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 id="2147483690" r:id="rId3"/>
  </p:sldMasterIdLst>
  <p:notesMasterIdLst>
    <p:notesMasterId r:id="rId52"/>
  </p:notesMasterIdLst>
  <p:sldIdLst>
    <p:sldId id="256" r:id="rId4"/>
    <p:sldId id="259" r:id="rId5"/>
    <p:sldId id="337" r:id="rId6"/>
    <p:sldId id="305" r:id="rId7"/>
    <p:sldId id="339" r:id="rId8"/>
    <p:sldId id="306" r:id="rId9"/>
    <p:sldId id="294" r:id="rId10"/>
    <p:sldId id="379" r:id="rId11"/>
    <p:sldId id="343" r:id="rId12"/>
    <p:sldId id="351" r:id="rId13"/>
    <p:sldId id="380" r:id="rId14"/>
    <p:sldId id="381" r:id="rId15"/>
    <p:sldId id="382" r:id="rId16"/>
    <p:sldId id="352" r:id="rId17"/>
    <p:sldId id="389" r:id="rId18"/>
    <p:sldId id="383" r:id="rId19"/>
    <p:sldId id="402" r:id="rId20"/>
    <p:sldId id="269" r:id="rId21"/>
    <p:sldId id="267" r:id="rId22"/>
    <p:sldId id="268" r:id="rId23"/>
    <p:sldId id="279" r:id="rId24"/>
    <p:sldId id="391" r:id="rId25"/>
    <p:sldId id="385" r:id="rId26"/>
    <p:sldId id="387" r:id="rId27"/>
    <p:sldId id="392" r:id="rId28"/>
    <p:sldId id="394" r:id="rId29"/>
    <p:sldId id="393" r:id="rId30"/>
    <p:sldId id="396" r:id="rId31"/>
    <p:sldId id="397" r:id="rId32"/>
    <p:sldId id="398" r:id="rId33"/>
    <p:sldId id="400" r:id="rId34"/>
    <p:sldId id="399" r:id="rId35"/>
    <p:sldId id="360" r:id="rId36"/>
    <p:sldId id="401" r:id="rId37"/>
    <p:sldId id="312" r:id="rId38"/>
    <p:sldId id="375" r:id="rId39"/>
    <p:sldId id="320" r:id="rId40"/>
    <p:sldId id="363" r:id="rId41"/>
    <p:sldId id="364" r:id="rId42"/>
    <p:sldId id="365" r:id="rId43"/>
    <p:sldId id="366" r:id="rId44"/>
    <p:sldId id="367" r:id="rId45"/>
    <p:sldId id="368" r:id="rId46"/>
    <p:sldId id="369" r:id="rId47"/>
    <p:sldId id="328" r:id="rId48"/>
    <p:sldId id="370" r:id="rId49"/>
    <p:sldId id="274" r:id="rId50"/>
    <p:sldId id="297"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313B07-5778-42A1-A625-BE4291CDB5B9}">
          <p14:sldIdLst>
            <p14:sldId id="256"/>
            <p14:sldId id="259"/>
            <p14:sldId id="337"/>
            <p14:sldId id="305"/>
            <p14:sldId id="339"/>
            <p14:sldId id="306"/>
            <p14:sldId id="294"/>
            <p14:sldId id="379"/>
            <p14:sldId id="343"/>
            <p14:sldId id="351"/>
            <p14:sldId id="380"/>
            <p14:sldId id="381"/>
            <p14:sldId id="382"/>
            <p14:sldId id="352"/>
            <p14:sldId id="389"/>
            <p14:sldId id="383"/>
            <p14:sldId id="402"/>
            <p14:sldId id="269"/>
            <p14:sldId id="267"/>
            <p14:sldId id="268"/>
            <p14:sldId id="279"/>
            <p14:sldId id="391"/>
            <p14:sldId id="385"/>
            <p14:sldId id="387"/>
            <p14:sldId id="392"/>
            <p14:sldId id="394"/>
            <p14:sldId id="393"/>
            <p14:sldId id="396"/>
            <p14:sldId id="397"/>
            <p14:sldId id="398"/>
            <p14:sldId id="400"/>
            <p14:sldId id="399"/>
          </p14:sldIdLst>
        </p14:section>
        <p14:section name="Untitled Section" id="{FBCFDB60-0DBA-4686-81F8-4FCA71D5EFD8}">
          <p14:sldIdLst>
            <p14:sldId id="360"/>
            <p14:sldId id="401"/>
            <p14:sldId id="312"/>
            <p14:sldId id="375"/>
            <p14:sldId id="320"/>
            <p14:sldId id="363"/>
            <p14:sldId id="364"/>
            <p14:sldId id="365"/>
            <p14:sldId id="366"/>
            <p14:sldId id="367"/>
            <p14:sldId id="368"/>
            <p14:sldId id="369"/>
            <p14:sldId id="328"/>
            <p14:sldId id="370"/>
            <p14:sldId id="274"/>
            <p14:sldId id="29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2" autoAdjust="0"/>
    <p:restoredTop sz="92545" autoAdjust="0"/>
  </p:normalViewPr>
  <p:slideViewPr>
    <p:cSldViewPr snapToGrid="0">
      <p:cViewPr varScale="1">
        <p:scale>
          <a:sx n="62" d="100"/>
          <a:sy n="62" d="100"/>
        </p:scale>
        <p:origin x="944" y="3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67D11E0-6F83-46D6-A337-87F09DDF3967}"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1D752C82-4D5E-428B-8896-C9AD42B70539}">
      <dgm:prSet phldrT="[Text]"/>
      <dgm:spPr/>
      <dgm:t>
        <a:bodyPr/>
        <a:lstStyle/>
        <a:p>
          <a:r>
            <a:rPr lang="vi-VN" b="0" i="0" u="none" dirty="0" err="1">
              <a:latin typeface="Times New Roman" panose="02020603050405020304" pitchFamily="18" charset="0"/>
              <a:cs typeface="Times New Roman" panose="02020603050405020304" pitchFamily="18" charset="0"/>
            </a:rPr>
            <a:t>Khám</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phá</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được</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phẩm</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chất</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tốt</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đẹp</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của</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tổ</a:t>
          </a:r>
          <a:r>
            <a:rPr lang="vi-VN" b="0" i="0" u="none" dirty="0">
              <a:latin typeface="Times New Roman" panose="02020603050405020304" pitchFamily="18" charset="0"/>
              <a:cs typeface="Times New Roman" panose="02020603050405020304" pitchFamily="18" charset="0"/>
            </a:rPr>
            <a:t> tiên </a:t>
          </a:r>
          <a:r>
            <a:rPr lang="vi-VN" b="0" i="0" u="none" dirty="0" err="1">
              <a:latin typeface="Times New Roman" panose="02020603050405020304" pitchFamily="18" charset="0"/>
              <a:cs typeface="Times New Roman" panose="02020603050405020304" pitchFamily="18" charset="0"/>
            </a:rPr>
            <a:t>mình</a:t>
          </a:r>
          <a:r>
            <a:rPr lang="en-US" b="0" i="0" u="none"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B237EB03-6CB3-45E7-BCB8-D89306C5DD90}" type="parTrans" cxnId="{E70612A3-BB65-4A7D-93AC-616F2CA10A30}">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9E23847-3F81-4057-9766-E313DA37F595}" type="sibTrans" cxnId="{E70612A3-BB65-4A7D-93AC-616F2CA10A30}">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B089EED8-372B-47EC-821D-B00A9A3145FC}">
      <dgm:prSet phldrT="[Text]"/>
      <dgm:spPr/>
      <dgm:t>
        <a:bodyPr/>
        <a:lstStyle/>
        <a:p>
          <a:r>
            <a:rPr lang="en-US" b="0" i="0" u="none" dirty="0" err="1">
              <a:latin typeface="Times New Roman" panose="02020603050405020304" pitchFamily="18" charset="0"/>
              <a:cs typeface="Times New Roman" panose="02020603050405020304" pitchFamily="18" charset="0"/>
            </a:rPr>
            <a:t>Những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tình</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cảm</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sâu</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lắng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thiết</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tha</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mà</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ông</a:t>
          </a:r>
          <a:r>
            <a:rPr lang="en-US" b="0" i="0" u="none" dirty="0">
              <a:latin typeface="Times New Roman" panose="02020603050405020304" pitchFamily="18" charset="0"/>
              <a:cs typeface="Times New Roman" panose="02020603050405020304" pitchFamily="18" charset="0"/>
            </a:rPr>
            <a:t> cha ta </a:t>
          </a:r>
          <a:r>
            <a:rPr lang="en-US" b="0" i="0" u="none" dirty="0" err="1">
              <a:latin typeface="Times New Roman" panose="02020603050405020304" pitchFamily="18" charset="0"/>
              <a:cs typeface="Times New Roman" panose="02020603050405020304" pitchFamily="18" charset="0"/>
            </a:rPr>
            <a:t>gửi</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gắm</a:t>
          </a:r>
          <a:r>
            <a:rPr lang="en-US" b="0" i="0" u="none" dirty="0">
              <a:latin typeface="Times New Roman" panose="02020603050405020304" pitchFamily="18" charset="0"/>
              <a:cs typeface="Times New Roman" panose="02020603050405020304" pitchFamily="18" charset="0"/>
            </a:rPr>
            <a:t> qua </a:t>
          </a:r>
          <a:r>
            <a:rPr lang="en-US" b="0" i="0" u="none" dirty="0" err="1">
              <a:latin typeface="Times New Roman" panose="02020603050405020304" pitchFamily="18" charset="0"/>
              <a:cs typeface="Times New Roman" panose="02020603050405020304" pitchFamily="18" charset="0"/>
            </a:rPr>
            <a:t>những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câu</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chuyện</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cổ</a:t>
          </a:r>
          <a:r>
            <a:rPr lang="en-US" b="0" i="0" u="none"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A91E4A79-C8B5-4DC6-845D-94B87EF5AA4A}" type="parTrans" cxnId="{F9CCF1D5-9B08-4D1E-A45F-986152396FE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769A9F87-B761-4704-B77F-2FBC80787342}" type="sibTrans" cxnId="{F9CCF1D5-9B08-4D1E-A45F-986152396FE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89C9782C-04BA-491B-82C9-DAC0EFC6DDD2}">
      <dgm:prSet phldrT="[Text]"/>
      <dgm:spPr/>
      <dgm:t>
        <a:bodyPr/>
        <a:lstStyle/>
        <a:p>
          <a:r>
            <a:rPr lang="en-US" b="0" i="0" u="none" dirty="0" err="1">
              <a:latin typeface="Times New Roman" panose="02020603050405020304" pitchFamily="18" charset="0"/>
              <a:cs typeface="Times New Roman" panose="02020603050405020304" pitchFamily="18" charset="0"/>
            </a:rPr>
            <a:t>Thấu</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hiểu</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những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giá</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trị</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tinh</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thần</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của</a:t>
          </a:r>
          <a:r>
            <a:rPr lang="en-US" b="0" i="0" u="none" dirty="0">
              <a:latin typeface="Times New Roman" panose="02020603050405020304" pitchFamily="18" charset="0"/>
              <a:cs typeface="Times New Roman" panose="02020603050405020304" pitchFamily="18" charset="0"/>
            </a:rPr>
            <a:t> cha </a:t>
          </a:r>
          <a:r>
            <a:rPr lang="en-US" b="0" i="0" u="none" dirty="0" err="1">
              <a:latin typeface="Times New Roman" panose="02020603050405020304" pitchFamily="18" charset="0"/>
              <a:cs typeface="Times New Roman" panose="02020603050405020304" pitchFamily="18" charset="0"/>
            </a:rPr>
            <a:t>ông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ghi</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dấu</a:t>
          </a:r>
          <a:r>
            <a:rPr lang="en-US" b="0" i="0" u="none" dirty="0">
              <a:latin typeface="Times New Roman" panose="02020603050405020304" pitchFamily="18" charset="0"/>
              <a:cs typeface="Times New Roman" panose="02020603050405020304" pitchFamily="18" charset="0"/>
            </a:rPr>
            <a:t> qua </a:t>
          </a:r>
          <a:r>
            <a:rPr lang="en-US" b="0" i="0" u="none" dirty="0" err="1">
              <a:latin typeface="Times New Roman" panose="02020603050405020304" pitchFamily="18" charset="0"/>
              <a:cs typeface="Times New Roman" panose="02020603050405020304" pitchFamily="18" charset="0"/>
            </a:rPr>
            <a:t>những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câu</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chuyện</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cổ</a:t>
          </a:r>
          <a:r>
            <a:rPr lang="en-US" b="0" i="0" u="none" dirty="0">
              <a:latin typeface="Times New Roman" panose="02020603050405020304" pitchFamily="18" charset="0"/>
              <a:cs typeface="Times New Roman" panose="02020603050405020304" pitchFamily="18" charset="0"/>
            </a:rPr>
            <a:t>.</a:t>
          </a:r>
          <a:endParaRPr lang="en-US" b="0" dirty="0">
            <a:latin typeface="Times New Roman" panose="02020603050405020304" pitchFamily="18" charset="0"/>
            <a:cs typeface="Times New Roman" panose="02020603050405020304" pitchFamily="18" charset="0"/>
          </a:endParaRPr>
        </a:p>
      </dgm:t>
    </dgm:pt>
    <dgm:pt modelId="{16E04BBE-AF90-4133-BB55-3FDF999FA6D2}" type="parTrans" cxnId="{BF5D7957-BE64-4EBE-90F0-518A652E8DC2}">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B64CE79D-58FF-4A84-9AEF-AC47F3F1D217}" type="sibTrans" cxnId="{BF5D7957-BE64-4EBE-90F0-518A652E8DC2}">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FA1B593-2E03-4697-AAE3-40EF8FAB6C94}" type="pres">
      <dgm:prSet presAssocID="{167D11E0-6F83-46D6-A337-87F09DDF3967}" presName="linear" presStyleCnt="0">
        <dgm:presLayoutVars>
          <dgm:dir/>
          <dgm:animLvl val="lvl"/>
          <dgm:resizeHandles val="exact"/>
        </dgm:presLayoutVars>
      </dgm:prSet>
      <dgm:spPr/>
    </dgm:pt>
    <dgm:pt modelId="{CDC89505-BF9B-44D5-9AFB-4EF1BFE04A28}" type="pres">
      <dgm:prSet presAssocID="{1D752C82-4D5E-428B-8896-C9AD42B70539}" presName="parentLin" presStyleCnt="0"/>
      <dgm:spPr/>
    </dgm:pt>
    <dgm:pt modelId="{50E1B989-04A3-4C0F-8FFA-91D4C7D42188}" type="pres">
      <dgm:prSet presAssocID="{1D752C82-4D5E-428B-8896-C9AD42B70539}" presName="parentLeftMargin" presStyleLbl="node1" presStyleIdx="0" presStyleCnt="3"/>
      <dgm:spPr/>
    </dgm:pt>
    <dgm:pt modelId="{AED100BE-AB82-4A2C-BECA-1E8190EA5288}" type="pres">
      <dgm:prSet presAssocID="{1D752C82-4D5E-428B-8896-C9AD42B70539}" presName="parentText" presStyleLbl="node1" presStyleIdx="0" presStyleCnt="3">
        <dgm:presLayoutVars>
          <dgm:chMax val="0"/>
          <dgm:bulletEnabled val="1"/>
        </dgm:presLayoutVars>
      </dgm:prSet>
      <dgm:spPr/>
    </dgm:pt>
    <dgm:pt modelId="{C8CC4FEC-EAB5-47BA-9EF3-CE7E2CE60FEC}" type="pres">
      <dgm:prSet presAssocID="{1D752C82-4D5E-428B-8896-C9AD42B70539}" presName="negativeSpace" presStyleCnt="0"/>
      <dgm:spPr/>
    </dgm:pt>
    <dgm:pt modelId="{C8DCD50E-8307-4A5E-92D3-C1A9D9ADACC4}" type="pres">
      <dgm:prSet presAssocID="{1D752C82-4D5E-428B-8896-C9AD42B70539}" presName="childText" presStyleLbl="conFgAcc1" presStyleIdx="0" presStyleCnt="3">
        <dgm:presLayoutVars>
          <dgm:bulletEnabled val="1"/>
        </dgm:presLayoutVars>
      </dgm:prSet>
      <dgm:spPr/>
    </dgm:pt>
    <dgm:pt modelId="{4D409F21-64F0-4D34-A8B7-A29A7F7AC788}" type="pres">
      <dgm:prSet presAssocID="{39E23847-3F81-4057-9766-E313DA37F595}" presName="spaceBetweenRectangles" presStyleCnt="0"/>
      <dgm:spPr/>
    </dgm:pt>
    <dgm:pt modelId="{7B1EA84F-9461-4490-8C80-85F90A4E4831}" type="pres">
      <dgm:prSet presAssocID="{B089EED8-372B-47EC-821D-B00A9A3145FC}" presName="parentLin" presStyleCnt="0"/>
      <dgm:spPr/>
    </dgm:pt>
    <dgm:pt modelId="{96C7855A-B2F2-4350-9450-35979FBC9EC1}" type="pres">
      <dgm:prSet presAssocID="{B089EED8-372B-47EC-821D-B00A9A3145FC}" presName="parentLeftMargin" presStyleLbl="node1" presStyleIdx="0" presStyleCnt="3"/>
      <dgm:spPr/>
    </dgm:pt>
    <dgm:pt modelId="{BE36BD92-6501-48F0-8B70-9B4BEEA40079}" type="pres">
      <dgm:prSet presAssocID="{B089EED8-372B-47EC-821D-B00A9A3145FC}" presName="parentText" presStyleLbl="node1" presStyleIdx="1" presStyleCnt="3">
        <dgm:presLayoutVars>
          <dgm:chMax val="0"/>
          <dgm:bulletEnabled val="1"/>
        </dgm:presLayoutVars>
      </dgm:prSet>
      <dgm:spPr/>
    </dgm:pt>
    <dgm:pt modelId="{DAD657F8-C546-44B7-953C-D6AC9D36EEFB}" type="pres">
      <dgm:prSet presAssocID="{B089EED8-372B-47EC-821D-B00A9A3145FC}" presName="negativeSpace" presStyleCnt="0"/>
      <dgm:spPr/>
    </dgm:pt>
    <dgm:pt modelId="{456751C9-FBB7-4ED7-8585-651AC412F883}" type="pres">
      <dgm:prSet presAssocID="{B089EED8-372B-47EC-821D-B00A9A3145FC}" presName="childText" presStyleLbl="conFgAcc1" presStyleIdx="1" presStyleCnt="3">
        <dgm:presLayoutVars>
          <dgm:bulletEnabled val="1"/>
        </dgm:presLayoutVars>
      </dgm:prSet>
      <dgm:spPr/>
    </dgm:pt>
    <dgm:pt modelId="{B193C151-F9E4-46E9-8DB1-576280013DAE}" type="pres">
      <dgm:prSet presAssocID="{769A9F87-B761-4704-B77F-2FBC80787342}" presName="spaceBetweenRectangles" presStyleCnt="0"/>
      <dgm:spPr/>
    </dgm:pt>
    <dgm:pt modelId="{C8E3F9DA-AC77-4051-96B6-74BA15A8ECC2}" type="pres">
      <dgm:prSet presAssocID="{89C9782C-04BA-491B-82C9-DAC0EFC6DDD2}" presName="parentLin" presStyleCnt="0"/>
      <dgm:spPr/>
    </dgm:pt>
    <dgm:pt modelId="{C88B8E12-19F6-4030-9083-6B3EBCD83530}" type="pres">
      <dgm:prSet presAssocID="{89C9782C-04BA-491B-82C9-DAC0EFC6DDD2}" presName="parentLeftMargin" presStyleLbl="node1" presStyleIdx="1" presStyleCnt="3"/>
      <dgm:spPr/>
    </dgm:pt>
    <dgm:pt modelId="{A799BFBE-1557-4FDA-A278-924F2166C515}" type="pres">
      <dgm:prSet presAssocID="{89C9782C-04BA-491B-82C9-DAC0EFC6DDD2}" presName="parentText" presStyleLbl="node1" presStyleIdx="2" presStyleCnt="3">
        <dgm:presLayoutVars>
          <dgm:chMax val="0"/>
          <dgm:bulletEnabled val="1"/>
        </dgm:presLayoutVars>
      </dgm:prSet>
      <dgm:spPr/>
    </dgm:pt>
    <dgm:pt modelId="{051AC46C-91E7-425F-89A0-56B09E17411A}" type="pres">
      <dgm:prSet presAssocID="{89C9782C-04BA-491B-82C9-DAC0EFC6DDD2}" presName="negativeSpace" presStyleCnt="0"/>
      <dgm:spPr/>
    </dgm:pt>
    <dgm:pt modelId="{CD97664C-CE3F-41C1-9EEA-B65FF0699B06}" type="pres">
      <dgm:prSet presAssocID="{89C9782C-04BA-491B-82C9-DAC0EFC6DDD2}" presName="childText" presStyleLbl="conFgAcc1" presStyleIdx="2" presStyleCnt="3">
        <dgm:presLayoutVars>
          <dgm:bulletEnabled val="1"/>
        </dgm:presLayoutVars>
      </dgm:prSet>
      <dgm:spPr/>
    </dgm:pt>
  </dgm:ptLst>
  <dgm:cxnLst>
    <dgm:cxn modelId="{C90DFA10-0CF5-403A-AE0F-8D278CEBEDB8}" type="presOf" srcId="{B089EED8-372B-47EC-821D-B00A9A3145FC}" destId="{96C7855A-B2F2-4350-9450-35979FBC9EC1}" srcOrd="0" destOrd="0" presId="urn:microsoft.com/office/officeart/2005/8/layout/list1"/>
    <dgm:cxn modelId="{BF5D7957-BE64-4EBE-90F0-518A652E8DC2}" srcId="{167D11E0-6F83-46D6-A337-87F09DDF3967}" destId="{89C9782C-04BA-491B-82C9-DAC0EFC6DDD2}" srcOrd="2" destOrd="0" parTransId="{16E04BBE-AF90-4133-BB55-3FDF999FA6D2}" sibTransId="{B64CE79D-58FF-4A84-9AEF-AC47F3F1D217}"/>
    <dgm:cxn modelId="{12402982-0B50-404C-97F6-160E5BDCD96C}" type="presOf" srcId="{89C9782C-04BA-491B-82C9-DAC0EFC6DDD2}" destId="{A799BFBE-1557-4FDA-A278-924F2166C515}" srcOrd="1" destOrd="0" presId="urn:microsoft.com/office/officeart/2005/8/layout/list1"/>
    <dgm:cxn modelId="{E70612A3-BB65-4A7D-93AC-616F2CA10A30}" srcId="{167D11E0-6F83-46D6-A337-87F09DDF3967}" destId="{1D752C82-4D5E-428B-8896-C9AD42B70539}" srcOrd="0" destOrd="0" parTransId="{B237EB03-6CB3-45E7-BCB8-D89306C5DD90}" sibTransId="{39E23847-3F81-4057-9766-E313DA37F595}"/>
    <dgm:cxn modelId="{D84E3FAF-6FFD-4050-99B9-7E1D98D6BE2A}" type="presOf" srcId="{167D11E0-6F83-46D6-A337-87F09DDF3967}" destId="{6FA1B593-2E03-4697-AAE3-40EF8FAB6C94}" srcOrd="0" destOrd="0" presId="urn:microsoft.com/office/officeart/2005/8/layout/list1"/>
    <dgm:cxn modelId="{411A38B8-1AA5-46B3-9ABE-8D8149D24BBA}" type="presOf" srcId="{89C9782C-04BA-491B-82C9-DAC0EFC6DDD2}" destId="{C88B8E12-19F6-4030-9083-6B3EBCD83530}" srcOrd="0" destOrd="0" presId="urn:microsoft.com/office/officeart/2005/8/layout/list1"/>
    <dgm:cxn modelId="{F9CCF1D5-9B08-4D1E-A45F-986152396FE9}" srcId="{167D11E0-6F83-46D6-A337-87F09DDF3967}" destId="{B089EED8-372B-47EC-821D-B00A9A3145FC}" srcOrd="1" destOrd="0" parTransId="{A91E4A79-C8B5-4DC6-845D-94B87EF5AA4A}" sibTransId="{769A9F87-B761-4704-B77F-2FBC80787342}"/>
    <dgm:cxn modelId="{4EE999EA-7D8C-4468-97C3-9F9AC7116AB8}" type="presOf" srcId="{1D752C82-4D5E-428B-8896-C9AD42B70539}" destId="{50E1B989-04A3-4C0F-8FFA-91D4C7D42188}" srcOrd="0" destOrd="0" presId="urn:microsoft.com/office/officeart/2005/8/layout/list1"/>
    <dgm:cxn modelId="{45033DEB-3F45-4E17-B763-645CEE89A21E}" type="presOf" srcId="{1D752C82-4D5E-428B-8896-C9AD42B70539}" destId="{AED100BE-AB82-4A2C-BECA-1E8190EA5288}" srcOrd="1" destOrd="0" presId="urn:microsoft.com/office/officeart/2005/8/layout/list1"/>
    <dgm:cxn modelId="{18EB2FF1-C6E6-41F3-9392-E31BFCEE7E8A}" type="presOf" srcId="{B089EED8-372B-47EC-821D-B00A9A3145FC}" destId="{BE36BD92-6501-48F0-8B70-9B4BEEA40079}" srcOrd="1" destOrd="0" presId="urn:microsoft.com/office/officeart/2005/8/layout/list1"/>
    <dgm:cxn modelId="{49A6F46B-98A8-4CEE-9BE7-8E9019ADA603}" type="presParOf" srcId="{6FA1B593-2E03-4697-AAE3-40EF8FAB6C94}" destId="{CDC89505-BF9B-44D5-9AFB-4EF1BFE04A28}" srcOrd="0" destOrd="0" presId="urn:microsoft.com/office/officeart/2005/8/layout/list1"/>
    <dgm:cxn modelId="{09E5D0D2-671B-4973-ADAD-19605C6C0919}" type="presParOf" srcId="{CDC89505-BF9B-44D5-9AFB-4EF1BFE04A28}" destId="{50E1B989-04A3-4C0F-8FFA-91D4C7D42188}" srcOrd="0" destOrd="0" presId="urn:microsoft.com/office/officeart/2005/8/layout/list1"/>
    <dgm:cxn modelId="{34FF4A98-DA2C-4C72-8890-BAB6384C8E63}" type="presParOf" srcId="{CDC89505-BF9B-44D5-9AFB-4EF1BFE04A28}" destId="{AED100BE-AB82-4A2C-BECA-1E8190EA5288}" srcOrd="1" destOrd="0" presId="urn:microsoft.com/office/officeart/2005/8/layout/list1"/>
    <dgm:cxn modelId="{900AA8AF-A9F5-434C-A471-F851E6BB1772}" type="presParOf" srcId="{6FA1B593-2E03-4697-AAE3-40EF8FAB6C94}" destId="{C8CC4FEC-EAB5-47BA-9EF3-CE7E2CE60FEC}" srcOrd="1" destOrd="0" presId="urn:microsoft.com/office/officeart/2005/8/layout/list1"/>
    <dgm:cxn modelId="{E7579C0F-1FBB-4394-AD95-45AD08B9A63D}" type="presParOf" srcId="{6FA1B593-2E03-4697-AAE3-40EF8FAB6C94}" destId="{C8DCD50E-8307-4A5E-92D3-C1A9D9ADACC4}" srcOrd="2" destOrd="0" presId="urn:microsoft.com/office/officeart/2005/8/layout/list1"/>
    <dgm:cxn modelId="{083294C1-6604-41DF-B644-943C6058621C}" type="presParOf" srcId="{6FA1B593-2E03-4697-AAE3-40EF8FAB6C94}" destId="{4D409F21-64F0-4D34-A8B7-A29A7F7AC788}" srcOrd="3" destOrd="0" presId="urn:microsoft.com/office/officeart/2005/8/layout/list1"/>
    <dgm:cxn modelId="{D9008CF9-64DD-4E74-A550-45558887FA30}" type="presParOf" srcId="{6FA1B593-2E03-4697-AAE3-40EF8FAB6C94}" destId="{7B1EA84F-9461-4490-8C80-85F90A4E4831}" srcOrd="4" destOrd="0" presId="urn:microsoft.com/office/officeart/2005/8/layout/list1"/>
    <dgm:cxn modelId="{7A093F99-2FF6-4C17-B53C-6632E0D9575B}" type="presParOf" srcId="{7B1EA84F-9461-4490-8C80-85F90A4E4831}" destId="{96C7855A-B2F2-4350-9450-35979FBC9EC1}" srcOrd="0" destOrd="0" presId="urn:microsoft.com/office/officeart/2005/8/layout/list1"/>
    <dgm:cxn modelId="{953C3614-23CC-49E3-B498-B08C6E7EC035}" type="presParOf" srcId="{7B1EA84F-9461-4490-8C80-85F90A4E4831}" destId="{BE36BD92-6501-48F0-8B70-9B4BEEA40079}" srcOrd="1" destOrd="0" presId="urn:microsoft.com/office/officeart/2005/8/layout/list1"/>
    <dgm:cxn modelId="{CE419E9B-4E6F-45D5-A8C9-22CA4611E829}" type="presParOf" srcId="{6FA1B593-2E03-4697-AAE3-40EF8FAB6C94}" destId="{DAD657F8-C546-44B7-953C-D6AC9D36EEFB}" srcOrd="5" destOrd="0" presId="urn:microsoft.com/office/officeart/2005/8/layout/list1"/>
    <dgm:cxn modelId="{19EE40A2-3048-422E-9A28-E8F0F98E4792}" type="presParOf" srcId="{6FA1B593-2E03-4697-AAE3-40EF8FAB6C94}" destId="{456751C9-FBB7-4ED7-8585-651AC412F883}" srcOrd="6" destOrd="0" presId="urn:microsoft.com/office/officeart/2005/8/layout/list1"/>
    <dgm:cxn modelId="{512C8803-223E-45E0-9BCB-3F83CE93D11F}" type="presParOf" srcId="{6FA1B593-2E03-4697-AAE3-40EF8FAB6C94}" destId="{B193C151-F9E4-46E9-8DB1-576280013DAE}" srcOrd="7" destOrd="0" presId="urn:microsoft.com/office/officeart/2005/8/layout/list1"/>
    <dgm:cxn modelId="{1FBF6C18-0377-4479-9035-90B85E884F8C}" type="presParOf" srcId="{6FA1B593-2E03-4697-AAE3-40EF8FAB6C94}" destId="{C8E3F9DA-AC77-4051-96B6-74BA15A8ECC2}" srcOrd="8" destOrd="0" presId="urn:microsoft.com/office/officeart/2005/8/layout/list1"/>
    <dgm:cxn modelId="{F14E25A5-58DE-41CA-B1FD-7F3A9CAC0831}" type="presParOf" srcId="{C8E3F9DA-AC77-4051-96B6-74BA15A8ECC2}" destId="{C88B8E12-19F6-4030-9083-6B3EBCD83530}" srcOrd="0" destOrd="0" presId="urn:microsoft.com/office/officeart/2005/8/layout/list1"/>
    <dgm:cxn modelId="{5DEABB11-A663-4C72-8ECE-FF6E8D52F284}" type="presParOf" srcId="{C8E3F9DA-AC77-4051-96B6-74BA15A8ECC2}" destId="{A799BFBE-1557-4FDA-A278-924F2166C515}" srcOrd="1" destOrd="0" presId="urn:microsoft.com/office/officeart/2005/8/layout/list1"/>
    <dgm:cxn modelId="{122E73CE-075E-46F2-83AF-0FD2614137EB}" type="presParOf" srcId="{6FA1B593-2E03-4697-AAE3-40EF8FAB6C94}" destId="{051AC46C-91E7-425F-89A0-56B09E17411A}" srcOrd="9" destOrd="0" presId="urn:microsoft.com/office/officeart/2005/8/layout/list1"/>
    <dgm:cxn modelId="{DF808329-5A4D-4BF0-90C3-1B3957B9A2B8}" type="presParOf" srcId="{6FA1B593-2E03-4697-AAE3-40EF8FAB6C94}" destId="{CD97664C-CE3F-41C1-9EEA-B65FF0699B0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1D1EA-8CE1-4B6E-9B8F-3C8247BAE118}"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6DF028B3-4537-4055-B67E-F550C3BF275A}">
      <dgm:prSet phldrT="[Text]" custT="1"/>
      <dgm:spPr/>
      <dgm:t>
        <a:bodyPr/>
        <a:lstStyle/>
        <a:p>
          <a:r>
            <a:rPr lang="en-US" sz="2400" b="0" i="0" u="none" dirty="0">
              <a:latin typeface="Times New Roman" panose="02020603050405020304" pitchFamily="18" charset="0"/>
              <a:cs typeface="Times New Roman" panose="02020603050405020304" pitchFamily="18" charset="0"/>
            </a:rPr>
            <a:t>P</a:t>
          </a:r>
          <a:r>
            <a:rPr lang="vi-VN" sz="2400" b="0" i="0" u="none" dirty="0" err="1">
              <a:latin typeface="Times New Roman" panose="02020603050405020304" pitchFamily="18" charset="0"/>
              <a:cs typeface="Times New Roman" panose="02020603050405020304" pitchFamily="18" charset="0"/>
            </a:rPr>
            <a:t>hẩm</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chất</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tốt</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đẹp</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của</a:t>
          </a:r>
          <a:r>
            <a:rPr lang="vi-VN" sz="2400" b="0" i="0" u="none" dirty="0">
              <a:latin typeface="Times New Roman" panose="02020603050405020304" pitchFamily="18" charset="0"/>
              <a:cs typeface="Times New Roman" panose="02020603050405020304" pitchFamily="18" charset="0"/>
            </a:rPr>
            <a:t> con </a:t>
          </a:r>
          <a:r>
            <a:rPr lang="vi-VN" sz="2400" b="0" i="0" u="none"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dgm:t>
    </dgm:pt>
    <dgm:pt modelId="{19D1E6B8-1B5D-41F6-9DE0-13F4538A07E5}" type="parTrans" cxnId="{42D81F1F-B185-4C4C-B457-1B0A9169430A}">
      <dgm:prSet/>
      <dgm:spPr/>
      <dgm:t>
        <a:bodyPr/>
        <a:lstStyle/>
        <a:p>
          <a:endParaRPr lang="en-US" sz="2400">
            <a:latin typeface="Times New Roman" panose="02020603050405020304" pitchFamily="18" charset="0"/>
            <a:cs typeface="Times New Roman" panose="02020603050405020304" pitchFamily="18" charset="0"/>
          </a:endParaRPr>
        </a:p>
      </dgm:t>
    </dgm:pt>
    <dgm:pt modelId="{F1D510D0-B877-4984-8BC6-065841B3C3F1}" type="sibTrans" cxnId="{42D81F1F-B185-4C4C-B457-1B0A9169430A}">
      <dgm:prSet/>
      <dgm:spPr/>
      <dgm:t>
        <a:bodyPr/>
        <a:lstStyle/>
        <a:p>
          <a:endParaRPr lang="en-US" sz="2400">
            <a:latin typeface="Times New Roman" panose="02020603050405020304" pitchFamily="18" charset="0"/>
            <a:cs typeface="Times New Roman" panose="02020603050405020304" pitchFamily="18" charset="0"/>
          </a:endParaRPr>
        </a:p>
      </dgm:t>
    </dgm:pt>
    <dgm:pt modelId="{A3ED74FB-ADA5-4AEC-9C86-93CD3E11E3D7}">
      <dgm:prSet phldrT="[Text]" custT="1"/>
      <dgm:spPr/>
      <dgm:t>
        <a:bodyPr/>
        <a:lstStyle/>
        <a:p>
          <a:r>
            <a:rPr lang="vi-VN" sz="2400" b="0" i="0" u="none" dirty="0" err="1">
              <a:latin typeface="Times New Roman" panose="02020603050405020304" pitchFamily="18" charset="0"/>
              <a:cs typeface="Times New Roman" panose="02020603050405020304" pitchFamily="18" charset="0"/>
            </a:rPr>
            <a:t>Tình</a:t>
          </a:r>
          <a:r>
            <a:rPr lang="vi-VN" sz="2400" b="0" i="0" u="none" dirty="0">
              <a:latin typeface="Times New Roman" panose="02020603050405020304" pitchFamily="18" charset="0"/>
              <a:cs typeface="Times New Roman" panose="02020603050405020304" pitchFamily="18" charset="0"/>
            </a:rPr>
            <a:t> yêu thương</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niềm</a:t>
          </a:r>
          <a:r>
            <a:rPr lang="en-US" sz="2400" b="0" i="0" u="none" dirty="0">
              <a:latin typeface="Times New Roman" panose="02020603050405020304" pitchFamily="18" charset="0"/>
              <a:cs typeface="Times New Roman" panose="02020603050405020304" pitchFamily="18" charset="0"/>
            </a:rPr>
            <a:t> tin "ở </a:t>
          </a:r>
          <a:r>
            <a:rPr lang="en-US" sz="2400" b="0" i="0" u="none" dirty="0" err="1">
              <a:latin typeface="Times New Roman" panose="02020603050405020304" pitchFamily="18" charset="0"/>
              <a:cs typeface="Times New Roman" panose="02020603050405020304" pitchFamily="18" charset="0"/>
            </a:rPr>
            <a:t>hiền</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gặp</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lành</a:t>
          </a:r>
          <a:r>
            <a:rPr lang="en-US" sz="2400" b="0" i="0" u="none"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0B70046D-3124-4AE3-A3BD-6C522BBF84B2}" type="parTrans" cxnId="{832DAF95-EBBE-4E57-8488-C5F0E7BDA1AD}">
      <dgm:prSet/>
      <dgm:spPr/>
      <dgm:t>
        <a:bodyPr/>
        <a:lstStyle/>
        <a:p>
          <a:endParaRPr lang="en-US" sz="2400">
            <a:latin typeface="Times New Roman" panose="02020603050405020304" pitchFamily="18" charset="0"/>
            <a:cs typeface="Times New Roman" panose="02020603050405020304" pitchFamily="18" charset="0"/>
          </a:endParaRPr>
        </a:p>
      </dgm:t>
    </dgm:pt>
    <dgm:pt modelId="{CBA0A92E-1223-408A-9685-871286A6C9A7}" type="sibTrans" cxnId="{832DAF95-EBBE-4E57-8488-C5F0E7BDA1AD}">
      <dgm:prSet/>
      <dgm:spPr/>
      <dgm:t>
        <a:bodyPr/>
        <a:lstStyle/>
        <a:p>
          <a:endParaRPr lang="en-US" sz="2400">
            <a:latin typeface="Times New Roman" panose="02020603050405020304" pitchFamily="18" charset="0"/>
            <a:cs typeface="Times New Roman" panose="02020603050405020304" pitchFamily="18" charset="0"/>
          </a:endParaRPr>
        </a:p>
      </dgm:t>
    </dgm:pt>
    <dgm:pt modelId="{EA63AA20-27B9-4937-B7F9-6E3128EB30E1}">
      <dgm:prSet phldrT="[Text]" custT="1"/>
      <dgm:spPr/>
      <dgm:t>
        <a:bodyPr/>
        <a:lstStyle/>
        <a:p>
          <a:r>
            <a:rPr lang="vi-VN" sz="2400" b="0" i="0" u="none" dirty="0" err="1">
              <a:latin typeface="Times New Roman" panose="02020603050405020304" pitchFamily="18" charset="0"/>
              <a:cs typeface="Times New Roman" panose="02020603050405020304" pitchFamily="18" charset="0"/>
            </a:rPr>
            <a:t>Gợi</a:t>
          </a:r>
          <a:r>
            <a:rPr lang="vi-VN" sz="2400" b="0" i="0" u="none" dirty="0">
              <a:latin typeface="Times New Roman" panose="02020603050405020304" pitchFamily="18" charset="0"/>
              <a:cs typeface="Times New Roman" panose="02020603050405020304" pitchFamily="18" charset="0"/>
            </a:rPr>
            <a:t> ra </a:t>
          </a:r>
          <a:r>
            <a:rPr lang="vi-VN" sz="2400" b="0" i="0" u="none" dirty="0" err="1">
              <a:latin typeface="Times New Roman" panose="02020603050405020304" pitchFamily="18" charset="0"/>
              <a:cs typeface="Times New Roman" panose="02020603050405020304" pitchFamily="18" charset="0"/>
            </a:rPr>
            <a:t>những</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bức</a:t>
          </a:r>
          <a:r>
            <a:rPr lang="vi-VN" sz="2400" b="0" i="0" u="none" dirty="0">
              <a:latin typeface="Times New Roman" panose="02020603050405020304" pitchFamily="18" charset="0"/>
              <a:cs typeface="Times New Roman" panose="02020603050405020304" pitchFamily="18" charset="0"/>
            </a:rPr>
            <a:t> tranh phong </a:t>
          </a:r>
          <a:r>
            <a:rPr lang="vi-VN" sz="2400" b="0" i="0" u="none" dirty="0" err="1">
              <a:latin typeface="Times New Roman" panose="02020603050405020304" pitchFamily="18" charset="0"/>
              <a:cs typeface="Times New Roman" panose="02020603050405020304" pitchFamily="18" charset="0"/>
            </a:rPr>
            <a:t>cảnh</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về</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những</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vẻ</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đẹp</a:t>
          </a:r>
          <a:r>
            <a:rPr lang="vi-VN" sz="2400" b="0" i="0" u="none" dirty="0">
              <a:latin typeface="Times New Roman" panose="02020603050405020304" pitchFamily="18" charset="0"/>
              <a:cs typeface="Times New Roman" panose="02020603050405020304" pitchFamily="18" charset="0"/>
            </a:rPr>
            <a:t> </a:t>
          </a:r>
          <a:r>
            <a:rPr lang="vi-VN" sz="2400" b="0" i="0" u="none" dirty="0" err="1">
              <a:latin typeface="Times New Roman" panose="02020603050405020304" pitchFamily="18" charset="0"/>
              <a:cs typeface="Times New Roman" panose="02020603050405020304" pitchFamily="18" charset="0"/>
            </a:rPr>
            <a:t>của</a:t>
          </a:r>
          <a:r>
            <a:rPr lang="vi-VN" sz="2400" b="0" i="0" u="none" dirty="0">
              <a:latin typeface="Times New Roman" panose="02020603050405020304" pitchFamily="18" charset="0"/>
              <a:cs typeface="Times New Roman" panose="02020603050405020304" pitchFamily="18" charset="0"/>
            </a:rPr>
            <a:t> thiên nhiên quê hương</a:t>
          </a:r>
          <a:r>
            <a:rPr lang="en-US" sz="2400" b="0" i="0" u="none"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8169E860-2E20-4A62-B9B3-BC8E92748AC6}" type="parTrans" cxnId="{AEB39F59-E7A9-4628-99F6-39544835E1E7}">
      <dgm:prSet/>
      <dgm:spPr/>
      <dgm:t>
        <a:bodyPr/>
        <a:lstStyle/>
        <a:p>
          <a:endParaRPr lang="en-US" sz="2400">
            <a:latin typeface="Times New Roman" panose="02020603050405020304" pitchFamily="18" charset="0"/>
            <a:cs typeface="Times New Roman" panose="02020603050405020304" pitchFamily="18" charset="0"/>
          </a:endParaRPr>
        </a:p>
      </dgm:t>
    </dgm:pt>
    <dgm:pt modelId="{DA9D11E5-D202-48CD-83A7-9424F611E8E5}" type="sibTrans" cxnId="{AEB39F59-E7A9-4628-99F6-39544835E1E7}">
      <dgm:prSet/>
      <dgm:spPr/>
      <dgm:t>
        <a:bodyPr/>
        <a:lstStyle/>
        <a:p>
          <a:endParaRPr lang="en-US" sz="2400">
            <a:latin typeface="Times New Roman" panose="02020603050405020304" pitchFamily="18" charset="0"/>
            <a:cs typeface="Times New Roman" panose="02020603050405020304" pitchFamily="18" charset="0"/>
          </a:endParaRPr>
        </a:p>
      </dgm:t>
    </dgm:pt>
    <dgm:pt modelId="{2BEEF22E-83A0-4EEC-A92D-86DD6F9C0D66}">
      <dgm:prSet phldrT="[Text]" custT="1"/>
      <dgm:spPr/>
      <dgm:t>
        <a:bodyPr/>
        <a:lstStyle/>
        <a:p>
          <a:r>
            <a:rPr lang="en-US" sz="2400" b="0" i="0" u="none" dirty="0" err="1">
              <a:latin typeface="Times New Roman" panose="02020603050405020304" pitchFamily="18" charset="0"/>
              <a:cs typeface="Times New Roman" panose="02020603050405020304" pitchFamily="18" charset="0"/>
            </a:rPr>
            <a:t>Sống</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chân</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thành</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siêng</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năng</a:t>
          </a:r>
          <a:r>
            <a:rPr lang="en-US" sz="2400" b="0" i="0" u="none"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05455A40-CFD8-43EC-9124-5D9429B646B1}" type="parTrans" cxnId="{61BD8441-A197-4839-97C9-BC8ED1F7F969}">
      <dgm:prSet/>
      <dgm:spPr/>
      <dgm:t>
        <a:bodyPr/>
        <a:lstStyle/>
        <a:p>
          <a:endParaRPr lang="en-US" sz="2400">
            <a:latin typeface="Times New Roman" panose="02020603050405020304" pitchFamily="18" charset="0"/>
            <a:cs typeface="Times New Roman" panose="02020603050405020304" pitchFamily="18" charset="0"/>
          </a:endParaRPr>
        </a:p>
      </dgm:t>
    </dgm:pt>
    <dgm:pt modelId="{193C6326-0EA2-44B7-9902-DF09ADB5EA27}" type="sibTrans" cxnId="{61BD8441-A197-4839-97C9-BC8ED1F7F969}">
      <dgm:prSet/>
      <dgm:spPr/>
      <dgm:t>
        <a:bodyPr/>
        <a:lstStyle/>
        <a:p>
          <a:endParaRPr lang="en-US" sz="2400">
            <a:latin typeface="Times New Roman" panose="02020603050405020304" pitchFamily="18" charset="0"/>
            <a:cs typeface="Times New Roman" panose="02020603050405020304" pitchFamily="18" charset="0"/>
          </a:endParaRPr>
        </a:p>
      </dgm:t>
    </dgm:pt>
    <dgm:pt modelId="{0FB850DD-AB8E-4FB5-9B51-A70F2A4D0EC8}">
      <dgm:prSet phldrT="[Text]" custT="1"/>
      <dgm:spPr/>
      <dgm:t>
        <a:bodyPr/>
        <a:lstStyle/>
        <a:p>
          <a:r>
            <a:rPr lang="en-US" sz="2400" b="0" i="0" u="none" dirty="0" err="1">
              <a:latin typeface="Times New Roman" panose="02020603050405020304" pitchFamily="18" charset="0"/>
              <a:cs typeface="Times New Roman" panose="02020603050405020304" pitchFamily="18" charset="0"/>
            </a:rPr>
            <a:t>Là</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chiếc</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cầu</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nối</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giữa</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quá</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khứ</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với</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hiện</a:t>
          </a:r>
          <a:r>
            <a:rPr lang="en-US" sz="2400" b="0" i="0" u="none" dirty="0">
              <a:latin typeface="Times New Roman" panose="02020603050405020304" pitchFamily="18" charset="0"/>
              <a:cs typeface="Times New Roman" panose="02020603050405020304" pitchFamily="18" charset="0"/>
            </a:rPr>
            <a:t> </a:t>
          </a:r>
          <a:r>
            <a:rPr lang="en-US" sz="2400" b="0" i="0" u="none" dirty="0" err="1">
              <a:latin typeface="Times New Roman" panose="02020603050405020304" pitchFamily="18" charset="0"/>
              <a:cs typeface="Times New Roman" panose="02020603050405020304" pitchFamily="18" charset="0"/>
            </a:rPr>
            <a:t>tại</a:t>
          </a:r>
          <a:r>
            <a:rPr lang="en-US" sz="2400" b="0" i="0" u="none"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AED71048-88BC-47A9-A690-F0742565B895}" type="parTrans" cxnId="{9444AFAD-4A1B-4BC8-BE58-DD8569DCA696}">
      <dgm:prSet/>
      <dgm:spPr/>
      <dgm:t>
        <a:bodyPr/>
        <a:lstStyle/>
        <a:p>
          <a:endParaRPr lang="en-US" sz="2400">
            <a:latin typeface="Times New Roman" panose="02020603050405020304" pitchFamily="18" charset="0"/>
            <a:cs typeface="Times New Roman" panose="02020603050405020304" pitchFamily="18" charset="0"/>
          </a:endParaRPr>
        </a:p>
      </dgm:t>
    </dgm:pt>
    <dgm:pt modelId="{B8CBD7E0-5405-49F0-91FE-DF922A168AD5}" type="sibTrans" cxnId="{9444AFAD-4A1B-4BC8-BE58-DD8569DCA696}">
      <dgm:prSet/>
      <dgm:spPr/>
      <dgm:t>
        <a:bodyPr/>
        <a:lstStyle/>
        <a:p>
          <a:endParaRPr lang="en-US" sz="2400">
            <a:latin typeface="Times New Roman" panose="02020603050405020304" pitchFamily="18" charset="0"/>
            <a:cs typeface="Times New Roman" panose="02020603050405020304" pitchFamily="18" charset="0"/>
          </a:endParaRPr>
        </a:p>
      </dgm:t>
    </dgm:pt>
    <dgm:pt modelId="{129EA60C-E07E-434F-B225-27CDD3102849}">
      <dgm:prSet phldrT="[Text]" custT="1"/>
      <dgm:spPr/>
      <dgm:t>
        <a:bodyPr/>
        <a:lstStyle/>
        <a:p>
          <a:r>
            <a:rPr lang="vi-VN" sz="2400" b="0" i="0" u="none">
              <a:latin typeface="Times New Roman" panose="02020603050405020304" pitchFamily="18" charset="0"/>
              <a:cs typeface="Times New Roman" panose="02020603050405020304" pitchFamily="18" charset="0"/>
            </a:rPr>
            <a:t>Là dòng sữa mát nuôi dưỡng tâm hồn.</a:t>
          </a:r>
          <a:endParaRPr lang="en-US" sz="2400" dirty="0">
            <a:latin typeface="Times New Roman" panose="02020603050405020304" pitchFamily="18" charset="0"/>
            <a:cs typeface="Times New Roman" panose="02020603050405020304" pitchFamily="18" charset="0"/>
          </a:endParaRPr>
        </a:p>
      </dgm:t>
    </dgm:pt>
    <dgm:pt modelId="{B06C64D7-EF66-4119-9CDE-300DA1449FB8}" type="parTrans" cxnId="{BF72762F-339F-434B-B95F-495194549A0B}">
      <dgm:prSet/>
      <dgm:spPr/>
      <dgm:t>
        <a:bodyPr/>
        <a:lstStyle/>
        <a:p>
          <a:endParaRPr lang="en-US" sz="2400">
            <a:latin typeface="Times New Roman" panose="02020603050405020304" pitchFamily="18" charset="0"/>
            <a:cs typeface="Times New Roman" panose="02020603050405020304" pitchFamily="18" charset="0"/>
          </a:endParaRPr>
        </a:p>
      </dgm:t>
    </dgm:pt>
    <dgm:pt modelId="{00E703B9-D965-4B50-A75F-167F3C40113A}" type="sibTrans" cxnId="{BF72762F-339F-434B-B95F-495194549A0B}">
      <dgm:prSet/>
      <dgm:spPr/>
      <dgm:t>
        <a:bodyPr/>
        <a:lstStyle/>
        <a:p>
          <a:endParaRPr lang="en-US" sz="2400">
            <a:latin typeface="Times New Roman" panose="02020603050405020304" pitchFamily="18" charset="0"/>
            <a:cs typeface="Times New Roman" panose="02020603050405020304" pitchFamily="18" charset="0"/>
          </a:endParaRPr>
        </a:p>
      </dgm:t>
    </dgm:pt>
    <dgm:pt modelId="{73B9F6DF-FE9A-426B-A568-AAD4AD03840B}" type="pres">
      <dgm:prSet presAssocID="{4511D1EA-8CE1-4B6E-9B8F-3C8247BAE118}" presName="diagram" presStyleCnt="0">
        <dgm:presLayoutVars>
          <dgm:chPref val="1"/>
          <dgm:dir/>
          <dgm:animOne val="branch"/>
          <dgm:animLvl val="lvl"/>
          <dgm:resizeHandles/>
        </dgm:presLayoutVars>
      </dgm:prSet>
      <dgm:spPr/>
    </dgm:pt>
    <dgm:pt modelId="{FB9DCB65-B477-423C-B734-5C05780950D5}" type="pres">
      <dgm:prSet presAssocID="{6DF028B3-4537-4055-B67E-F550C3BF275A}" presName="root" presStyleCnt="0"/>
      <dgm:spPr/>
    </dgm:pt>
    <dgm:pt modelId="{EDEB8BEB-3E12-419D-9F75-4D972A965DC1}" type="pres">
      <dgm:prSet presAssocID="{6DF028B3-4537-4055-B67E-F550C3BF275A}" presName="rootComposite" presStyleCnt="0"/>
      <dgm:spPr/>
    </dgm:pt>
    <dgm:pt modelId="{FFB27285-0FB8-4C10-B98D-50839EF9B2B4}" type="pres">
      <dgm:prSet presAssocID="{6DF028B3-4537-4055-B67E-F550C3BF275A}" presName="rootText" presStyleLbl="node1" presStyleIdx="0" presStyleCnt="4" custScaleY="127820"/>
      <dgm:spPr/>
    </dgm:pt>
    <dgm:pt modelId="{D865B6DC-0FE7-4742-86A5-D74279085268}" type="pres">
      <dgm:prSet presAssocID="{6DF028B3-4537-4055-B67E-F550C3BF275A}" presName="rootConnector" presStyleLbl="node1" presStyleIdx="0" presStyleCnt="4"/>
      <dgm:spPr/>
    </dgm:pt>
    <dgm:pt modelId="{A6304954-08AC-460A-A575-CF8ADCE4C090}" type="pres">
      <dgm:prSet presAssocID="{6DF028B3-4537-4055-B67E-F550C3BF275A}" presName="childShape" presStyleCnt="0"/>
      <dgm:spPr/>
    </dgm:pt>
    <dgm:pt modelId="{CAE274A9-F13D-4573-93AA-B8165C41CB40}" type="pres">
      <dgm:prSet presAssocID="{0B70046D-3124-4AE3-A3BD-6C522BBF84B2}" presName="Name13" presStyleLbl="parChTrans1D2" presStyleIdx="0" presStyleCnt="2"/>
      <dgm:spPr/>
    </dgm:pt>
    <dgm:pt modelId="{A7E6594A-E275-4295-AA68-C48536CCA7C2}" type="pres">
      <dgm:prSet presAssocID="{A3ED74FB-ADA5-4AEC-9C86-93CD3E11E3D7}" presName="childText" presStyleLbl="bgAcc1" presStyleIdx="0" presStyleCnt="2" custScaleY="128341">
        <dgm:presLayoutVars>
          <dgm:bulletEnabled val="1"/>
        </dgm:presLayoutVars>
      </dgm:prSet>
      <dgm:spPr/>
    </dgm:pt>
    <dgm:pt modelId="{F7E03A42-0CBD-4800-A8FE-FB98DDE47E00}" type="pres">
      <dgm:prSet presAssocID="{05455A40-CFD8-43EC-9124-5D9429B646B1}" presName="Name13" presStyleLbl="parChTrans1D2" presStyleIdx="1" presStyleCnt="2"/>
      <dgm:spPr/>
    </dgm:pt>
    <dgm:pt modelId="{0687481E-3218-4F0C-AB93-79C46F171774}" type="pres">
      <dgm:prSet presAssocID="{2BEEF22E-83A0-4EEC-A92D-86DD6F9C0D66}" presName="childText" presStyleLbl="bgAcc1" presStyleIdx="1" presStyleCnt="2" custScaleY="128341">
        <dgm:presLayoutVars>
          <dgm:bulletEnabled val="1"/>
        </dgm:presLayoutVars>
      </dgm:prSet>
      <dgm:spPr/>
    </dgm:pt>
    <dgm:pt modelId="{52A2C9B1-2DDC-40A7-9205-442ED7204283}" type="pres">
      <dgm:prSet presAssocID="{EA63AA20-27B9-4937-B7F9-6E3128EB30E1}" presName="root" presStyleCnt="0"/>
      <dgm:spPr/>
    </dgm:pt>
    <dgm:pt modelId="{3DDBD231-7D8A-4DE0-93AA-FC1C4B189EDD}" type="pres">
      <dgm:prSet presAssocID="{EA63AA20-27B9-4937-B7F9-6E3128EB30E1}" presName="rootComposite" presStyleCnt="0"/>
      <dgm:spPr/>
    </dgm:pt>
    <dgm:pt modelId="{5EA5A91F-1CCA-4D46-9C8D-D88B7FEBB4B9}" type="pres">
      <dgm:prSet presAssocID="{EA63AA20-27B9-4937-B7F9-6E3128EB30E1}" presName="rootText" presStyleLbl="node1" presStyleIdx="1" presStyleCnt="4" custScaleY="400145" custLinFactNeighborX="5119"/>
      <dgm:spPr/>
    </dgm:pt>
    <dgm:pt modelId="{CC7B1781-6851-4C3C-8473-0824A86FC073}" type="pres">
      <dgm:prSet presAssocID="{EA63AA20-27B9-4937-B7F9-6E3128EB30E1}" presName="rootConnector" presStyleLbl="node1" presStyleIdx="1" presStyleCnt="4"/>
      <dgm:spPr/>
    </dgm:pt>
    <dgm:pt modelId="{9889DC57-9CCB-4989-AAC5-A94A15505EA4}" type="pres">
      <dgm:prSet presAssocID="{EA63AA20-27B9-4937-B7F9-6E3128EB30E1}" presName="childShape" presStyleCnt="0"/>
      <dgm:spPr/>
    </dgm:pt>
    <dgm:pt modelId="{D75ABACD-94B7-4F40-B003-C88D3E1B7109}" type="pres">
      <dgm:prSet presAssocID="{0FB850DD-AB8E-4FB5-9B51-A70F2A4D0EC8}" presName="root" presStyleCnt="0"/>
      <dgm:spPr/>
    </dgm:pt>
    <dgm:pt modelId="{A2E15298-4339-463C-936D-294E028E1995}" type="pres">
      <dgm:prSet presAssocID="{0FB850DD-AB8E-4FB5-9B51-A70F2A4D0EC8}" presName="rootComposite" presStyleCnt="0"/>
      <dgm:spPr/>
    </dgm:pt>
    <dgm:pt modelId="{984476F3-AD94-4C32-ADF3-E21332C5DB63}" type="pres">
      <dgm:prSet presAssocID="{0FB850DD-AB8E-4FB5-9B51-A70F2A4D0EC8}" presName="rootText" presStyleLbl="node1" presStyleIdx="2" presStyleCnt="4" custScaleY="400145" custLinFactNeighborX="5119"/>
      <dgm:spPr/>
    </dgm:pt>
    <dgm:pt modelId="{3A82F879-3A45-4A7F-A7FA-AE367F673B46}" type="pres">
      <dgm:prSet presAssocID="{0FB850DD-AB8E-4FB5-9B51-A70F2A4D0EC8}" presName="rootConnector" presStyleLbl="node1" presStyleIdx="2" presStyleCnt="4"/>
      <dgm:spPr/>
    </dgm:pt>
    <dgm:pt modelId="{4A721E33-58E4-4964-95CB-5ED6704CBA54}" type="pres">
      <dgm:prSet presAssocID="{0FB850DD-AB8E-4FB5-9B51-A70F2A4D0EC8}" presName="childShape" presStyleCnt="0"/>
      <dgm:spPr/>
    </dgm:pt>
    <dgm:pt modelId="{439FA76A-3161-4AE2-BB70-5A9C816A5E3D}" type="pres">
      <dgm:prSet presAssocID="{129EA60C-E07E-434F-B225-27CDD3102849}" presName="root" presStyleCnt="0"/>
      <dgm:spPr/>
    </dgm:pt>
    <dgm:pt modelId="{5DC73183-9458-4779-ACEC-9F2C634B9C10}" type="pres">
      <dgm:prSet presAssocID="{129EA60C-E07E-434F-B225-27CDD3102849}" presName="rootComposite" presStyleCnt="0"/>
      <dgm:spPr/>
    </dgm:pt>
    <dgm:pt modelId="{A9863477-56C6-4ED8-B134-B7CB30B468C9}" type="pres">
      <dgm:prSet presAssocID="{129EA60C-E07E-434F-B225-27CDD3102849}" presName="rootText" presStyleLbl="node1" presStyleIdx="3" presStyleCnt="4" custScaleY="400145"/>
      <dgm:spPr/>
    </dgm:pt>
    <dgm:pt modelId="{5C54A72F-B620-4586-B36D-8D4B920C940D}" type="pres">
      <dgm:prSet presAssocID="{129EA60C-E07E-434F-B225-27CDD3102849}" presName="rootConnector" presStyleLbl="node1" presStyleIdx="3" presStyleCnt="4"/>
      <dgm:spPr/>
    </dgm:pt>
    <dgm:pt modelId="{90709566-F2B5-469F-89AD-4003BF8F0367}" type="pres">
      <dgm:prSet presAssocID="{129EA60C-E07E-434F-B225-27CDD3102849}" presName="childShape" presStyleCnt="0"/>
      <dgm:spPr/>
    </dgm:pt>
  </dgm:ptLst>
  <dgm:cxnLst>
    <dgm:cxn modelId="{988F1A04-64F4-4DB5-8FB4-F4596D638757}" type="presOf" srcId="{EA63AA20-27B9-4937-B7F9-6E3128EB30E1}" destId="{5EA5A91F-1CCA-4D46-9C8D-D88B7FEBB4B9}" srcOrd="0" destOrd="0" presId="urn:microsoft.com/office/officeart/2005/8/layout/hierarchy3"/>
    <dgm:cxn modelId="{F5AD8C14-49E5-402C-955E-01B356D1E5CD}" type="presOf" srcId="{2BEEF22E-83A0-4EEC-A92D-86DD6F9C0D66}" destId="{0687481E-3218-4F0C-AB93-79C46F171774}" srcOrd="0" destOrd="0" presId="urn:microsoft.com/office/officeart/2005/8/layout/hierarchy3"/>
    <dgm:cxn modelId="{A26E941A-1555-4A9C-BA39-2AB7A6A90214}" type="presOf" srcId="{A3ED74FB-ADA5-4AEC-9C86-93CD3E11E3D7}" destId="{A7E6594A-E275-4295-AA68-C48536CCA7C2}" srcOrd="0" destOrd="0" presId="urn:microsoft.com/office/officeart/2005/8/layout/hierarchy3"/>
    <dgm:cxn modelId="{42D81F1F-B185-4C4C-B457-1B0A9169430A}" srcId="{4511D1EA-8CE1-4B6E-9B8F-3C8247BAE118}" destId="{6DF028B3-4537-4055-B67E-F550C3BF275A}" srcOrd="0" destOrd="0" parTransId="{19D1E6B8-1B5D-41F6-9DE0-13F4538A07E5}" sibTransId="{F1D510D0-B877-4984-8BC6-065841B3C3F1}"/>
    <dgm:cxn modelId="{68397B28-9D1C-46E6-8F10-E5E8D3B9B6D0}" type="presOf" srcId="{129EA60C-E07E-434F-B225-27CDD3102849}" destId="{A9863477-56C6-4ED8-B134-B7CB30B468C9}" srcOrd="0" destOrd="0" presId="urn:microsoft.com/office/officeart/2005/8/layout/hierarchy3"/>
    <dgm:cxn modelId="{BF72762F-339F-434B-B95F-495194549A0B}" srcId="{4511D1EA-8CE1-4B6E-9B8F-3C8247BAE118}" destId="{129EA60C-E07E-434F-B225-27CDD3102849}" srcOrd="3" destOrd="0" parTransId="{B06C64D7-EF66-4119-9CDE-300DA1449FB8}" sibTransId="{00E703B9-D965-4B50-A75F-167F3C40113A}"/>
    <dgm:cxn modelId="{B4624F35-3CE5-4936-BE53-264A62710756}" type="presOf" srcId="{05455A40-CFD8-43EC-9124-5D9429B646B1}" destId="{F7E03A42-0CBD-4800-A8FE-FB98DDE47E00}" srcOrd="0" destOrd="0" presId="urn:microsoft.com/office/officeart/2005/8/layout/hierarchy3"/>
    <dgm:cxn modelId="{885E3A5E-CF0A-4B2F-846B-266D8D8F52A8}" type="presOf" srcId="{129EA60C-E07E-434F-B225-27CDD3102849}" destId="{5C54A72F-B620-4586-B36D-8D4B920C940D}" srcOrd="1" destOrd="0" presId="urn:microsoft.com/office/officeart/2005/8/layout/hierarchy3"/>
    <dgm:cxn modelId="{61BD8441-A197-4839-97C9-BC8ED1F7F969}" srcId="{6DF028B3-4537-4055-B67E-F550C3BF275A}" destId="{2BEEF22E-83A0-4EEC-A92D-86DD6F9C0D66}" srcOrd="1" destOrd="0" parTransId="{05455A40-CFD8-43EC-9124-5D9429B646B1}" sibTransId="{193C6326-0EA2-44B7-9902-DF09ADB5EA27}"/>
    <dgm:cxn modelId="{01FB2771-326A-47FD-99BB-7C304BA8C41B}" type="presOf" srcId="{0FB850DD-AB8E-4FB5-9B51-A70F2A4D0EC8}" destId="{3A82F879-3A45-4A7F-A7FA-AE367F673B46}" srcOrd="1" destOrd="0" presId="urn:microsoft.com/office/officeart/2005/8/layout/hierarchy3"/>
    <dgm:cxn modelId="{1936AE74-FCCD-41CA-BBD8-02724F3C47F9}" type="presOf" srcId="{EA63AA20-27B9-4937-B7F9-6E3128EB30E1}" destId="{CC7B1781-6851-4C3C-8473-0824A86FC073}" srcOrd="1" destOrd="0" presId="urn:microsoft.com/office/officeart/2005/8/layout/hierarchy3"/>
    <dgm:cxn modelId="{AEB39F59-E7A9-4628-99F6-39544835E1E7}" srcId="{4511D1EA-8CE1-4B6E-9B8F-3C8247BAE118}" destId="{EA63AA20-27B9-4937-B7F9-6E3128EB30E1}" srcOrd="1" destOrd="0" parTransId="{8169E860-2E20-4A62-B9B3-BC8E92748AC6}" sibTransId="{DA9D11E5-D202-48CD-83A7-9424F611E8E5}"/>
    <dgm:cxn modelId="{832DAF95-EBBE-4E57-8488-C5F0E7BDA1AD}" srcId="{6DF028B3-4537-4055-B67E-F550C3BF275A}" destId="{A3ED74FB-ADA5-4AEC-9C86-93CD3E11E3D7}" srcOrd="0" destOrd="0" parTransId="{0B70046D-3124-4AE3-A3BD-6C522BBF84B2}" sibTransId="{CBA0A92E-1223-408A-9685-871286A6C9A7}"/>
    <dgm:cxn modelId="{4D1A39A2-3893-4B3E-A005-4E730A6C2735}" type="presOf" srcId="{0FB850DD-AB8E-4FB5-9B51-A70F2A4D0EC8}" destId="{984476F3-AD94-4C32-ADF3-E21332C5DB63}" srcOrd="0" destOrd="0" presId="urn:microsoft.com/office/officeart/2005/8/layout/hierarchy3"/>
    <dgm:cxn modelId="{9444AFAD-4A1B-4BC8-BE58-DD8569DCA696}" srcId="{4511D1EA-8CE1-4B6E-9B8F-3C8247BAE118}" destId="{0FB850DD-AB8E-4FB5-9B51-A70F2A4D0EC8}" srcOrd="2" destOrd="0" parTransId="{AED71048-88BC-47A9-A690-F0742565B895}" sibTransId="{B8CBD7E0-5405-49F0-91FE-DF922A168AD5}"/>
    <dgm:cxn modelId="{5F9CD8CA-ADBC-4071-828B-D8DC39FE0D8A}" type="presOf" srcId="{4511D1EA-8CE1-4B6E-9B8F-3C8247BAE118}" destId="{73B9F6DF-FE9A-426B-A568-AAD4AD03840B}" srcOrd="0" destOrd="0" presId="urn:microsoft.com/office/officeart/2005/8/layout/hierarchy3"/>
    <dgm:cxn modelId="{4DCFE3D4-DDCB-4A65-8CEF-15F193236719}" type="presOf" srcId="{0B70046D-3124-4AE3-A3BD-6C522BBF84B2}" destId="{CAE274A9-F13D-4573-93AA-B8165C41CB40}" srcOrd="0" destOrd="0" presId="urn:microsoft.com/office/officeart/2005/8/layout/hierarchy3"/>
    <dgm:cxn modelId="{3F5234E0-F819-4003-8D32-ABB05C166F9B}" type="presOf" srcId="{6DF028B3-4537-4055-B67E-F550C3BF275A}" destId="{FFB27285-0FB8-4C10-B98D-50839EF9B2B4}" srcOrd="0" destOrd="0" presId="urn:microsoft.com/office/officeart/2005/8/layout/hierarchy3"/>
    <dgm:cxn modelId="{DE3F13E7-FE94-410D-BE2B-3F2D38D74547}" type="presOf" srcId="{6DF028B3-4537-4055-B67E-F550C3BF275A}" destId="{D865B6DC-0FE7-4742-86A5-D74279085268}" srcOrd="1" destOrd="0" presId="urn:microsoft.com/office/officeart/2005/8/layout/hierarchy3"/>
    <dgm:cxn modelId="{D06D2BDA-1188-40EA-B86C-D19F3B961F73}" type="presParOf" srcId="{73B9F6DF-FE9A-426B-A568-AAD4AD03840B}" destId="{FB9DCB65-B477-423C-B734-5C05780950D5}" srcOrd="0" destOrd="0" presId="urn:microsoft.com/office/officeart/2005/8/layout/hierarchy3"/>
    <dgm:cxn modelId="{459CF601-DA5E-456C-B529-4517E8B31A68}" type="presParOf" srcId="{FB9DCB65-B477-423C-B734-5C05780950D5}" destId="{EDEB8BEB-3E12-419D-9F75-4D972A965DC1}" srcOrd="0" destOrd="0" presId="urn:microsoft.com/office/officeart/2005/8/layout/hierarchy3"/>
    <dgm:cxn modelId="{E9A19CAA-9AE9-4012-BEE4-F976613A8FAB}" type="presParOf" srcId="{EDEB8BEB-3E12-419D-9F75-4D972A965DC1}" destId="{FFB27285-0FB8-4C10-B98D-50839EF9B2B4}" srcOrd="0" destOrd="0" presId="urn:microsoft.com/office/officeart/2005/8/layout/hierarchy3"/>
    <dgm:cxn modelId="{8A32239B-CB16-4278-AF10-A2D1E18C3174}" type="presParOf" srcId="{EDEB8BEB-3E12-419D-9F75-4D972A965DC1}" destId="{D865B6DC-0FE7-4742-86A5-D74279085268}" srcOrd="1" destOrd="0" presId="urn:microsoft.com/office/officeart/2005/8/layout/hierarchy3"/>
    <dgm:cxn modelId="{05ADE8FE-2006-4E66-8BB6-49B30CB8FAB8}" type="presParOf" srcId="{FB9DCB65-B477-423C-B734-5C05780950D5}" destId="{A6304954-08AC-460A-A575-CF8ADCE4C090}" srcOrd="1" destOrd="0" presId="urn:microsoft.com/office/officeart/2005/8/layout/hierarchy3"/>
    <dgm:cxn modelId="{87C84437-D851-462B-9522-430DF7781A5D}" type="presParOf" srcId="{A6304954-08AC-460A-A575-CF8ADCE4C090}" destId="{CAE274A9-F13D-4573-93AA-B8165C41CB40}" srcOrd="0" destOrd="0" presId="urn:microsoft.com/office/officeart/2005/8/layout/hierarchy3"/>
    <dgm:cxn modelId="{E7FAF565-625B-4B34-80BB-912702912376}" type="presParOf" srcId="{A6304954-08AC-460A-A575-CF8ADCE4C090}" destId="{A7E6594A-E275-4295-AA68-C48536CCA7C2}" srcOrd="1" destOrd="0" presId="urn:microsoft.com/office/officeart/2005/8/layout/hierarchy3"/>
    <dgm:cxn modelId="{8C91D380-2E8F-4663-B509-A4090A824324}" type="presParOf" srcId="{A6304954-08AC-460A-A575-CF8ADCE4C090}" destId="{F7E03A42-0CBD-4800-A8FE-FB98DDE47E00}" srcOrd="2" destOrd="0" presId="urn:microsoft.com/office/officeart/2005/8/layout/hierarchy3"/>
    <dgm:cxn modelId="{02376E83-648C-499F-A5B9-C723F22FBA9E}" type="presParOf" srcId="{A6304954-08AC-460A-A575-CF8ADCE4C090}" destId="{0687481E-3218-4F0C-AB93-79C46F171774}" srcOrd="3" destOrd="0" presId="urn:microsoft.com/office/officeart/2005/8/layout/hierarchy3"/>
    <dgm:cxn modelId="{E5EE3B5E-393D-44BD-9160-BE8D092F0740}" type="presParOf" srcId="{73B9F6DF-FE9A-426B-A568-AAD4AD03840B}" destId="{52A2C9B1-2DDC-40A7-9205-442ED7204283}" srcOrd="1" destOrd="0" presId="urn:microsoft.com/office/officeart/2005/8/layout/hierarchy3"/>
    <dgm:cxn modelId="{EADB19FA-B48D-4B3E-BA1B-1ED479DC3B42}" type="presParOf" srcId="{52A2C9B1-2DDC-40A7-9205-442ED7204283}" destId="{3DDBD231-7D8A-4DE0-93AA-FC1C4B189EDD}" srcOrd="0" destOrd="0" presId="urn:microsoft.com/office/officeart/2005/8/layout/hierarchy3"/>
    <dgm:cxn modelId="{C0614622-3090-4F60-8D6E-17F5728B6A94}" type="presParOf" srcId="{3DDBD231-7D8A-4DE0-93AA-FC1C4B189EDD}" destId="{5EA5A91F-1CCA-4D46-9C8D-D88B7FEBB4B9}" srcOrd="0" destOrd="0" presId="urn:microsoft.com/office/officeart/2005/8/layout/hierarchy3"/>
    <dgm:cxn modelId="{389E4919-3BAC-47FF-9074-D46099C5FB93}" type="presParOf" srcId="{3DDBD231-7D8A-4DE0-93AA-FC1C4B189EDD}" destId="{CC7B1781-6851-4C3C-8473-0824A86FC073}" srcOrd="1" destOrd="0" presId="urn:microsoft.com/office/officeart/2005/8/layout/hierarchy3"/>
    <dgm:cxn modelId="{05F9C413-9C57-45F7-B1F5-8A197EBC2FAC}" type="presParOf" srcId="{52A2C9B1-2DDC-40A7-9205-442ED7204283}" destId="{9889DC57-9CCB-4989-AAC5-A94A15505EA4}" srcOrd="1" destOrd="0" presId="urn:microsoft.com/office/officeart/2005/8/layout/hierarchy3"/>
    <dgm:cxn modelId="{DDF464B5-4D29-43A9-9025-6AA1BF42FEC2}" type="presParOf" srcId="{73B9F6DF-FE9A-426B-A568-AAD4AD03840B}" destId="{D75ABACD-94B7-4F40-B003-C88D3E1B7109}" srcOrd="2" destOrd="0" presId="urn:microsoft.com/office/officeart/2005/8/layout/hierarchy3"/>
    <dgm:cxn modelId="{8FEBC4BB-79F7-405A-A4E0-BC3621B9DCBC}" type="presParOf" srcId="{D75ABACD-94B7-4F40-B003-C88D3E1B7109}" destId="{A2E15298-4339-463C-936D-294E028E1995}" srcOrd="0" destOrd="0" presId="urn:microsoft.com/office/officeart/2005/8/layout/hierarchy3"/>
    <dgm:cxn modelId="{C71DDFAA-CC29-475F-A449-E36AE37D95A5}" type="presParOf" srcId="{A2E15298-4339-463C-936D-294E028E1995}" destId="{984476F3-AD94-4C32-ADF3-E21332C5DB63}" srcOrd="0" destOrd="0" presId="urn:microsoft.com/office/officeart/2005/8/layout/hierarchy3"/>
    <dgm:cxn modelId="{40042DCB-0F5F-4146-9BDD-D94CDC3AF85A}" type="presParOf" srcId="{A2E15298-4339-463C-936D-294E028E1995}" destId="{3A82F879-3A45-4A7F-A7FA-AE367F673B46}" srcOrd="1" destOrd="0" presId="urn:microsoft.com/office/officeart/2005/8/layout/hierarchy3"/>
    <dgm:cxn modelId="{93417ED7-8CB1-4D35-944D-3F415770AA1D}" type="presParOf" srcId="{D75ABACD-94B7-4F40-B003-C88D3E1B7109}" destId="{4A721E33-58E4-4964-95CB-5ED6704CBA54}" srcOrd="1" destOrd="0" presId="urn:microsoft.com/office/officeart/2005/8/layout/hierarchy3"/>
    <dgm:cxn modelId="{E5CA47C7-F8D0-49EE-9FED-D3DC78A11C5A}" type="presParOf" srcId="{73B9F6DF-FE9A-426B-A568-AAD4AD03840B}" destId="{439FA76A-3161-4AE2-BB70-5A9C816A5E3D}" srcOrd="3" destOrd="0" presId="urn:microsoft.com/office/officeart/2005/8/layout/hierarchy3"/>
    <dgm:cxn modelId="{86EB0CD9-B45A-44DD-823E-FB50E384FAD8}" type="presParOf" srcId="{439FA76A-3161-4AE2-BB70-5A9C816A5E3D}" destId="{5DC73183-9458-4779-ACEC-9F2C634B9C10}" srcOrd="0" destOrd="0" presId="urn:microsoft.com/office/officeart/2005/8/layout/hierarchy3"/>
    <dgm:cxn modelId="{9B0B35A7-FCED-4A59-B516-C34ABABC4649}" type="presParOf" srcId="{5DC73183-9458-4779-ACEC-9F2C634B9C10}" destId="{A9863477-56C6-4ED8-B134-B7CB30B468C9}" srcOrd="0" destOrd="0" presId="urn:microsoft.com/office/officeart/2005/8/layout/hierarchy3"/>
    <dgm:cxn modelId="{EBCCF81E-8AF7-415F-8B75-15A01EF04235}" type="presParOf" srcId="{5DC73183-9458-4779-ACEC-9F2C634B9C10}" destId="{5C54A72F-B620-4586-B36D-8D4B920C940D}" srcOrd="1" destOrd="0" presId="urn:microsoft.com/office/officeart/2005/8/layout/hierarchy3"/>
    <dgm:cxn modelId="{7738CEE1-A557-4F2F-955C-A73C6805A730}" type="presParOf" srcId="{439FA76A-3161-4AE2-BB70-5A9C816A5E3D}" destId="{90709566-F2B5-469F-89AD-4003BF8F036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4CE578-AD34-4B0E-89F9-BB9DDFF0D132}"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722C72-5197-4104-A365-24DBCBF40699}">
      <dgm:prSet phldrT="[Text]" custT="1"/>
      <dgm:spPr/>
      <dgm:t>
        <a:bodyPr/>
        <a:lstStyle/>
        <a:p>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endParaRPr lang="en-US" sz="2800" dirty="0">
            <a:latin typeface="Times New Roman" panose="02020603050405020304" pitchFamily="18" charset="0"/>
            <a:cs typeface="Times New Roman" panose="02020603050405020304" pitchFamily="18" charset="0"/>
          </a:endParaRPr>
        </a:p>
      </dgm:t>
    </dgm:pt>
    <dgm:pt modelId="{B912232D-F40F-4FA1-85FE-29BDBD50F75E}" type="parTrans" cxnId="{8B0601AF-A592-4B74-B3E3-0E711F996FCA}">
      <dgm:prSet/>
      <dgm:spPr/>
      <dgm:t>
        <a:bodyPr/>
        <a:lstStyle/>
        <a:p>
          <a:endParaRPr lang="en-US" sz="2800">
            <a:latin typeface="Times New Roman" panose="02020603050405020304" pitchFamily="18" charset="0"/>
            <a:cs typeface="Times New Roman" panose="02020603050405020304" pitchFamily="18" charset="0"/>
          </a:endParaRPr>
        </a:p>
      </dgm:t>
    </dgm:pt>
    <dgm:pt modelId="{DD856459-4ACF-46F3-ABA8-D520C6CA5786}" type="sibTrans" cxnId="{8B0601AF-A592-4B74-B3E3-0E711F996FCA}">
      <dgm:prSet/>
      <dgm:spPr/>
      <dgm:t>
        <a:bodyPr/>
        <a:lstStyle/>
        <a:p>
          <a:endParaRPr lang="en-US" sz="2800">
            <a:latin typeface="Times New Roman" panose="02020603050405020304" pitchFamily="18" charset="0"/>
            <a:cs typeface="Times New Roman" panose="02020603050405020304" pitchFamily="18" charset="0"/>
          </a:endParaRPr>
        </a:p>
      </dgm:t>
    </dgm:pt>
    <dgm:pt modelId="{02271614-AE75-4E01-9514-3DF099F95873}">
      <dgm:prSet phldrT="[Text]" custT="1"/>
      <dgm:spPr/>
      <dgm:t>
        <a:bodyPr/>
        <a:lstStyle/>
        <a:p>
          <a:r>
            <a:rPr lang="vi-VN" sz="2800" b="0" i="0" u="none" dirty="0">
              <a:latin typeface="Times New Roman" panose="02020603050405020304" pitchFamily="18" charset="0"/>
              <a:cs typeface="Times New Roman" panose="02020603050405020304" pitchFamily="18" charset="0"/>
            </a:rPr>
            <a:t>“</a:t>
          </a:r>
          <a:r>
            <a:rPr lang="en-US" sz="2800" b="0" i="0" u="none" dirty="0">
              <a:latin typeface="Times New Roman" panose="02020603050405020304" pitchFamily="18" charset="0"/>
              <a:cs typeface="Times New Roman" panose="02020603050405020304" pitchFamily="18" charset="0"/>
            </a:rPr>
            <a:t>T</a:t>
          </a:r>
          <a:r>
            <a:rPr lang="vi-VN" sz="2800" b="0" i="0" u="none" dirty="0" err="1">
              <a:latin typeface="Times New Roman" panose="02020603050405020304" pitchFamily="18" charset="0"/>
              <a:cs typeface="Times New Roman" panose="02020603050405020304" pitchFamily="18" charset="0"/>
            </a:rPr>
            <a:t>hầm</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thì</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thủ</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thỉ</a:t>
          </a:r>
          <a:r>
            <a:rPr lang="vi-VN" sz="2800" b="0" i="0" u="none" dirty="0">
              <a:latin typeface="Times New Roman" panose="02020603050405020304" pitchFamily="18" charset="0"/>
              <a:cs typeface="Times New Roman" panose="02020603050405020304" pitchFamily="18" charset="0"/>
            </a:rPr>
            <a:t>, tâm </a:t>
          </a:r>
          <a:r>
            <a:rPr lang="vi-VN" sz="2800" b="0" i="0" u="none" dirty="0" err="1">
              <a:latin typeface="Times New Roman" panose="02020603050405020304" pitchFamily="18" charset="0"/>
              <a:cs typeface="Times New Roman" panose="02020603050405020304" pitchFamily="18" charset="0"/>
            </a:rPr>
            <a:t>tình</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nói</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nhỏ</a:t>
          </a:r>
          <a:r>
            <a:rPr lang="vi-VN" sz="2800" b="0" i="0" u="none" dirty="0">
              <a:latin typeface="Times New Roman" panose="02020603050405020304" pitchFamily="18" charset="0"/>
              <a:cs typeface="Times New Roman" panose="02020603050405020304" pitchFamily="18" charset="0"/>
            </a:rPr>
            <a:t> nhưng </a:t>
          </a:r>
          <a:r>
            <a:rPr lang="vi-VN" sz="2800" b="0" i="0" u="none" dirty="0" err="1">
              <a:latin typeface="Times New Roman" panose="02020603050405020304" pitchFamily="18" charset="0"/>
              <a:cs typeface="Times New Roman" panose="02020603050405020304" pitchFamily="18" charset="0"/>
            </a:rPr>
            <a:t>bền</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bỉ</a:t>
          </a:r>
          <a:r>
            <a:rPr lang="vi-VN" sz="2800" b="0" i="0" u="none"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26AFB66C-C1FC-4D68-8701-69237065B16A}" type="parTrans" cxnId="{B8501272-D878-4EAD-96CA-BC52D0E179D8}">
      <dgm:prSet/>
      <dgm:spPr/>
      <dgm:t>
        <a:bodyPr/>
        <a:lstStyle/>
        <a:p>
          <a:endParaRPr lang="en-US" sz="2800">
            <a:latin typeface="Times New Roman" panose="02020603050405020304" pitchFamily="18" charset="0"/>
            <a:cs typeface="Times New Roman" panose="02020603050405020304" pitchFamily="18" charset="0"/>
          </a:endParaRPr>
        </a:p>
      </dgm:t>
    </dgm:pt>
    <dgm:pt modelId="{353D3DFA-F0FD-4BA3-A17F-6CF86678FC9F}" type="sibTrans" cxnId="{B8501272-D878-4EAD-96CA-BC52D0E179D8}">
      <dgm:prSet/>
      <dgm:spPr/>
      <dgm:t>
        <a:bodyPr/>
        <a:lstStyle/>
        <a:p>
          <a:endParaRPr lang="en-US" sz="2800">
            <a:latin typeface="Times New Roman" panose="02020603050405020304" pitchFamily="18" charset="0"/>
            <a:cs typeface="Times New Roman" panose="02020603050405020304" pitchFamily="18" charset="0"/>
          </a:endParaRPr>
        </a:p>
      </dgm:t>
    </dgm:pt>
    <dgm:pt modelId="{07751A19-149A-4512-AA2B-A978D00F05AE}">
      <dgm:prSet phldrT="[Text]" custT="1"/>
      <dgm:spPr/>
      <dgm:t>
        <a:bodyPr/>
        <a:lstStyle/>
        <a:p>
          <a:r>
            <a:rPr lang="en-US" sz="2800" b="0" i="0" u="none" dirty="0">
              <a:latin typeface="Times New Roman" panose="02020603050405020304" pitchFamily="18" charset="0"/>
              <a:cs typeface="Times New Roman" panose="02020603050405020304" pitchFamily="18" charset="0"/>
            </a:rPr>
            <a:t>“</a:t>
          </a:r>
          <a:r>
            <a:rPr lang="en-US" sz="2800" b="0" i="0" u="none" dirty="0" err="1">
              <a:latin typeface="Times New Roman" panose="02020603050405020304" pitchFamily="18" charset="0"/>
              <a:cs typeface="Times New Roman" panose="02020603050405020304" pitchFamily="18" charset="0"/>
            </a:rPr>
            <a:t>Lời</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ông</a:t>
          </a:r>
          <a:r>
            <a:rPr lang="en-US" sz="2800" b="0" i="0" u="none" dirty="0">
              <a:latin typeface="Times New Roman" panose="02020603050405020304" pitchFamily="18" charset="0"/>
              <a:cs typeface="Times New Roman" panose="02020603050405020304" pitchFamily="18" charset="0"/>
            </a:rPr>
            <a:t> cha </a:t>
          </a:r>
          <a:r>
            <a:rPr lang="en-US" sz="2800" b="0" i="0" u="none" dirty="0" err="1">
              <a:latin typeface="Times New Roman" panose="02020603050405020304" pitchFamily="18" charset="0"/>
              <a:cs typeface="Times New Roman" panose="02020603050405020304" pitchFamily="18" charset="0"/>
            </a:rPr>
            <a:t>dạy</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cũng</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vì</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đời</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sau</a:t>
          </a:r>
          <a:r>
            <a:rPr lang="en-US" sz="2800" b="0" i="0" u="none"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8E9EB13C-EE97-443D-9E15-042BBBBBD3E7}" type="parTrans" cxnId="{72BDB778-861B-419A-9203-076A35670ADA}">
      <dgm:prSet/>
      <dgm:spPr/>
      <dgm:t>
        <a:bodyPr/>
        <a:lstStyle/>
        <a:p>
          <a:endParaRPr lang="en-US" sz="2800">
            <a:latin typeface="Times New Roman" panose="02020603050405020304" pitchFamily="18" charset="0"/>
            <a:cs typeface="Times New Roman" panose="02020603050405020304" pitchFamily="18" charset="0"/>
          </a:endParaRPr>
        </a:p>
      </dgm:t>
    </dgm:pt>
    <dgm:pt modelId="{373D8E42-CF0B-46A5-B253-C53AC241A7C6}" type="sibTrans" cxnId="{72BDB778-861B-419A-9203-076A35670ADA}">
      <dgm:prSet/>
      <dgm:spPr/>
      <dgm:t>
        <a:bodyPr/>
        <a:lstStyle/>
        <a:p>
          <a:endParaRPr lang="en-US" sz="2800">
            <a:latin typeface="Times New Roman" panose="02020603050405020304" pitchFamily="18" charset="0"/>
            <a:cs typeface="Times New Roman" panose="02020603050405020304" pitchFamily="18" charset="0"/>
          </a:endParaRPr>
        </a:p>
      </dgm:t>
    </dgm:pt>
    <dgm:pt modelId="{F18A9480-F607-428B-A1B0-75254356964F}">
      <dgm:prSet phldrT="[Text]" custT="1"/>
      <dgm:spPr/>
      <dgm:t>
        <a:bodyPr/>
        <a:lstStyle/>
        <a:p>
          <a:r>
            <a:rPr lang="en-US" sz="2800" b="0" i="0" u="none" dirty="0">
              <a:latin typeface="Times New Roman" panose="02020603050405020304" pitchFamily="18" charset="0"/>
              <a:cs typeface="Times New Roman" panose="02020603050405020304" pitchFamily="18" charset="0"/>
            </a:rPr>
            <a:t>S</a:t>
          </a:r>
          <a:r>
            <a:rPr lang="vi-VN" sz="2800" b="0" i="0" u="none" dirty="0">
              <a:latin typeface="Times New Roman" panose="02020603050405020304" pitchFamily="18" charset="0"/>
              <a:cs typeface="Times New Roman" panose="02020603050405020304" pitchFamily="18" charset="0"/>
            </a:rPr>
            <a:t>ự yêu thương </a:t>
          </a:r>
          <a:r>
            <a:rPr lang="vi-VN" sz="2800" b="0" i="0" u="none" dirty="0" err="1">
              <a:latin typeface="Times New Roman" panose="02020603050405020304" pitchFamily="18" charset="0"/>
              <a:cs typeface="Times New Roman" panose="02020603050405020304" pitchFamily="18" charset="0"/>
            </a:rPr>
            <a:t>của</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thế</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hệ</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trước</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dành</a:t>
          </a:r>
          <a:r>
            <a:rPr lang="vi-VN" sz="2800" b="0" i="0" u="none" dirty="0">
              <a:latin typeface="Times New Roman" panose="02020603050405020304" pitchFamily="18" charset="0"/>
              <a:cs typeface="Times New Roman" panose="02020603050405020304" pitchFamily="18" charset="0"/>
            </a:rPr>
            <a:t> cho </a:t>
          </a:r>
          <a:r>
            <a:rPr lang="vi-VN" sz="2800" b="0" i="0" u="none" dirty="0" err="1">
              <a:latin typeface="Times New Roman" panose="02020603050405020304" pitchFamily="18" charset="0"/>
              <a:cs typeface="Times New Roman" panose="02020603050405020304" pitchFamily="18" charset="0"/>
            </a:rPr>
            <a:t>thế</a:t>
          </a:r>
          <a:r>
            <a:rPr lang="vi-VN" sz="2800" b="0" i="0" u="none" dirty="0">
              <a:latin typeface="Times New Roman" panose="02020603050405020304" pitchFamily="18" charset="0"/>
              <a:cs typeface="Times New Roman" panose="02020603050405020304" pitchFamily="18" charset="0"/>
            </a:rPr>
            <a:t> </a:t>
          </a:r>
          <a:r>
            <a:rPr lang="vi-VN" sz="2800" b="0" i="0" u="none" dirty="0" err="1">
              <a:latin typeface="Times New Roman" panose="02020603050405020304" pitchFamily="18" charset="0"/>
              <a:cs typeface="Times New Roman" panose="02020603050405020304" pitchFamily="18" charset="0"/>
            </a:rPr>
            <a:t>hệ</a:t>
          </a:r>
          <a:r>
            <a:rPr lang="vi-VN" sz="2800" b="0" i="0" u="none" dirty="0">
              <a:latin typeface="Times New Roman" panose="02020603050405020304" pitchFamily="18" charset="0"/>
              <a:cs typeface="Times New Roman" panose="02020603050405020304" pitchFamily="18" charset="0"/>
            </a:rPr>
            <a:t> sau.</a:t>
          </a:r>
          <a:endParaRPr lang="en-US" sz="2800" dirty="0">
            <a:latin typeface="Times New Roman" panose="02020603050405020304" pitchFamily="18" charset="0"/>
            <a:cs typeface="Times New Roman" panose="02020603050405020304" pitchFamily="18" charset="0"/>
          </a:endParaRPr>
        </a:p>
      </dgm:t>
    </dgm:pt>
    <dgm:pt modelId="{EB422460-CD80-46FB-B8A5-FDFAA055DA17}" type="parTrans" cxnId="{CDADA0A7-2872-45BF-9B76-AF708046E0A8}">
      <dgm:prSet/>
      <dgm:spPr/>
      <dgm:t>
        <a:bodyPr/>
        <a:lstStyle/>
        <a:p>
          <a:endParaRPr lang="en-US" sz="2800">
            <a:latin typeface="Times New Roman" panose="02020603050405020304" pitchFamily="18" charset="0"/>
            <a:cs typeface="Times New Roman" panose="02020603050405020304" pitchFamily="18" charset="0"/>
          </a:endParaRPr>
        </a:p>
      </dgm:t>
    </dgm:pt>
    <dgm:pt modelId="{0D39BAE4-9218-4C70-89C1-93A52674EAA1}" type="sibTrans" cxnId="{CDADA0A7-2872-45BF-9B76-AF708046E0A8}">
      <dgm:prSet/>
      <dgm:spPr/>
      <dgm:t>
        <a:bodyPr/>
        <a:lstStyle/>
        <a:p>
          <a:endParaRPr lang="en-US" sz="2800">
            <a:latin typeface="Times New Roman" panose="02020603050405020304" pitchFamily="18" charset="0"/>
            <a:cs typeface="Times New Roman" panose="02020603050405020304" pitchFamily="18" charset="0"/>
          </a:endParaRPr>
        </a:p>
      </dgm:t>
    </dgm:pt>
    <dgm:pt modelId="{9B1B61B1-E455-4FAD-98D6-7FDC305B8B73}">
      <dgm:prSet phldrT="[Text]" custT="1"/>
      <dgm:spPr/>
      <dgm:t>
        <a:bodyPr/>
        <a:lstStyle/>
        <a:p>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dgm:t>
    </dgm:pt>
    <dgm:pt modelId="{B111929F-CDF7-404C-90F1-E51C0C42731F}" type="parTrans" cxnId="{2B040734-AA81-4FB3-9108-44E8A6DD0935}">
      <dgm:prSet/>
      <dgm:spPr/>
      <dgm:t>
        <a:bodyPr/>
        <a:lstStyle/>
        <a:p>
          <a:endParaRPr lang="en-US" sz="2800">
            <a:latin typeface="Times New Roman" panose="02020603050405020304" pitchFamily="18" charset="0"/>
            <a:cs typeface="Times New Roman" panose="02020603050405020304" pitchFamily="18" charset="0"/>
          </a:endParaRPr>
        </a:p>
      </dgm:t>
    </dgm:pt>
    <dgm:pt modelId="{51CCB2D7-233E-42B0-96E9-37ADACB811A9}" type="sibTrans" cxnId="{2B040734-AA81-4FB3-9108-44E8A6DD0935}">
      <dgm:prSet/>
      <dgm:spPr/>
      <dgm:t>
        <a:bodyPr/>
        <a:lstStyle/>
        <a:p>
          <a:endParaRPr lang="en-US" sz="2800">
            <a:latin typeface="Times New Roman" panose="02020603050405020304" pitchFamily="18" charset="0"/>
            <a:cs typeface="Times New Roman" panose="02020603050405020304" pitchFamily="18" charset="0"/>
          </a:endParaRPr>
        </a:p>
      </dgm:t>
    </dgm:pt>
    <dgm:pt modelId="{5154B33F-81A4-4DFA-B4A1-2E4A922AB948}">
      <dgm:prSet phldrT="[Text]" custT="1"/>
      <dgm:spPr/>
      <dgm:t>
        <a:bodyPr/>
        <a:lstStyle/>
        <a:p>
          <a:r>
            <a:rPr lang="en-US" sz="2800" b="0" i="0" u="none" dirty="0" err="1">
              <a:latin typeface="Times New Roman" panose="02020603050405020304" pitchFamily="18" charset="0"/>
              <a:cs typeface="Times New Roman" panose="02020603050405020304" pitchFamily="18" charset="0"/>
            </a:rPr>
            <a:t>Nghệ</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thuật</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Nhân</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hóa</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chuyện</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cổ</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thầm</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thì</a:t>
          </a:r>
          <a:r>
            <a:rPr lang="en-US" sz="2800" b="0" i="0" u="none"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8DDDC4F2-0D30-4B81-9C17-CA736CF199B9}" type="parTrans" cxnId="{374DF9C5-2019-415E-86B3-4F2423E64101}">
      <dgm:prSet/>
      <dgm:spPr/>
      <dgm:t>
        <a:bodyPr/>
        <a:lstStyle/>
        <a:p>
          <a:endParaRPr lang="en-US" sz="2800">
            <a:latin typeface="Times New Roman" panose="02020603050405020304" pitchFamily="18" charset="0"/>
            <a:cs typeface="Times New Roman" panose="02020603050405020304" pitchFamily="18" charset="0"/>
          </a:endParaRPr>
        </a:p>
      </dgm:t>
    </dgm:pt>
    <dgm:pt modelId="{026EC8A0-9FAC-417A-923E-E115D0A92301}" type="sibTrans" cxnId="{374DF9C5-2019-415E-86B3-4F2423E64101}">
      <dgm:prSet/>
      <dgm:spPr/>
      <dgm:t>
        <a:bodyPr/>
        <a:lstStyle/>
        <a:p>
          <a:endParaRPr lang="en-US" sz="2800">
            <a:latin typeface="Times New Roman" panose="02020603050405020304" pitchFamily="18" charset="0"/>
            <a:cs typeface="Times New Roman" panose="02020603050405020304" pitchFamily="18" charset="0"/>
          </a:endParaRPr>
        </a:p>
      </dgm:t>
    </dgm:pt>
    <dgm:pt modelId="{1C045551-E1AA-41E1-814D-067B94FD116D}">
      <dgm:prSet custT="1"/>
      <dgm:spPr/>
      <dgm:t>
        <a:bodyPr/>
        <a:lstStyle/>
        <a:p>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Chuyện</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cổ</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thầm</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thì</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mạch</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nguồn</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âm</a:t>
          </a:r>
          <a:r>
            <a:rPr lang="en-US" sz="2800" b="0" i="0" u="none" dirty="0">
              <a:latin typeface="Times New Roman" panose="02020603050405020304" pitchFamily="18" charset="0"/>
              <a:cs typeface="Times New Roman" panose="02020603050405020304" pitchFamily="18" charset="0"/>
            </a:rPr>
            <a:t> ỉ, </a:t>
          </a:r>
          <a:r>
            <a:rPr lang="en-US" sz="2800" b="0" i="0" u="none" dirty="0" err="1">
              <a:latin typeface="Times New Roman" panose="02020603050405020304" pitchFamily="18" charset="0"/>
              <a:cs typeface="Times New Roman" panose="02020603050405020304" pitchFamily="18" charset="0"/>
            </a:rPr>
            <a:t>bền</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bỉ</a:t>
          </a:r>
          <a:r>
            <a:rPr lang="en-US" sz="2800" b="0" i="0" u="none" dirty="0">
              <a:latin typeface="Times New Roman" panose="02020603050405020304" pitchFamily="18" charset="0"/>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dgm:t>
    </dgm:pt>
    <dgm:pt modelId="{5FF2955B-E125-4AB3-82BF-9B1740BECF99}" type="parTrans" cxnId="{131815E8-A0C6-4224-A779-D42D2293F08C}">
      <dgm:prSet/>
      <dgm:spPr/>
      <dgm:t>
        <a:bodyPr/>
        <a:lstStyle/>
        <a:p>
          <a:endParaRPr lang="en-US" sz="2800">
            <a:latin typeface="Times New Roman" panose="02020603050405020304" pitchFamily="18" charset="0"/>
            <a:cs typeface="Times New Roman" panose="02020603050405020304" pitchFamily="18" charset="0"/>
          </a:endParaRPr>
        </a:p>
      </dgm:t>
    </dgm:pt>
    <dgm:pt modelId="{98B40548-DB58-4983-8B63-4AD29D9706DE}" type="sibTrans" cxnId="{131815E8-A0C6-4224-A779-D42D2293F08C}">
      <dgm:prSet/>
      <dgm:spPr/>
      <dgm:t>
        <a:bodyPr/>
        <a:lstStyle/>
        <a:p>
          <a:endParaRPr lang="en-US" sz="2800">
            <a:latin typeface="Times New Roman" panose="02020603050405020304" pitchFamily="18" charset="0"/>
            <a:cs typeface="Times New Roman" panose="02020603050405020304" pitchFamily="18" charset="0"/>
          </a:endParaRPr>
        </a:p>
      </dgm:t>
    </dgm:pt>
    <dgm:pt modelId="{553E006D-30F1-4088-878F-06F518304E54}">
      <dgm:prSet custT="1"/>
      <dgm:spPr/>
      <dgm:t>
        <a:bodyPr/>
        <a:lstStyle/>
        <a:p>
          <a:r>
            <a:rPr lang="en-US" sz="2800" b="0" i="0" u="none" dirty="0">
              <a:latin typeface="Times New Roman" panose="02020603050405020304" pitchFamily="18" charset="0"/>
              <a:cs typeface="Times New Roman" panose="02020603050405020304" pitchFamily="18" charset="0"/>
            </a:rPr>
            <a:t>=&gt; </a:t>
          </a:r>
          <a:r>
            <a:rPr lang="en-US" sz="2800" b="0" i="0" u="none" dirty="0" err="1">
              <a:latin typeface="Times New Roman" panose="02020603050405020304" pitchFamily="18" charset="0"/>
              <a:cs typeface="Times New Roman" panose="02020603050405020304" pitchFamily="18" charset="0"/>
            </a:rPr>
            <a:t>Kết</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nối</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giữa</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quá</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khứ</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với</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hiện</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tại</a:t>
          </a:r>
          <a:r>
            <a:rPr lang="en-US" sz="2800" b="0" i="0" u="none" dirty="0">
              <a:latin typeface="Times New Roman" panose="02020603050405020304" pitchFamily="18" charset="0"/>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dgm:t>
    </dgm:pt>
    <dgm:pt modelId="{138BB9CE-8E63-459F-B07D-B44E8D2E6D2B}" type="parTrans" cxnId="{4E29AFE0-8BE9-4197-AD55-FE525D807A34}">
      <dgm:prSet/>
      <dgm:spPr/>
      <dgm:t>
        <a:bodyPr/>
        <a:lstStyle/>
        <a:p>
          <a:endParaRPr lang="en-US" sz="2800">
            <a:latin typeface="Times New Roman" panose="02020603050405020304" pitchFamily="18" charset="0"/>
            <a:cs typeface="Times New Roman" panose="02020603050405020304" pitchFamily="18" charset="0"/>
          </a:endParaRPr>
        </a:p>
      </dgm:t>
    </dgm:pt>
    <dgm:pt modelId="{B47F94F2-1592-455B-BF76-AC824A7F2A18}" type="sibTrans" cxnId="{4E29AFE0-8BE9-4197-AD55-FE525D807A34}">
      <dgm:prSet/>
      <dgm:spPr/>
      <dgm:t>
        <a:bodyPr/>
        <a:lstStyle/>
        <a:p>
          <a:endParaRPr lang="en-US" sz="2800">
            <a:latin typeface="Times New Roman" panose="02020603050405020304" pitchFamily="18" charset="0"/>
            <a:cs typeface="Times New Roman" panose="02020603050405020304" pitchFamily="18" charset="0"/>
          </a:endParaRPr>
        </a:p>
      </dgm:t>
    </dgm:pt>
    <dgm:pt modelId="{CFD93F7A-4557-4667-8AF2-0CF2CCA6EB16}">
      <dgm:prSet custT="1"/>
      <dgm:spPr/>
      <dgm:t>
        <a:bodyPr/>
        <a:lstStyle/>
        <a:p>
          <a:r>
            <a:rPr lang="en-US" sz="2800" b="1" i="0" u="none">
              <a:latin typeface="Times New Roman" panose="02020603050405020304" pitchFamily="18" charset="0"/>
              <a:cs typeface="Times New Roman" panose="02020603050405020304" pitchFamily="18" charset="0"/>
            </a:rPr>
            <a:t>=&gt; Sức sống mãnh liệt, bền bỉ.</a:t>
          </a:r>
          <a:endParaRPr lang="en-US" sz="2800" b="0">
            <a:latin typeface="Times New Roman" panose="02020603050405020304" pitchFamily="18" charset="0"/>
            <a:cs typeface="Times New Roman" panose="02020603050405020304" pitchFamily="18" charset="0"/>
          </a:endParaRPr>
        </a:p>
      </dgm:t>
    </dgm:pt>
    <dgm:pt modelId="{61441F77-06D8-4DDA-B163-DE312E2F63A8}" type="parTrans" cxnId="{B7F8BBBE-45B1-448E-91D4-51DFD76B5D7C}">
      <dgm:prSet/>
      <dgm:spPr/>
      <dgm:t>
        <a:bodyPr/>
        <a:lstStyle/>
        <a:p>
          <a:endParaRPr lang="en-US" sz="2800">
            <a:latin typeface="Times New Roman" panose="02020603050405020304" pitchFamily="18" charset="0"/>
            <a:cs typeface="Times New Roman" panose="02020603050405020304" pitchFamily="18" charset="0"/>
          </a:endParaRPr>
        </a:p>
      </dgm:t>
    </dgm:pt>
    <dgm:pt modelId="{84BDB613-CD7B-4902-87E7-DE41470AE618}" type="sibTrans" cxnId="{B7F8BBBE-45B1-448E-91D4-51DFD76B5D7C}">
      <dgm:prSet/>
      <dgm:spPr/>
      <dgm:t>
        <a:bodyPr/>
        <a:lstStyle/>
        <a:p>
          <a:endParaRPr lang="en-US" sz="2800">
            <a:latin typeface="Times New Roman" panose="02020603050405020304" pitchFamily="18" charset="0"/>
            <a:cs typeface="Times New Roman" panose="02020603050405020304" pitchFamily="18" charset="0"/>
          </a:endParaRPr>
        </a:p>
      </dgm:t>
    </dgm:pt>
    <dgm:pt modelId="{9C2C213B-73ED-499A-AAC5-DE2F22AC543A}">
      <dgm:prSet custT="1"/>
      <dgm:spPr/>
      <dgm:t>
        <a:bodyPr/>
        <a:lstStyle/>
        <a:p>
          <a:r>
            <a:rPr lang="en-US" sz="2800" b="0" i="0" u="none" dirty="0" err="1">
              <a:latin typeface="Times New Roman" panose="02020603050405020304" pitchFamily="18" charset="0"/>
              <a:cs typeface="Times New Roman" panose="02020603050405020304" pitchFamily="18" charset="0"/>
            </a:rPr>
            <a:t>Giọng</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điệu</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nhẹ</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nhàng</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thủ</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thỉ</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và</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sâu</a:t>
          </a:r>
          <a:r>
            <a:rPr lang="en-US" sz="2800" b="0" i="0" u="none" dirty="0">
              <a:latin typeface="Times New Roman" panose="02020603050405020304" pitchFamily="18" charset="0"/>
              <a:cs typeface="Times New Roman" panose="02020603050405020304" pitchFamily="18" charset="0"/>
            </a:rPr>
            <a:t> </a:t>
          </a:r>
          <a:r>
            <a:rPr lang="en-US" sz="2800" b="0" i="0" u="none" dirty="0" err="1">
              <a:latin typeface="Times New Roman" panose="02020603050405020304" pitchFamily="18" charset="0"/>
              <a:cs typeface="Times New Roman" panose="02020603050405020304" pitchFamily="18" charset="0"/>
            </a:rPr>
            <a:t>lắng</a:t>
          </a:r>
          <a:r>
            <a:rPr lang="en-US" sz="2800" b="0" i="0" u="none" dirty="0">
              <a:latin typeface="Times New Roman" panose="02020603050405020304" pitchFamily="18" charset="0"/>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dgm:t>
    </dgm:pt>
    <dgm:pt modelId="{85BC6AA6-E13A-4F0F-B78B-4ED8081D05EE}" type="parTrans" cxnId="{5F871CDF-8170-4FFE-9922-9DFC9E3FD5B3}">
      <dgm:prSet/>
      <dgm:spPr/>
      <dgm:t>
        <a:bodyPr/>
        <a:lstStyle/>
        <a:p>
          <a:endParaRPr lang="en-US" sz="2800">
            <a:latin typeface="Times New Roman" panose="02020603050405020304" pitchFamily="18" charset="0"/>
            <a:cs typeface="Times New Roman" panose="02020603050405020304" pitchFamily="18" charset="0"/>
          </a:endParaRPr>
        </a:p>
      </dgm:t>
    </dgm:pt>
    <dgm:pt modelId="{186BC188-C0DF-473F-961B-9C16B1844BF2}" type="sibTrans" cxnId="{5F871CDF-8170-4FFE-9922-9DFC9E3FD5B3}">
      <dgm:prSet/>
      <dgm:spPr/>
      <dgm:t>
        <a:bodyPr/>
        <a:lstStyle/>
        <a:p>
          <a:endParaRPr lang="en-US" sz="2800">
            <a:latin typeface="Times New Roman" panose="02020603050405020304" pitchFamily="18" charset="0"/>
            <a:cs typeface="Times New Roman" panose="02020603050405020304" pitchFamily="18" charset="0"/>
          </a:endParaRPr>
        </a:p>
      </dgm:t>
    </dgm:pt>
    <dgm:pt modelId="{11F06422-55D1-4595-BBD0-B36F1ED62899}" type="pres">
      <dgm:prSet presAssocID="{674CE578-AD34-4B0E-89F9-BB9DDFF0D132}" presName="Name0" presStyleCnt="0">
        <dgm:presLayoutVars>
          <dgm:dir/>
          <dgm:animLvl val="lvl"/>
          <dgm:resizeHandles val="exact"/>
        </dgm:presLayoutVars>
      </dgm:prSet>
      <dgm:spPr/>
    </dgm:pt>
    <dgm:pt modelId="{4C7EFEE7-E6DB-470F-9CD0-A9ED57D2AA09}" type="pres">
      <dgm:prSet presAssocID="{0A722C72-5197-4104-A365-24DBCBF40699}" presName="linNode" presStyleCnt="0"/>
      <dgm:spPr/>
    </dgm:pt>
    <dgm:pt modelId="{D2DA84B2-A511-4878-8C94-CAE7666A9803}" type="pres">
      <dgm:prSet presAssocID="{0A722C72-5197-4104-A365-24DBCBF40699}" presName="parTx" presStyleLbl="revTx" presStyleIdx="0" presStyleCnt="3">
        <dgm:presLayoutVars>
          <dgm:chMax val="1"/>
          <dgm:bulletEnabled val="1"/>
        </dgm:presLayoutVars>
      </dgm:prSet>
      <dgm:spPr/>
    </dgm:pt>
    <dgm:pt modelId="{033F05F3-7EBB-450C-AB34-8AA7E82EE14D}" type="pres">
      <dgm:prSet presAssocID="{0A722C72-5197-4104-A365-24DBCBF40699}" presName="bracket" presStyleLbl="parChTrans1D1" presStyleIdx="0" presStyleCnt="3"/>
      <dgm:spPr/>
    </dgm:pt>
    <dgm:pt modelId="{B283690F-3743-40E4-AC3C-9330D8717B9A}" type="pres">
      <dgm:prSet presAssocID="{0A722C72-5197-4104-A365-24DBCBF40699}" presName="spH" presStyleCnt="0"/>
      <dgm:spPr/>
    </dgm:pt>
    <dgm:pt modelId="{B88330E4-0879-4467-9E8B-7127388CF6CB}" type="pres">
      <dgm:prSet presAssocID="{0A722C72-5197-4104-A365-24DBCBF40699}" presName="desTx" presStyleLbl="node1" presStyleIdx="0" presStyleCnt="3">
        <dgm:presLayoutVars>
          <dgm:bulletEnabled val="1"/>
        </dgm:presLayoutVars>
      </dgm:prSet>
      <dgm:spPr/>
    </dgm:pt>
    <dgm:pt modelId="{BD96D72B-2A5B-49D5-9CC1-6F9476891B66}" type="pres">
      <dgm:prSet presAssocID="{DD856459-4ACF-46F3-ABA8-D520C6CA5786}" presName="spV" presStyleCnt="0"/>
      <dgm:spPr/>
    </dgm:pt>
    <dgm:pt modelId="{ED8F3E75-E81A-456D-9137-912B4759C6DC}" type="pres">
      <dgm:prSet presAssocID="{07751A19-149A-4512-AA2B-A978D00F05AE}" presName="linNode" presStyleCnt="0"/>
      <dgm:spPr/>
    </dgm:pt>
    <dgm:pt modelId="{8A4B349A-B382-4F6C-B8C2-9CCC72BDB9E5}" type="pres">
      <dgm:prSet presAssocID="{07751A19-149A-4512-AA2B-A978D00F05AE}" presName="parTx" presStyleLbl="revTx" presStyleIdx="1" presStyleCnt="3">
        <dgm:presLayoutVars>
          <dgm:chMax val="1"/>
          <dgm:bulletEnabled val="1"/>
        </dgm:presLayoutVars>
      </dgm:prSet>
      <dgm:spPr/>
    </dgm:pt>
    <dgm:pt modelId="{0C9AA813-34A1-40F3-AC5B-467CBD6B27B8}" type="pres">
      <dgm:prSet presAssocID="{07751A19-149A-4512-AA2B-A978D00F05AE}" presName="bracket" presStyleLbl="parChTrans1D1" presStyleIdx="1" presStyleCnt="3"/>
      <dgm:spPr/>
    </dgm:pt>
    <dgm:pt modelId="{270B8379-DA65-482D-A286-CE3BC088470D}" type="pres">
      <dgm:prSet presAssocID="{07751A19-149A-4512-AA2B-A978D00F05AE}" presName="spH" presStyleCnt="0"/>
      <dgm:spPr/>
    </dgm:pt>
    <dgm:pt modelId="{81A213C9-E40F-4B5F-8E82-94AB4AE03E43}" type="pres">
      <dgm:prSet presAssocID="{07751A19-149A-4512-AA2B-A978D00F05AE}" presName="desTx" presStyleLbl="node1" presStyleIdx="1" presStyleCnt="3">
        <dgm:presLayoutVars>
          <dgm:bulletEnabled val="1"/>
        </dgm:presLayoutVars>
      </dgm:prSet>
      <dgm:spPr/>
    </dgm:pt>
    <dgm:pt modelId="{DF9A6702-D456-4E68-BDCC-325DAF1A4594}" type="pres">
      <dgm:prSet presAssocID="{373D8E42-CF0B-46A5-B253-C53AC241A7C6}" presName="spV" presStyleCnt="0"/>
      <dgm:spPr/>
    </dgm:pt>
    <dgm:pt modelId="{AD354C8F-AE52-46C8-850D-A39F6F5056D6}" type="pres">
      <dgm:prSet presAssocID="{9B1B61B1-E455-4FAD-98D6-7FDC305B8B73}" presName="linNode" presStyleCnt="0"/>
      <dgm:spPr/>
    </dgm:pt>
    <dgm:pt modelId="{1C86A68C-3BEE-4D25-96D6-94FE172B7D20}" type="pres">
      <dgm:prSet presAssocID="{9B1B61B1-E455-4FAD-98D6-7FDC305B8B73}" presName="parTx" presStyleLbl="revTx" presStyleIdx="2" presStyleCnt="3">
        <dgm:presLayoutVars>
          <dgm:chMax val="1"/>
          <dgm:bulletEnabled val="1"/>
        </dgm:presLayoutVars>
      </dgm:prSet>
      <dgm:spPr/>
    </dgm:pt>
    <dgm:pt modelId="{461FCE2A-D642-42D3-86FE-F6337A05F278}" type="pres">
      <dgm:prSet presAssocID="{9B1B61B1-E455-4FAD-98D6-7FDC305B8B73}" presName="bracket" presStyleLbl="parChTrans1D1" presStyleIdx="2" presStyleCnt="3"/>
      <dgm:spPr/>
    </dgm:pt>
    <dgm:pt modelId="{55074409-0904-4562-8186-AFE534FCEC42}" type="pres">
      <dgm:prSet presAssocID="{9B1B61B1-E455-4FAD-98D6-7FDC305B8B73}" presName="spH" presStyleCnt="0"/>
      <dgm:spPr/>
    </dgm:pt>
    <dgm:pt modelId="{553B3A5C-CE65-4564-9FB5-E56E6D23811C}" type="pres">
      <dgm:prSet presAssocID="{9B1B61B1-E455-4FAD-98D6-7FDC305B8B73}" presName="desTx" presStyleLbl="node1" presStyleIdx="2" presStyleCnt="3">
        <dgm:presLayoutVars>
          <dgm:bulletEnabled val="1"/>
        </dgm:presLayoutVars>
      </dgm:prSet>
      <dgm:spPr/>
    </dgm:pt>
  </dgm:ptLst>
  <dgm:cxnLst>
    <dgm:cxn modelId="{6D6DCD11-E636-489D-B398-A55F3E1F9BC1}" type="presOf" srcId="{9B1B61B1-E455-4FAD-98D6-7FDC305B8B73}" destId="{1C86A68C-3BEE-4D25-96D6-94FE172B7D20}" srcOrd="0" destOrd="0" presId="urn:diagrams.loki3.com/BracketList"/>
    <dgm:cxn modelId="{2B040734-AA81-4FB3-9108-44E8A6DD0935}" srcId="{674CE578-AD34-4B0E-89F9-BB9DDFF0D132}" destId="{9B1B61B1-E455-4FAD-98D6-7FDC305B8B73}" srcOrd="2" destOrd="0" parTransId="{B111929F-CDF7-404C-90F1-E51C0C42731F}" sibTransId="{51CCB2D7-233E-42B0-96E9-37ADACB811A9}"/>
    <dgm:cxn modelId="{70EF1F39-AAAF-4042-A1FF-950BCF18E5DE}" type="presOf" srcId="{553E006D-30F1-4088-878F-06F518304E54}" destId="{81A213C9-E40F-4B5F-8E82-94AB4AE03E43}" srcOrd="0" destOrd="1" presId="urn:diagrams.loki3.com/BracketList"/>
    <dgm:cxn modelId="{3FCCA35F-A8C1-42BC-8D6B-236CAD52BCC0}" type="presOf" srcId="{9C2C213B-73ED-499A-AAC5-DE2F22AC543A}" destId="{553B3A5C-CE65-4564-9FB5-E56E6D23811C}" srcOrd="0" destOrd="2" presId="urn:diagrams.loki3.com/BracketList"/>
    <dgm:cxn modelId="{81A2A547-A599-4E8F-A2EE-3FBB0E2A759D}" type="presOf" srcId="{1C045551-E1AA-41E1-814D-067B94FD116D}" destId="{B88330E4-0879-4467-9E8B-7127388CF6CB}" srcOrd="0" destOrd="1" presId="urn:diagrams.loki3.com/BracketList"/>
    <dgm:cxn modelId="{8B9EE068-E0BF-4F68-896B-5AE973A9A6AD}" type="presOf" srcId="{5154B33F-81A4-4DFA-B4A1-2E4A922AB948}" destId="{553B3A5C-CE65-4564-9FB5-E56E6D23811C}" srcOrd="0" destOrd="0" presId="urn:diagrams.loki3.com/BracketList"/>
    <dgm:cxn modelId="{9656CC71-B6BC-42C1-ADB5-E5D18FC2A10A}" type="presOf" srcId="{CFD93F7A-4557-4667-8AF2-0CF2CCA6EB16}" destId="{553B3A5C-CE65-4564-9FB5-E56E6D23811C}" srcOrd="0" destOrd="1" presId="urn:diagrams.loki3.com/BracketList"/>
    <dgm:cxn modelId="{B8501272-D878-4EAD-96CA-BC52D0E179D8}" srcId="{0A722C72-5197-4104-A365-24DBCBF40699}" destId="{02271614-AE75-4E01-9514-3DF099F95873}" srcOrd="0" destOrd="0" parTransId="{26AFB66C-C1FC-4D68-8701-69237065B16A}" sibTransId="{353D3DFA-F0FD-4BA3-A17F-6CF86678FC9F}"/>
    <dgm:cxn modelId="{72BDB778-861B-419A-9203-076A35670ADA}" srcId="{674CE578-AD34-4B0E-89F9-BB9DDFF0D132}" destId="{07751A19-149A-4512-AA2B-A978D00F05AE}" srcOrd="1" destOrd="0" parTransId="{8E9EB13C-EE97-443D-9E15-042BBBBBD3E7}" sibTransId="{373D8E42-CF0B-46A5-B253-C53AC241A7C6}"/>
    <dgm:cxn modelId="{46D7DB98-FD5C-4DCD-8EDC-23D44B6380F7}" type="presOf" srcId="{674CE578-AD34-4B0E-89F9-BB9DDFF0D132}" destId="{11F06422-55D1-4595-BBD0-B36F1ED62899}" srcOrd="0" destOrd="0" presId="urn:diagrams.loki3.com/BracketList"/>
    <dgm:cxn modelId="{E498A1A3-1B87-413A-AB27-F561561CA565}" type="presOf" srcId="{07751A19-149A-4512-AA2B-A978D00F05AE}" destId="{8A4B349A-B382-4F6C-B8C2-9CCC72BDB9E5}" srcOrd="0" destOrd="0" presId="urn:diagrams.loki3.com/BracketList"/>
    <dgm:cxn modelId="{CDADA0A7-2872-45BF-9B76-AF708046E0A8}" srcId="{07751A19-149A-4512-AA2B-A978D00F05AE}" destId="{F18A9480-F607-428B-A1B0-75254356964F}" srcOrd="0" destOrd="0" parTransId="{EB422460-CD80-46FB-B8A5-FDFAA055DA17}" sibTransId="{0D39BAE4-9218-4C70-89C1-93A52674EAA1}"/>
    <dgm:cxn modelId="{8B0601AF-A592-4B74-B3E3-0E711F996FCA}" srcId="{674CE578-AD34-4B0E-89F9-BB9DDFF0D132}" destId="{0A722C72-5197-4104-A365-24DBCBF40699}" srcOrd="0" destOrd="0" parTransId="{B912232D-F40F-4FA1-85FE-29BDBD50F75E}" sibTransId="{DD856459-4ACF-46F3-ABA8-D520C6CA5786}"/>
    <dgm:cxn modelId="{8DBD97AF-79D5-4F8A-94EC-159A98C8A1DD}" type="presOf" srcId="{0A722C72-5197-4104-A365-24DBCBF40699}" destId="{D2DA84B2-A511-4878-8C94-CAE7666A9803}" srcOrd="0" destOrd="0" presId="urn:diagrams.loki3.com/BracketList"/>
    <dgm:cxn modelId="{B7F8BBBE-45B1-448E-91D4-51DFD76B5D7C}" srcId="{9B1B61B1-E455-4FAD-98D6-7FDC305B8B73}" destId="{CFD93F7A-4557-4667-8AF2-0CF2CCA6EB16}" srcOrd="1" destOrd="0" parTransId="{61441F77-06D8-4DDA-B163-DE312E2F63A8}" sibTransId="{84BDB613-CD7B-4902-87E7-DE41470AE618}"/>
    <dgm:cxn modelId="{374DF9C5-2019-415E-86B3-4F2423E64101}" srcId="{9B1B61B1-E455-4FAD-98D6-7FDC305B8B73}" destId="{5154B33F-81A4-4DFA-B4A1-2E4A922AB948}" srcOrd="0" destOrd="0" parTransId="{8DDDC4F2-0D30-4B81-9C17-CA736CF199B9}" sibTransId="{026EC8A0-9FAC-417A-923E-E115D0A92301}"/>
    <dgm:cxn modelId="{5F871CDF-8170-4FFE-9922-9DFC9E3FD5B3}" srcId="{9B1B61B1-E455-4FAD-98D6-7FDC305B8B73}" destId="{9C2C213B-73ED-499A-AAC5-DE2F22AC543A}" srcOrd="2" destOrd="0" parTransId="{85BC6AA6-E13A-4F0F-B78B-4ED8081D05EE}" sibTransId="{186BC188-C0DF-473F-961B-9C16B1844BF2}"/>
    <dgm:cxn modelId="{4E29AFE0-8BE9-4197-AD55-FE525D807A34}" srcId="{07751A19-149A-4512-AA2B-A978D00F05AE}" destId="{553E006D-30F1-4088-878F-06F518304E54}" srcOrd="1" destOrd="0" parTransId="{138BB9CE-8E63-459F-B07D-B44E8D2E6D2B}" sibTransId="{B47F94F2-1592-455B-BF76-AC824A7F2A18}"/>
    <dgm:cxn modelId="{454AFEE2-12A2-4D9F-A05A-C9D2626169DD}" type="presOf" srcId="{02271614-AE75-4E01-9514-3DF099F95873}" destId="{B88330E4-0879-4467-9E8B-7127388CF6CB}" srcOrd="0" destOrd="0" presId="urn:diagrams.loki3.com/BracketList"/>
    <dgm:cxn modelId="{D43765E5-1322-4283-9849-296EB521554E}" type="presOf" srcId="{F18A9480-F607-428B-A1B0-75254356964F}" destId="{81A213C9-E40F-4B5F-8E82-94AB4AE03E43}" srcOrd="0" destOrd="0" presId="urn:diagrams.loki3.com/BracketList"/>
    <dgm:cxn modelId="{131815E8-A0C6-4224-A779-D42D2293F08C}" srcId="{0A722C72-5197-4104-A365-24DBCBF40699}" destId="{1C045551-E1AA-41E1-814D-067B94FD116D}" srcOrd="1" destOrd="0" parTransId="{5FF2955B-E125-4AB3-82BF-9B1740BECF99}" sibTransId="{98B40548-DB58-4983-8B63-4AD29D9706DE}"/>
    <dgm:cxn modelId="{EBDB6F4C-B225-4B43-BD46-345AF20259C4}" type="presParOf" srcId="{11F06422-55D1-4595-BBD0-B36F1ED62899}" destId="{4C7EFEE7-E6DB-470F-9CD0-A9ED57D2AA09}" srcOrd="0" destOrd="0" presId="urn:diagrams.loki3.com/BracketList"/>
    <dgm:cxn modelId="{8B67B1BE-94AD-4784-A58C-27C1733801EF}" type="presParOf" srcId="{4C7EFEE7-E6DB-470F-9CD0-A9ED57D2AA09}" destId="{D2DA84B2-A511-4878-8C94-CAE7666A9803}" srcOrd="0" destOrd="0" presId="urn:diagrams.loki3.com/BracketList"/>
    <dgm:cxn modelId="{889EE5E0-186E-4FC1-91DB-CEC5012A8E29}" type="presParOf" srcId="{4C7EFEE7-E6DB-470F-9CD0-A9ED57D2AA09}" destId="{033F05F3-7EBB-450C-AB34-8AA7E82EE14D}" srcOrd="1" destOrd="0" presId="urn:diagrams.loki3.com/BracketList"/>
    <dgm:cxn modelId="{9348B6F6-AE82-46DD-A43D-83A393A6E2EF}" type="presParOf" srcId="{4C7EFEE7-E6DB-470F-9CD0-A9ED57D2AA09}" destId="{B283690F-3743-40E4-AC3C-9330D8717B9A}" srcOrd="2" destOrd="0" presId="urn:diagrams.loki3.com/BracketList"/>
    <dgm:cxn modelId="{08BF898B-BA50-4C20-BDA4-7917B4731BFE}" type="presParOf" srcId="{4C7EFEE7-E6DB-470F-9CD0-A9ED57D2AA09}" destId="{B88330E4-0879-4467-9E8B-7127388CF6CB}" srcOrd="3" destOrd="0" presId="urn:diagrams.loki3.com/BracketList"/>
    <dgm:cxn modelId="{83AA41B4-8821-43DA-BAEE-C826DE988B0A}" type="presParOf" srcId="{11F06422-55D1-4595-BBD0-B36F1ED62899}" destId="{BD96D72B-2A5B-49D5-9CC1-6F9476891B66}" srcOrd="1" destOrd="0" presId="urn:diagrams.loki3.com/BracketList"/>
    <dgm:cxn modelId="{1318569E-B4F1-4049-831B-CCB509E6B989}" type="presParOf" srcId="{11F06422-55D1-4595-BBD0-B36F1ED62899}" destId="{ED8F3E75-E81A-456D-9137-912B4759C6DC}" srcOrd="2" destOrd="0" presId="urn:diagrams.loki3.com/BracketList"/>
    <dgm:cxn modelId="{6F80B2BE-1378-4537-8051-2C217C66BD11}" type="presParOf" srcId="{ED8F3E75-E81A-456D-9137-912B4759C6DC}" destId="{8A4B349A-B382-4F6C-B8C2-9CCC72BDB9E5}" srcOrd="0" destOrd="0" presId="urn:diagrams.loki3.com/BracketList"/>
    <dgm:cxn modelId="{623BEB9F-CB33-4DCB-9FCC-1BC3A8339F0B}" type="presParOf" srcId="{ED8F3E75-E81A-456D-9137-912B4759C6DC}" destId="{0C9AA813-34A1-40F3-AC5B-467CBD6B27B8}" srcOrd="1" destOrd="0" presId="urn:diagrams.loki3.com/BracketList"/>
    <dgm:cxn modelId="{F80A70B8-3586-47C3-AECD-A51AD937F493}" type="presParOf" srcId="{ED8F3E75-E81A-456D-9137-912B4759C6DC}" destId="{270B8379-DA65-482D-A286-CE3BC088470D}" srcOrd="2" destOrd="0" presId="urn:diagrams.loki3.com/BracketList"/>
    <dgm:cxn modelId="{3091E655-C181-4B48-8544-880F9CF8A911}" type="presParOf" srcId="{ED8F3E75-E81A-456D-9137-912B4759C6DC}" destId="{81A213C9-E40F-4B5F-8E82-94AB4AE03E43}" srcOrd="3" destOrd="0" presId="urn:diagrams.loki3.com/BracketList"/>
    <dgm:cxn modelId="{F2B98CDA-3233-47F3-B1CD-CFBFCBFEA03B}" type="presParOf" srcId="{11F06422-55D1-4595-BBD0-B36F1ED62899}" destId="{DF9A6702-D456-4E68-BDCC-325DAF1A4594}" srcOrd="3" destOrd="0" presId="urn:diagrams.loki3.com/BracketList"/>
    <dgm:cxn modelId="{17059E23-33C9-49F3-9E84-F90CF8A2AC60}" type="presParOf" srcId="{11F06422-55D1-4595-BBD0-B36F1ED62899}" destId="{AD354C8F-AE52-46C8-850D-A39F6F5056D6}" srcOrd="4" destOrd="0" presId="urn:diagrams.loki3.com/BracketList"/>
    <dgm:cxn modelId="{2295F379-81D1-4C6C-8AEC-2E5B72E868E2}" type="presParOf" srcId="{AD354C8F-AE52-46C8-850D-A39F6F5056D6}" destId="{1C86A68C-3BEE-4D25-96D6-94FE172B7D20}" srcOrd="0" destOrd="0" presId="urn:diagrams.loki3.com/BracketList"/>
    <dgm:cxn modelId="{5B15DAAA-4AE6-4865-907E-BEF9E52AA380}" type="presParOf" srcId="{AD354C8F-AE52-46C8-850D-A39F6F5056D6}" destId="{461FCE2A-D642-42D3-86FE-F6337A05F278}" srcOrd="1" destOrd="0" presId="urn:diagrams.loki3.com/BracketList"/>
    <dgm:cxn modelId="{7A0C73F8-6819-4B67-9FC4-A601761DC75E}" type="presParOf" srcId="{AD354C8F-AE52-46C8-850D-A39F6F5056D6}" destId="{55074409-0904-4562-8186-AFE534FCEC42}" srcOrd="2" destOrd="0" presId="urn:diagrams.loki3.com/BracketList"/>
    <dgm:cxn modelId="{D0404C09-128C-4D41-A7D0-05AB6AD88426}" type="presParOf" srcId="{AD354C8F-AE52-46C8-850D-A39F6F5056D6}" destId="{553B3A5C-CE65-4564-9FB5-E56E6D23811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3BE69-5C50-4E44-955C-564DD10D39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4D1FCD4-2592-4ED2-A3D9-621E2E5247D1}">
      <dgm:prSet phldrT="[Text]"/>
      <dgm:spPr/>
      <dgm:t>
        <a:bodyPr/>
        <a:lstStyle/>
        <a:p>
          <a:r>
            <a:rPr lang="en-US" b="0" i="0" u="none" dirty="0" err="1">
              <a:latin typeface="Times New Roman" panose="02020603050405020304" pitchFamily="18" charset="0"/>
              <a:cs typeface="Times New Roman" panose="02020603050405020304" pitchFamily="18" charset="0"/>
            </a:rPr>
            <a:t>Tình</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yêu</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tha</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thiết</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đối</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với</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những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câu</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chuyện</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cổ</a:t>
          </a:r>
          <a:endParaRPr lang="en-US" b="0" dirty="0">
            <a:latin typeface="Times New Roman" panose="02020603050405020304" pitchFamily="18" charset="0"/>
            <a:cs typeface="Times New Roman" panose="02020603050405020304" pitchFamily="18" charset="0"/>
          </a:endParaRPr>
        </a:p>
      </dgm:t>
    </dgm:pt>
    <dgm:pt modelId="{ADD26160-6D06-48C6-9ECE-2742B3DEB5FF}" type="parTrans" cxnId="{4BF1D065-A4A8-4BEC-9162-4D7F9941D65C}">
      <dgm:prSet/>
      <dgm:spPr/>
      <dgm:t>
        <a:bodyPr/>
        <a:lstStyle/>
        <a:p>
          <a:endParaRPr lang="en-US">
            <a:latin typeface="Times New Roman" panose="02020603050405020304" pitchFamily="18" charset="0"/>
            <a:cs typeface="Times New Roman" panose="02020603050405020304" pitchFamily="18" charset="0"/>
          </a:endParaRPr>
        </a:p>
      </dgm:t>
    </dgm:pt>
    <dgm:pt modelId="{1958EB1E-1C8F-4A24-830A-4427CCA11E16}" type="sibTrans" cxnId="{4BF1D065-A4A8-4BEC-9162-4D7F9941D65C}">
      <dgm:prSet/>
      <dgm:spPr/>
      <dgm:t>
        <a:bodyPr/>
        <a:lstStyle/>
        <a:p>
          <a:endParaRPr lang="en-US">
            <a:latin typeface="Times New Roman" panose="02020603050405020304" pitchFamily="18" charset="0"/>
            <a:cs typeface="Times New Roman" panose="02020603050405020304" pitchFamily="18" charset="0"/>
          </a:endParaRPr>
        </a:p>
      </dgm:t>
    </dgm:pt>
    <dgm:pt modelId="{54B4C4B8-7367-4A0C-B6D1-9CCA5A458281}">
      <dgm:prSet phldrT="[Text]"/>
      <dgm:spPr/>
      <dgm:t>
        <a:bodyPr/>
        <a:lstStyle/>
        <a:p>
          <a:r>
            <a:rPr lang="vi-VN" b="0" i="0" u="none" dirty="0" err="1">
              <a:latin typeface="Times New Roman" panose="02020603050405020304" pitchFamily="18" charset="0"/>
              <a:cs typeface="Times New Roman" panose="02020603050405020304" pitchFamily="18" charset="0"/>
            </a:rPr>
            <a:t>Niềm</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tự</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hào</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với</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những</a:t>
          </a:r>
          <a:r>
            <a:rPr lang="vi-VN" b="0" i="0" u="none" dirty="0">
              <a:latin typeface="Times New Roman" panose="02020603050405020304" pitchFamily="18" charset="0"/>
              <a:cs typeface="Times New Roman" panose="02020603050405020304" pitchFamily="18" charset="0"/>
            </a:rPr>
            <a:t> câu </a:t>
          </a:r>
          <a:r>
            <a:rPr lang="vi-VN" b="0" i="0" u="none" dirty="0" err="1">
              <a:latin typeface="Times New Roman" panose="02020603050405020304" pitchFamily="18" charset="0"/>
              <a:cs typeface="Times New Roman" panose="02020603050405020304" pitchFamily="18" charset="0"/>
            </a:rPr>
            <a:t>chuyện</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cổ</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từ</a:t>
          </a:r>
          <a:r>
            <a:rPr lang="vi-VN" b="0" i="0" u="none" dirty="0">
              <a:latin typeface="Times New Roman" panose="02020603050405020304" pitchFamily="18" charset="0"/>
              <a:cs typeface="Times New Roman" panose="02020603050405020304" pitchFamily="18" charset="0"/>
            </a:rPr>
            <a:t> </a:t>
          </a:r>
          <a:r>
            <a:rPr lang="vi-VN" b="0" i="0" u="none" dirty="0" err="1">
              <a:latin typeface="Times New Roman" panose="02020603050405020304" pitchFamily="18" charset="0"/>
              <a:cs typeface="Times New Roman" panose="02020603050405020304" pitchFamily="18" charset="0"/>
            </a:rPr>
            <a:t>ngàn</a:t>
          </a:r>
          <a:r>
            <a:rPr lang="vi-VN" b="0" i="0" u="none" dirty="0">
              <a:latin typeface="Times New Roman" panose="02020603050405020304" pitchFamily="18" charset="0"/>
              <a:cs typeface="Times New Roman" panose="02020603050405020304" pitchFamily="18" charset="0"/>
            </a:rPr>
            <a:t> xưa.</a:t>
          </a:r>
          <a:endParaRPr lang="en-US" dirty="0">
            <a:latin typeface="Times New Roman" panose="02020603050405020304" pitchFamily="18" charset="0"/>
            <a:cs typeface="Times New Roman" panose="02020603050405020304" pitchFamily="18" charset="0"/>
          </a:endParaRPr>
        </a:p>
      </dgm:t>
    </dgm:pt>
    <dgm:pt modelId="{C1B1A192-665D-4A35-B5EF-F25E2848E0D7}" type="parTrans" cxnId="{A51BF345-5D61-4BCC-ABE3-38F006A7B107}">
      <dgm:prSet/>
      <dgm:spPr/>
      <dgm:t>
        <a:bodyPr/>
        <a:lstStyle/>
        <a:p>
          <a:endParaRPr lang="en-US">
            <a:latin typeface="Times New Roman" panose="02020603050405020304" pitchFamily="18" charset="0"/>
            <a:cs typeface="Times New Roman" panose="02020603050405020304" pitchFamily="18" charset="0"/>
          </a:endParaRPr>
        </a:p>
      </dgm:t>
    </dgm:pt>
    <dgm:pt modelId="{A1A551D2-58F5-46A7-B6E8-015B2A15B512}" type="sibTrans" cxnId="{A51BF345-5D61-4BCC-ABE3-38F006A7B107}">
      <dgm:prSet/>
      <dgm:spPr/>
      <dgm:t>
        <a:bodyPr/>
        <a:lstStyle/>
        <a:p>
          <a:endParaRPr lang="en-US">
            <a:latin typeface="Times New Roman" panose="02020603050405020304" pitchFamily="18" charset="0"/>
            <a:cs typeface="Times New Roman" panose="02020603050405020304" pitchFamily="18" charset="0"/>
          </a:endParaRPr>
        </a:p>
      </dgm:t>
    </dgm:pt>
    <dgm:pt modelId="{3DF70C2D-4EAF-4446-B8A8-2860555C9C90}">
      <dgm:prSet phldrT="[Text]"/>
      <dgm:spPr/>
      <dgm:t>
        <a:bodyPr/>
        <a:lstStyle/>
        <a:p>
          <a:r>
            <a:rPr lang="en-US" b="0" i="0" u="none" dirty="0" err="1">
              <a:latin typeface="Times New Roman" panose="02020603050405020304" pitchFamily="18" charset="0"/>
              <a:cs typeface="Times New Roman" panose="02020603050405020304" pitchFamily="18" charset="0"/>
            </a:rPr>
            <a:t>Thái</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độ</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trân</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trọng</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giữ</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gìn</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giá</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trị</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tinh</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thần</a:t>
          </a:r>
          <a:r>
            <a:rPr lang="en-US" b="0" i="0" u="none" dirty="0">
              <a:latin typeface="Times New Roman" panose="02020603050405020304" pitchFamily="18" charset="0"/>
              <a:cs typeface="Times New Roman" panose="02020603050405020304" pitchFamily="18" charset="0"/>
            </a:rPr>
            <a:t> </a:t>
          </a:r>
          <a:r>
            <a:rPr lang="en-US" b="0" i="0" u="none" dirty="0" err="1">
              <a:latin typeface="Times New Roman" panose="02020603050405020304" pitchFamily="18" charset="0"/>
              <a:cs typeface="Times New Roman" panose="02020603050405020304" pitchFamily="18" charset="0"/>
            </a:rPr>
            <a:t>của</a:t>
          </a:r>
          <a:r>
            <a:rPr lang="en-US" b="0" i="0" u="none" dirty="0">
              <a:latin typeface="Times New Roman" panose="02020603050405020304" pitchFamily="18" charset="0"/>
              <a:cs typeface="Times New Roman" panose="02020603050405020304" pitchFamily="18" charset="0"/>
            </a:rPr>
            <a:t> cha </a:t>
          </a:r>
          <a:r>
            <a:rPr lang="en-US" b="0" i="0" u="none" dirty="0" err="1">
              <a:latin typeface="Times New Roman" panose="02020603050405020304" pitchFamily="18" charset="0"/>
              <a:cs typeface="Times New Roman" panose="02020603050405020304" pitchFamily="18" charset="0"/>
            </a:rPr>
            <a:t>ông</a:t>
          </a:r>
          <a:r>
            <a:rPr lang="en-US" b="0" i="0" u="none"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927A8182-CE36-490F-8643-0AEFDBA0DB1E}" type="parTrans" cxnId="{6BBD1153-716B-4ED8-928B-D55BBBEFDD23}">
      <dgm:prSet/>
      <dgm:spPr/>
      <dgm:t>
        <a:bodyPr/>
        <a:lstStyle/>
        <a:p>
          <a:endParaRPr lang="en-US">
            <a:latin typeface="Times New Roman" panose="02020603050405020304" pitchFamily="18" charset="0"/>
            <a:cs typeface="Times New Roman" panose="02020603050405020304" pitchFamily="18" charset="0"/>
          </a:endParaRPr>
        </a:p>
      </dgm:t>
    </dgm:pt>
    <dgm:pt modelId="{A62EED96-338D-4AE9-A70D-3B4750BD72AE}" type="sibTrans" cxnId="{6BBD1153-716B-4ED8-928B-D55BBBEFDD23}">
      <dgm:prSet/>
      <dgm:spPr/>
      <dgm:t>
        <a:bodyPr/>
        <a:lstStyle/>
        <a:p>
          <a:endParaRPr lang="en-US">
            <a:latin typeface="Times New Roman" panose="02020603050405020304" pitchFamily="18" charset="0"/>
            <a:cs typeface="Times New Roman" panose="02020603050405020304" pitchFamily="18" charset="0"/>
          </a:endParaRPr>
        </a:p>
      </dgm:t>
    </dgm:pt>
    <dgm:pt modelId="{87640424-3526-419C-88F9-F828D02E6B2B}" type="pres">
      <dgm:prSet presAssocID="{64A3BE69-5C50-4E44-955C-564DD10D39E4}" presName="linear" presStyleCnt="0">
        <dgm:presLayoutVars>
          <dgm:dir/>
          <dgm:animLvl val="lvl"/>
          <dgm:resizeHandles val="exact"/>
        </dgm:presLayoutVars>
      </dgm:prSet>
      <dgm:spPr/>
    </dgm:pt>
    <dgm:pt modelId="{9E4817B9-D916-4412-AF4E-41840045202A}" type="pres">
      <dgm:prSet presAssocID="{34D1FCD4-2592-4ED2-A3D9-621E2E5247D1}" presName="parentLin" presStyleCnt="0"/>
      <dgm:spPr/>
    </dgm:pt>
    <dgm:pt modelId="{645E242C-EF96-493F-B437-14049B4C0DE5}" type="pres">
      <dgm:prSet presAssocID="{34D1FCD4-2592-4ED2-A3D9-621E2E5247D1}" presName="parentLeftMargin" presStyleLbl="node1" presStyleIdx="0" presStyleCnt="3"/>
      <dgm:spPr/>
    </dgm:pt>
    <dgm:pt modelId="{BECC6EB5-4D67-479C-A267-EC94FB24644B}" type="pres">
      <dgm:prSet presAssocID="{34D1FCD4-2592-4ED2-A3D9-621E2E5247D1}" presName="parentText" presStyleLbl="node1" presStyleIdx="0" presStyleCnt="3">
        <dgm:presLayoutVars>
          <dgm:chMax val="0"/>
          <dgm:bulletEnabled val="1"/>
        </dgm:presLayoutVars>
      </dgm:prSet>
      <dgm:spPr/>
    </dgm:pt>
    <dgm:pt modelId="{A29DBAFC-67D3-4093-8BEE-F87FF38B71DB}" type="pres">
      <dgm:prSet presAssocID="{34D1FCD4-2592-4ED2-A3D9-621E2E5247D1}" presName="negativeSpace" presStyleCnt="0"/>
      <dgm:spPr/>
    </dgm:pt>
    <dgm:pt modelId="{BE759F09-32E3-4954-804E-5EB9E7ED028F}" type="pres">
      <dgm:prSet presAssocID="{34D1FCD4-2592-4ED2-A3D9-621E2E5247D1}" presName="childText" presStyleLbl="conFgAcc1" presStyleIdx="0" presStyleCnt="3">
        <dgm:presLayoutVars>
          <dgm:bulletEnabled val="1"/>
        </dgm:presLayoutVars>
      </dgm:prSet>
      <dgm:spPr/>
    </dgm:pt>
    <dgm:pt modelId="{BB09115D-A656-481A-9227-F671CE714FD0}" type="pres">
      <dgm:prSet presAssocID="{1958EB1E-1C8F-4A24-830A-4427CCA11E16}" presName="spaceBetweenRectangles" presStyleCnt="0"/>
      <dgm:spPr/>
    </dgm:pt>
    <dgm:pt modelId="{687CFB8B-E853-4729-86F2-225F36668AAB}" type="pres">
      <dgm:prSet presAssocID="{54B4C4B8-7367-4A0C-B6D1-9CCA5A458281}" presName="parentLin" presStyleCnt="0"/>
      <dgm:spPr/>
    </dgm:pt>
    <dgm:pt modelId="{112DDA7F-C22A-454A-8F8E-41DDC9F5AD52}" type="pres">
      <dgm:prSet presAssocID="{54B4C4B8-7367-4A0C-B6D1-9CCA5A458281}" presName="parentLeftMargin" presStyleLbl="node1" presStyleIdx="0" presStyleCnt="3"/>
      <dgm:spPr/>
    </dgm:pt>
    <dgm:pt modelId="{B080470C-0CD5-4675-8976-3EE527B94467}" type="pres">
      <dgm:prSet presAssocID="{54B4C4B8-7367-4A0C-B6D1-9CCA5A458281}" presName="parentText" presStyleLbl="node1" presStyleIdx="1" presStyleCnt="3">
        <dgm:presLayoutVars>
          <dgm:chMax val="0"/>
          <dgm:bulletEnabled val="1"/>
        </dgm:presLayoutVars>
      </dgm:prSet>
      <dgm:spPr/>
    </dgm:pt>
    <dgm:pt modelId="{5F012CAE-F702-46E8-9B75-EC4C6A84DEF2}" type="pres">
      <dgm:prSet presAssocID="{54B4C4B8-7367-4A0C-B6D1-9CCA5A458281}" presName="negativeSpace" presStyleCnt="0"/>
      <dgm:spPr/>
    </dgm:pt>
    <dgm:pt modelId="{8F674570-F42F-4C12-9979-E4FE9DF01473}" type="pres">
      <dgm:prSet presAssocID="{54B4C4B8-7367-4A0C-B6D1-9CCA5A458281}" presName="childText" presStyleLbl="conFgAcc1" presStyleIdx="1" presStyleCnt="3">
        <dgm:presLayoutVars>
          <dgm:bulletEnabled val="1"/>
        </dgm:presLayoutVars>
      </dgm:prSet>
      <dgm:spPr/>
    </dgm:pt>
    <dgm:pt modelId="{04817DFE-4DAC-4A9B-BDE4-3AB28CDEAB6E}" type="pres">
      <dgm:prSet presAssocID="{A1A551D2-58F5-46A7-B6E8-015B2A15B512}" presName="spaceBetweenRectangles" presStyleCnt="0"/>
      <dgm:spPr/>
    </dgm:pt>
    <dgm:pt modelId="{12935326-A17C-4CE7-A241-C7955BF414C1}" type="pres">
      <dgm:prSet presAssocID="{3DF70C2D-4EAF-4446-B8A8-2860555C9C90}" presName="parentLin" presStyleCnt="0"/>
      <dgm:spPr/>
    </dgm:pt>
    <dgm:pt modelId="{97EADB32-B0E4-4A5A-9133-61F8B42B4092}" type="pres">
      <dgm:prSet presAssocID="{3DF70C2D-4EAF-4446-B8A8-2860555C9C90}" presName="parentLeftMargin" presStyleLbl="node1" presStyleIdx="1" presStyleCnt="3"/>
      <dgm:spPr/>
    </dgm:pt>
    <dgm:pt modelId="{ABF8B2CD-FB88-4B23-850E-955489BF08C1}" type="pres">
      <dgm:prSet presAssocID="{3DF70C2D-4EAF-4446-B8A8-2860555C9C90}" presName="parentText" presStyleLbl="node1" presStyleIdx="2" presStyleCnt="3">
        <dgm:presLayoutVars>
          <dgm:chMax val="0"/>
          <dgm:bulletEnabled val="1"/>
        </dgm:presLayoutVars>
      </dgm:prSet>
      <dgm:spPr/>
    </dgm:pt>
    <dgm:pt modelId="{5A075112-387D-4DD7-A246-002BEBC68EE5}" type="pres">
      <dgm:prSet presAssocID="{3DF70C2D-4EAF-4446-B8A8-2860555C9C90}" presName="negativeSpace" presStyleCnt="0"/>
      <dgm:spPr/>
    </dgm:pt>
    <dgm:pt modelId="{8587B54E-09A9-4A77-B5DF-D94775DF80C3}" type="pres">
      <dgm:prSet presAssocID="{3DF70C2D-4EAF-4446-B8A8-2860555C9C90}" presName="childText" presStyleLbl="conFgAcc1" presStyleIdx="2" presStyleCnt="3">
        <dgm:presLayoutVars>
          <dgm:bulletEnabled val="1"/>
        </dgm:presLayoutVars>
      </dgm:prSet>
      <dgm:spPr/>
    </dgm:pt>
  </dgm:ptLst>
  <dgm:cxnLst>
    <dgm:cxn modelId="{1871D210-D916-4AF3-86AF-AB006F200F47}" type="presOf" srcId="{54B4C4B8-7367-4A0C-B6D1-9CCA5A458281}" destId="{B080470C-0CD5-4675-8976-3EE527B94467}" srcOrd="1" destOrd="0" presId="urn:microsoft.com/office/officeart/2005/8/layout/list1"/>
    <dgm:cxn modelId="{1995A620-3B0F-40D0-8F58-5ED1732F20E3}" type="presOf" srcId="{34D1FCD4-2592-4ED2-A3D9-621E2E5247D1}" destId="{645E242C-EF96-493F-B437-14049B4C0DE5}" srcOrd="0" destOrd="0" presId="urn:microsoft.com/office/officeart/2005/8/layout/list1"/>
    <dgm:cxn modelId="{17E3F423-6AE1-4D6A-9C78-1FC0D02E9FD7}" type="presOf" srcId="{64A3BE69-5C50-4E44-955C-564DD10D39E4}" destId="{87640424-3526-419C-88F9-F828D02E6B2B}" srcOrd="0" destOrd="0" presId="urn:microsoft.com/office/officeart/2005/8/layout/list1"/>
    <dgm:cxn modelId="{4BF1D065-A4A8-4BEC-9162-4D7F9941D65C}" srcId="{64A3BE69-5C50-4E44-955C-564DD10D39E4}" destId="{34D1FCD4-2592-4ED2-A3D9-621E2E5247D1}" srcOrd="0" destOrd="0" parTransId="{ADD26160-6D06-48C6-9ECE-2742B3DEB5FF}" sibTransId="{1958EB1E-1C8F-4A24-830A-4427CCA11E16}"/>
    <dgm:cxn modelId="{A51BF345-5D61-4BCC-ABE3-38F006A7B107}" srcId="{64A3BE69-5C50-4E44-955C-564DD10D39E4}" destId="{54B4C4B8-7367-4A0C-B6D1-9CCA5A458281}" srcOrd="1" destOrd="0" parTransId="{C1B1A192-665D-4A35-B5EF-F25E2848E0D7}" sibTransId="{A1A551D2-58F5-46A7-B6E8-015B2A15B512}"/>
    <dgm:cxn modelId="{6BBD1153-716B-4ED8-928B-D55BBBEFDD23}" srcId="{64A3BE69-5C50-4E44-955C-564DD10D39E4}" destId="{3DF70C2D-4EAF-4446-B8A8-2860555C9C90}" srcOrd="2" destOrd="0" parTransId="{927A8182-CE36-490F-8643-0AEFDBA0DB1E}" sibTransId="{A62EED96-338D-4AE9-A70D-3B4750BD72AE}"/>
    <dgm:cxn modelId="{DC5CBF8C-03F7-406B-A64C-450402203E1B}" type="presOf" srcId="{54B4C4B8-7367-4A0C-B6D1-9CCA5A458281}" destId="{112DDA7F-C22A-454A-8F8E-41DDC9F5AD52}" srcOrd="0" destOrd="0" presId="urn:microsoft.com/office/officeart/2005/8/layout/list1"/>
    <dgm:cxn modelId="{B52BB090-59A5-41BF-A2FA-778E3CBFC4F4}" type="presOf" srcId="{3DF70C2D-4EAF-4446-B8A8-2860555C9C90}" destId="{97EADB32-B0E4-4A5A-9133-61F8B42B4092}" srcOrd="0" destOrd="0" presId="urn:microsoft.com/office/officeart/2005/8/layout/list1"/>
    <dgm:cxn modelId="{18B115D6-87E0-4F63-A055-BEE1D41A1E99}" type="presOf" srcId="{3DF70C2D-4EAF-4446-B8A8-2860555C9C90}" destId="{ABF8B2CD-FB88-4B23-850E-955489BF08C1}" srcOrd="1" destOrd="0" presId="urn:microsoft.com/office/officeart/2005/8/layout/list1"/>
    <dgm:cxn modelId="{16FFADDE-0E01-47BA-B536-FBD5E515612B}" type="presOf" srcId="{34D1FCD4-2592-4ED2-A3D9-621E2E5247D1}" destId="{BECC6EB5-4D67-479C-A267-EC94FB24644B}" srcOrd="1" destOrd="0" presId="urn:microsoft.com/office/officeart/2005/8/layout/list1"/>
    <dgm:cxn modelId="{8904F0F5-B643-43CB-B136-66EEB2F3E579}" type="presParOf" srcId="{87640424-3526-419C-88F9-F828D02E6B2B}" destId="{9E4817B9-D916-4412-AF4E-41840045202A}" srcOrd="0" destOrd="0" presId="urn:microsoft.com/office/officeart/2005/8/layout/list1"/>
    <dgm:cxn modelId="{04961B9F-5E33-492A-8942-B3C8930E1CD1}" type="presParOf" srcId="{9E4817B9-D916-4412-AF4E-41840045202A}" destId="{645E242C-EF96-493F-B437-14049B4C0DE5}" srcOrd="0" destOrd="0" presId="urn:microsoft.com/office/officeart/2005/8/layout/list1"/>
    <dgm:cxn modelId="{EEB0865F-E70B-4B26-AEDA-4BE496DBB9C5}" type="presParOf" srcId="{9E4817B9-D916-4412-AF4E-41840045202A}" destId="{BECC6EB5-4D67-479C-A267-EC94FB24644B}" srcOrd="1" destOrd="0" presId="urn:microsoft.com/office/officeart/2005/8/layout/list1"/>
    <dgm:cxn modelId="{22B2C53D-F5C2-4684-B109-F20A325AADFD}" type="presParOf" srcId="{87640424-3526-419C-88F9-F828D02E6B2B}" destId="{A29DBAFC-67D3-4093-8BEE-F87FF38B71DB}" srcOrd="1" destOrd="0" presId="urn:microsoft.com/office/officeart/2005/8/layout/list1"/>
    <dgm:cxn modelId="{7E49BC2D-C129-490A-9D4F-E44F17989CAD}" type="presParOf" srcId="{87640424-3526-419C-88F9-F828D02E6B2B}" destId="{BE759F09-32E3-4954-804E-5EB9E7ED028F}" srcOrd="2" destOrd="0" presId="urn:microsoft.com/office/officeart/2005/8/layout/list1"/>
    <dgm:cxn modelId="{48DA60BA-FC34-4E13-910F-BF669A864B39}" type="presParOf" srcId="{87640424-3526-419C-88F9-F828D02E6B2B}" destId="{BB09115D-A656-481A-9227-F671CE714FD0}" srcOrd="3" destOrd="0" presId="urn:microsoft.com/office/officeart/2005/8/layout/list1"/>
    <dgm:cxn modelId="{47F958FB-D13A-462C-A583-2A3694847F9D}" type="presParOf" srcId="{87640424-3526-419C-88F9-F828D02E6B2B}" destId="{687CFB8B-E853-4729-86F2-225F36668AAB}" srcOrd="4" destOrd="0" presId="urn:microsoft.com/office/officeart/2005/8/layout/list1"/>
    <dgm:cxn modelId="{56FBFB27-1DE5-4CDE-B6A8-C121D1CAFD3C}" type="presParOf" srcId="{687CFB8B-E853-4729-86F2-225F36668AAB}" destId="{112DDA7F-C22A-454A-8F8E-41DDC9F5AD52}" srcOrd="0" destOrd="0" presId="urn:microsoft.com/office/officeart/2005/8/layout/list1"/>
    <dgm:cxn modelId="{086D4BBA-DF7B-4EA3-80DB-406AB24C5475}" type="presParOf" srcId="{687CFB8B-E853-4729-86F2-225F36668AAB}" destId="{B080470C-0CD5-4675-8976-3EE527B94467}" srcOrd="1" destOrd="0" presId="urn:microsoft.com/office/officeart/2005/8/layout/list1"/>
    <dgm:cxn modelId="{2E0BF80D-AC8A-4990-A516-2B7D1BB3CE71}" type="presParOf" srcId="{87640424-3526-419C-88F9-F828D02E6B2B}" destId="{5F012CAE-F702-46E8-9B75-EC4C6A84DEF2}" srcOrd="5" destOrd="0" presId="urn:microsoft.com/office/officeart/2005/8/layout/list1"/>
    <dgm:cxn modelId="{32CC4E34-91D3-4E83-BF7B-432D1F4C5C20}" type="presParOf" srcId="{87640424-3526-419C-88F9-F828D02E6B2B}" destId="{8F674570-F42F-4C12-9979-E4FE9DF01473}" srcOrd="6" destOrd="0" presId="urn:microsoft.com/office/officeart/2005/8/layout/list1"/>
    <dgm:cxn modelId="{76462807-3765-4344-9DA6-7317F47A4828}" type="presParOf" srcId="{87640424-3526-419C-88F9-F828D02E6B2B}" destId="{04817DFE-4DAC-4A9B-BDE4-3AB28CDEAB6E}" srcOrd="7" destOrd="0" presId="urn:microsoft.com/office/officeart/2005/8/layout/list1"/>
    <dgm:cxn modelId="{E8E1E51D-E6E5-430F-807C-EA36FF0DA96B}" type="presParOf" srcId="{87640424-3526-419C-88F9-F828D02E6B2B}" destId="{12935326-A17C-4CE7-A241-C7955BF414C1}" srcOrd="8" destOrd="0" presId="urn:microsoft.com/office/officeart/2005/8/layout/list1"/>
    <dgm:cxn modelId="{8E759A31-5134-4E81-BCE0-0DE90EE27E5D}" type="presParOf" srcId="{12935326-A17C-4CE7-A241-C7955BF414C1}" destId="{97EADB32-B0E4-4A5A-9133-61F8B42B4092}" srcOrd="0" destOrd="0" presId="urn:microsoft.com/office/officeart/2005/8/layout/list1"/>
    <dgm:cxn modelId="{21219F83-01E9-47B0-A8CC-115D27B3B6E1}" type="presParOf" srcId="{12935326-A17C-4CE7-A241-C7955BF414C1}" destId="{ABF8B2CD-FB88-4B23-850E-955489BF08C1}" srcOrd="1" destOrd="0" presId="urn:microsoft.com/office/officeart/2005/8/layout/list1"/>
    <dgm:cxn modelId="{FFF6A059-82DD-4194-AFA0-DF494973F944}" type="presParOf" srcId="{87640424-3526-419C-88F9-F828D02E6B2B}" destId="{5A075112-387D-4DD7-A246-002BEBC68EE5}" srcOrd="9" destOrd="0" presId="urn:microsoft.com/office/officeart/2005/8/layout/list1"/>
    <dgm:cxn modelId="{2517C3C2-4B63-4FD9-A82C-8D87327DCF3E}" type="presParOf" srcId="{87640424-3526-419C-88F9-F828D02E6B2B}" destId="{8587B54E-09A9-4A77-B5DF-D94775DF80C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AD06D-D81C-4F66-B059-B4F8B6DB1FC4}"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59E5163A-7BC8-4EF1-9F5E-621EBA0837D3}">
      <dgm:prSet phldrT="[Text]" custT="1"/>
      <dgm:spPr/>
      <dgm:t>
        <a:bodyPr/>
        <a:lstStyle/>
        <a:p>
          <a:r>
            <a:rPr lang="en-US" sz="4000" b="1" dirty="0">
              <a:latin typeface="Times New Roman" panose="02020603050405020304" pitchFamily="18" charset="0"/>
              <a:cs typeface="Times New Roman" panose="02020603050405020304" pitchFamily="18" charset="0"/>
            </a:rPr>
            <a:t>III. </a:t>
          </a:r>
          <a:r>
            <a:rPr lang="en-US" sz="4000" b="1" dirty="0" err="1">
              <a:latin typeface="Times New Roman" panose="02020603050405020304" pitchFamily="18" charset="0"/>
              <a:cs typeface="Times New Roman" panose="02020603050405020304" pitchFamily="18" charset="0"/>
            </a:rPr>
            <a:t>Tổng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kết</a:t>
          </a:r>
          <a:endParaRPr lang="en-US" sz="4000" b="1" dirty="0">
            <a:latin typeface="Times New Roman" panose="02020603050405020304" pitchFamily="18" charset="0"/>
            <a:cs typeface="Times New Roman" panose="02020603050405020304" pitchFamily="18" charset="0"/>
          </a:endParaRPr>
        </a:p>
      </dgm:t>
    </dgm:pt>
    <dgm:pt modelId="{98A40EEA-32B2-4587-9C68-E49EF6479708}" type="parTrans" cxnId="{CFD997C8-2864-467C-AD89-445F911834DF}">
      <dgm:prSet/>
      <dgm:spPr/>
      <dgm:t>
        <a:bodyPr/>
        <a:lstStyle/>
        <a:p>
          <a:endParaRPr lang="en-US" sz="2200"/>
        </a:p>
      </dgm:t>
    </dgm:pt>
    <dgm:pt modelId="{3536192E-B930-4AD4-80BD-6A61425E0F12}" type="sibTrans" cxnId="{CFD997C8-2864-467C-AD89-445F911834DF}">
      <dgm:prSet/>
      <dgm:spPr/>
      <dgm:t>
        <a:bodyPr/>
        <a:lstStyle/>
        <a:p>
          <a:endParaRPr lang="en-US" sz="2200"/>
        </a:p>
      </dgm:t>
    </dgm:pt>
    <dgm:pt modelId="{3AADE5CF-07A4-4230-B233-C5257BF4E384}">
      <dgm:prSet phldrT="[Text]" custT="1"/>
      <dgm:spPr/>
      <dgm:t>
        <a:bodyPr/>
        <a:lstStyle/>
        <a:p>
          <a:r>
            <a:rPr lang="vi-VN" sz="2200" b="1" i="0" u="none" strike="noStrike">
              <a:effectLst/>
              <a:latin typeface="Times New Roman" panose="02020603050405020304" pitchFamily="18" charset="0"/>
            </a:rPr>
            <a:t>1. Nội dung</a:t>
          </a:r>
          <a:endParaRPr lang="en-US" sz="2200" dirty="0"/>
        </a:p>
      </dgm:t>
    </dgm:pt>
    <dgm:pt modelId="{27A8D7F2-4C98-4EB5-B3BA-0F1946C00CB8}" type="parTrans" cxnId="{33F098FC-BE0B-4F3A-A6CC-0F257CC9267B}">
      <dgm:prSet/>
      <dgm:spPr/>
      <dgm:t>
        <a:bodyPr/>
        <a:lstStyle/>
        <a:p>
          <a:endParaRPr lang="en-US" sz="2200"/>
        </a:p>
      </dgm:t>
    </dgm:pt>
    <dgm:pt modelId="{1520460D-CA46-4844-A9B9-C717D5D933BA}" type="sibTrans" cxnId="{33F098FC-BE0B-4F3A-A6CC-0F257CC9267B}">
      <dgm:prSet/>
      <dgm:spPr/>
      <dgm:t>
        <a:bodyPr/>
        <a:lstStyle/>
        <a:p>
          <a:endParaRPr lang="en-US" sz="2200"/>
        </a:p>
      </dgm:t>
    </dgm:pt>
    <dgm:pt modelId="{59D68873-5D27-4945-98DC-4C8E16B148D7}">
      <dgm:prSet phldrT="[Text]" custT="1"/>
      <dgm:spPr/>
      <dgm:t>
        <a:bodyPr/>
        <a:lstStyle/>
        <a:p>
          <a:pPr algn="l"/>
          <a:r>
            <a:rPr lang="en-US" sz="2400" b="0" i="0" u="none" strike="noStrike">
              <a:effectLst/>
              <a:latin typeface="Times New Roman" panose="02020603050405020304" pitchFamily="18" charset="0"/>
            </a:rPr>
            <a:t>- T</a:t>
          </a:r>
          <a:r>
            <a:rPr lang="vi-VN" sz="2400" b="0" i="0" u="none" strike="noStrike">
              <a:effectLst/>
              <a:latin typeface="Times New Roman" panose="02020603050405020304" pitchFamily="18" charset="0"/>
            </a:rPr>
            <a:t>hể hiện tình yêu quê hương, đất nước, </a:t>
          </a:r>
          <a:endParaRPr lang="en-US" sz="2400" b="0" i="0" u="none" strike="noStrike">
            <a:effectLst/>
            <a:latin typeface="Times New Roman" panose="02020603050405020304" pitchFamily="18" charset="0"/>
          </a:endParaRPr>
        </a:p>
        <a:p>
          <a:pPr algn="l"/>
          <a:r>
            <a:rPr lang="en-US" sz="2400" b="0" i="0" u="none" strike="noStrike">
              <a:effectLst/>
              <a:latin typeface="Times New Roman" panose="02020603050405020304" pitchFamily="18" charset="0"/>
            </a:rPr>
            <a:t>- N</a:t>
          </a:r>
          <a:r>
            <a:rPr lang="vi-VN" sz="2400" b="0" i="0" u="none" strike="noStrike">
              <a:effectLst/>
              <a:latin typeface="Times New Roman" panose="02020603050405020304" pitchFamily="18" charset="0"/>
            </a:rPr>
            <a:t>iềm tự hào của nhà thơ về những giá trị văn hóa tinh thần của dân tộc được thể hiện qua tình yêu đối với những câu chuyện cổ.</a:t>
          </a:r>
          <a:endParaRPr lang="en-US" sz="2400" dirty="0"/>
        </a:p>
      </dgm:t>
    </dgm:pt>
    <dgm:pt modelId="{60E50B01-9177-4348-80F5-9BE426B5C114}" type="parTrans" cxnId="{50D52B9A-D72A-4EAE-AA75-B812EC988C8C}">
      <dgm:prSet/>
      <dgm:spPr/>
      <dgm:t>
        <a:bodyPr/>
        <a:lstStyle/>
        <a:p>
          <a:endParaRPr lang="en-US" sz="2200"/>
        </a:p>
      </dgm:t>
    </dgm:pt>
    <dgm:pt modelId="{920EB11E-8976-41EA-BA97-01AED5B0E317}" type="sibTrans" cxnId="{50D52B9A-D72A-4EAE-AA75-B812EC988C8C}">
      <dgm:prSet/>
      <dgm:spPr/>
      <dgm:t>
        <a:bodyPr/>
        <a:lstStyle/>
        <a:p>
          <a:endParaRPr lang="en-US" sz="2200"/>
        </a:p>
      </dgm:t>
    </dgm:pt>
    <dgm:pt modelId="{334A8074-E567-4353-9307-79F7D429EC24}">
      <dgm:prSet phldrT="[Text]" custT="1"/>
      <dgm:spPr/>
      <dgm:t>
        <a:bodyPr/>
        <a:lstStyle/>
        <a:p>
          <a:r>
            <a:rPr lang="vi-VN" sz="2200" b="1" i="0" u="none" strike="noStrike">
              <a:effectLst/>
              <a:latin typeface="Times New Roman" panose="02020603050405020304" pitchFamily="18" charset="0"/>
            </a:rPr>
            <a:t>2. Nghệ thuật</a:t>
          </a:r>
          <a:endParaRPr lang="en-US" sz="2200" dirty="0"/>
        </a:p>
      </dgm:t>
    </dgm:pt>
    <dgm:pt modelId="{DC47C04D-E2B6-4176-8536-5B3881174753}" type="parTrans" cxnId="{EBDF21E6-99C1-4ED4-A773-72ECB8CB7EC6}">
      <dgm:prSet/>
      <dgm:spPr/>
      <dgm:t>
        <a:bodyPr/>
        <a:lstStyle/>
        <a:p>
          <a:endParaRPr lang="en-US" sz="2200"/>
        </a:p>
      </dgm:t>
    </dgm:pt>
    <dgm:pt modelId="{3A376FBE-EA1B-4069-9326-427E39359272}" type="sibTrans" cxnId="{EBDF21E6-99C1-4ED4-A773-72ECB8CB7EC6}">
      <dgm:prSet/>
      <dgm:spPr/>
      <dgm:t>
        <a:bodyPr/>
        <a:lstStyle/>
        <a:p>
          <a:endParaRPr lang="en-US" sz="2200"/>
        </a:p>
      </dgm:t>
    </dgm:pt>
    <dgm:pt modelId="{46B1201A-C72D-4E6A-B219-3906C0C00F84}">
      <dgm:prSet phldrT="[Text]" custT="1"/>
      <dgm:spPr/>
      <dgm:t>
        <a:bodyPr/>
        <a:lstStyle/>
        <a:p>
          <a:r>
            <a:rPr lang="vi-VN" sz="2800" b="0" i="0" u="none" strike="noStrike">
              <a:effectLst/>
              <a:latin typeface="Times New Roman" panose="02020603050405020304" pitchFamily="18" charset="0"/>
            </a:rPr>
            <a:t>- Thể thơ lục bát truyền thống</a:t>
          </a:r>
          <a:endParaRPr lang="en-US" sz="2800" dirty="0"/>
        </a:p>
      </dgm:t>
    </dgm:pt>
    <dgm:pt modelId="{9F988D62-6140-4CBD-A972-32BE1206A426}" type="parTrans" cxnId="{C5B6F1BD-F1CE-483D-A5D1-659D0886A835}">
      <dgm:prSet/>
      <dgm:spPr/>
      <dgm:t>
        <a:bodyPr/>
        <a:lstStyle/>
        <a:p>
          <a:endParaRPr lang="en-US" sz="2200"/>
        </a:p>
      </dgm:t>
    </dgm:pt>
    <dgm:pt modelId="{CEB18828-02F3-47E3-9E73-1460450CB1A5}" type="sibTrans" cxnId="{C5B6F1BD-F1CE-483D-A5D1-659D0886A835}">
      <dgm:prSet/>
      <dgm:spPr/>
      <dgm:t>
        <a:bodyPr/>
        <a:lstStyle/>
        <a:p>
          <a:endParaRPr lang="en-US" sz="2200"/>
        </a:p>
      </dgm:t>
    </dgm:pt>
    <dgm:pt modelId="{FF481D6B-F9C7-41A3-BEB1-4CE6356F568D}">
      <dgm:prSet custT="1"/>
      <dgm:spPr/>
      <dgm:t>
        <a:bodyPr/>
        <a:lstStyle/>
        <a:p>
          <a:r>
            <a:rPr lang="vi-VN" sz="2800" b="0" i="0" u="none" strike="noStrike">
              <a:effectLst/>
              <a:latin typeface="Times New Roman" panose="02020603050405020304" pitchFamily="18" charset="0"/>
            </a:rPr>
            <a:t>- Giọng thơ nhẹ nhàng, tâm tình</a:t>
          </a:r>
          <a:r>
            <a:rPr lang="en-US" sz="2800" b="0" i="0" u="none" strike="noStrike">
              <a:effectLst/>
              <a:latin typeface="Times New Roman" panose="02020603050405020304" pitchFamily="18" charset="0"/>
            </a:rPr>
            <a:t>.</a:t>
          </a:r>
          <a:endParaRPr lang="vi-VN" sz="2800" b="0" dirty="0">
            <a:effectLst/>
          </a:endParaRPr>
        </a:p>
      </dgm:t>
    </dgm:pt>
    <dgm:pt modelId="{4AF55B24-C6FA-431B-87FF-BF0892171D66}" type="parTrans" cxnId="{84173FCD-238C-41D6-9D17-1D56ACD4046D}">
      <dgm:prSet/>
      <dgm:spPr/>
      <dgm:t>
        <a:bodyPr/>
        <a:lstStyle/>
        <a:p>
          <a:endParaRPr lang="en-US" sz="2200"/>
        </a:p>
      </dgm:t>
    </dgm:pt>
    <dgm:pt modelId="{ED32627D-5D84-49C8-A664-66C0DD089105}" type="sibTrans" cxnId="{84173FCD-238C-41D6-9D17-1D56ACD4046D}">
      <dgm:prSet/>
      <dgm:spPr/>
      <dgm:t>
        <a:bodyPr/>
        <a:lstStyle/>
        <a:p>
          <a:endParaRPr lang="en-US" sz="2200"/>
        </a:p>
      </dgm:t>
    </dgm:pt>
    <dgm:pt modelId="{8A831771-4688-4432-92A8-CE7462E49142}" type="pres">
      <dgm:prSet presAssocID="{D75AD06D-D81C-4F66-B059-B4F8B6DB1FC4}" presName="Name0" presStyleCnt="0">
        <dgm:presLayoutVars>
          <dgm:chPref val="1"/>
          <dgm:dir/>
          <dgm:animOne val="branch"/>
          <dgm:animLvl val="lvl"/>
          <dgm:resizeHandles/>
        </dgm:presLayoutVars>
      </dgm:prSet>
      <dgm:spPr/>
    </dgm:pt>
    <dgm:pt modelId="{1165D496-D23D-4A91-8EE6-40934C4A4F73}" type="pres">
      <dgm:prSet presAssocID="{59E5163A-7BC8-4EF1-9F5E-621EBA0837D3}" presName="vertOne" presStyleCnt="0"/>
      <dgm:spPr/>
    </dgm:pt>
    <dgm:pt modelId="{87E3AEE1-D491-4B94-B106-C38D8B190CCB}" type="pres">
      <dgm:prSet presAssocID="{59E5163A-7BC8-4EF1-9F5E-621EBA0837D3}" presName="txOne" presStyleLbl="node0" presStyleIdx="0" presStyleCnt="1" custScaleY="24367">
        <dgm:presLayoutVars>
          <dgm:chPref val="3"/>
        </dgm:presLayoutVars>
      </dgm:prSet>
      <dgm:spPr/>
    </dgm:pt>
    <dgm:pt modelId="{E1E88164-27FE-411D-81FB-5F6617B53600}" type="pres">
      <dgm:prSet presAssocID="{59E5163A-7BC8-4EF1-9F5E-621EBA0837D3}" presName="parTransOne" presStyleCnt="0"/>
      <dgm:spPr/>
    </dgm:pt>
    <dgm:pt modelId="{8561DAE3-9939-4458-9272-7FD55288F8AA}" type="pres">
      <dgm:prSet presAssocID="{59E5163A-7BC8-4EF1-9F5E-621EBA0837D3}" presName="horzOne" presStyleCnt="0"/>
      <dgm:spPr/>
    </dgm:pt>
    <dgm:pt modelId="{F2A97F54-A738-44CC-9C59-C065DA3793F7}" type="pres">
      <dgm:prSet presAssocID="{3AADE5CF-07A4-4230-B233-C5257BF4E384}" presName="vertTwo" presStyleCnt="0"/>
      <dgm:spPr/>
    </dgm:pt>
    <dgm:pt modelId="{2E16B20B-15B8-424D-86F8-727A891C20EF}" type="pres">
      <dgm:prSet presAssocID="{3AADE5CF-07A4-4230-B233-C5257BF4E384}" presName="txTwo" presStyleLbl="node2" presStyleIdx="0" presStyleCnt="2" custScaleY="41321">
        <dgm:presLayoutVars>
          <dgm:chPref val="3"/>
        </dgm:presLayoutVars>
      </dgm:prSet>
      <dgm:spPr/>
    </dgm:pt>
    <dgm:pt modelId="{AF662133-3FBA-46EF-AFAE-4E9729F4C1FE}" type="pres">
      <dgm:prSet presAssocID="{3AADE5CF-07A4-4230-B233-C5257BF4E384}" presName="parTransTwo" presStyleCnt="0"/>
      <dgm:spPr/>
    </dgm:pt>
    <dgm:pt modelId="{C6388966-EB09-49C9-A978-0E07E056C024}" type="pres">
      <dgm:prSet presAssocID="{3AADE5CF-07A4-4230-B233-C5257BF4E384}" presName="horzTwo" presStyleCnt="0"/>
      <dgm:spPr/>
    </dgm:pt>
    <dgm:pt modelId="{D2119BC3-F82B-499E-8073-37BE11F770B1}" type="pres">
      <dgm:prSet presAssocID="{59D68873-5D27-4945-98DC-4C8E16B148D7}" presName="vertThree" presStyleCnt="0"/>
      <dgm:spPr/>
    </dgm:pt>
    <dgm:pt modelId="{9AD5276B-2811-4BAC-8246-E23C0F9E2AEF}" type="pres">
      <dgm:prSet presAssocID="{59D68873-5D27-4945-98DC-4C8E16B148D7}" presName="txThree" presStyleLbl="node3" presStyleIdx="0" presStyleCnt="3" custLinFactNeighborX="-840" custLinFactNeighborY="1274">
        <dgm:presLayoutVars>
          <dgm:chPref val="3"/>
        </dgm:presLayoutVars>
      </dgm:prSet>
      <dgm:spPr/>
    </dgm:pt>
    <dgm:pt modelId="{54C0EF77-005F-4623-98CD-160E34022488}" type="pres">
      <dgm:prSet presAssocID="{59D68873-5D27-4945-98DC-4C8E16B148D7}" presName="horzThree" presStyleCnt="0"/>
      <dgm:spPr/>
    </dgm:pt>
    <dgm:pt modelId="{876A6382-42D9-470F-98F9-C63B8868C7D4}" type="pres">
      <dgm:prSet presAssocID="{1520460D-CA46-4844-A9B9-C717D5D933BA}" presName="sibSpaceTwo" presStyleCnt="0"/>
      <dgm:spPr/>
    </dgm:pt>
    <dgm:pt modelId="{B38535F3-93E4-42BE-8D07-A61A10BD03D8}" type="pres">
      <dgm:prSet presAssocID="{334A8074-E567-4353-9307-79F7D429EC24}" presName="vertTwo" presStyleCnt="0"/>
      <dgm:spPr/>
    </dgm:pt>
    <dgm:pt modelId="{039593B2-11CE-4CFF-8D6E-CDFB72897DA4}" type="pres">
      <dgm:prSet presAssocID="{334A8074-E567-4353-9307-79F7D429EC24}" presName="txTwo" presStyleLbl="node2" presStyleIdx="1" presStyleCnt="2" custScaleY="41321">
        <dgm:presLayoutVars>
          <dgm:chPref val="3"/>
        </dgm:presLayoutVars>
      </dgm:prSet>
      <dgm:spPr/>
    </dgm:pt>
    <dgm:pt modelId="{3B7455CA-9E7C-4951-93FA-BAB656BE21DB}" type="pres">
      <dgm:prSet presAssocID="{334A8074-E567-4353-9307-79F7D429EC24}" presName="parTransTwo" presStyleCnt="0"/>
      <dgm:spPr/>
    </dgm:pt>
    <dgm:pt modelId="{A8529C2B-4533-4C8E-9698-767986E8A0AF}" type="pres">
      <dgm:prSet presAssocID="{334A8074-E567-4353-9307-79F7D429EC24}" presName="horzTwo" presStyleCnt="0"/>
      <dgm:spPr/>
    </dgm:pt>
    <dgm:pt modelId="{1FCF6ADC-7864-4672-9B68-59D1FE635C1D}" type="pres">
      <dgm:prSet presAssocID="{46B1201A-C72D-4E6A-B219-3906C0C00F84}" presName="vertThree" presStyleCnt="0"/>
      <dgm:spPr/>
    </dgm:pt>
    <dgm:pt modelId="{9FCFB2CF-A817-4033-9101-6D0602E0615A}" type="pres">
      <dgm:prSet presAssocID="{46B1201A-C72D-4E6A-B219-3906C0C00F84}" presName="txThree" presStyleLbl="node3" presStyleIdx="1" presStyleCnt="3">
        <dgm:presLayoutVars>
          <dgm:chPref val="3"/>
        </dgm:presLayoutVars>
      </dgm:prSet>
      <dgm:spPr/>
    </dgm:pt>
    <dgm:pt modelId="{75E7986A-F203-4DDF-890F-1996C492E7EB}" type="pres">
      <dgm:prSet presAssocID="{46B1201A-C72D-4E6A-B219-3906C0C00F84}" presName="horzThree" presStyleCnt="0"/>
      <dgm:spPr/>
    </dgm:pt>
    <dgm:pt modelId="{EC5E1C15-91E8-4F18-AF89-6FEBE514B8D3}" type="pres">
      <dgm:prSet presAssocID="{CEB18828-02F3-47E3-9E73-1460450CB1A5}" presName="sibSpaceThree" presStyleCnt="0"/>
      <dgm:spPr/>
    </dgm:pt>
    <dgm:pt modelId="{68C6210A-B5CA-480C-84F2-B716D32F0DA7}" type="pres">
      <dgm:prSet presAssocID="{FF481D6B-F9C7-41A3-BEB1-4CE6356F568D}" presName="vertThree" presStyleCnt="0"/>
      <dgm:spPr/>
    </dgm:pt>
    <dgm:pt modelId="{D6992A7A-E62E-4688-9711-F5E5E4B21171}" type="pres">
      <dgm:prSet presAssocID="{FF481D6B-F9C7-41A3-BEB1-4CE6356F568D}" presName="txThree" presStyleLbl="node3" presStyleIdx="2" presStyleCnt="3">
        <dgm:presLayoutVars>
          <dgm:chPref val="3"/>
        </dgm:presLayoutVars>
      </dgm:prSet>
      <dgm:spPr/>
    </dgm:pt>
    <dgm:pt modelId="{99A9EED9-D175-4962-B3E8-5B7D142756E7}" type="pres">
      <dgm:prSet presAssocID="{FF481D6B-F9C7-41A3-BEB1-4CE6356F568D}" presName="horzThree" presStyleCnt="0"/>
      <dgm:spPr/>
    </dgm:pt>
  </dgm:ptLst>
  <dgm:cxnLst>
    <dgm:cxn modelId="{A0C23D10-F768-4B66-956E-CAE5D4E3FD6E}" type="presOf" srcId="{59E5163A-7BC8-4EF1-9F5E-621EBA0837D3}" destId="{87E3AEE1-D491-4B94-B106-C38D8B190CCB}" srcOrd="0" destOrd="0" presId="urn:microsoft.com/office/officeart/2005/8/layout/hierarchy4"/>
    <dgm:cxn modelId="{96B4323E-1E36-43A6-A66F-0427F1B891F6}" type="presOf" srcId="{D75AD06D-D81C-4F66-B059-B4F8B6DB1FC4}" destId="{8A831771-4688-4432-92A8-CE7462E49142}" srcOrd="0" destOrd="0" presId="urn:microsoft.com/office/officeart/2005/8/layout/hierarchy4"/>
    <dgm:cxn modelId="{92186289-B6CB-4EB7-B71B-5732E7704029}" type="presOf" srcId="{334A8074-E567-4353-9307-79F7D429EC24}" destId="{039593B2-11CE-4CFF-8D6E-CDFB72897DA4}" srcOrd="0" destOrd="0" presId="urn:microsoft.com/office/officeart/2005/8/layout/hierarchy4"/>
    <dgm:cxn modelId="{05DD228F-097E-4484-AC8F-D39DBB19147D}" type="presOf" srcId="{3AADE5CF-07A4-4230-B233-C5257BF4E384}" destId="{2E16B20B-15B8-424D-86F8-727A891C20EF}" srcOrd="0" destOrd="0" presId="urn:microsoft.com/office/officeart/2005/8/layout/hierarchy4"/>
    <dgm:cxn modelId="{E7A70E9A-E6D7-4CC6-914C-83021CA5B3C3}" type="presOf" srcId="{FF481D6B-F9C7-41A3-BEB1-4CE6356F568D}" destId="{D6992A7A-E62E-4688-9711-F5E5E4B21171}" srcOrd="0" destOrd="0" presId="urn:microsoft.com/office/officeart/2005/8/layout/hierarchy4"/>
    <dgm:cxn modelId="{50D52B9A-D72A-4EAE-AA75-B812EC988C8C}" srcId="{3AADE5CF-07A4-4230-B233-C5257BF4E384}" destId="{59D68873-5D27-4945-98DC-4C8E16B148D7}" srcOrd="0" destOrd="0" parTransId="{60E50B01-9177-4348-80F5-9BE426B5C114}" sibTransId="{920EB11E-8976-41EA-BA97-01AED5B0E317}"/>
    <dgm:cxn modelId="{C5B6F1BD-F1CE-483D-A5D1-659D0886A835}" srcId="{334A8074-E567-4353-9307-79F7D429EC24}" destId="{46B1201A-C72D-4E6A-B219-3906C0C00F84}" srcOrd="0" destOrd="0" parTransId="{9F988D62-6140-4CBD-A972-32BE1206A426}" sibTransId="{CEB18828-02F3-47E3-9E73-1460450CB1A5}"/>
    <dgm:cxn modelId="{CFD997C8-2864-467C-AD89-445F911834DF}" srcId="{D75AD06D-D81C-4F66-B059-B4F8B6DB1FC4}" destId="{59E5163A-7BC8-4EF1-9F5E-621EBA0837D3}" srcOrd="0" destOrd="0" parTransId="{98A40EEA-32B2-4587-9C68-E49EF6479708}" sibTransId="{3536192E-B930-4AD4-80BD-6A61425E0F12}"/>
    <dgm:cxn modelId="{84173FCD-238C-41D6-9D17-1D56ACD4046D}" srcId="{334A8074-E567-4353-9307-79F7D429EC24}" destId="{FF481D6B-F9C7-41A3-BEB1-4CE6356F568D}" srcOrd="1" destOrd="0" parTransId="{4AF55B24-C6FA-431B-87FF-BF0892171D66}" sibTransId="{ED32627D-5D84-49C8-A664-66C0DD089105}"/>
    <dgm:cxn modelId="{90D84FE2-0E52-4041-AF70-0A107DC21A75}" type="presOf" srcId="{59D68873-5D27-4945-98DC-4C8E16B148D7}" destId="{9AD5276B-2811-4BAC-8246-E23C0F9E2AEF}" srcOrd="0" destOrd="0" presId="urn:microsoft.com/office/officeart/2005/8/layout/hierarchy4"/>
    <dgm:cxn modelId="{3394D1E5-114F-4F5B-8F55-6E684800FB2D}" type="presOf" srcId="{46B1201A-C72D-4E6A-B219-3906C0C00F84}" destId="{9FCFB2CF-A817-4033-9101-6D0602E0615A}" srcOrd="0" destOrd="0" presId="urn:microsoft.com/office/officeart/2005/8/layout/hierarchy4"/>
    <dgm:cxn modelId="{EBDF21E6-99C1-4ED4-A773-72ECB8CB7EC6}" srcId="{59E5163A-7BC8-4EF1-9F5E-621EBA0837D3}" destId="{334A8074-E567-4353-9307-79F7D429EC24}" srcOrd="1" destOrd="0" parTransId="{DC47C04D-E2B6-4176-8536-5B3881174753}" sibTransId="{3A376FBE-EA1B-4069-9326-427E39359272}"/>
    <dgm:cxn modelId="{33F098FC-BE0B-4F3A-A6CC-0F257CC9267B}" srcId="{59E5163A-7BC8-4EF1-9F5E-621EBA0837D3}" destId="{3AADE5CF-07A4-4230-B233-C5257BF4E384}" srcOrd="0" destOrd="0" parTransId="{27A8D7F2-4C98-4EB5-B3BA-0F1946C00CB8}" sibTransId="{1520460D-CA46-4844-A9B9-C717D5D933BA}"/>
    <dgm:cxn modelId="{4857837A-7866-479F-A32A-435D0BC7B7C3}" type="presParOf" srcId="{8A831771-4688-4432-92A8-CE7462E49142}" destId="{1165D496-D23D-4A91-8EE6-40934C4A4F73}" srcOrd="0" destOrd="0" presId="urn:microsoft.com/office/officeart/2005/8/layout/hierarchy4"/>
    <dgm:cxn modelId="{FEA23573-619E-4DC3-8674-32AFF3293219}" type="presParOf" srcId="{1165D496-D23D-4A91-8EE6-40934C4A4F73}" destId="{87E3AEE1-D491-4B94-B106-C38D8B190CCB}" srcOrd="0" destOrd="0" presId="urn:microsoft.com/office/officeart/2005/8/layout/hierarchy4"/>
    <dgm:cxn modelId="{E268257F-B0F4-4D4B-B3AA-CEB77D038996}" type="presParOf" srcId="{1165D496-D23D-4A91-8EE6-40934C4A4F73}" destId="{E1E88164-27FE-411D-81FB-5F6617B53600}" srcOrd="1" destOrd="0" presId="urn:microsoft.com/office/officeart/2005/8/layout/hierarchy4"/>
    <dgm:cxn modelId="{80E89975-E0C3-41DF-913F-D92BB9CAE2F7}" type="presParOf" srcId="{1165D496-D23D-4A91-8EE6-40934C4A4F73}" destId="{8561DAE3-9939-4458-9272-7FD55288F8AA}" srcOrd="2" destOrd="0" presId="urn:microsoft.com/office/officeart/2005/8/layout/hierarchy4"/>
    <dgm:cxn modelId="{A15B943F-E336-4566-8ED5-707A8A8E49E4}" type="presParOf" srcId="{8561DAE3-9939-4458-9272-7FD55288F8AA}" destId="{F2A97F54-A738-44CC-9C59-C065DA3793F7}" srcOrd="0" destOrd="0" presId="urn:microsoft.com/office/officeart/2005/8/layout/hierarchy4"/>
    <dgm:cxn modelId="{996929D7-60C4-4579-98CC-C4D0FAD43D47}" type="presParOf" srcId="{F2A97F54-A738-44CC-9C59-C065DA3793F7}" destId="{2E16B20B-15B8-424D-86F8-727A891C20EF}" srcOrd="0" destOrd="0" presId="urn:microsoft.com/office/officeart/2005/8/layout/hierarchy4"/>
    <dgm:cxn modelId="{E1ADCA2F-9FA8-491C-8FA2-3DA3EED8CF28}" type="presParOf" srcId="{F2A97F54-A738-44CC-9C59-C065DA3793F7}" destId="{AF662133-3FBA-46EF-AFAE-4E9729F4C1FE}" srcOrd="1" destOrd="0" presId="urn:microsoft.com/office/officeart/2005/8/layout/hierarchy4"/>
    <dgm:cxn modelId="{A89AF1B5-AB77-44E2-8B44-9A93B179F74C}" type="presParOf" srcId="{F2A97F54-A738-44CC-9C59-C065DA3793F7}" destId="{C6388966-EB09-49C9-A978-0E07E056C024}" srcOrd="2" destOrd="0" presId="urn:microsoft.com/office/officeart/2005/8/layout/hierarchy4"/>
    <dgm:cxn modelId="{5520E66A-AAA9-473B-A1C5-BF3DD9D4CE74}" type="presParOf" srcId="{C6388966-EB09-49C9-A978-0E07E056C024}" destId="{D2119BC3-F82B-499E-8073-37BE11F770B1}" srcOrd="0" destOrd="0" presId="urn:microsoft.com/office/officeart/2005/8/layout/hierarchy4"/>
    <dgm:cxn modelId="{50010560-5BDB-4B74-A190-0D3A82B4B5FD}" type="presParOf" srcId="{D2119BC3-F82B-499E-8073-37BE11F770B1}" destId="{9AD5276B-2811-4BAC-8246-E23C0F9E2AEF}" srcOrd="0" destOrd="0" presId="urn:microsoft.com/office/officeart/2005/8/layout/hierarchy4"/>
    <dgm:cxn modelId="{0A08B0D6-9DC6-4CCC-B01B-AEE802A87314}" type="presParOf" srcId="{D2119BC3-F82B-499E-8073-37BE11F770B1}" destId="{54C0EF77-005F-4623-98CD-160E34022488}" srcOrd="1" destOrd="0" presId="urn:microsoft.com/office/officeart/2005/8/layout/hierarchy4"/>
    <dgm:cxn modelId="{098DFCF2-9403-4C23-9452-382DDE6D681C}" type="presParOf" srcId="{8561DAE3-9939-4458-9272-7FD55288F8AA}" destId="{876A6382-42D9-470F-98F9-C63B8868C7D4}" srcOrd="1" destOrd="0" presId="urn:microsoft.com/office/officeart/2005/8/layout/hierarchy4"/>
    <dgm:cxn modelId="{17642290-894C-4C6B-B30C-58802941C4CB}" type="presParOf" srcId="{8561DAE3-9939-4458-9272-7FD55288F8AA}" destId="{B38535F3-93E4-42BE-8D07-A61A10BD03D8}" srcOrd="2" destOrd="0" presId="urn:microsoft.com/office/officeart/2005/8/layout/hierarchy4"/>
    <dgm:cxn modelId="{6AB6B8E2-2279-4E8C-AF26-235C3319043C}" type="presParOf" srcId="{B38535F3-93E4-42BE-8D07-A61A10BD03D8}" destId="{039593B2-11CE-4CFF-8D6E-CDFB72897DA4}" srcOrd="0" destOrd="0" presId="urn:microsoft.com/office/officeart/2005/8/layout/hierarchy4"/>
    <dgm:cxn modelId="{E319E001-6654-45D9-9F03-5333E6B1F690}" type="presParOf" srcId="{B38535F3-93E4-42BE-8D07-A61A10BD03D8}" destId="{3B7455CA-9E7C-4951-93FA-BAB656BE21DB}" srcOrd="1" destOrd="0" presId="urn:microsoft.com/office/officeart/2005/8/layout/hierarchy4"/>
    <dgm:cxn modelId="{7AD8493F-8016-4689-B287-E1277E842DBB}" type="presParOf" srcId="{B38535F3-93E4-42BE-8D07-A61A10BD03D8}" destId="{A8529C2B-4533-4C8E-9698-767986E8A0AF}" srcOrd="2" destOrd="0" presId="urn:microsoft.com/office/officeart/2005/8/layout/hierarchy4"/>
    <dgm:cxn modelId="{88864907-DF77-4CB7-9723-053F40469A39}" type="presParOf" srcId="{A8529C2B-4533-4C8E-9698-767986E8A0AF}" destId="{1FCF6ADC-7864-4672-9B68-59D1FE635C1D}" srcOrd="0" destOrd="0" presId="urn:microsoft.com/office/officeart/2005/8/layout/hierarchy4"/>
    <dgm:cxn modelId="{706B6873-8D45-4D46-BCCF-ACE1D6B394C4}" type="presParOf" srcId="{1FCF6ADC-7864-4672-9B68-59D1FE635C1D}" destId="{9FCFB2CF-A817-4033-9101-6D0602E0615A}" srcOrd="0" destOrd="0" presId="urn:microsoft.com/office/officeart/2005/8/layout/hierarchy4"/>
    <dgm:cxn modelId="{A7933EA7-F3A6-47EB-B798-DC485931FBF9}" type="presParOf" srcId="{1FCF6ADC-7864-4672-9B68-59D1FE635C1D}" destId="{75E7986A-F203-4DDF-890F-1996C492E7EB}" srcOrd="1" destOrd="0" presId="urn:microsoft.com/office/officeart/2005/8/layout/hierarchy4"/>
    <dgm:cxn modelId="{0AFCC873-DF45-4E29-AC22-FBE824596079}" type="presParOf" srcId="{A8529C2B-4533-4C8E-9698-767986E8A0AF}" destId="{EC5E1C15-91E8-4F18-AF89-6FEBE514B8D3}" srcOrd="1" destOrd="0" presId="urn:microsoft.com/office/officeart/2005/8/layout/hierarchy4"/>
    <dgm:cxn modelId="{A912B151-CF12-40CB-8850-36A1011FB60A}" type="presParOf" srcId="{A8529C2B-4533-4C8E-9698-767986E8A0AF}" destId="{68C6210A-B5CA-480C-84F2-B716D32F0DA7}" srcOrd="2" destOrd="0" presId="urn:microsoft.com/office/officeart/2005/8/layout/hierarchy4"/>
    <dgm:cxn modelId="{EDD6E7B6-2A04-4B39-BA70-DE15AC2D7E0B}" type="presParOf" srcId="{68C6210A-B5CA-480C-84F2-B716D32F0DA7}" destId="{D6992A7A-E62E-4688-9711-F5E5E4B21171}" srcOrd="0" destOrd="0" presId="urn:microsoft.com/office/officeart/2005/8/layout/hierarchy4"/>
    <dgm:cxn modelId="{2899B38B-A6D2-41E8-BFA4-ED53D670B1F1}" type="presParOf" srcId="{68C6210A-B5CA-480C-84F2-B716D32F0DA7}" destId="{99A9EED9-D175-4962-B3E8-5B7D142756E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5566BB-1B6A-4A20-9379-D11DAD0DEBFD}" type="doc">
      <dgm:prSet loTypeId="urn:microsoft.com/office/officeart/2008/layout/VerticalCurvedList#1" loCatId="list" qsTypeId="urn:microsoft.com/office/officeart/2005/8/quickstyle/simple1#1" qsCatId="simple" csTypeId="urn:microsoft.com/office/officeart/2005/8/colors/colorful1#1" csCatId="colorful" phldr="1"/>
      <dgm:spPr/>
      <dgm:t>
        <a:bodyPr/>
        <a:lstStyle/>
        <a:p>
          <a:endParaRPr lang="id-ID"/>
        </a:p>
      </dgm:t>
    </dgm:pt>
    <dgm:pt modelId="{FDF27DB0-EAC0-4920-AF7D-20BBB7402A2C}">
      <dgm:prSet phldrT="[Text]" custT="1"/>
      <dgm:spPr>
        <a:solidFill>
          <a:schemeClr val="accent1"/>
        </a:solidFill>
        <a:ln>
          <a:noFill/>
        </a:ln>
      </dgm:spPr>
      <dgm:t>
        <a:bodyPr/>
        <a:lstStyle/>
        <a:p>
          <a:r>
            <a:rPr lang="en-US" altLang="zh-CN" sz="2800" dirty="0">
              <a:solidFill>
                <a:schemeClr val="bg1"/>
              </a:solidFill>
              <a:latin typeface="Times New Roman" pitchFamily="18" charset="0"/>
              <a:ea typeface="印品黑体" panose="00000500000000000000" pitchFamily="2" charset="-122"/>
              <a:cs typeface="Times New Roman" pitchFamily="18" charset="0"/>
            </a:rPr>
            <a:t>HỌC BÀI, LÀM BÀI TẬP VÀO VỞ.</a:t>
          </a:r>
        </a:p>
        <a:p>
          <a:endParaRPr lang="id-ID" sz="1000" dirty="0">
            <a:solidFill>
              <a:schemeClr val="bg1">
                <a:lumMod val="95000"/>
              </a:schemeClr>
            </a:solidFill>
          </a:endParaRPr>
        </a:p>
      </dgm:t>
    </dgm:pt>
    <dgm:pt modelId="{95451BA8-FA3F-4B23-98B5-EFA183983FD5}" type="parTrans" cxnId="{8B8800F8-EBE8-4C70-9F9A-8212128C6F24}">
      <dgm:prSet/>
      <dgm:spPr/>
      <dgm:t>
        <a:bodyPr/>
        <a:lstStyle/>
        <a:p>
          <a:endParaRPr lang="id-ID"/>
        </a:p>
      </dgm:t>
    </dgm:pt>
    <dgm:pt modelId="{DD384F37-CF0A-45FB-9AEA-974EB4CF2B81}" type="sibTrans" cxnId="{8B8800F8-EBE8-4C70-9F9A-8212128C6F24}">
      <dgm:prSet/>
      <dgm:spPr>
        <a:ln w="57150">
          <a:solidFill>
            <a:schemeClr val="accent4"/>
          </a:solidFill>
        </a:ln>
      </dgm:spPr>
      <dgm:t>
        <a:bodyPr/>
        <a:lstStyle/>
        <a:p>
          <a:endParaRPr lang="id-ID"/>
        </a:p>
      </dgm:t>
    </dgm:pt>
    <dgm:pt modelId="{9F78A4BF-1191-4BD9-B69E-2B8C72C488C8}">
      <dgm:prSet phldrT="[Text]" custT="1"/>
      <dgm:spPr>
        <a:solidFill>
          <a:schemeClr val="accent2"/>
        </a:solidFill>
        <a:ln>
          <a:noFill/>
        </a:ln>
      </dgm:spPr>
      <dgm:t>
        <a:bodyPr/>
        <a:lstStyle/>
        <a:p>
          <a:r>
            <a:rPr lang="en-US" sz="2800" dirty="0" err="1">
              <a:latin typeface="Times New Roman" pitchFamily="18" charset="0"/>
              <a:cs typeface="Times New Roman" pitchFamily="18" charset="0"/>
            </a:rPr>
            <a:t>Sưu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a:t>
          </a:r>
          <a:endParaRPr lang="id-ID" sz="2800" dirty="0">
            <a:latin typeface="Times New Roman" pitchFamily="18" charset="0"/>
            <a:cs typeface="Times New Roman" pitchFamily="18" charset="0"/>
          </a:endParaRPr>
        </a:p>
      </dgm:t>
    </dgm:pt>
    <dgm:pt modelId="{C10C32A8-7D6C-49C0-9AF2-450D15A055CB}" type="parTrans" cxnId="{F02CA589-ACAE-4C6D-B75E-DC1912404608}">
      <dgm:prSet/>
      <dgm:spPr/>
      <dgm:t>
        <a:bodyPr/>
        <a:lstStyle/>
        <a:p>
          <a:endParaRPr lang="id-ID"/>
        </a:p>
      </dgm:t>
    </dgm:pt>
    <dgm:pt modelId="{6CB7DAD9-F2B8-44DD-AEE6-0B918AB3F3FD}" type="sibTrans" cxnId="{F02CA589-ACAE-4C6D-B75E-DC1912404608}">
      <dgm:prSet/>
      <dgm:spPr/>
      <dgm:t>
        <a:bodyPr/>
        <a:lstStyle/>
        <a:p>
          <a:endParaRPr lang="id-ID"/>
        </a:p>
      </dgm:t>
    </dgm:pt>
    <dgm:pt modelId="{DE6C1B2F-F0E7-438C-AD16-357C45DB6BE4}" type="pres">
      <dgm:prSet presAssocID="{435566BB-1B6A-4A20-9379-D11DAD0DEBFD}" presName="Name0" presStyleCnt="0">
        <dgm:presLayoutVars>
          <dgm:chMax val="7"/>
          <dgm:chPref val="7"/>
          <dgm:dir/>
        </dgm:presLayoutVars>
      </dgm:prSet>
      <dgm:spPr/>
    </dgm:pt>
    <dgm:pt modelId="{D3161767-ACB3-4553-BE18-DA95982EBD66}" type="pres">
      <dgm:prSet presAssocID="{435566BB-1B6A-4A20-9379-D11DAD0DEBFD}" presName="Name1" presStyleCnt="0"/>
      <dgm:spPr/>
    </dgm:pt>
    <dgm:pt modelId="{5E26D964-A722-44AC-8720-517E54F0D619}" type="pres">
      <dgm:prSet presAssocID="{435566BB-1B6A-4A20-9379-D11DAD0DEBFD}" presName="cycle" presStyleCnt="0"/>
      <dgm:spPr/>
    </dgm:pt>
    <dgm:pt modelId="{61029F5C-B5DF-4634-9F39-DB431C70FC21}" type="pres">
      <dgm:prSet presAssocID="{435566BB-1B6A-4A20-9379-D11DAD0DEBFD}" presName="srcNode" presStyleLbl="node1" presStyleIdx="0" presStyleCnt="2"/>
      <dgm:spPr/>
    </dgm:pt>
    <dgm:pt modelId="{9CA5311C-F3F3-438E-B801-4EA70EB42938}" type="pres">
      <dgm:prSet presAssocID="{435566BB-1B6A-4A20-9379-D11DAD0DEBFD}" presName="conn" presStyleLbl="parChTrans1D2" presStyleIdx="0" presStyleCnt="1"/>
      <dgm:spPr/>
    </dgm:pt>
    <dgm:pt modelId="{E1B8B99D-B787-43A8-AEDE-A477E6A49741}" type="pres">
      <dgm:prSet presAssocID="{435566BB-1B6A-4A20-9379-D11DAD0DEBFD}" presName="extraNode" presStyleLbl="node1" presStyleIdx="0" presStyleCnt="2"/>
      <dgm:spPr/>
    </dgm:pt>
    <dgm:pt modelId="{DCD87759-42B3-4336-8955-73BAA22AED1A}" type="pres">
      <dgm:prSet presAssocID="{435566BB-1B6A-4A20-9379-D11DAD0DEBFD}" presName="dstNode" presStyleLbl="node1" presStyleIdx="0" presStyleCnt="2"/>
      <dgm:spPr/>
    </dgm:pt>
    <dgm:pt modelId="{BCFC0A0D-5C26-4B0E-9B97-027EBA05534F}" type="pres">
      <dgm:prSet presAssocID="{FDF27DB0-EAC0-4920-AF7D-20BBB7402A2C}" presName="text_1" presStyleLbl="node1" presStyleIdx="0" presStyleCnt="2" custScaleX="70233" custLinFactNeighborX="-11129" custLinFactNeighborY="6888">
        <dgm:presLayoutVars>
          <dgm:bulletEnabled val="1"/>
        </dgm:presLayoutVars>
      </dgm:prSet>
      <dgm:spPr>
        <a:prstGeom prst="homePlate">
          <a:avLst/>
        </a:prstGeom>
      </dgm:spPr>
    </dgm:pt>
    <dgm:pt modelId="{6D91DDFE-3398-4E2E-9C0D-90E12A172ACB}" type="pres">
      <dgm:prSet presAssocID="{FDF27DB0-EAC0-4920-AF7D-20BBB7402A2C}" presName="accent_1" presStyleCnt="0"/>
      <dgm:spPr/>
    </dgm:pt>
    <dgm:pt modelId="{3A87B7BC-A8F6-4FA9-9633-16321F2F36FB}" type="pres">
      <dgm:prSet presAssocID="{FDF27DB0-EAC0-4920-AF7D-20BBB7402A2C}" presName="accentRepeatNode" presStyleLbl="solidFgAcc1" presStyleIdx="0" presStyleCnt="2" custLinFactNeighborX="5512" custLinFactNeighborY="5512"/>
      <dgm:spPr>
        <a:solidFill>
          <a:schemeClr val="bg1"/>
        </a:solidFill>
        <a:ln w="57150">
          <a:solidFill>
            <a:schemeClr val="accent1"/>
          </a:solidFill>
        </a:ln>
      </dgm:spPr>
    </dgm:pt>
    <dgm:pt modelId="{3503E521-6B50-4E2C-8EEC-B8CBD7140168}" type="pres">
      <dgm:prSet presAssocID="{9F78A4BF-1191-4BD9-B69E-2B8C72C488C8}" presName="text_2" presStyleLbl="node1" presStyleIdx="1" presStyleCnt="2" custScaleX="70233" custLinFactNeighborX="-12258" custLinFactNeighborY="1722">
        <dgm:presLayoutVars>
          <dgm:bulletEnabled val="1"/>
        </dgm:presLayoutVars>
      </dgm:prSet>
      <dgm:spPr>
        <a:prstGeom prst="homePlate">
          <a:avLst/>
        </a:prstGeom>
      </dgm:spPr>
    </dgm:pt>
    <dgm:pt modelId="{1213BC79-D962-4C02-A2A2-77C3DB5D047B}" type="pres">
      <dgm:prSet presAssocID="{9F78A4BF-1191-4BD9-B69E-2B8C72C488C8}" presName="accent_2" presStyleCnt="0"/>
      <dgm:spPr/>
    </dgm:pt>
    <dgm:pt modelId="{F47FA197-DA62-465B-B9A8-DFA36447A975}" type="pres">
      <dgm:prSet presAssocID="{9F78A4BF-1191-4BD9-B69E-2B8C72C488C8}" presName="accentRepeatNode" presStyleLbl="solidFgAcc1" presStyleIdx="1" presStyleCnt="2"/>
      <dgm:spPr>
        <a:solidFill>
          <a:schemeClr val="bg1"/>
        </a:solidFill>
        <a:ln w="57150">
          <a:solidFill>
            <a:schemeClr val="accent2"/>
          </a:solidFill>
        </a:ln>
      </dgm:spPr>
    </dgm:pt>
  </dgm:ptLst>
  <dgm:cxnLst>
    <dgm:cxn modelId="{0ED37005-E190-4093-A91C-5D85CEE5966F}" type="presOf" srcId="{FDF27DB0-EAC0-4920-AF7D-20BBB7402A2C}" destId="{BCFC0A0D-5C26-4B0E-9B97-027EBA05534F}" srcOrd="0" destOrd="0" presId="urn:microsoft.com/office/officeart/2008/layout/VerticalCurvedList#1"/>
    <dgm:cxn modelId="{9842FA5F-0A64-477C-BC86-AEEA4542485A}" type="presOf" srcId="{9F78A4BF-1191-4BD9-B69E-2B8C72C488C8}" destId="{3503E521-6B50-4E2C-8EEC-B8CBD7140168}" srcOrd="0" destOrd="0" presId="urn:microsoft.com/office/officeart/2008/layout/VerticalCurvedList#1"/>
    <dgm:cxn modelId="{F02CA589-ACAE-4C6D-B75E-DC1912404608}" srcId="{435566BB-1B6A-4A20-9379-D11DAD0DEBFD}" destId="{9F78A4BF-1191-4BD9-B69E-2B8C72C488C8}" srcOrd="1" destOrd="0" parTransId="{C10C32A8-7D6C-49C0-9AF2-450D15A055CB}" sibTransId="{6CB7DAD9-F2B8-44DD-AEE6-0B918AB3F3FD}"/>
    <dgm:cxn modelId="{15D5248D-BBFE-4957-B134-034924448F4E}" type="presOf" srcId="{DD384F37-CF0A-45FB-9AEA-974EB4CF2B81}" destId="{9CA5311C-F3F3-438E-B801-4EA70EB42938}" srcOrd="0" destOrd="0" presId="urn:microsoft.com/office/officeart/2008/layout/VerticalCurvedList#1"/>
    <dgm:cxn modelId="{847D7CCA-456C-4301-9210-C34EA76E524F}" type="presOf" srcId="{435566BB-1B6A-4A20-9379-D11DAD0DEBFD}" destId="{DE6C1B2F-F0E7-438C-AD16-357C45DB6BE4}" srcOrd="0" destOrd="0" presId="urn:microsoft.com/office/officeart/2008/layout/VerticalCurvedList#1"/>
    <dgm:cxn modelId="{8B8800F8-EBE8-4C70-9F9A-8212128C6F24}" srcId="{435566BB-1B6A-4A20-9379-D11DAD0DEBFD}" destId="{FDF27DB0-EAC0-4920-AF7D-20BBB7402A2C}" srcOrd="0" destOrd="0" parTransId="{95451BA8-FA3F-4B23-98B5-EFA183983FD5}" sibTransId="{DD384F37-CF0A-45FB-9AEA-974EB4CF2B81}"/>
    <dgm:cxn modelId="{71F2D8D1-99EF-428B-8010-260E668A832D}" type="presParOf" srcId="{DE6C1B2F-F0E7-438C-AD16-357C45DB6BE4}" destId="{D3161767-ACB3-4553-BE18-DA95982EBD66}" srcOrd="0" destOrd="0" presId="urn:microsoft.com/office/officeart/2008/layout/VerticalCurvedList#1"/>
    <dgm:cxn modelId="{BAD64CA1-C2A3-4A5A-8B12-9089F7367974}" type="presParOf" srcId="{D3161767-ACB3-4553-BE18-DA95982EBD66}" destId="{5E26D964-A722-44AC-8720-517E54F0D619}" srcOrd="0" destOrd="0" presId="urn:microsoft.com/office/officeart/2008/layout/VerticalCurvedList#1"/>
    <dgm:cxn modelId="{1B53515D-E901-490A-A7DD-F6A73CD00174}" type="presParOf" srcId="{5E26D964-A722-44AC-8720-517E54F0D619}" destId="{61029F5C-B5DF-4634-9F39-DB431C70FC21}" srcOrd="0" destOrd="0" presId="urn:microsoft.com/office/officeart/2008/layout/VerticalCurvedList#1"/>
    <dgm:cxn modelId="{17ECF124-7EF5-45BF-95B7-BEAB5DD602D2}" type="presParOf" srcId="{5E26D964-A722-44AC-8720-517E54F0D619}" destId="{9CA5311C-F3F3-438E-B801-4EA70EB42938}" srcOrd="1" destOrd="0" presId="urn:microsoft.com/office/officeart/2008/layout/VerticalCurvedList#1"/>
    <dgm:cxn modelId="{A8FBD352-DBB1-44E7-8728-D94F00F69DF8}" type="presParOf" srcId="{5E26D964-A722-44AC-8720-517E54F0D619}" destId="{E1B8B99D-B787-43A8-AEDE-A477E6A49741}" srcOrd="2" destOrd="0" presId="urn:microsoft.com/office/officeart/2008/layout/VerticalCurvedList#1"/>
    <dgm:cxn modelId="{95971331-CA8C-457E-BF99-396F7C071D18}" type="presParOf" srcId="{5E26D964-A722-44AC-8720-517E54F0D619}" destId="{DCD87759-42B3-4336-8955-73BAA22AED1A}" srcOrd="3" destOrd="0" presId="urn:microsoft.com/office/officeart/2008/layout/VerticalCurvedList#1"/>
    <dgm:cxn modelId="{46E2E6B0-D93A-4FCF-A3F5-C8B464EA0DE4}" type="presParOf" srcId="{D3161767-ACB3-4553-BE18-DA95982EBD66}" destId="{BCFC0A0D-5C26-4B0E-9B97-027EBA05534F}" srcOrd="1" destOrd="0" presId="urn:microsoft.com/office/officeart/2008/layout/VerticalCurvedList#1"/>
    <dgm:cxn modelId="{14C7B841-B4B4-419B-B1D2-D5EA5D012C9E}" type="presParOf" srcId="{D3161767-ACB3-4553-BE18-DA95982EBD66}" destId="{6D91DDFE-3398-4E2E-9C0D-90E12A172ACB}" srcOrd="2" destOrd="0" presId="urn:microsoft.com/office/officeart/2008/layout/VerticalCurvedList#1"/>
    <dgm:cxn modelId="{9C23138B-0AC5-4F6A-A7CF-93F0F7DDEF27}" type="presParOf" srcId="{6D91DDFE-3398-4E2E-9C0D-90E12A172ACB}" destId="{3A87B7BC-A8F6-4FA9-9633-16321F2F36FB}" srcOrd="0" destOrd="0" presId="urn:microsoft.com/office/officeart/2008/layout/VerticalCurvedList#1"/>
    <dgm:cxn modelId="{FB23067F-4E60-4FB6-9D89-1CB09DC7D82B}" type="presParOf" srcId="{D3161767-ACB3-4553-BE18-DA95982EBD66}" destId="{3503E521-6B50-4E2C-8EEC-B8CBD7140168}" srcOrd="3" destOrd="0" presId="urn:microsoft.com/office/officeart/2008/layout/VerticalCurvedList#1"/>
    <dgm:cxn modelId="{0F21FE8F-9031-40D5-9491-964630264059}" type="presParOf" srcId="{D3161767-ACB3-4553-BE18-DA95982EBD66}" destId="{1213BC79-D962-4C02-A2A2-77C3DB5D047B}" srcOrd="4" destOrd="0" presId="urn:microsoft.com/office/officeart/2008/layout/VerticalCurvedList#1"/>
    <dgm:cxn modelId="{98A60249-53C5-423B-B1F7-D62A1C835F83}" type="presParOf" srcId="{1213BC79-D962-4C02-A2A2-77C3DB5D047B}" destId="{F47FA197-DA62-465B-B9A8-DFA36447A975}"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D50E-8307-4A5E-92D3-C1A9D9ADACC4}">
      <dsp:nvSpPr>
        <dsp:cNvPr id="0" name=""/>
        <dsp:cNvSpPr/>
      </dsp:nvSpPr>
      <dsp:spPr>
        <a:xfrm>
          <a:off x="0" y="1182492"/>
          <a:ext cx="11568701"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D100BE-AB82-4A2C-BECA-1E8190EA5288}">
      <dsp:nvSpPr>
        <dsp:cNvPr id="0" name=""/>
        <dsp:cNvSpPr/>
      </dsp:nvSpPr>
      <dsp:spPr>
        <a:xfrm>
          <a:off x="578435" y="680652"/>
          <a:ext cx="8098090" cy="1003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6089" tIns="0" rIns="306089" bIns="0" numCol="1" spcCol="1270" anchor="ctr" anchorCtr="0">
          <a:noAutofit/>
        </a:bodyPr>
        <a:lstStyle/>
        <a:p>
          <a:pPr marL="0" lvl="0" indent="0" algn="l" defTabSz="1511300">
            <a:lnSpc>
              <a:spcPct val="90000"/>
            </a:lnSpc>
            <a:spcBef>
              <a:spcPct val="0"/>
            </a:spcBef>
            <a:spcAft>
              <a:spcPct val="35000"/>
            </a:spcAft>
            <a:buNone/>
          </a:pPr>
          <a:r>
            <a:rPr lang="vi-VN" sz="3400" b="0" i="0" u="none" kern="1200" dirty="0" err="1">
              <a:latin typeface="Times New Roman" panose="02020603050405020304" pitchFamily="18" charset="0"/>
              <a:cs typeface="Times New Roman" panose="02020603050405020304" pitchFamily="18" charset="0"/>
            </a:rPr>
            <a:t>Khám</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phá</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được</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phẩm</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chất</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tốt</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đẹp</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của</a:t>
          </a:r>
          <a:r>
            <a:rPr lang="vi-VN" sz="3400" b="0" i="0" u="none" kern="1200" dirty="0">
              <a:latin typeface="Times New Roman" panose="02020603050405020304" pitchFamily="18" charset="0"/>
              <a:cs typeface="Times New Roman" panose="02020603050405020304" pitchFamily="18" charset="0"/>
            </a:rPr>
            <a:t> </a:t>
          </a:r>
          <a:r>
            <a:rPr lang="vi-VN" sz="3400" b="0" i="0" u="none" kern="1200" dirty="0" err="1">
              <a:latin typeface="Times New Roman" panose="02020603050405020304" pitchFamily="18" charset="0"/>
              <a:cs typeface="Times New Roman" panose="02020603050405020304" pitchFamily="18" charset="0"/>
            </a:rPr>
            <a:t>tổ</a:t>
          </a:r>
          <a:r>
            <a:rPr lang="vi-VN" sz="3400" b="0" i="0" u="none" kern="1200" dirty="0">
              <a:latin typeface="Times New Roman" panose="02020603050405020304" pitchFamily="18" charset="0"/>
              <a:cs typeface="Times New Roman" panose="02020603050405020304" pitchFamily="18" charset="0"/>
            </a:rPr>
            <a:t> tiên </a:t>
          </a:r>
          <a:r>
            <a:rPr lang="vi-VN" sz="3400" b="0" i="0" u="none" kern="1200" dirty="0" err="1">
              <a:latin typeface="Times New Roman" panose="02020603050405020304" pitchFamily="18" charset="0"/>
              <a:cs typeface="Times New Roman" panose="02020603050405020304" pitchFamily="18" charset="0"/>
            </a:rPr>
            <a:t>mình</a:t>
          </a:r>
          <a:r>
            <a:rPr lang="en-US" sz="3400" b="0" i="0" u="none" kern="1200" dirty="0">
              <a:latin typeface="Times New Roman" panose="02020603050405020304" pitchFamily="18" charset="0"/>
              <a:cs typeface="Times New Roman" panose="02020603050405020304" pitchFamily="18" charset="0"/>
            </a:rPr>
            <a:t>. </a:t>
          </a:r>
          <a:endParaRPr lang="en-US" sz="3400" kern="1200" dirty="0">
            <a:latin typeface="Times New Roman" panose="02020603050405020304" pitchFamily="18" charset="0"/>
            <a:cs typeface="Times New Roman" panose="02020603050405020304" pitchFamily="18" charset="0"/>
          </a:endParaRPr>
        </a:p>
      </dsp:txBody>
      <dsp:txXfrm>
        <a:off x="627431" y="729648"/>
        <a:ext cx="8000098" cy="905688"/>
      </dsp:txXfrm>
    </dsp:sp>
    <dsp:sp modelId="{456751C9-FBB7-4ED7-8585-651AC412F883}">
      <dsp:nvSpPr>
        <dsp:cNvPr id="0" name=""/>
        <dsp:cNvSpPr/>
      </dsp:nvSpPr>
      <dsp:spPr>
        <a:xfrm>
          <a:off x="0" y="2724732"/>
          <a:ext cx="11568701"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36BD92-6501-48F0-8B70-9B4BEEA40079}">
      <dsp:nvSpPr>
        <dsp:cNvPr id="0" name=""/>
        <dsp:cNvSpPr/>
      </dsp:nvSpPr>
      <dsp:spPr>
        <a:xfrm>
          <a:off x="578435" y="2222892"/>
          <a:ext cx="8098090" cy="1003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6089" tIns="0" rIns="306089" bIns="0" numCol="1" spcCol="1270" anchor="ctr" anchorCtr="0">
          <a:noAutofit/>
        </a:bodyPr>
        <a:lstStyle/>
        <a:p>
          <a:pPr marL="0" lvl="0" indent="0" algn="l" defTabSz="1511300">
            <a:lnSpc>
              <a:spcPct val="90000"/>
            </a:lnSpc>
            <a:spcBef>
              <a:spcPct val="0"/>
            </a:spcBef>
            <a:spcAft>
              <a:spcPct val="35000"/>
            </a:spcAft>
            <a:buNone/>
          </a:pPr>
          <a:r>
            <a:rPr lang="en-US" sz="3400" b="0" i="0" u="none" kern="1200" dirty="0" err="1">
              <a:latin typeface="Times New Roman" panose="02020603050405020304" pitchFamily="18" charset="0"/>
              <a:cs typeface="Times New Roman" panose="02020603050405020304" pitchFamily="18" charset="0"/>
            </a:rPr>
            <a:t>Những</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tình</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cảm</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sâu</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lắng</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thiết</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tha</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mà</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ông</a:t>
          </a:r>
          <a:r>
            <a:rPr lang="en-US" sz="3400" b="0" i="0" u="none" kern="1200" dirty="0">
              <a:latin typeface="Times New Roman" panose="02020603050405020304" pitchFamily="18" charset="0"/>
              <a:cs typeface="Times New Roman" panose="02020603050405020304" pitchFamily="18" charset="0"/>
            </a:rPr>
            <a:t> cha ta </a:t>
          </a:r>
          <a:r>
            <a:rPr lang="en-US" sz="3400" b="0" i="0" u="none" kern="1200" dirty="0" err="1">
              <a:latin typeface="Times New Roman" panose="02020603050405020304" pitchFamily="18" charset="0"/>
              <a:cs typeface="Times New Roman" panose="02020603050405020304" pitchFamily="18" charset="0"/>
            </a:rPr>
            <a:t>gửi</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gắm</a:t>
          </a:r>
          <a:r>
            <a:rPr lang="en-US" sz="3400" b="0" i="0" u="none" kern="1200" dirty="0">
              <a:latin typeface="Times New Roman" panose="02020603050405020304" pitchFamily="18" charset="0"/>
              <a:cs typeface="Times New Roman" panose="02020603050405020304" pitchFamily="18" charset="0"/>
            </a:rPr>
            <a:t> qua </a:t>
          </a:r>
          <a:r>
            <a:rPr lang="en-US" sz="3400" b="0" i="0" u="none" kern="1200" dirty="0" err="1">
              <a:latin typeface="Times New Roman" panose="02020603050405020304" pitchFamily="18" charset="0"/>
              <a:cs typeface="Times New Roman" panose="02020603050405020304" pitchFamily="18" charset="0"/>
            </a:rPr>
            <a:t>những</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câu</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chuyện</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cổ</a:t>
          </a:r>
          <a:r>
            <a:rPr lang="en-US" sz="3400" b="0" i="0" u="none" kern="1200" dirty="0">
              <a:latin typeface="Times New Roman" panose="02020603050405020304" pitchFamily="18" charset="0"/>
              <a:cs typeface="Times New Roman" panose="02020603050405020304" pitchFamily="18" charset="0"/>
            </a:rPr>
            <a:t>.</a:t>
          </a:r>
          <a:endParaRPr lang="en-US" sz="3400" kern="1200" dirty="0">
            <a:latin typeface="Times New Roman" panose="02020603050405020304" pitchFamily="18" charset="0"/>
            <a:cs typeface="Times New Roman" panose="02020603050405020304" pitchFamily="18" charset="0"/>
          </a:endParaRPr>
        </a:p>
      </dsp:txBody>
      <dsp:txXfrm>
        <a:off x="627431" y="2271888"/>
        <a:ext cx="8000098" cy="905688"/>
      </dsp:txXfrm>
    </dsp:sp>
    <dsp:sp modelId="{CD97664C-CE3F-41C1-9EEA-B65FF0699B06}">
      <dsp:nvSpPr>
        <dsp:cNvPr id="0" name=""/>
        <dsp:cNvSpPr/>
      </dsp:nvSpPr>
      <dsp:spPr>
        <a:xfrm>
          <a:off x="0" y="4266972"/>
          <a:ext cx="11568701"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799BFBE-1557-4FDA-A278-924F2166C515}">
      <dsp:nvSpPr>
        <dsp:cNvPr id="0" name=""/>
        <dsp:cNvSpPr/>
      </dsp:nvSpPr>
      <dsp:spPr>
        <a:xfrm>
          <a:off x="578435" y="3765131"/>
          <a:ext cx="8098090" cy="1003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6089" tIns="0" rIns="306089" bIns="0" numCol="1" spcCol="1270" anchor="ctr" anchorCtr="0">
          <a:noAutofit/>
        </a:bodyPr>
        <a:lstStyle/>
        <a:p>
          <a:pPr marL="0" lvl="0" indent="0" algn="l" defTabSz="1511300">
            <a:lnSpc>
              <a:spcPct val="90000"/>
            </a:lnSpc>
            <a:spcBef>
              <a:spcPct val="0"/>
            </a:spcBef>
            <a:spcAft>
              <a:spcPct val="35000"/>
            </a:spcAft>
            <a:buNone/>
          </a:pPr>
          <a:r>
            <a:rPr lang="en-US" sz="3400" b="0" i="0" u="none" kern="1200" dirty="0" err="1">
              <a:latin typeface="Times New Roman" panose="02020603050405020304" pitchFamily="18" charset="0"/>
              <a:cs typeface="Times New Roman" panose="02020603050405020304" pitchFamily="18" charset="0"/>
            </a:rPr>
            <a:t>Thấu</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hiểu</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những</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giá</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trị</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tinh</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thần</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của</a:t>
          </a:r>
          <a:r>
            <a:rPr lang="en-US" sz="3400" b="0" i="0" u="none" kern="1200" dirty="0">
              <a:latin typeface="Times New Roman" panose="02020603050405020304" pitchFamily="18" charset="0"/>
              <a:cs typeface="Times New Roman" panose="02020603050405020304" pitchFamily="18" charset="0"/>
            </a:rPr>
            <a:t> cha </a:t>
          </a:r>
          <a:r>
            <a:rPr lang="en-US" sz="3400" b="0" i="0" u="none" kern="1200" dirty="0" err="1">
              <a:latin typeface="Times New Roman" panose="02020603050405020304" pitchFamily="18" charset="0"/>
              <a:cs typeface="Times New Roman" panose="02020603050405020304" pitchFamily="18" charset="0"/>
            </a:rPr>
            <a:t>ông</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ghi</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dấu</a:t>
          </a:r>
          <a:r>
            <a:rPr lang="en-US" sz="3400" b="0" i="0" u="none" kern="1200" dirty="0">
              <a:latin typeface="Times New Roman" panose="02020603050405020304" pitchFamily="18" charset="0"/>
              <a:cs typeface="Times New Roman" panose="02020603050405020304" pitchFamily="18" charset="0"/>
            </a:rPr>
            <a:t> qua </a:t>
          </a:r>
          <a:r>
            <a:rPr lang="en-US" sz="3400" b="0" i="0" u="none" kern="1200" dirty="0" err="1">
              <a:latin typeface="Times New Roman" panose="02020603050405020304" pitchFamily="18" charset="0"/>
              <a:cs typeface="Times New Roman" panose="02020603050405020304" pitchFamily="18" charset="0"/>
            </a:rPr>
            <a:t>những</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câu</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chuyện</a:t>
          </a:r>
          <a:r>
            <a:rPr lang="en-US" sz="3400" b="0" i="0" u="none" kern="1200" dirty="0">
              <a:latin typeface="Times New Roman" panose="02020603050405020304" pitchFamily="18" charset="0"/>
              <a:cs typeface="Times New Roman" panose="02020603050405020304" pitchFamily="18" charset="0"/>
            </a:rPr>
            <a:t> </a:t>
          </a:r>
          <a:r>
            <a:rPr lang="en-US" sz="3400" b="0" i="0" u="none" kern="1200" dirty="0" err="1">
              <a:latin typeface="Times New Roman" panose="02020603050405020304" pitchFamily="18" charset="0"/>
              <a:cs typeface="Times New Roman" panose="02020603050405020304" pitchFamily="18" charset="0"/>
            </a:rPr>
            <a:t>cổ</a:t>
          </a:r>
          <a:r>
            <a:rPr lang="en-US" sz="3400" b="0" i="0" u="none" kern="1200" dirty="0">
              <a:latin typeface="Times New Roman" panose="02020603050405020304" pitchFamily="18" charset="0"/>
              <a:cs typeface="Times New Roman" panose="02020603050405020304" pitchFamily="18" charset="0"/>
            </a:rPr>
            <a:t>.</a:t>
          </a:r>
          <a:endParaRPr lang="en-US" sz="3400" b="0" kern="1200" dirty="0">
            <a:latin typeface="Times New Roman" panose="02020603050405020304" pitchFamily="18" charset="0"/>
            <a:cs typeface="Times New Roman" panose="02020603050405020304" pitchFamily="18" charset="0"/>
          </a:endParaRPr>
        </a:p>
      </dsp:txBody>
      <dsp:txXfrm>
        <a:off x="627431" y="3814127"/>
        <a:ext cx="800009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7285-0FB8-4C10-B98D-50839EF9B2B4}">
      <dsp:nvSpPr>
        <dsp:cNvPr id="0" name=""/>
        <dsp:cNvSpPr/>
      </dsp:nvSpPr>
      <dsp:spPr>
        <a:xfrm>
          <a:off x="2095" y="244914"/>
          <a:ext cx="2408677" cy="15393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u="none" kern="1200" dirty="0">
              <a:latin typeface="Times New Roman" panose="02020603050405020304" pitchFamily="18" charset="0"/>
              <a:cs typeface="Times New Roman" panose="02020603050405020304" pitchFamily="18" charset="0"/>
            </a:rPr>
            <a:t>P</a:t>
          </a:r>
          <a:r>
            <a:rPr lang="vi-VN" sz="2400" b="0" i="0" u="none" kern="1200" dirty="0" err="1">
              <a:latin typeface="Times New Roman" panose="02020603050405020304" pitchFamily="18" charset="0"/>
              <a:cs typeface="Times New Roman" panose="02020603050405020304" pitchFamily="18" charset="0"/>
            </a:rPr>
            <a:t>hẩm</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chất</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tốt</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đẹp</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của</a:t>
          </a:r>
          <a:r>
            <a:rPr lang="vi-VN" sz="2400" b="0" i="0" u="none" kern="1200" dirty="0">
              <a:latin typeface="Times New Roman" panose="02020603050405020304" pitchFamily="18" charset="0"/>
              <a:cs typeface="Times New Roman" panose="02020603050405020304" pitchFamily="18" charset="0"/>
            </a:rPr>
            <a:t> con </a:t>
          </a:r>
          <a:r>
            <a:rPr lang="vi-VN" sz="2400" b="0" i="0" u="none" kern="1200" dirty="0" err="1">
              <a:latin typeface="Times New Roman" panose="02020603050405020304" pitchFamily="18" charset="0"/>
              <a:cs typeface="Times New Roman" panose="02020603050405020304" pitchFamily="18" charset="0"/>
            </a:rPr>
            <a:t>người</a:t>
          </a:r>
          <a:endParaRPr lang="en-US" sz="2400" kern="1200" dirty="0">
            <a:latin typeface="Times New Roman" panose="02020603050405020304" pitchFamily="18" charset="0"/>
            <a:cs typeface="Times New Roman" panose="02020603050405020304" pitchFamily="18" charset="0"/>
          </a:endParaRPr>
        </a:p>
      </dsp:txBody>
      <dsp:txXfrm>
        <a:off x="47182" y="290001"/>
        <a:ext cx="2318503" cy="1449211"/>
      </dsp:txXfrm>
    </dsp:sp>
    <dsp:sp modelId="{CAE274A9-F13D-4573-93AA-B8165C41CB40}">
      <dsp:nvSpPr>
        <dsp:cNvPr id="0" name=""/>
        <dsp:cNvSpPr/>
      </dsp:nvSpPr>
      <dsp:spPr>
        <a:xfrm>
          <a:off x="242963" y="1784300"/>
          <a:ext cx="240867" cy="1073915"/>
        </a:xfrm>
        <a:custGeom>
          <a:avLst/>
          <a:gdLst/>
          <a:ahLst/>
          <a:cxnLst/>
          <a:rect l="0" t="0" r="0" b="0"/>
          <a:pathLst>
            <a:path>
              <a:moveTo>
                <a:pt x="0" y="0"/>
              </a:moveTo>
              <a:lnTo>
                <a:pt x="0" y="1073915"/>
              </a:lnTo>
              <a:lnTo>
                <a:pt x="240867" y="1073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E6594A-E275-4295-AA68-C48536CCA7C2}">
      <dsp:nvSpPr>
        <dsp:cNvPr id="0" name=""/>
        <dsp:cNvSpPr/>
      </dsp:nvSpPr>
      <dsp:spPr>
        <a:xfrm>
          <a:off x="483831" y="2085385"/>
          <a:ext cx="1926942" cy="15456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vi-VN" sz="2400" b="0" i="0" u="none" kern="1200" dirty="0" err="1">
              <a:latin typeface="Times New Roman" panose="02020603050405020304" pitchFamily="18" charset="0"/>
              <a:cs typeface="Times New Roman" panose="02020603050405020304" pitchFamily="18" charset="0"/>
            </a:rPr>
            <a:t>Tình</a:t>
          </a:r>
          <a:r>
            <a:rPr lang="vi-VN" sz="2400" b="0" i="0" u="none" kern="1200" dirty="0">
              <a:latin typeface="Times New Roman" panose="02020603050405020304" pitchFamily="18" charset="0"/>
              <a:cs typeface="Times New Roman" panose="02020603050405020304" pitchFamily="18" charset="0"/>
            </a:rPr>
            <a:t> yêu thương</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niềm</a:t>
          </a:r>
          <a:r>
            <a:rPr lang="en-US" sz="2400" b="0" i="0" u="none" kern="1200" dirty="0">
              <a:latin typeface="Times New Roman" panose="02020603050405020304" pitchFamily="18" charset="0"/>
              <a:cs typeface="Times New Roman" panose="02020603050405020304" pitchFamily="18" charset="0"/>
            </a:rPr>
            <a:t> tin "ở </a:t>
          </a:r>
          <a:r>
            <a:rPr lang="en-US" sz="2400" b="0" i="0" u="none" kern="1200" dirty="0" err="1">
              <a:latin typeface="Times New Roman" panose="02020603050405020304" pitchFamily="18" charset="0"/>
              <a:cs typeface="Times New Roman" panose="02020603050405020304" pitchFamily="18" charset="0"/>
            </a:rPr>
            <a:t>hiền</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gặp</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lành</a:t>
          </a:r>
          <a:r>
            <a:rPr lang="en-US" sz="2400" b="0" i="0" u="none"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529102" y="2130656"/>
        <a:ext cx="1836400" cy="1455118"/>
      </dsp:txXfrm>
    </dsp:sp>
    <dsp:sp modelId="{F7E03A42-0CBD-4800-A8FE-FB98DDE47E00}">
      <dsp:nvSpPr>
        <dsp:cNvPr id="0" name=""/>
        <dsp:cNvSpPr/>
      </dsp:nvSpPr>
      <dsp:spPr>
        <a:xfrm>
          <a:off x="242963" y="1784300"/>
          <a:ext cx="240867" cy="2920660"/>
        </a:xfrm>
        <a:custGeom>
          <a:avLst/>
          <a:gdLst/>
          <a:ahLst/>
          <a:cxnLst/>
          <a:rect l="0" t="0" r="0" b="0"/>
          <a:pathLst>
            <a:path>
              <a:moveTo>
                <a:pt x="0" y="0"/>
              </a:moveTo>
              <a:lnTo>
                <a:pt x="0" y="2920660"/>
              </a:lnTo>
              <a:lnTo>
                <a:pt x="240867" y="2920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87481E-3218-4F0C-AB93-79C46F171774}">
      <dsp:nvSpPr>
        <dsp:cNvPr id="0" name=""/>
        <dsp:cNvSpPr/>
      </dsp:nvSpPr>
      <dsp:spPr>
        <a:xfrm>
          <a:off x="483831" y="3932130"/>
          <a:ext cx="1926942" cy="15456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u="none" kern="1200" dirty="0" err="1">
              <a:latin typeface="Times New Roman" panose="02020603050405020304" pitchFamily="18" charset="0"/>
              <a:cs typeface="Times New Roman" panose="02020603050405020304" pitchFamily="18" charset="0"/>
            </a:rPr>
            <a:t>Sống</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chân</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thành</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siêng</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năng</a:t>
          </a:r>
          <a:r>
            <a:rPr lang="en-US" sz="2400" b="0" i="0" u="none"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529102" y="3977401"/>
        <a:ext cx="1836400" cy="1455118"/>
      </dsp:txXfrm>
    </dsp:sp>
    <dsp:sp modelId="{5EA5A91F-1CCA-4D46-9C8D-D88B7FEBB4B9}">
      <dsp:nvSpPr>
        <dsp:cNvPr id="0" name=""/>
        <dsp:cNvSpPr/>
      </dsp:nvSpPr>
      <dsp:spPr>
        <a:xfrm>
          <a:off x="3136243" y="244914"/>
          <a:ext cx="2408677" cy="48191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vi-VN" sz="2400" b="0" i="0" u="none" kern="1200" dirty="0" err="1">
              <a:latin typeface="Times New Roman" panose="02020603050405020304" pitchFamily="18" charset="0"/>
              <a:cs typeface="Times New Roman" panose="02020603050405020304" pitchFamily="18" charset="0"/>
            </a:rPr>
            <a:t>Gợi</a:t>
          </a:r>
          <a:r>
            <a:rPr lang="vi-VN" sz="2400" b="0" i="0" u="none" kern="1200" dirty="0">
              <a:latin typeface="Times New Roman" panose="02020603050405020304" pitchFamily="18" charset="0"/>
              <a:cs typeface="Times New Roman" panose="02020603050405020304" pitchFamily="18" charset="0"/>
            </a:rPr>
            <a:t> ra </a:t>
          </a:r>
          <a:r>
            <a:rPr lang="vi-VN" sz="2400" b="0" i="0" u="none" kern="1200" dirty="0" err="1">
              <a:latin typeface="Times New Roman" panose="02020603050405020304" pitchFamily="18" charset="0"/>
              <a:cs typeface="Times New Roman" panose="02020603050405020304" pitchFamily="18" charset="0"/>
            </a:rPr>
            <a:t>những</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bức</a:t>
          </a:r>
          <a:r>
            <a:rPr lang="vi-VN" sz="2400" b="0" i="0" u="none" kern="1200" dirty="0">
              <a:latin typeface="Times New Roman" panose="02020603050405020304" pitchFamily="18" charset="0"/>
              <a:cs typeface="Times New Roman" panose="02020603050405020304" pitchFamily="18" charset="0"/>
            </a:rPr>
            <a:t> tranh phong </a:t>
          </a:r>
          <a:r>
            <a:rPr lang="vi-VN" sz="2400" b="0" i="0" u="none" kern="1200" dirty="0" err="1">
              <a:latin typeface="Times New Roman" panose="02020603050405020304" pitchFamily="18" charset="0"/>
              <a:cs typeface="Times New Roman" panose="02020603050405020304" pitchFamily="18" charset="0"/>
            </a:rPr>
            <a:t>cảnh</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về</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những</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vẻ</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đẹp</a:t>
          </a:r>
          <a:r>
            <a:rPr lang="vi-VN" sz="2400" b="0" i="0" u="none" kern="1200" dirty="0">
              <a:latin typeface="Times New Roman" panose="02020603050405020304" pitchFamily="18" charset="0"/>
              <a:cs typeface="Times New Roman" panose="02020603050405020304" pitchFamily="18" charset="0"/>
            </a:rPr>
            <a:t> </a:t>
          </a:r>
          <a:r>
            <a:rPr lang="vi-VN" sz="2400" b="0" i="0" u="none" kern="1200" dirty="0" err="1">
              <a:latin typeface="Times New Roman" panose="02020603050405020304" pitchFamily="18" charset="0"/>
              <a:cs typeface="Times New Roman" panose="02020603050405020304" pitchFamily="18" charset="0"/>
            </a:rPr>
            <a:t>của</a:t>
          </a:r>
          <a:r>
            <a:rPr lang="vi-VN" sz="2400" b="0" i="0" u="none" kern="1200" dirty="0">
              <a:latin typeface="Times New Roman" panose="02020603050405020304" pitchFamily="18" charset="0"/>
              <a:cs typeface="Times New Roman" panose="02020603050405020304" pitchFamily="18" charset="0"/>
            </a:rPr>
            <a:t> thiên nhiên quê hương</a:t>
          </a:r>
          <a:r>
            <a:rPr lang="en-US" sz="2400" b="0" i="0" u="none"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dsp:txBody>
      <dsp:txXfrm>
        <a:off x="3206791" y="315462"/>
        <a:ext cx="2267581" cy="4678005"/>
      </dsp:txXfrm>
    </dsp:sp>
    <dsp:sp modelId="{984476F3-AD94-4C32-ADF3-E21332C5DB63}">
      <dsp:nvSpPr>
        <dsp:cNvPr id="0" name=""/>
        <dsp:cNvSpPr/>
      </dsp:nvSpPr>
      <dsp:spPr>
        <a:xfrm>
          <a:off x="6147090" y="244914"/>
          <a:ext cx="2408677" cy="48191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u="none" kern="1200" dirty="0" err="1">
              <a:latin typeface="Times New Roman" panose="02020603050405020304" pitchFamily="18" charset="0"/>
              <a:cs typeface="Times New Roman" panose="02020603050405020304" pitchFamily="18" charset="0"/>
            </a:rPr>
            <a:t>Là</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chiếc</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cầu</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nối</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giữa</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quá</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khứ</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với</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hiện</a:t>
          </a:r>
          <a:r>
            <a:rPr lang="en-US" sz="2400" b="0" i="0" u="none" kern="1200" dirty="0">
              <a:latin typeface="Times New Roman" panose="02020603050405020304" pitchFamily="18" charset="0"/>
              <a:cs typeface="Times New Roman" panose="02020603050405020304" pitchFamily="18" charset="0"/>
            </a:rPr>
            <a:t> </a:t>
          </a:r>
          <a:r>
            <a:rPr lang="en-US" sz="2400" b="0" i="0" u="none" kern="1200" dirty="0" err="1">
              <a:latin typeface="Times New Roman" panose="02020603050405020304" pitchFamily="18" charset="0"/>
              <a:cs typeface="Times New Roman" panose="02020603050405020304" pitchFamily="18" charset="0"/>
            </a:rPr>
            <a:t>tại</a:t>
          </a:r>
          <a:r>
            <a:rPr lang="en-US" sz="2400" b="0" i="0" u="none"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6217638" y="315462"/>
        <a:ext cx="2267581" cy="4678005"/>
      </dsp:txXfrm>
    </dsp:sp>
    <dsp:sp modelId="{A9863477-56C6-4ED8-B134-B7CB30B468C9}">
      <dsp:nvSpPr>
        <dsp:cNvPr id="0" name=""/>
        <dsp:cNvSpPr/>
      </dsp:nvSpPr>
      <dsp:spPr>
        <a:xfrm>
          <a:off x="9034637" y="244914"/>
          <a:ext cx="2408677" cy="48191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vi-VN" sz="2400" b="0" i="0" u="none" kern="1200">
              <a:latin typeface="Times New Roman" panose="02020603050405020304" pitchFamily="18" charset="0"/>
              <a:cs typeface="Times New Roman" panose="02020603050405020304" pitchFamily="18" charset="0"/>
            </a:rPr>
            <a:t>Là dòng sữa mát nuôi dưỡng tâm hồn.</a:t>
          </a:r>
          <a:endParaRPr lang="en-US" sz="2400" kern="1200" dirty="0">
            <a:latin typeface="Times New Roman" panose="02020603050405020304" pitchFamily="18" charset="0"/>
            <a:cs typeface="Times New Roman" panose="02020603050405020304" pitchFamily="18" charset="0"/>
          </a:endParaRPr>
        </a:p>
      </dsp:txBody>
      <dsp:txXfrm>
        <a:off x="9105185" y="315462"/>
        <a:ext cx="2267581" cy="4678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A84B2-A511-4878-8C94-CAE7666A9803}">
      <dsp:nvSpPr>
        <dsp:cNvPr id="0" name=""/>
        <dsp:cNvSpPr/>
      </dsp:nvSpPr>
      <dsp:spPr>
        <a:xfrm>
          <a:off x="0" y="311838"/>
          <a:ext cx="281768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thầm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thì</a:t>
          </a:r>
          <a:endParaRPr lang="en-US" sz="2800" kern="1200" dirty="0">
            <a:latin typeface="Times New Roman" panose="02020603050405020304" pitchFamily="18" charset="0"/>
            <a:cs typeface="Times New Roman" panose="02020603050405020304" pitchFamily="18" charset="0"/>
          </a:endParaRPr>
        </a:p>
      </dsp:txBody>
      <dsp:txXfrm>
        <a:off x="0" y="311838"/>
        <a:ext cx="2817687" cy="1287000"/>
      </dsp:txXfrm>
    </dsp:sp>
    <dsp:sp modelId="{033F05F3-7EBB-450C-AB34-8AA7E82EE14D}">
      <dsp:nvSpPr>
        <dsp:cNvPr id="0" name=""/>
        <dsp:cNvSpPr/>
      </dsp:nvSpPr>
      <dsp:spPr>
        <a:xfrm>
          <a:off x="2817687" y="251510"/>
          <a:ext cx="563537" cy="140765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8330E4-0879-4467-9E8B-7127388CF6CB}">
      <dsp:nvSpPr>
        <dsp:cNvPr id="0" name=""/>
        <dsp:cNvSpPr/>
      </dsp:nvSpPr>
      <dsp:spPr>
        <a:xfrm>
          <a:off x="3606639" y="251510"/>
          <a:ext cx="7664109" cy="140765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vi-VN" sz="2800" b="0" i="0" u="none" kern="1200" dirty="0">
              <a:latin typeface="Times New Roman" panose="02020603050405020304" pitchFamily="18" charset="0"/>
              <a:cs typeface="Times New Roman" panose="02020603050405020304" pitchFamily="18" charset="0"/>
            </a:rPr>
            <a:t>“</a:t>
          </a:r>
          <a:r>
            <a:rPr lang="en-US" sz="2800" b="0" i="0" u="none" kern="1200" dirty="0">
              <a:latin typeface="Times New Roman" panose="02020603050405020304" pitchFamily="18" charset="0"/>
              <a:cs typeface="Times New Roman" panose="02020603050405020304" pitchFamily="18" charset="0"/>
            </a:rPr>
            <a:t>T</a:t>
          </a:r>
          <a:r>
            <a:rPr lang="vi-VN" sz="2800" b="0" i="0" u="none" kern="1200" dirty="0" err="1">
              <a:latin typeface="Times New Roman" panose="02020603050405020304" pitchFamily="18" charset="0"/>
              <a:cs typeface="Times New Roman" panose="02020603050405020304" pitchFamily="18" charset="0"/>
            </a:rPr>
            <a:t>hầm</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thì</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thủ</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thỉ</a:t>
          </a:r>
          <a:r>
            <a:rPr lang="vi-VN" sz="2800" b="0" i="0" u="none" kern="1200" dirty="0">
              <a:latin typeface="Times New Roman" panose="02020603050405020304" pitchFamily="18" charset="0"/>
              <a:cs typeface="Times New Roman" panose="02020603050405020304" pitchFamily="18" charset="0"/>
            </a:rPr>
            <a:t>, tâm </a:t>
          </a:r>
          <a:r>
            <a:rPr lang="vi-VN" sz="2800" b="0" i="0" u="none" kern="1200" dirty="0" err="1">
              <a:latin typeface="Times New Roman" panose="02020603050405020304" pitchFamily="18" charset="0"/>
              <a:cs typeface="Times New Roman" panose="02020603050405020304" pitchFamily="18" charset="0"/>
            </a:rPr>
            <a:t>tình</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nói</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nhỏ</a:t>
          </a:r>
          <a:r>
            <a:rPr lang="vi-VN" sz="2800" b="0" i="0" u="none" kern="1200" dirty="0">
              <a:latin typeface="Times New Roman" panose="02020603050405020304" pitchFamily="18" charset="0"/>
              <a:cs typeface="Times New Roman" panose="02020603050405020304" pitchFamily="18" charset="0"/>
            </a:rPr>
            <a:t> nhưng </a:t>
          </a:r>
          <a:r>
            <a:rPr lang="vi-VN" sz="2800" b="0" i="0" u="none" kern="1200" dirty="0" err="1">
              <a:latin typeface="Times New Roman" panose="02020603050405020304" pitchFamily="18" charset="0"/>
              <a:cs typeface="Times New Roman" panose="02020603050405020304" pitchFamily="18" charset="0"/>
            </a:rPr>
            <a:t>bền</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bỉ</a:t>
          </a:r>
          <a:r>
            <a:rPr lang="vi-VN" sz="2800" b="0" i="0" u="none"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Chuyện</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cổ</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thầm</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thì</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mạch</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nguồn</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âm</a:t>
          </a:r>
          <a:r>
            <a:rPr lang="en-US" sz="2800" b="0" i="0" u="none" kern="1200" dirty="0">
              <a:latin typeface="Times New Roman" panose="02020603050405020304" pitchFamily="18" charset="0"/>
              <a:cs typeface="Times New Roman" panose="02020603050405020304" pitchFamily="18" charset="0"/>
            </a:rPr>
            <a:t> ỉ, </a:t>
          </a:r>
          <a:r>
            <a:rPr lang="en-US" sz="2800" b="0" i="0" u="none" kern="1200" dirty="0" err="1">
              <a:latin typeface="Times New Roman" panose="02020603050405020304" pitchFamily="18" charset="0"/>
              <a:cs typeface="Times New Roman" panose="02020603050405020304" pitchFamily="18" charset="0"/>
            </a:rPr>
            <a:t>bền</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bỉ</a:t>
          </a:r>
          <a:r>
            <a:rPr lang="en-US" sz="2800" b="0" i="0" u="none" kern="1200" dirty="0">
              <a:latin typeface="Times New Roman" panose="02020603050405020304" pitchFamily="18" charset="0"/>
              <a:cs typeface="Times New Roman" panose="02020603050405020304" pitchFamily="18" charset="0"/>
            </a:rPr>
            <a:t>.</a:t>
          </a:r>
          <a:endParaRPr lang="en-US" sz="2800" b="0" kern="1200" dirty="0">
            <a:latin typeface="Times New Roman" panose="02020603050405020304" pitchFamily="18" charset="0"/>
            <a:cs typeface="Times New Roman" panose="02020603050405020304" pitchFamily="18" charset="0"/>
          </a:endParaRPr>
        </a:p>
      </dsp:txBody>
      <dsp:txXfrm>
        <a:off x="3606639" y="251510"/>
        <a:ext cx="7664109" cy="1407656"/>
      </dsp:txXfrm>
    </dsp:sp>
    <dsp:sp modelId="{8A4B349A-B382-4F6C-B8C2-9CCC72BDB9E5}">
      <dsp:nvSpPr>
        <dsp:cNvPr id="0" name=""/>
        <dsp:cNvSpPr/>
      </dsp:nvSpPr>
      <dsp:spPr>
        <a:xfrm>
          <a:off x="0" y="1953494"/>
          <a:ext cx="281768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0" i="0" u="none" kern="1200" dirty="0">
              <a:latin typeface="Times New Roman" panose="02020603050405020304" pitchFamily="18" charset="0"/>
              <a:cs typeface="Times New Roman" panose="02020603050405020304" pitchFamily="18" charset="0"/>
            </a:rPr>
            <a:t>“</a:t>
          </a:r>
          <a:r>
            <a:rPr lang="en-US" sz="2800" b="0" i="0" u="none" kern="1200" dirty="0" err="1">
              <a:latin typeface="Times New Roman" panose="02020603050405020304" pitchFamily="18" charset="0"/>
              <a:cs typeface="Times New Roman" panose="02020603050405020304" pitchFamily="18" charset="0"/>
            </a:rPr>
            <a:t>Lời</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ông</a:t>
          </a:r>
          <a:r>
            <a:rPr lang="en-US" sz="2800" b="0" i="0" u="none" kern="1200" dirty="0">
              <a:latin typeface="Times New Roman" panose="02020603050405020304" pitchFamily="18" charset="0"/>
              <a:cs typeface="Times New Roman" panose="02020603050405020304" pitchFamily="18" charset="0"/>
            </a:rPr>
            <a:t> cha </a:t>
          </a:r>
          <a:r>
            <a:rPr lang="en-US" sz="2800" b="0" i="0" u="none" kern="1200" dirty="0" err="1">
              <a:latin typeface="Times New Roman" panose="02020603050405020304" pitchFamily="18" charset="0"/>
              <a:cs typeface="Times New Roman" panose="02020603050405020304" pitchFamily="18" charset="0"/>
            </a:rPr>
            <a:t>dạy</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cũng</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vì</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đời</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sau</a:t>
          </a:r>
          <a:r>
            <a:rPr lang="en-US" sz="2800" b="0" i="0" u="none"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0" y="1953494"/>
        <a:ext cx="2817687" cy="1287000"/>
      </dsp:txXfrm>
    </dsp:sp>
    <dsp:sp modelId="{0C9AA813-34A1-40F3-AC5B-467CBD6B27B8}">
      <dsp:nvSpPr>
        <dsp:cNvPr id="0" name=""/>
        <dsp:cNvSpPr/>
      </dsp:nvSpPr>
      <dsp:spPr>
        <a:xfrm>
          <a:off x="2817687" y="1893166"/>
          <a:ext cx="563537" cy="140765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213C9-E40F-4B5F-8E82-94AB4AE03E43}">
      <dsp:nvSpPr>
        <dsp:cNvPr id="0" name=""/>
        <dsp:cNvSpPr/>
      </dsp:nvSpPr>
      <dsp:spPr>
        <a:xfrm>
          <a:off x="3606639" y="1893166"/>
          <a:ext cx="7664109" cy="140765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b="0" i="0" u="none" kern="1200" dirty="0">
              <a:latin typeface="Times New Roman" panose="02020603050405020304" pitchFamily="18" charset="0"/>
              <a:cs typeface="Times New Roman" panose="02020603050405020304" pitchFamily="18" charset="0"/>
            </a:rPr>
            <a:t>S</a:t>
          </a:r>
          <a:r>
            <a:rPr lang="vi-VN" sz="2800" b="0" i="0" u="none" kern="1200" dirty="0">
              <a:latin typeface="Times New Roman" panose="02020603050405020304" pitchFamily="18" charset="0"/>
              <a:cs typeface="Times New Roman" panose="02020603050405020304" pitchFamily="18" charset="0"/>
            </a:rPr>
            <a:t>ự yêu thương </a:t>
          </a:r>
          <a:r>
            <a:rPr lang="vi-VN" sz="2800" b="0" i="0" u="none" kern="1200" dirty="0" err="1">
              <a:latin typeface="Times New Roman" panose="02020603050405020304" pitchFamily="18" charset="0"/>
              <a:cs typeface="Times New Roman" panose="02020603050405020304" pitchFamily="18" charset="0"/>
            </a:rPr>
            <a:t>của</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thế</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hệ</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trước</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dành</a:t>
          </a:r>
          <a:r>
            <a:rPr lang="vi-VN" sz="2800" b="0" i="0" u="none" kern="1200" dirty="0">
              <a:latin typeface="Times New Roman" panose="02020603050405020304" pitchFamily="18" charset="0"/>
              <a:cs typeface="Times New Roman" panose="02020603050405020304" pitchFamily="18" charset="0"/>
            </a:rPr>
            <a:t> cho </a:t>
          </a:r>
          <a:r>
            <a:rPr lang="vi-VN" sz="2800" b="0" i="0" u="none" kern="1200" dirty="0" err="1">
              <a:latin typeface="Times New Roman" panose="02020603050405020304" pitchFamily="18" charset="0"/>
              <a:cs typeface="Times New Roman" panose="02020603050405020304" pitchFamily="18" charset="0"/>
            </a:rPr>
            <a:t>thế</a:t>
          </a:r>
          <a:r>
            <a:rPr lang="vi-VN" sz="2800" b="0" i="0" u="none" kern="1200" dirty="0">
              <a:latin typeface="Times New Roman" panose="02020603050405020304" pitchFamily="18" charset="0"/>
              <a:cs typeface="Times New Roman" panose="02020603050405020304" pitchFamily="18" charset="0"/>
            </a:rPr>
            <a:t> </a:t>
          </a:r>
          <a:r>
            <a:rPr lang="vi-VN" sz="2800" b="0" i="0" u="none" kern="1200" dirty="0" err="1">
              <a:latin typeface="Times New Roman" panose="02020603050405020304" pitchFamily="18" charset="0"/>
              <a:cs typeface="Times New Roman" panose="02020603050405020304" pitchFamily="18" charset="0"/>
            </a:rPr>
            <a:t>hệ</a:t>
          </a:r>
          <a:r>
            <a:rPr lang="vi-VN" sz="2800" b="0" i="0" u="none" kern="1200" dirty="0">
              <a:latin typeface="Times New Roman" panose="02020603050405020304" pitchFamily="18" charset="0"/>
              <a:cs typeface="Times New Roman" panose="02020603050405020304" pitchFamily="18" charset="0"/>
            </a:rPr>
            <a:t> sau.</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0" i="0" u="none" kern="1200" dirty="0">
              <a:latin typeface="Times New Roman" panose="02020603050405020304" pitchFamily="18" charset="0"/>
              <a:cs typeface="Times New Roman" panose="02020603050405020304" pitchFamily="18" charset="0"/>
            </a:rPr>
            <a:t>=&gt; </a:t>
          </a:r>
          <a:r>
            <a:rPr lang="en-US" sz="2800" b="0" i="0" u="none" kern="1200" dirty="0" err="1">
              <a:latin typeface="Times New Roman" panose="02020603050405020304" pitchFamily="18" charset="0"/>
              <a:cs typeface="Times New Roman" panose="02020603050405020304" pitchFamily="18" charset="0"/>
            </a:rPr>
            <a:t>Kết</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nối</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giữa</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quá</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khứ</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với</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hiện</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tại</a:t>
          </a:r>
          <a:r>
            <a:rPr lang="en-US" sz="2800" b="0" i="0" u="none" kern="1200" dirty="0">
              <a:latin typeface="Times New Roman" panose="02020603050405020304" pitchFamily="18" charset="0"/>
              <a:cs typeface="Times New Roman" panose="02020603050405020304" pitchFamily="18" charset="0"/>
            </a:rPr>
            <a:t>.</a:t>
          </a:r>
          <a:endParaRPr lang="en-US" sz="2800" b="0" kern="1200" dirty="0">
            <a:latin typeface="Times New Roman" panose="02020603050405020304" pitchFamily="18" charset="0"/>
            <a:cs typeface="Times New Roman" panose="02020603050405020304" pitchFamily="18" charset="0"/>
          </a:endParaRPr>
        </a:p>
      </dsp:txBody>
      <dsp:txXfrm>
        <a:off x="3606639" y="1893166"/>
        <a:ext cx="7664109" cy="1407656"/>
      </dsp:txXfrm>
    </dsp:sp>
    <dsp:sp modelId="{1C86A68C-3BEE-4D25-96D6-94FE172B7D20}">
      <dsp:nvSpPr>
        <dsp:cNvPr id="0" name=""/>
        <dsp:cNvSpPr/>
      </dsp:nvSpPr>
      <dsp:spPr>
        <a:xfrm>
          <a:off x="0" y="3615260"/>
          <a:ext cx="281768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Nghệ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thuật</a:t>
          </a:r>
          <a:endParaRPr lang="en-US" sz="2800" kern="1200" dirty="0">
            <a:latin typeface="Times New Roman" panose="02020603050405020304" pitchFamily="18" charset="0"/>
            <a:cs typeface="Times New Roman" panose="02020603050405020304" pitchFamily="18" charset="0"/>
          </a:endParaRPr>
        </a:p>
      </dsp:txBody>
      <dsp:txXfrm>
        <a:off x="0" y="3615260"/>
        <a:ext cx="2817687" cy="1287000"/>
      </dsp:txXfrm>
    </dsp:sp>
    <dsp:sp modelId="{461FCE2A-D642-42D3-86FE-F6337A05F278}">
      <dsp:nvSpPr>
        <dsp:cNvPr id="0" name=""/>
        <dsp:cNvSpPr/>
      </dsp:nvSpPr>
      <dsp:spPr>
        <a:xfrm>
          <a:off x="2817687" y="3534822"/>
          <a:ext cx="563537" cy="14478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3B3A5C-CE65-4564-9FB5-E56E6D23811C}">
      <dsp:nvSpPr>
        <dsp:cNvPr id="0" name=""/>
        <dsp:cNvSpPr/>
      </dsp:nvSpPr>
      <dsp:spPr>
        <a:xfrm>
          <a:off x="3606639" y="3534822"/>
          <a:ext cx="7664109" cy="14478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b="0" i="0" u="none" kern="1200" dirty="0" err="1">
              <a:latin typeface="Times New Roman" panose="02020603050405020304" pitchFamily="18" charset="0"/>
              <a:cs typeface="Times New Roman" panose="02020603050405020304" pitchFamily="18" charset="0"/>
            </a:rPr>
            <a:t>Nghệ</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thuật</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Nhân</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hóa</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chuyện</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cổ</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thầm</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thì</a:t>
          </a:r>
          <a:r>
            <a:rPr lang="en-US" sz="2800" b="0" i="0" u="none"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1" i="0" u="none" kern="1200">
              <a:latin typeface="Times New Roman" panose="02020603050405020304" pitchFamily="18" charset="0"/>
              <a:cs typeface="Times New Roman" panose="02020603050405020304" pitchFamily="18" charset="0"/>
            </a:rPr>
            <a:t>=&gt; Sức sống mãnh liệt, bền bỉ.</a:t>
          </a:r>
          <a:endParaRPr lang="en-US" sz="2800" b="0" kern="120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0" i="0" u="none" kern="1200" dirty="0" err="1">
              <a:latin typeface="Times New Roman" panose="02020603050405020304" pitchFamily="18" charset="0"/>
              <a:cs typeface="Times New Roman" panose="02020603050405020304" pitchFamily="18" charset="0"/>
            </a:rPr>
            <a:t>Giọng</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điệu</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nhẹ</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nhàng</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thủ</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thỉ</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và</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sâu</a:t>
          </a:r>
          <a:r>
            <a:rPr lang="en-US" sz="2800" b="0" i="0" u="none" kern="1200" dirty="0">
              <a:latin typeface="Times New Roman" panose="02020603050405020304" pitchFamily="18" charset="0"/>
              <a:cs typeface="Times New Roman" panose="02020603050405020304" pitchFamily="18" charset="0"/>
            </a:rPr>
            <a:t> </a:t>
          </a:r>
          <a:r>
            <a:rPr lang="en-US" sz="2800" b="0" i="0" u="none" kern="1200" dirty="0" err="1">
              <a:latin typeface="Times New Roman" panose="02020603050405020304" pitchFamily="18" charset="0"/>
              <a:cs typeface="Times New Roman" panose="02020603050405020304" pitchFamily="18" charset="0"/>
            </a:rPr>
            <a:t>lắng</a:t>
          </a:r>
          <a:r>
            <a:rPr lang="en-US" sz="2800" b="0" i="0" u="none" kern="1200" dirty="0">
              <a:latin typeface="Times New Roman" panose="02020603050405020304" pitchFamily="18" charset="0"/>
              <a:cs typeface="Times New Roman" panose="02020603050405020304" pitchFamily="18" charset="0"/>
            </a:rPr>
            <a:t>.</a:t>
          </a:r>
          <a:endParaRPr lang="en-US" sz="2800" b="0" kern="1200" dirty="0">
            <a:latin typeface="Times New Roman" panose="02020603050405020304" pitchFamily="18" charset="0"/>
            <a:cs typeface="Times New Roman" panose="02020603050405020304" pitchFamily="18" charset="0"/>
          </a:endParaRPr>
        </a:p>
      </dsp:txBody>
      <dsp:txXfrm>
        <a:off x="3606639" y="3534822"/>
        <a:ext cx="7664109" cy="1447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59F09-32E3-4954-804E-5EB9E7ED028F}">
      <dsp:nvSpPr>
        <dsp:cNvPr id="0" name=""/>
        <dsp:cNvSpPr/>
      </dsp:nvSpPr>
      <dsp:spPr>
        <a:xfrm>
          <a:off x="0" y="544940"/>
          <a:ext cx="11178282"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CC6EB5-4D67-479C-A267-EC94FB24644B}">
      <dsp:nvSpPr>
        <dsp:cNvPr id="0" name=""/>
        <dsp:cNvSpPr/>
      </dsp:nvSpPr>
      <dsp:spPr>
        <a:xfrm>
          <a:off x="558914" y="57860"/>
          <a:ext cx="7824798"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759" tIns="0" rIns="295759" bIns="0" numCol="1" spcCol="1270" anchor="ctr" anchorCtr="0">
          <a:noAutofit/>
        </a:bodyPr>
        <a:lstStyle/>
        <a:p>
          <a:pPr marL="0" lvl="0" indent="0" algn="l" defTabSz="1466850">
            <a:lnSpc>
              <a:spcPct val="90000"/>
            </a:lnSpc>
            <a:spcBef>
              <a:spcPct val="0"/>
            </a:spcBef>
            <a:spcAft>
              <a:spcPct val="35000"/>
            </a:spcAft>
            <a:buNone/>
          </a:pPr>
          <a:r>
            <a:rPr lang="en-US" sz="3300" b="0" i="0" u="none" kern="1200" dirty="0" err="1">
              <a:latin typeface="Times New Roman" panose="02020603050405020304" pitchFamily="18" charset="0"/>
              <a:cs typeface="Times New Roman" panose="02020603050405020304" pitchFamily="18" charset="0"/>
            </a:rPr>
            <a:t>Tình</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yêu</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tha</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thiết</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đối</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với</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những</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câu</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chuyện</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cổ</a:t>
          </a:r>
          <a:endParaRPr lang="en-US" sz="3300" b="0" kern="1200" dirty="0">
            <a:latin typeface="Times New Roman" panose="02020603050405020304" pitchFamily="18" charset="0"/>
            <a:cs typeface="Times New Roman" panose="02020603050405020304" pitchFamily="18" charset="0"/>
          </a:endParaRPr>
        </a:p>
      </dsp:txBody>
      <dsp:txXfrm>
        <a:off x="606469" y="105415"/>
        <a:ext cx="7729688" cy="879050"/>
      </dsp:txXfrm>
    </dsp:sp>
    <dsp:sp modelId="{8F674570-F42F-4C12-9979-E4FE9DF01473}">
      <dsp:nvSpPr>
        <dsp:cNvPr id="0" name=""/>
        <dsp:cNvSpPr/>
      </dsp:nvSpPr>
      <dsp:spPr>
        <a:xfrm>
          <a:off x="0" y="2041820"/>
          <a:ext cx="11178282"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80470C-0CD5-4675-8976-3EE527B94467}">
      <dsp:nvSpPr>
        <dsp:cNvPr id="0" name=""/>
        <dsp:cNvSpPr/>
      </dsp:nvSpPr>
      <dsp:spPr>
        <a:xfrm>
          <a:off x="558914" y="1554740"/>
          <a:ext cx="7824798"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759" tIns="0" rIns="295759" bIns="0" numCol="1" spcCol="1270" anchor="ctr" anchorCtr="0">
          <a:noAutofit/>
        </a:bodyPr>
        <a:lstStyle/>
        <a:p>
          <a:pPr marL="0" lvl="0" indent="0" algn="l" defTabSz="1466850">
            <a:lnSpc>
              <a:spcPct val="90000"/>
            </a:lnSpc>
            <a:spcBef>
              <a:spcPct val="0"/>
            </a:spcBef>
            <a:spcAft>
              <a:spcPct val="35000"/>
            </a:spcAft>
            <a:buNone/>
          </a:pPr>
          <a:r>
            <a:rPr lang="vi-VN" sz="3300" b="0" i="0" u="none" kern="1200" dirty="0" err="1">
              <a:latin typeface="Times New Roman" panose="02020603050405020304" pitchFamily="18" charset="0"/>
              <a:cs typeface="Times New Roman" panose="02020603050405020304" pitchFamily="18" charset="0"/>
            </a:rPr>
            <a:t>Niềm</a:t>
          </a:r>
          <a:r>
            <a:rPr lang="vi-VN" sz="3300" b="0" i="0" u="none" kern="1200" dirty="0">
              <a:latin typeface="Times New Roman" panose="02020603050405020304" pitchFamily="18" charset="0"/>
              <a:cs typeface="Times New Roman" panose="02020603050405020304" pitchFamily="18" charset="0"/>
            </a:rPr>
            <a:t> </a:t>
          </a:r>
          <a:r>
            <a:rPr lang="vi-VN" sz="3300" b="0" i="0" u="none" kern="1200" dirty="0" err="1">
              <a:latin typeface="Times New Roman" panose="02020603050405020304" pitchFamily="18" charset="0"/>
              <a:cs typeface="Times New Roman" panose="02020603050405020304" pitchFamily="18" charset="0"/>
            </a:rPr>
            <a:t>tự</a:t>
          </a:r>
          <a:r>
            <a:rPr lang="vi-VN" sz="3300" b="0" i="0" u="none" kern="1200" dirty="0">
              <a:latin typeface="Times New Roman" panose="02020603050405020304" pitchFamily="18" charset="0"/>
              <a:cs typeface="Times New Roman" panose="02020603050405020304" pitchFamily="18" charset="0"/>
            </a:rPr>
            <a:t> </a:t>
          </a:r>
          <a:r>
            <a:rPr lang="vi-VN" sz="3300" b="0" i="0" u="none" kern="1200" dirty="0" err="1">
              <a:latin typeface="Times New Roman" panose="02020603050405020304" pitchFamily="18" charset="0"/>
              <a:cs typeface="Times New Roman" panose="02020603050405020304" pitchFamily="18" charset="0"/>
            </a:rPr>
            <a:t>hào</a:t>
          </a:r>
          <a:r>
            <a:rPr lang="vi-VN" sz="3300" b="0" i="0" u="none" kern="1200" dirty="0">
              <a:latin typeface="Times New Roman" panose="02020603050405020304" pitchFamily="18" charset="0"/>
              <a:cs typeface="Times New Roman" panose="02020603050405020304" pitchFamily="18" charset="0"/>
            </a:rPr>
            <a:t> </a:t>
          </a:r>
          <a:r>
            <a:rPr lang="vi-VN" sz="3300" b="0" i="0" u="none" kern="1200" dirty="0" err="1">
              <a:latin typeface="Times New Roman" panose="02020603050405020304" pitchFamily="18" charset="0"/>
              <a:cs typeface="Times New Roman" panose="02020603050405020304" pitchFamily="18" charset="0"/>
            </a:rPr>
            <a:t>với</a:t>
          </a:r>
          <a:r>
            <a:rPr lang="vi-VN" sz="3300" b="0" i="0" u="none" kern="1200" dirty="0">
              <a:latin typeface="Times New Roman" panose="02020603050405020304" pitchFamily="18" charset="0"/>
              <a:cs typeface="Times New Roman" panose="02020603050405020304" pitchFamily="18" charset="0"/>
            </a:rPr>
            <a:t> </a:t>
          </a:r>
          <a:r>
            <a:rPr lang="vi-VN" sz="3300" b="0" i="0" u="none" kern="1200" dirty="0" err="1">
              <a:latin typeface="Times New Roman" panose="02020603050405020304" pitchFamily="18" charset="0"/>
              <a:cs typeface="Times New Roman" panose="02020603050405020304" pitchFamily="18" charset="0"/>
            </a:rPr>
            <a:t>những</a:t>
          </a:r>
          <a:r>
            <a:rPr lang="vi-VN" sz="3300" b="0" i="0" u="none" kern="1200" dirty="0">
              <a:latin typeface="Times New Roman" panose="02020603050405020304" pitchFamily="18" charset="0"/>
              <a:cs typeface="Times New Roman" panose="02020603050405020304" pitchFamily="18" charset="0"/>
            </a:rPr>
            <a:t> câu </a:t>
          </a:r>
          <a:r>
            <a:rPr lang="vi-VN" sz="3300" b="0" i="0" u="none" kern="1200" dirty="0" err="1">
              <a:latin typeface="Times New Roman" panose="02020603050405020304" pitchFamily="18" charset="0"/>
              <a:cs typeface="Times New Roman" panose="02020603050405020304" pitchFamily="18" charset="0"/>
            </a:rPr>
            <a:t>chuyện</a:t>
          </a:r>
          <a:r>
            <a:rPr lang="vi-VN" sz="3300" b="0" i="0" u="none" kern="1200" dirty="0">
              <a:latin typeface="Times New Roman" panose="02020603050405020304" pitchFamily="18" charset="0"/>
              <a:cs typeface="Times New Roman" panose="02020603050405020304" pitchFamily="18" charset="0"/>
            </a:rPr>
            <a:t> </a:t>
          </a:r>
          <a:r>
            <a:rPr lang="vi-VN" sz="3300" b="0" i="0" u="none" kern="1200" dirty="0" err="1">
              <a:latin typeface="Times New Roman" panose="02020603050405020304" pitchFamily="18" charset="0"/>
              <a:cs typeface="Times New Roman" panose="02020603050405020304" pitchFamily="18" charset="0"/>
            </a:rPr>
            <a:t>cổ</a:t>
          </a:r>
          <a:r>
            <a:rPr lang="vi-VN" sz="3300" b="0" i="0" u="none" kern="1200" dirty="0">
              <a:latin typeface="Times New Roman" panose="02020603050405020304" pitchFamily="18" charset="0"/>
              <a:cs typeface="Times New Roman" panose="02020603050405020304" pitchFamily="18" charset="0"/>
            </a:rPr>
            <a:t> </a:t>
          </a:r>
          <a:r>
            <a:rPr lang="vi-VN" sz="3300" b="0" i="0" u="none" kern="1200" dirty="0" err="1">
              <a:latin typeface="Times New Roman" panose="02020603050405020304" pitchFamily="18" charset="0"/>
              <a:cs typeface="Times New Roman" panose="02020603050405020304" pitchFamily="18" charset="0"/>
            </a:rPr>
            <a:t>từ</a:t>
          </a:r>
          <a:r>
            <a:rPr lang="vi-VN" sz="3300" b="0" i="0" u="none" kern="1200" dirty="0">
              <a:latin typeface="Times New Roman" panose="02020603050405020304" pitchFamily="18" charset="0"/>
              <a:cs typeface="Times New Roman" panose="02020603050405020304" pitchFamily="18" charset="0"/>
            </a:rPr>
            <a:t> </a:t>
          </a:r>
          <a:r>
            <a:rPr lang="vi-VN" sz="3300" b="0" i="0" u="none" kern="1200" dirty="0" err="1">
              <a:latin typeface="Times New Roman" panose="02020603050405020304" pitchFamily="18" charset="0"/>
              <a:cs typeface="Times New Roman" panose="02020603050405020304" pitchFamily="18" charset="0"/>
            </a:rPr>
            <a:t>ngàn</a:t>
          </a:r>
          <a:r>
            <a:rPr lang="vi-VN" sz="3300" b="0" i="0" u="none" kern="1200" dirty="0">
              <a:latin typeface="Times New Roman" panose="02020603050405020304" pitchFamily="18" charset="0"/>
              <a:cs typeface="Times New Roman" panose="02020603050405020304" pitchFamily="18" charset="0"/>
            </a:rPr>
            <a:t> xưa.</a:t>
          </a:r>
          <a:endParaRPr lang="en-US" sz="3300" kern="1200" dirty="0">
            <a:latin typeface="Times New Roman" panose="02020603050405020304" pitchFamily="18" charset="0"/>
            <a:cs typeface="Times New Roman" panose="02020603050405020304" pitchFamily="18" charset="0"/>
          </a:endParaRPr>
        </a:p>
      </dsp:txBody>
      <dsp:txXfrm>
        <a:off x="606469" y="1602295"/>
        <a:ext cx="7729688" cy="879050"/>
      </dsp:txXfrm>
    </dsp:sp>
    <dsp:sp modelId="{8587B54E-09A9-4A77-B5DF-D94775DF80C3}">
      <dsp:nvSpPr>
        <dsp:cNvPr id="0" name=""/>
        <dsp:cNvSpPr/>
      </dsp:nvSpPr>
      <dsp:spPr>
        <a:xfrm>
          <a:off x="0" y="3538700"/>
          <a:ext cx="11178282"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8B2CD-FB88-4B23-850E-955489BF08C1}">
      <dsp:nvSpPr>
        <dsp:cNvPr id="0" name=""/>
        <dsp:cNvSpPr/>
      </dsp:nvSpPr>
      <dsp:spPr>
        <a:xfrm>
          <a:off x="558914" y="3051620"/>
          <a:ext cx="7824798"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759" tIns="0" rIns="295759" bIns="0" numCol="1" spcCol="1270" anchor="ctr" anchorCtr="0">
          <a:noAutofit/>
        </a:bodyPr>
        <a:lstStyle/>
        <a:p>
          <a:pPr marL="0" lvl="0" indent="0" algn="l" defTabSz="1466850">
            <a:lnSpc>
              <a:spcPct val="90000"/>
            </a:lnSpc>
            <a:spcBef>
              <a:spcPct val="0"/>
            </a:spcBef>
            <a:spcAft>
              <a:spcPct val="35000"/>
            </a:spcAft>
            <a:buNone/>
          </a:pPr>
          <a:r>
            <a:rPr lang="en-US" sz="3300" b="0" i="0" u="none" kern="1200" dirty="0" err="1">
              <a:latin typeface="Times New Roman" panose="02020603050405020304" pitchFamily="18" charset="0"/>
              <a:cs typeface="Times New Roman" panose="02020603050405020304" pitchFamily="18" charset="0"/>
            </a:rPr>
            <a:t>Thái</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độ</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trân</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trọng</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giữ</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gìn</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giá</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trị</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tinh</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thần</a:t>
          </a:r>
          <a:r>
            <a:rPr lang="en-US" sz="3300" b="0" i="0" u="none" kern="1200" dirty="0">
              <a:latin typeface="Times New Roman" panose="02020603050405020304" pitchFamily="18" charset="0"/>
              <a:cs typeface="Times New Roman" panose="02020603050405020304" pitchFamily="18" charset="0"/>
            </a:rPr>
            <a:t> </a:t>
          </a:r>
          <a:r>
            <a:rPr lang="en-US" sz="3300" b="0" i="0" u="none" kern="1200" dirty="0" err="1">
              <a:latin typeface="Times New Roman" panose="02020603050405020304" pitchFamily="18" charset="0"/>
              <a:cs typeface="Times New Roman" panose="02020603050405020304" pitchFamily="18" charset="0"/>
            </a:rPr>
            <a:t>của</a:t>
          </a:r>
          <a:r>
            <a:rPr lang="en-US" sz="3300" b="0" i="0" u="none" kern="1200" dirty="0">
              <a:latin typeface="Times New Roman" panose="02020603050405020304" pitchFamily="18" charset="0"/>
              <a:cs typeface="Times New Roman" panose="02020603050405020304" pitchFamily="18" charset="0"/>
            </a:rPr>
            <a:t> cha </a:t>
          </a:r>
          <a:r>
            <a:rPr lang="en-US" sz="3300" b="0" i="0" u="none" kern="1200" dirty="0" err="1">
              <a:latin typeface="Times New Roman" panose="02020603050405020304" pitchFamily="18" charset="0"/>
              <a:cs typeface="Times New Roman" panose="02020603050405020304" pitchFamily="18" charset="0"/>
            </a:rPr>
            <a:t>ông</a:t>
          </a:r>
          <a:r>
            <a:rPr lang="en-US" sz="3300" b="0" i="0" u="none" kern="1200" dirty="0">
              <a:latin typeface="Times New Roman" panose="02020603050405020304" pitchFamily="18" charset="0"/>
              <a:cs typeface="Times New Roman" panose="02020603050405020304" pitchFamily="18" charset="0"/>
            </a:rPr>
            <a:t>.</a:t>
          </a:r>
          <a:endParaRPr lang="en-US" sz="3300" kern="1200" dirty="0">
            <a:latin typeface="Times New Roman" panose="02020603050405020304" pitchFamily="18" charset="0"/>
            <a:cs typeface="Times New Roman" panose="02020603050405020304" pitchFamily="18" charset="0"/>
          </a:endParaRPr>
        </a:p>
      </dsp:txBody>
      <dsp:txXfrm>
        <a:off x="606469" y="3099175"/>
        <a:ext cx="7729688"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3AEE1-D491-4B94-B106-C38D8B190CCB}">
      <dsp:nvSpPr>
        <dsp:cNvPr id="0" name=""/>
        <dsp:cNvSpPr/>
      </dsp:nvSpPr>
      <dsp:spPr>
        <a:xfrm>
          <a:off x="1262" y="2907"/>
          <a:ext cx="11001097" cy="75218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III. </a:t>
          </a:r>
          <a:r>
            <a:rPr lang="en-US" sz="4000" b="1" kern="1200" dirty="0" err="1">
              <a:latin typeface="Times New Roman" panose="02020603050405020304" pitchFamily="18" charset="0"/>
              <a:cs typeface="Times New Roman" panose="02020603050405020304" pitchFamily="18" charset="0"/>
            </a:rPr>
            <a:t>Tổng</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kết</a:t>
          </a:r>
          <a:endParaRPr lang="en-US" sz="4000" b="1" kern="1200" dirty="0">
            <a:latin typeface="Times New Roman" panose="02020603050405020304" pitchFamily="18" charset="0"/>
            <a:cs typeface="Times New Roman" panose="02020603050405020304" pitchFamily="18" charset="0"/>
          </a:endParaRPr>
        </a:p>
      </dsp:txBody>
      <dsp:txXfrm>
        <a:off x="23293" y="24938"/>
        <a:ext cx="10957035" cy="708119"/>
      </dsp:txXfrm>
    </dsp:sp>
    <dsp:sp modelId="{2E16B20B-15B8-424D-86F8-727A891C20EF}">
      <dsp:nvSpPr>
        <dsp:cNvPr id="0" name=""/>
        <dsp:cNvSpPr/>
      </dsp:nvSpPr>
      <dsp:spPr>
        <a:xfrm>
          <a:off x="12000" y="1084251"/>
          <a:ext cx="3512354" cy="127553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b="1" i="0" u="none" strike="noStrike" kern="1200">
              <a:effectLst/>
              <a:latin typeface="Times New Roman" panose="02020603050405020304" pitchFamily="18" charset="0"/>
            </a:rPr>
            <a:t>1. Nội dung</a:t>
          </a:r>
          <a:endParaRPr lang="en-US" sz="2200" kern="1200" dirty="0"/>
        </a:p>
      </dsp:txBody>
      <dsp:txXfrm>
        <a:off x="49359" y="1121610"/>
        <a:ext cx="3437636" cy="1200813"/>
      </dsp:txXfrm>
    </dsp:sp>
    <dsp:sp modelId="{9AD5276B-2811-4BAC-8246-E23C0F9E2AEF}">
      <dsp:nvSpPr>
        <dsp:cNvPr id="0" name=""/>
        <dsp:cNvSpPr/>
      </dsp:nvSpPr>
      <dsp:spPr>
        <a:xfrm>
          <a:off x="0" y="2691853"/>
          <a:ext cx="3512354" cy="30868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u="none" strike="noStrike" kern="1200">
              <a:effectLst/>
              <a:latin typeface="Times New Roman" panose="02020603050405020304" pitchFamily="18" charset="0"/>
            </a:rPr>
            <a:t>- T</a:t>
          </a:r>
          <a:r>
            <a:rPr lang="vi-VN" sz="2400" b="0" i="0" u="none" strike="noStrike" kern="1200">
              <a:effectLst/>
              <a:latin typeface="Times New Roman" panose="02020603050405020304" pitchFamily="18" charset="0"/>
            </a:rPr>
            <a:t>hể hiện tình yêu quê hương, đất nước, </a:t>
          </a:r>
          <a:endParaRPr lang="en-US" sz="2400" b="0" i="0" u="none" strike="noStrike" kern="1200">
            <a:effectLst/>
            <a:latin typeface="Times New Roman" panose="02020603050405020304" pitchFamily="18" charset="0"/>
          </a:endParaRPr>
        </a:p>
        <a:p>
          <a:pPr marL="0" lvl="0" indent="0" algn="l" defTabSz="1066800">
            <a:lnSpc>
              <a:spcPct val="90000"/>
            </a:lnSpc>
            <a:spcBef>
              <a:spcPct val="0"/>
            </a:spcBef>
            <a:spcAft>
              <a:spcPct val="35000"/>
            </a:spcAft>
            <a:buNone/>
          </a:pPr>
          <a:r>
            <a:rPr lang="en-US" sz="2400" b="0" i="0" u="none" strike="noStrike" kern="1200">
              <a:effectLst/>
              <a:latin typeface="Times New Roman" panose="02020603050405020304" pitchFamily="18" charset="0"/>
            </a:rPr>
            <a:t>- N</a:t>
          </a:r>
          <a:r>
            <a:rPr lang="vi-VN" sz="2400" b="0" i="0" u="none" strike="noStrike" kern="1200">
              <a:effectLst/>
              <a:latin typeface="Times New Roman" panose="02020603050405020304" pitchFamily="18" charset="0"/>
            </a:rPr>
            <a:t>iềm tự hào của nhà thơ về những giá trị văn hóa tinh thần của dân tộc được thể hiện qua tình yêu đối với những câu chuyện cổ.</a:t>
          </a:r>
          <a:endParaRPr lang="en-US" sz="2400" kern="1200" dirty="0"/>
        </a:p>
      </dsp:txBody>
      <dsp:txXfrm>
        <a:off x="90412" y="2782265"/>
        <a:ext cx="3331530" cy="2906060"/>
      </dsp:txXfrm>
    </dsp:sp>
    <dsp:sp modelId="{039593B2-11CE-4CFF-8D6E-CDFB72897DA4}">
      <dsp:nvSpPr>
        <dsp:cNvPr id="0" name=""/>
        <dsp:cNvSpPr/>
      </dsp:nvSpPr>
      <dsp:spPr>
        <a:xfrm>
          <a:off x="3819393" y="1084251"/>
          <a:ext cx="7172228" cy="127553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b="1" i="0" u="none" strike="noStrike" kern="1200">
              <a:effectLst/>
              <a:latin typeface="Times New Roman" panose="02020603050405020304" pitchFamily="18" charset="0"/>
            </a:rPr>
            <a:t>2. Nghệ thuật</a:t>
          </a:r>
          <a:endParaRPr lang="en-US" sz="2200" kern="1200" dirty="0"/>
        </a:p>
      </dsp:txBody>
      <dsp:txXfrm>
        <a:off x="3856752" y="1121610"/>
        <a:ext cx="7097510" cy="1200813"/>
      </dsp:txXfrm>
    </dsp:sp>
    <dsp:sp modelId="{9FCFB2CF-A817-4033-9101-6D0602E0615A}">
      <dsp:nvSpPr>
        <dsp:cNvPr id="0" name=""/>
        <dsp:cNvSpPr/>
      </dsp:nvSpPr>
      <dsp:spPr>
        <a:xfrm>
          <a:off x="3819393" y="2688946"/>
          <a:ext cx="3512354" cy="30868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0" i="0" u="none" strike="noStrike" kern="1200">
              <a:effectLst/>
              <a:latin typeface="Times New Roman" panose="02020603050405020304" pitchFamily="18" charset="0"/>
            </a:rPr>
            <a:t>- Thể thơ lục bát truyền thống</a:t>
          </a:r>
          <a:endParaRPr lang="en-US" sz="2800" kern="1200" dirty="0"/>
        </a:p>
      </dsp:txBody>
      <dsp:txXfrm>
        <a:off x="3909805" y="2779358"/>
        <a:ext cx="3331530" cy="2906060"/>
      </dsp:txXfrm>
    </dsp:sp>
    <dsp:sp modelId="{D6992A7A-E62E-4688-9711-F5E5E4B21171}">
      <dsp:nvSpPr>
        <dsp:cNvPr id="0" name=""/>
        <dsp:cNvSpPr/>
      </dsp:nvSpPr>
      <dsp:spPr>
        <a:xfrm>
          <a:off x="7479267" y="2688946"/>
          <a:ext cx="3512354" cy="30868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0" i="0" u="none" strike="noStrike" kern="1200">
              <a:effectLst/>
              <a:latin typeface="Times New Roman" panose="02020603050405020304" pitchFamily="18" charset="0"/>
            </a:rPr>
            <a:t>- Giọng thơ nhẹ nhàng, tâm tình</a:t>
          </a:r>
          <a:r>
            <a:rPr lang="en-US" sz="2800" b="0" i="0" u="none" strike="noStrike" kern="1200">
              <a:effectLst/>
              <a:latin typeface="Times New Roman" panose="02020603050405020304" pitchFamily="18" charset="0"/>
            </a:rPr>
            <a:t>.</a:t>
          </a:r>
          <a:endParaRPr lang="vi-VN" sz="2800" b="0" kern="1200" dirty="0">
            <a:effectLst/>
          </a:endParaRPr>
        </a:p>
      </dsp:txBody>
      <dsp:txXfrm>
        <a:off x="7569679" y="2779358"/>
        <a:ext cx="3331530" cy="2906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5311C-F3F3-438E-B801-4EA70EB42938}">
      <dsp:nvSpPr>
        <dsp:cNvPr id="0" name=""/>
        <dsp:cNvSpPr/>
      </dsp:nvSpPr>
      <dsp:spPr>
        <a:xfrm>
          <a:off x="-4832411" y="-859500"/>
          <a:ext cx="6684700" cy="6684700"/>
        </a:xfrm>
        <a:prstGeom prst="blockArc">
          <a:avLst>
            <a:gd name="adj1" fmla="val 18900000"/>
            <a:gd name="adj2" fmla="val 2700000"/>
            <a:gd name="adj3" fmla="val 323"/>
          </a:avLst>
        </a:prstGeom>
        <a:noFill/>
        <a:ln w="5715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BCFC0A0D-5C26-4B0E-9B97-027EBA05534F}">
      <dsp:nvSpPr>
        <dsp:cNvPr id="0" name=""/>
        <dsp:cNvSpPr/>
      </dsp:nvSpPr>
      <dsp:spPr>
        <a:xfrm>
          <a:off x="2024443" y="807113"/>
          <a:ext cx="6973110" cy="1418601"/>
        </a:xfrm>
        <a:prstGeom prst="homePlat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6015" tIns="71120" rIns="71120" bIns="71120" numCol="1" spcCol="1270" anchor="ctr" anchorCtr="0">
          <a:noAutofit/>
        </a:bodyPr>
        <a:lstStyle/>
        <a:p>
          <a:pPr marL="0" lvl="0" indent="0" algn="l" defTabSz="1244600">
            <a:lnSpc>
              <a:spcPct val="90000"/>
            </a:lnSpc>
            <a:spcBef>
              <a:spcPct val="0"/>
            </a:spcBef>
            <a:spcAft>
              <a:spcPct val="35000"/>
            </a:spcAft>
            <a:buNone/>
          </a:pPr>
          <a:r>
            <a:rPr lang="en-US" altLang="zh-CN" sz="2800" kern="1200" dirty="0">
              <a:solidFill>
                <a:schemeClr val="bg1"/>
              </a:solidFill>
              <a:latin typeface="Times New Roman" pitchFamily="18" charset="0"/>
              <a:ea typeface="印品黑体" panose="00000500000000000000" pitchFamily="2" charset="-122"/>
              <a:cs typeface="Times New Roman" pitchFamily="18" charset="0"/>
            </a:rPr>
            <a:t>HỌC BÀI, LÀM BÀI TẬP VÀO VỞ.</a:t>
          </a:r>
        </a:p>
        <a:p>
          <a:pPr marL="0" lvl="0" indent="0" algn="l" defTabSz="1244600">
            <a:lnSpc>
              <a:spcPct val="90000"/>
            </a:lnSpc>
            <a:spcBef>
              <a:spcPct val="0"/>
            </a:spcBef>
            <a:spcAft>
              <a:spcPct val="35000"/>
            </a:spcAft>
            <a:buNone/>
          </a:pPr>
          <a:endParaRPr lang="id-ID" sz="1000" kern="1200" dirty="0">
            <a:solidFill>
              <a:schemeClr val="bg1">
                <a:lumMod val="95000"/>
              </a:schemeClr>
            </a:solidFill>
          </a:endParaRPr>
        </a:p>
      </dsp:txBody>
      <dsp:txXfrm>
        <a:off x="2024443" y="807113"/>
        <a:ext cx="6618460" cy="1418601"/>
      </dsp:txXfrm>
    </dsp:sp>
    <dsp:sp modelId="{3A87B7BC-A8F6-4FA9-9633-16321F2F36FB}">
      <dsp:nvSpPr>
        <dsp:cNvPr id="0" name=""/>
        <dsp:cNvSpPr/>
      </dsp:nvSpPr>
      <dsp:spPr>
        <a:xfrm>
          <a:off x="862792" y="629816"/>
          <a:ext cx="1773251" cy="1773251"/>
        </a:xfrm>
        <a:prstGeom prst="ellipse">
          <a:avLst/>
        </a:prstGeom>
        <a:solidFill>
          <a:schemeClr val="bg1"/>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3503E521-6B50-4E2C-8EEC-B8CBD7140168}">
      <dsp:nvSpPr>
        <dsp:cNvPr id="0" name=""/>
        <dsp:cNvSpPr/>
      </dsp:nvSpPr>
      <dsp:spPr>
        <a:xfrm>
          <a:off x="1912350" y="2862127"/>
          <a:ext cx="6973110" cy="1418601"/>
        </a:xfrm>
        <a:prstGeom prst="homePlat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601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itchFamily="18" charset="0"/>
              <a:cs typeface="Times New Roman" pitchFamily="18" charset="0"/>
            </a:rPr>
            <a:t>Sưu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tầm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các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bài</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thơ</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khác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của</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tác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giả</a:t>
          </a:r>
          <a:r>
            <a:rPr lang="en-US" sz="2800" kern="1200" dirty="0">
              <a:latin typeface="Times New Roman" pitchFamily="18" charset="0"/>
              <a:cs typeface="Times New Roman" pitchFamily="18" charset="0"/>
            </a:rPr>
            <a:t>.</a:t>
          </a:r>
          <a:endParaRPr lang="id-ID" sz="2800" kern="1200" dirty="0">
            <a:latin typeface="Times New Roman" pitchFamily="18" charset="0"/>
            <a:cs typeface="Times New Roman" pitchFamily="18" charset="0"/>
          </a:endParaRPr>
        </a:p>
      </dsp:txBody>
      <dsp:txXfrm>
        <a:off x="1912350" y="2862127"/>
        <a:ext cx="6618460" cy="1418601"/>
      </dsp:txXfrm>
    </dsp:sp>
    <dsp:sp modelId="{F47FA197-DA62-465B-B9A8-DFA36447A975}">
      <dsp:nvSpPr>
        <dsp:cNvPr id="0" name=""/>
        <dsp:cNvSpPr/>
      </dsp:nvSpPr>
      <dsp:spPr>
        <a:xfrm>
          <a:off x="765051" y="2660373"/>
          <a:ext cx="1773251" cy="1773251"/>
        </a:xfrm>
        <a:prstGeom prst="ellipse">
          <a:avLst/>
        </a:prstGeom>
        <a:solidFill>
          <a:schemeClr val="bg1"/>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defRPr>
            </a:lvl1pPr>
          </a:lstStyle>
          <a:p>
            <a:fld id="{626BE4BA-322E-40A3-894C-67D4443D98EC}" type="datetimeFigureOut">
              <a:rPr lang="zh-CN" altLang="en-US" smtClean="0"/>
              <a:pPr/>
              <a:t>2023/11/27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fld id="{41D4E78A-1D74-4887-851C-022862205473}" type="slidenum">
              <a:rPr lang="zh-CN" altLang="en-US" smtClean="0"/>
              <a:pPr/>
              <a:t>‹#›</a:t>
            </a:fld>
            <a:endParaRPr lang="zh-CN" altLang="en-US" dirty="0"/>
          </a:p>
        </p:txBody>
      </p:sp>
    </p:spTree>
    <p:extLst>
      <p:ext uri="{BB962C8B-B14F-4D97-AF65-F5344CB8AC3E}">
        <p14:creationId xmlns:p14="http://schemas.microsoft.com/office/powerpoint/2010/main" val="9067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D4E78A-1D74-4887-851C-022862205473}" type="slidenum">
              <a:rPr lang="zh-CN" altLang="en-US" smtClean="0"/>
              <a:pPr/>
              <a:t>1</a:t>
            </a:fld>
            <a:endParaRPr lang="zh-CN" altLang="en-US" dirty="0"/>
          </a:p>
        </p:txBody>
      </p:sp>
    </p:spTree>
    <p:extLst>
      <p:ext uri="{BB962C8B-B14F-4D97-AF65-F5344CB8AC3E}">
        <p14:creationId xmlns:p14="http://schemas.microsoft.com/office/powerpoint/2010/main" val="403087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14</a:t>
            </a:fld>
            <a:endParaRPr lang="id-ID">
              <a:solidFill>
                <a:prstClr val="black"/>
              </a:solidFill>
            </a:endParaRPr>
          </a:p>
        </p:txBody>
      </p:sp>
    </p:spTree>
    <p:extLst>
      <p:ext uri="{BB962C8B-B14F-4D97-AF65-F5344CB8AC3E}">
        <p14:creationId xmlns:p14="http://schemas.microsoft.com/office/powerpoint/2010/main" val="186962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15</a:t>
            </a:fld>
            <a:endParaRPr lang="zh-CN" altLang="en-US" dirty="0">
              <a:solidFill>
                <a:prstClr val="black"/>
              </a:solidFill>
            </a:endParaRPr>
          </a:p>
        </p:txBody>
      </p:sp>
    </p:spTree>
    <p:extLst>
      <p:ext uri="{BB962C8B-B14F-4D97-AF65-F5344CB8AC3E}">
        <p14:creationId xmlns:p14="http://schemas.microsoft.com/office/powerpoint/2010/main" val="214647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30</a:t>
            </a:fld>
            <a:endParaRPr lang="zh-CN" altLang="en-US" dirty="0">
              <a:solidFill>
                <a:prstClr val="black"/>
              </a:solidFill>
            </a:endParaRPr>
          </a:p>
        </p:txBody>
      </p:sp>
    </p:spTree>
    <p:extLst>
      <p:ext uri="{BB962C8B-B14F-4D97-AF65-F5344CB8AC3E}">
        <p14:creationId xmlns:p14="http://schemas.microsoft.com/office/powerpoint/2010/main" val="62852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33</a:t>
            </a:fld>
            <a:endParaRPr lang="zh-CN" altLang="en-US" dirty="0">
              <a:solidFill>
                <a:prstClr val="black"/>
              </a:solidFill>
            </a:endParaRPr>
          </a:p>
        </p:txBody>
      </p:sp>
    </p:spTree>
    <p:extLst>
      <p:ext uri="{BB962C8B-B14F-4D97-AF65-F5344CB8AC3E}">
        <p14:creationId xmlns:p14="http://schemas.microsoft.com/office/powerpoint/2010/main" val="2434044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35</a:t>
            </a:fld>
            <a:endParaRPr lang="zh-CN" altLang="en-US" dirty="0">
              <a:solidFill>
                <a:prstClr val="black"/>
              </a:solidFill>
            </a:endParaRPr>
          </a:p>
        </p:txBody>
      </p:sp>
    </p:spTree>
    <p:extLst>
      <p:ext uri="{BB962C8B-B14F-4D97-AF65-F5344CB8AC3E}">
        <p14:creationId xmlns:p14="http://schemas.microsoft.com/office/powerpoint/2010/main" val="348611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36</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37</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38</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39</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40</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pPr/>
              <a:t>2</a:t>
            </a:fld>
            <a:endParaRPr lang="zh-CN" altLang="en-US" dirty="0"/>
          </a:p>
        </p:txBody>
      </p:sp>
    </p:spTree>
    <p:extLst>
      <p:ext uri="{BB962C8B-B14F-4D97-AF65-F5344CB8AC3E}">
        <p14:creationId xmlns:p14="http://schemas.microsoft.com/office/powerpoint/2010/main" val="1528400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41</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42</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43</a:t>
            </a:fld>
            <a:endParaRPr lang="id-ID">
              <a:solidFill>
                <a:prstClr val="black"/>
              </a:solidFill>
            </a:endParaRPr>
          </a:p>
        </p:txBody>
      </p:sp>
    </p:spTree>
    <p:extLst>
      <p:ext uri="{BB962C8B-B14F-4D97-AF65-F5344CB8AC3E}">
        <p14:creationId xmlns:p14="http://schemas.microsoft.com/office/powerpoint/2010/main" val="244080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44</a:t>
            </a:fld>
            <a:endParaRPr lang="zh-CN" altLang="en-US" dirty="0">
              <a:solidFill>
                <a:prstClr val="black"/>
              </a:solidFill>
            </a:endParaRPr>
          </a:p>
        </p:txBody>
      </p:sp>
    </p:spTree>
    <p:extLst>
      <p:ext uri="{BB962C8B-B14F-4D97-AF65-F5344CB8AC3E}">
        <p14:creationId xmlns:p14="http://schemas.microsoft.com/office/powerpoint/2010/main" val="152840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t>47</a:t>
            </a:fld>
            <a:endParaRPr lang="id-ID"/>
          </a:p>
        </p:txBody>
      </p:sp>
    </p:spTree>
    <p:extLst>
      <p:ext uri="{BB962C8B-B14F-4D97-AF65-F5344CB8AC3E}">
        <p14:creationId xmlns:p14="http://schemas.microsoft.com/office/powerpoint/2010/main" val="2318206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pPr/>
              <a:t>48</a:t>
            </a:fld>
            <a:endParaRPr lang="zh-CN" altLang="en-US" dirty="0"/>
          </a:p>
        </p:txBody>
      </p:sp>
    </p:spTree>
    <p:extLst>
      <p:ext uri="{BB962C8B-B14F-4D97-AF65-F5344CB8AC3E}">
        <p14:creationId xmlns:p14="http://schemas.microsoft.com/office/powerpoint/2010/main" val="358264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152840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243404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6</a:t>
            </a:fld>
            <a:endParaRPr lang="id-ID">
              <a:solidFill>
                <a:prstClr val="black"/>
              </a:solidFill>
            </a:endParaRPr>
          </a:p>
        </p:txBody>
      </p:sp>
    </p:spTree>
    <p:extLst>
      <p:ext uri="{BB962C8B-B14F-4D97-AF65-F5344CB8AC3E}">
        <p14:creationId xmlns:p14="http://schemas.microsoft.com/office/powerpoint/2010/main" val="104420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t>7</a:t>
            </a:fld>
            <a:endParaRPr lang="id-ID"/>
          </a:p>
        </p:txBody>
      </p:sp>
    </p:spTree>
    <p:extLst>
      <p:ext uri="{BB962C8B-B14F-4D97-AF65-F5344CB8AC3E}">
        <p14:creationId xmlns:p14="http://schemas.microsoft.com/office/powerpoint/2010/main" val="186962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41A63-FFE5-486C-8881-6A3021FA5A70}" type="slidenum">
              <a:rPr lang="id-ID" smtClean="0">
                <a:solidFill>
                  <a:prstClr val="black"/>
                </a:solidFill>
              </a:rPr>
              <a:pPr/>
              <a:t>8</a:t>
            </a:fld>
            <a:endParaRPr lang="id-ID">
              <a:solidFill>
                <a:prstClr val="black"/>
              </a:solidFill>
            </a:endParaRPr>
          </a:p>
        </p:txBody>
      </p:sp>
    </p:spTree>
    <p:extLst>
      <p:ext uri="{BB962C8B-B14F-4D97-AF65-F5344CB8AC3E}">
        <p14:creationId xmlns:p14="http://schemas.microsoft.com/office/powerpoint/2010/main" val="39643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243404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243404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120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946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2762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4191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3729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32329" y="365126"/>
            <a:ext cx="10515600" cy="562722"/>
          </a:xfrm>
        </p:spPr>
        <p:txBody>
          <a:bodyPr>
            <a:normAutofit/>
          </a:bodyPr>
          <a:lstStyle>
            <a:lvl1pPr>
              <a:defRPr sz="2400"/>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5600" cy="1548000"/>
          </a:xfrm>
          <a:prstGeom prst="rect">
            <a:avLst/>
          </a:prstGeom>
        </p:spPr>
      </p:pic>
    </p:spTree>
    <p:extLst>
      <p:ext uri="{BB962C8B-B14F-4D97-AF65-F5344CB8AC3E}">
        <p14:creationId xmlns:p14="http://schemas.microsoft.com/office/powerpoint/2010/main" val="401743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9428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3084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8066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464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6810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274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21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425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64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85342" indent="0" algn="r">
              <a:buNone/>
              <a:defRPr>
                <a:solidFill>
                  <a:schemeClr val="tx2"/>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24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24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24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27/11/2023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1595281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9006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64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3067">
                <a:solidFill>
                  <a:schemeClr val="tx1"/>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a:p>
        </p:txBody>
      </p:sp>
    </p:spTree>
    <p:extLst>
      <p:ext uri="{BB962C8B-B14F-4D97-AF65-F5344CB8AC3E}">
        <p14:creationId xmlns:p14="http://schemas.microsoft.com/office/powerpoint/2010/main" val="232820942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3733"/>
            </a:lvl1pPr>
            <a:lvl2pPr>
              <a:defRPr sz="3200"/>
            </a:lvl2pPr>
            <a:lvl3pPr>
              <a:defRPr sz="2667"/>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3733"/>
            </a:lvl1pPr>
            <a:lvl2pPr>
              <a:defRPr sz="3200"/>
            </a:lvl2pPr>
            <a:lvl3pPr>
              <a:defRPr sz="2667"/>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5056820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3200" b="0">
                <a:solidFill>
                  <a:schemeClr val="bg1"/>
                </a:solidFill>
              </a:defRPr>
            </a:lvl1pPr>
            <a:lvl2pPr>
              <a:buNone/>
              <a:defRPr sz="2667" b="1"/>
            </a:lvl2pPr>
            <a:lvl3pPr>
              <a:buNone/>
              <a:defRPr sz="2400" b="1"/>
            </a:lvl3pPr>
            <a:lvl4pPr>
              <a:buNone/>
              <a:defRPr sz="2133" b="1"/>
            </a:lvl4pPr>
            <a:lvl5pPr>
              <a:buNone/>
              <a:defRPr sz="2133"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3200" b="0">
                <a:solidFill>
                  <a:schemeClr val="bg1"/>
                </a:solidFill>
              </a:defRPr>
            </a:lvl1pPr>
            <a:lvl2pPr>
              <a:buNone/>
              <a:defRPr sz="2667" b="1"/>
            </a:lvl2pPr>
            <a:lvl3pPr>
              <a:buNone/>
              <a:defRPr sz="2400" b="1"/>
            </a:lvl3pPr>
            <a:lvl4pPr>
              <a:buNone/>
              <a:defRPr sz="2133" b="1"/>
            </a:lvl4pPr>
            <a:lvl5pPr>
              <a:buNone/>
              <a:defRPr sz="2133"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3200"/>
            </a:lvl1pPr>
            <a:lvl2pPr>
              <a:defRPr sz="2667"/>
            </a:lvl2pPr>
            <a:lvl3pPr>
              <a:defRPr sz="2400"/>
            </a:lvl3pPr>
            <a:lvl4pPr>
              <a:defRPr sz="2133"/>
            </a:lvl4pPr>
            <a:lvl5pPr>
              <a:defRPr sz="21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1444295"/>
            <a:ext cx="5389033" cy="3941763"/>
          </a:xfrm>
          <a:ln>
            <a:noFill/>
            <a:prstDash val="sysDash"/>
            <a:miter lim="800000"/>
          </a:ln>
        </p:spPr>
        <p:txBody>
          <a:bodyPr/>
          <a:lstStyle>
            <a:lvl1pPr>
              <a:spcBef>
                <a:spcPts val="0"/>
              </a:spcBef>
              <a:defRPr sz="3200"/>
            </a:lvl1pPr>
            <a:lvl2pPr>
              <a:defRPr sz="2667"/>
            </a:lvl2pPr>
            <a:lvl3pPr>
              <a:defRPr sz="2400"/>
            </a:lvl3pPr>
            <a:lvl4pPr>
              <a:defRPr sz="2133"/>
            </a:lvl4pPr>
            <a:lvl5pPr>
              <a:defRPr sz="21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83487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5648669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536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3333"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3"/>
            <a:ext cx="5299456" cy="914400"/>
          </a:xfrm>
        </p:spPr>
        <p:txBody>
          <a:bodyPr/>
          <a:lstStyle>
            <a:lvl1pPr marL="0" indent="0" algn="r">
              <a:buNone/>
              <a:defRPr sz="2133"/>
            </a:lvl1pPr>
            <a:lvl2pPr>
              <a:buNone/>
              <a:defRPr sz="1600"/>
            </a:lvl2pPr>
            <a:lvl3pPr>
              <a:buNone/>
              <a:defRPr sz="1333"/>
            </a:lvl3pPr>
            <a:lvl4pPr>
              <a:buNone/>
              <a:defRPr sz="1200"/>
            </a:lvl4pPr>
            <a:lvl5pPr>
              <a:buNone/>
              <a:defRPr sz="12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4267"/>
            </a:lvl1pPr>
            <a:lvl2pPr>
              <a:defRPr sz="3733"/>
            </a:lvl2pPr>
            <a:lvl3pPr>
              <a:defRPr sz="3200"/>
            </a:lvl3pPr>
            <a:lvl4pPr>
              <a:defRPr sz="2667"/>
            </a:lvl4pPr>
            <a:lvl5pPr>
              <a:defRPr sz="2667"/>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D8BD707-D9CF-40AE-B4C6-C98DA3205C09}" type="datetimeFigureOut">
              <a:rPr lang="en-US" smtClean="0"/>
              <a:pPr/>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513512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91440" tIns="0" rIns="91440" anchor="t"/>
          <a:lstStyle>
            <a:lvl1pPr marL="0" marR="24383" indent="0" algn="r">
              <a:buNone/>
              <a:defRPr sz="1867"/>
            </a:lvl1pPr>
            <a:lvl2pPr>
              <a:defRPr sz="1600"/>
            </a:lvl2pPr>
            <a:lvl3pPr>
              <a:defRPr sz="1333"/>
            </a:lvl3pPr>
            <a:lvl4pPr>
              <a:defRPr sz="1200"/>
            </a:lvl4pPr>
            <a:lvl5pPr>
              <a:defRPr sz="12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267"/>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27/11/2023</a:t>
            </a:fld>
            <a:endParaRPr lang="en-US"/>
          </a:p>
        </p:txBody>
      </p:sp>
      <p:sp>
        <p:nvSpPr>
          <p:cNvPr id="6" name="Footer Placeholder 5"/>
          <p:cNvSpPr>
            <a:spLocks noGrp="1"/>
          </p:cNvSpPr>
          <p:nvPr>
            <p:ph type="ftr" sz="quarter" idx="11"/>
          </p:nvPr>
        </p:nvSpPr>
        <p:spPr>
          <a:xfrm>
            <a:off x="5840098" y="6407944"/>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304800" y="4865123"/>
            <a:ext cx="10767243" cy="562672"/>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0"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0" name="Right Triangle 9"/>
          <p:cNvSpPr>
            <a:spLocks/>
          </p:cNvSpPr>
          <p:nvPr/>
        </p:nvSpPr>
        <p:spPr bwMode="auto">
          <a:xfrm>
            <a:off x="-8056" y="5791254"/>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920" tIns="60960" rIns="121920" bIns="60960" anchor="ctr" compatLnSpc="1"/>
          <a:lstStyle/>
          <a:p>
            <a:pPr algn="ctr" eaLnBrk="1" latinLnBrk="0" hangingPunct="1"/>
            <a:endParaRPr kumimoji="0" lang="en-US" sz="24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a:p>
        </p:txBody>
      </p:sp>
    </p:spTree>
    <p:extLst>
      <p:ext uri="{BB962C8B-B14F-4D97-AF65-F5344CB8AC3E}">
        <p14:creationId xmlns:p14="http://schemas.microsoft.com/office/powerpoint/2010/main" val="167133756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5372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34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32329" y="365126"/>
            <a:ext cx="10515600" cy="562722"/>
          </a:xfrm>
        </p:spPr>
        <p:txBody>
          <a:bodyPr>
            <a:normAutofit/>
          </a:bodyPr>
          <a:lstStyle>
            <a:lvl1pPr>
              <a:defRPr sz="2400"/>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5600" cy="154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D997B5FA-0921-464F-AAE1-844C04324D75}" type="datetimeFigureOut">
              <a:rPr lang="zh-CN" altLang="en-US" smtClean="0"/>
              <a:pPr/>
              <a:t>2023/11/27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65CE74E-AB26-4998-AD42-012C4C1AD076}" type="slidenum">
              <a:rPr lang="zh-CN" altLang="en-US" smtClean="0"/>
              <a:pPr/>
              <a:t>‹#›</a:t>
            </a:fld>
            <a:endParaRPr lang="zh-CN" altLang="en-US" dirty="0"/>
          </a:p>
        </p:txBody>
      </p:sp>
      <p:pic>
        <p:nvPicPr>
          <p:cNvPr id="7" name="图片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 y="4953"/>
            <a:ext cx="12192001" cy="68375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D997B5FA-0921-464F-AAE1-844C04324D75}" type="datetimeFigureOut">
              <a:rPr lang="zh-CN" altLang="en-US" smtClean="0">
                <a:solidFill>
                  <a:prstClr val="black">
                    <a:tint val="75000"/>
                  </a:prstClr>
                </a:solidFill>
              </a:rPr>
              <a:pPr/>
              <a:t>2023/11/27</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65CE74E-AB26-4998-AD42-012C4C1AD076}" type="slidenum">
              <a:rPr lang="zh-CN" altLang="en-US" smtClean="0">
                <a:solidFill>
                  <a:prstClr val="black">
                    <a:tint val="75000"/>
                  </a:prstClr>
                </a:solidFill>
              </a:rPr>
              <a:pPr/>
              <a:t>‹#›</a:t>
            </a:fld>
            <a:endParaRPr lang="zh-CN" altLang="en-US" dirty="0">
              <a:solidFill>
                <a:prstClr val="black">
                  <a:tint val="75000"/>
                </a:prstClr>
              </a:solidFill>
            </a:endParaRPr>
          </a:p>
        </p:txBody>
      </p:sp>
      <p:pic>
        <p:nvPicPr>
          <p:cNvPr id="7" name="图片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 y="4953"/>
            <a:ext cx="12192001" cy="6837589"/>
          </a:xfrm>
          <a:prstGeom prst="rect">
            <a:avLst/>
          </a:prstGeom>
        </p:spPr>
      </p:pic>
    </p:spTree>
    <p:extLst>
      <p:ext uri="{BB962C8B-B14F-4D97-AF65-F5344CB8AC3E}">
        <p14:creationId xmlns:p14="http://schemas.microsoft.com/office/powerpoint/2010/main" val="861209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0"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b="0" i="0" u="none"/>
          </a:p>
        </p:txBody>
      </p:sp>
      <p:sp>
        <p:nvSpPr>
          <p:cNvPr id="14" name="Right Triangle 13"/>
          <p:cNvSpPr>
            <a:spLocks/>
          </p:cNvSpPr>
          <p:nvPr/>
        </p:nvSpPr>
        <p:spPr bwMode="auto">
          <a:xfrm>
            <a:off x="-8056" y="5791254"/>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920" tIns="60960" rIns="121920" bIns="60960" anchor="ctr" compatLnSpc="1"/>
          <a:lstStyle/>
          <a:p>
            <a:pPr algn="ctr" eaLnBrk="1" latinLnBrk="0" hangingPunct="1"/>
            <a:endParaRPr kumimoji="0" lang="en-US" sz="24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333">
                <a:solidFill>
                  <a:schemeClr val="tx1"/>
                </a:solidFill>
              </a:defRPr>
            </a:lvl1pPr>
            <a:extLst/>
          </a:lstStyle>
          <a:p>
            <a:fld id="{1D8BD707-D9CF-40AE-B4C6-C98DA3205C09}" type="datetimeFigureOut">
              <a:rPr lang="en-US" smtClean="0"/>
              <a:pPr/>
              <a:t>27/11/2023</a:t>
            </a:fld>
            <a:endParaRPr lang="en-US"/>
          </a:p>
        </p:txBody>
      </p:sp>
      <p:sp>
        <p:nvSpPr>
          <p:cNvPr id="22" name="Footer Placeholder 21"/>
          <p:cNvSpPr>
            <a:spLocks noGrp="1"/>
          </p:cNvSpPr>
          <p:nvPr>
            <p:ph type="ftr" sz="quarter" idx="3"/>
          </p:nvPr>
        </p:nvSpPr>
        <p:spPr>
          <a:xfrm>
            <a:off x="5840098" y="6407944"/>
            <a:ext cx="3134241" cy="365125"/>
          </a:xfrm>
          <a:prstGeom prst="rect">
            <a:avLst/>
          </a:prstGeom>
        </p:spPr>
        <p:txBody>
          <a:bodyPr vert="horz" anchor="b"/>
          <a:lstStyle>
            <a:lvl1pPr algn="r" eaLnBrk="1" latinLnBrk="0" hangingPunct="1">
              <a:defRPr kumimoji="0" sz="1333">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4"/>
            <a:ext cx="487680" cy="365125"/>
          </a:xfrm>
          <a:prstGeom prst="rect">
            <a:avLst/>
          </a:prstGeom>
        </p:spPr>
        <p:txBody>
          <a:bodyPr vert="horz" anchor="b"/>
          <a:lstStyle>
            <a:lvl1pPr algn="r" eaLnBrk="1" latinLnBrk="0" hangingPunct="1">
              <a:defRPr kumimoji="0" sz="1333" b="0">
                <a:solidFill>
                  <a:schemeClr val="tx1"/>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2535353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5467"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22.png"/><Relationship Id="rId3" Type="http://schemas.openxmlformats.org/officeDocument/2006/relationships/slideLayout" Target="../slideLayouts/slideLayout13.xml"/><Relationship Id="rId7" Type="http://schemas.openxmlformats.org/officeDocument/2006/relationships/slide" Target="slide40.xml"/><Relationship Id="rId12" Type="http://schemas.openxmlformats.org/officeDocument/2006/relationships/slide" Target="slide4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8.xml"/><Relationship Id="rId11" Type="http://schemas.openxmlformats.org/officeDocument/2006/relationships/slide" Target="slide43.xml"/><Relationship Id="rId5" Type="http://schemas.openxmlformats.org/officeDocument/2006/relationships/slide" Target="slide37.xml"/><Relationship Id="rId10" Type="http://schemas.openxmlformats.org/officeDocument/2006/relationships/slide" Target="slide42.xml"/><Relationship Id="rId4" Type="http://schemas.openxmlformats.org/officeDocument/2006/relationships/notesSlide" Target="../notesSlides/notesSlide15.xml"/><Relationship Id="rId9" Type="http://schemas.openxmlformats.org/officeDocument/2006/relationships/slide" Target="slide41.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slide" Target="slide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53"/>
            <a:ext cx="12192001" cy="6837589"/>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109" y="4684600"/>
            <a:ext cx="1530057" cy="111540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3624" y="728625"/>
            <a:ext cx="1703742" cy="1350714"/>
          </a:xfrm>
          <a:prstGeom prst="rect">
            <a:avLst/>
          </a:prstGeom>
        </p:spPr>
      </p:pic>
      <p:sp>
        <p:nvSpPr>
          <p:cNvPr id="15" name="Rectangle 3"/>
          <p:cNvSpPr txBox="1">
            <a:spLocks noChangeArrowheads="1"/>
          </p:cNvSpPr>
          <p:nvPr/>
        </p:nvSpPr>
        <p:spPr bwMode="auto">
          <a:xfrm>
            <a:off x="374686" y="1400005"/>
            <a:ext cx="11834891" cy="1717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scene3d>
              <a:camera prst="obliqueBottomLeft"/>
              <a:lightRig rig="threePt" dir="t"/>
            </a:scene3d>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7200" b="1" dirty="0">
                <a:solidFill>
                  <a:schemeClr val="bg2"/>
                </a:solidFill>
                <a:latin typeface="Times New Roman" pitchFamily="18" charset="0"/>
                <a:ea typeface="印品黑体" panose="00000500000000000000" pitchFamily="2" charset="-122"/>
                <a:cs typeface="Times New Roman" pitchFamily="18" charset="0"/>
              </a:rPr>
              <a:t>CHUYỆN CỔ NƯỚC MÌNH</a:t>
            </a:r>
            <a:endParaRPr lang="zh-CN" altLang="en-US" sz="7200" b="1" dirty="0">
              <a:solidFill>
                <a:schemeClr val="bg2"/>
              </a:solidFill>
              <a:latin typeface="Times New Roman" pitchFamily="18" charset="0"/>
              <a:ea typeface="印品黑体" panose="00000500000000000000" pitchFamily="2" charset="-122"/>
              <a:cs typeface="Times New Roman" pitchFamily="18" charset="0"/>
            </a:endParaRPr>
          </a:p>
        </p:txBody>
      </p:sp>
      <p:grpSp>
        <p:nvGrpSpPr>
          <p:cNvPr id="16" name="组合 15"/>
          <p:cNvGrpSpPr/>
          <p:nvPr/>
        </p:nvGrpSpPr>
        <p:grpSpPr>
          <a:xfrm>
            <a:off x="4703612" y="5705962"/>
            <a:ext cx="465466" cy="472063"/>
            <a:chOff x="4796805" y="-215900"/>
            <a:chExt cx="2093913" cy="2122488"/>
          </a:xfrm>
          <a:solidFill>
            <a:schemeClr val="bg1"/>
          </a:solidFill>
        </p:grpSpPr>
        <p:sp>
          <p:nvSpPr>
            <p:cNvPr id="17"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dirty="0">
                <a:solidFill>
                  <a:srgbClr val="C4261D"/>
                </a:solidFill>
                <a:latin typeface="印品黑体" panose="00000500000000000000" pitchFamily="2" charset="-122"/>
                <a:ea typeface="印品黑体" panose="00000500000000000000" pitchFamily="2" charset="-122"/>
              </a:endParaRPr>
            </a:p>
          </p:txBody>
        </p:sp>
        <p:sp>
          <p:nvSpPr>
            <p:cNvPr id="18"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dirty="0">
                <a:solidFill>
                  <a:srgbClr val="C4261D"/>
                </a:solidFill>
                <a:latin typeface="印品黑体" panose="00000500000000000000" pitchFamily="2" charset="-122"/>
                <a:ea typeface="印品黑体" panose="00000500000000000000" pitchFamily="2" charset="-122"/>
              </a:endParaRPr>
            </a:p>
          </p:txBody>
        </p:sp>
      </p:grpSp>
      <p:grpSp>
        <p:nvGrpSpPr>
          <p:cNvPr id="19" name="组合 18"/>
          <p:cNvGrpSpPr/>
          <p:nvPr/>
        </p:nvGrpSpPr>
        <p:grpSpPr>
          <a:xfrm>
            <a:off x="5302705" y="5705962"/>
            <a:ext cx="465466" cy="472063"/>
            <a:chOff x="7772329" y="-1123557"/>
            <a:chExt cx="465708" cy="472063"/>
          </a:xfrm>
          <a:solidFill>
            <a:schemeClr val="bg1"/>
          </a:solidFill>
        </p:grpSpPr>
        <p:sp>
          <p:nvSpPr>
            <p:cNvPr id="20"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dirty="0">
                <a:solidFill>
                  <a:srgbClr val="C4261D"/>
                </a:solidFill>
                <a:latin typeface="印品黑体" panose="00000500000000000000" pitchFamily="2" charset="-122"/>
                <a:ea typeface="印品黑体" panose="00000500000000000000" pitchFamily="2" charset="-122"/>
              </a:endParaRPr>
            </a:p>
          </p:txBody>
        </p:sp>
        <p:sp>
          <p:nvSpPr>
            <p:cNvPr id="21"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dirty="0">
                <a:solidFill>
                  <a:srgbClr val="2DB6B9"/>
                </a:solidFill>
                <a:latin typeface="印品黑体" panose="00000500000000000000" pitchFamily="2" charset="-122"/>
                <a:ea typeface="印品黑体" panose="00000500000000000000" pitchFamily="2" charset="-122"/>
              </a:endParaRPr>
            </a:p>
          </p:txBody>
        </p:sp>
      </p:grpSp>
      <p:grpSp>
        <p:nvGrpSpPr>
          <p:cNvPr id="22" name="组合 21"/>
          <p:cNvGrpSpPr/>
          <p:nvPr/>
        </p:nvGrpSpPr>
        <p:grpSpPr>
          <a:xfrm>
            <a:off x="5901798" y="5705962"/>
            <a:ext cx="465466" cy="472063"/>
            <a:chOff x="10019977" y="-551766"/>
            <a:chExt cx="2093913" cy="2122488"/>
          </a:xfrm>
          <a:solidFill>
            <a:schemeClr val="bg1"/>
          </a:solidFill>
        </p:grpSpPr>
        <p:sp>
          <p:nvSpPr>
            <p:cNvPr id="23"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dirty="0">
                <a:solidFill>
                  <a:srgbClr val="2DB6B9"/>
                </a:solidFill>
                <a:latin typeface="印品黑体" panose="00000500000000000000" pitchFamily="2" charset="-122"/>
                <a:ea typeface="印品黑体" panose="00000500000000000000" pitchFamily="2" charset="-122"/>
              </a:endParaRPr>
            </a:p>
          </p:txBody>
        </p:sp>
        <p:sp>
          <p:nvSpPr>
            <p:cNvPr id="24"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dirty="0">
                <a:solidFill>
                  <a:srgbClr val="2DB6B9"/>
                </a:solidFill>
                <a:latin typeface="印品黑体" panose="00000500000000000000" pitchFamily="2" charset="-122"/>
                <a:ea typeface="印品黑体" panose="00000500000000000000" pitchFamily="2" charset="-122"/>
              </a:endParaRPr>
            </a:p>
          </p:txBody>
        </p:sp>
      </p:grpSp>
      <p:grpSp>
        <p:nvGrpSpPr>
          <p:cNvPr id="25" name="组合 24"/>
          <p:cNvGrpSpPr/>
          <p:nvPr/>
        </p:nvGrpSpPr>
        <p:grpSpPr>
          <a:xfrm>
            <a:off x="6500891" y="5705962"/>
            <a:ext cx="465466" cy="472063"/>
            <a:chOff x="2317849" y="-1212230"/>
            <a:chExt cx="2093913" cy="2122488"/>
          </a:xfrm>
          <a:solidFill>
            <a:schemeClr val="bg1"/>
          </a:solidFill>
        </p:grpSpPr>
        <p:sp>
          <p:nvSpPr>
            <p:cNvPr id="2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dirty="0">
                <a:solidFill>
                  <a:srgbClr val="2DB6B9"/>
                </a:solidFill>
                <a:latin typeface="印品黑体" panose="00000500000000000000" pitchFamily="2" charset="-122"/>
                <a:ea typeface="印品黑体" panose="00000500000000000000" pitchFamily="2" charset="-122"/>
              </a:endParaRPr>
            </a:p>
          </p:txBody>
        </p:sp>
        <p:sp>
          <p:nvSpPr>
            <p:cNvPr id="2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dirty="0">
                <a:solidFill>
                  <a:srgbClr val="2DB6B9"/>
                </a:solidFill>
                <a:latin typeface="印品黑体" panose="00000500000000000000" pitchFamily="2" charset="-122"/>
                <a:ea typeface="印品黑体" panose="00000500000000000000" pitchFamily="2" charset="-122"/>
              </a:endParaRPr>
            </a:p>
          </p:txBody>
        </p:sp>
      </p:grpSp>
      <p:grpSp>
        <p:nvGrpSpPr>
          <p:cNvPr id="28" name="组合 27"/>
          <p:cNvGrpSpPr/>
          <p:nvPr/>
        </p:nvGrpSpPr>
        <p:grpSpPr>
          <a:xfrm>
            <a:off x="7121899" y="5705962"/>
            <a:ext cx="465466" cy="472063"/>
            <a:chOff x="4910385" y="-2248866"/>
            <a:chExt cx="2093913" cy="2122488"/>
          </a:xfrm>
          <a:solidFill>
            <a:schemeClr val="bg1"/>
          </a:solidFill>
        </p:grpSpPr>
        <p:sp>
          <p:nvSpPr>
            <p:cNvPr id="2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dirty="0">
                <a:solidFill>
                  <a:srgbClr val="2DB6B9"/>
                </a:solidFill>
                <a:latin typeface="印品黑体" panose="00000500000000000000" pitchFamily="2" charset="-122"/>
                <a:ea typeface="印品黑体" panose="00000500000000000000" pitchFamily="2" charset="-122"/>
              </a:endParaRPr>
            </a:p>
          </p:txBody>
        </p:sp>
        <p:sp>
          <p:nvSpPr>
            <p:cNvPr id="3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dirty="0">
                <a:solidFill>
                  <a:srgbClr val="C4261D"/>
                </a:solidFill>
                <a:latin typeface="印品黑体" panose="00000500000000000000" pitchFamily="2" charset="-122"/>
                <a:ea typeface="印品黑体" panose="00000500000000000000" pitchFamily="2" charset="-122"/>
              </a:endParaRPr>
            </a:p>
          </p:txBody>
        </p:sp>
      </p:grpSp>
      <p:sp>
        <p:nvSpPr>
          <p:cNvPr id="31" name="Rectangle 3"/>
          <p:cNvSpPr txBox="1">
            <a:spLocks noChangeArrowheads="1"/>
          </p:cNvSpPr>
          <p:nvPr/>
        </p:nvSpPr>
        <p:spPr bwMode="auto">
          <a:xfrm>
            <a:off x="2869611" y="302051"/>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scene3d>
              <a:camera prst="orthographicFront"/>
              <a:lightRig rig="threePt" dir="t"/>
            </a:scene3d>
            <a:sp3d extrusionH="57150">
              <a:bevelT w="57150" h="38100" prst="artDeco"/>
            </a:sp3d>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800" dirty="0">
                <a:solidFill>
                  <a:schemeClr val="bg2"/>
                </a:solidFill>
                <a:latin typeface="Times New Roman" pitchFamily="18" charset="0"/>
                <a:ea typeface="印品黑体" panose="00000500000000000000" pitchFamily="2" charset="-122"/>
                <a:cs typeface="Times New Roman" pitchFamily="18" charset="0"/>
              </a:rPr>
              <a:t>TIẾT</a:t>
            </a:r>
            <a:r>
              <a:rPr lang="en-US" altLang="zh-CN" sz="4800">
                <a:solidFill>
                  <a:schemeClr val="bg2"/>
                </a:solidFill>
                <a:latin typeface="Times New Roman" pitchFamily="18" charset="0"/>
                <a:ea typeface="印品黑体" panose="00000500000000000000" pitchFamily="2" charset="-122"/>
                <a:cs typeface="Times New Roman" pitchFamily="18" charset="0"/>
              </a:rPr>
              <a:t>: 46+47</a:t>
            </a:r>
            <a:endParaRPr lang="zh-CN" altLang="en-US" sz="4800" dirty="0">
              <a:solidFill>
                <a:schemeClr val="bg2"/>
              </a:solidFill>
              <a:latin typeface="Times New Roman" pitchFamily="18" charset="0"/>
              <a:ea typeface="印品黑体" panose="00000500000000000000" pitchFamily="2" charset="-122"/>
              <a:cs typeface="Times New Roman" pitchFamily="18" charset="0"/>
            </a:endParaRPr>
          </a:p>
        </p:txBody>
      </p:sp>
      <p:sp>
        <p:nvSpPr>
          <p:cNvPr id="32" name="矩形 31"/>
          <p:cNvSpPr/>
          <p:nvPr/>
        </p:nvSpPr>
        <p:spPr>
          <a:xfrm>
            <a:off x="2519923" y="4534417"/>
            <a:ext cx="6031029" cy="707886"/>
          </a:xfrm>
          <a:prstGeom prst="rect">
            <a:avLst/>
          </a:prstGeom>
        </p:spPr>
        <p:txBody>
          <a:bodyPr wrap="square">
            <a:spAutoFit/>
            <a:scene3d>
              <a:camera prst="obliqueBottomRight"/>
              <a:lightRig rig="threePt" dir="t"/>
            </a:scene3d>
          </a:bodyPr>
          <a:lstStyle/>
          <a:p>
            <a:pPr algn="ctr"/>
            <a:r>
              <a:rPr lang="en-US" altLang="zh-CN" sz="4000" dirty="0">
                <a:solidFill>
                  <a:schemeClr val="bg2"/>
                </a:solidFill>
                <a:latin typeface="Times New Roman" pitchFamily="18" charset="0"/>
                <a:ea typeface="印品黑体" panose="00000500000000000000" pitchFamily="2" charset="-122"/>
                <a:cs typeface="Times New Roman" pitchFamily="18" charset="0"/>
              </a:rPr>
              <a:t>GIÁO VIÊN:……….</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102" y="2258911"/>
            <a:ext cx="2645583" cy="458225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3624" y="5242303"/>
            <a:ext cx="2255333" cy="1481206"/>
          </a:xfrm>
          <a:prstGeom prst="rect">
            <a:avLst/>
          </a:prstGeom>
        </p:spPr>
      </p:pic>
      <p:sp>
        <p:nvSpPr>
          <p:cNvPr id="33" name="矩形 31"/>
          <p:cNvSpPr/>
          <p:nvPr/>
        </p:nvSpPr>
        <p:spPr>
          <a:xfrm>
            <a:off x="3860753" y="2933632"/>
            <a:ext cx="6031029" cy="707886"/>
          </a:xfrm>
          <a:prstGeom prst="rect">
            <a:avLst/>
          </a:prstGeom>
        </p:spPr>
        <p:txBody>
          <a:bodyPr wrap="square">
            <a:spAutoFit/>
            <a:scene3d>
              <a:camera prst="obliqueBottomRight"/>
              <a:lightRig rig="threePt" dir="t"/>
            </a:scene3d>
          </a:bodyPr>
          <a:lstStyle/>
          <a:p>
            <a:pPr algn="ctr"/>
            <a:r>
              <a:rPr lang="en-US" altLang="zh-CN" sz="4000" dirty="0">
                <a:solidFill>
                  <a:schemeClr val="bg2"/>
                </a:solidFill>
                <a:latin typeface="Times New Roman" pitchFamily="18" charset="0"/>
                <a:ea typeface="印品黑体" panose="00000500000000000000" pitchFamily="2" charset="-122"/>
                <a:cs typeface="Times New Roman" pitchFamily="18" charset="0"/>
              </a:rPr>
              <a:t>LÂM THỊ MỸ DẠ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1"/>
                                        </p:tgtEl>
                                        <p:attrNameLst>
                                          <p:attrName>ppt_y</p:attrName>
                                        </p:attrNameLst>
                                      </p:cBhvr>
                                      <p:tavLst>
                                        <p:tav tm="0">
                                          <p:val>
                                            <p:strVal val="#ppt_y"/>
                                          </p:val>
                                        </p:tav>
                                        <p:tav tm="100000">
                                          <p:val>
                                            <p:strVal val="#ppt_y"/>
                                          </p:val>
                                        </p:tav>
                                      </p:tavLst>
                                    </p:anim>
                                    <p:anim calcmode="lin" valueType="num">
                                      <p:cBhvr>
                                        <p:cTn id="2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1"/>
                                        </p:tgtEl>
                                      </p:cBhvr>
                                    </p:animEffect>
                                  </p:childTnLst>
                                </p:cTn>
                              </p:par>
                            </p:childTnLst>
                          </p:cTn>
                        </p:par>
                        <p:par>
                          <p:cTn id="30" fill="hold">
                            <p:stCondLst>
                              <p:cond delay="4450"/>
                            </p:stCondLst>
                            <p:childTnLst>
                              <p:par>
                                <p:cTn id="31" presetID="16" presetClass="entr" presetSubtype="2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1200"/>
                                        <p:tgtEl>
                                          <p:spTgt spid="32"/>
                                        </p:tgtEl>
                                      </p:cBhvr>
                                    </p:animEffect>
                                  </p:childTnLst>
                                </p:cTn>
                              </p:par>
                              <p:par>
                                <p:cTn id="34" presetID="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100" fill="hold"/>
                                        <p:tgtEl>
                                          <p:spTgt spid="13"/>
                                        </p:tgtEl>
                                        <p:attrNameLst>
                                          <p:attrName>ppt_x</p:attrName>
                                        </p:attrNameLst>
                                      </p:cBhvr>
                                      <p:tavLst>
                                        <p:tav tm="0">
                                          <p:val>
                                            <p:strVal val="0-#ppt_w/2"/>
                                          </p:val>
                                        </p:tav>
                                        <p:tav tm="100000">
                                          <p:val>
                                            <p:strVal val="#ppt_x"/>
                                          </p:val>
                                        </p:tav>
                                      </p:tavLst>
                                    </p:anim>
                                    <p:anim calcmode="lin" valueType="num">
                                      <p:cBhvr additive="base">
                                        <p:cTn id="37" dur="11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5650"/>
                            </p:stCondLst>
                            <p:childTnLst>
                              <p:par>
                                <p:cTn id="39" presetID="2" presetClass="entr" presetSubtype="1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000" fill="hold"/>
                                        <p:tgtEl>
                                          <p:spTgt spid="16"/>
                                        </p:tgtEl>
                                        <p:attrNameLst>
                                          <p:attrName>ppt_x</p:attrName>
                                        </p:attrNameLst>
                                      </p:cBhvr>
                                      <p:tavLst>
                                        <p:tav tm="0">
                                          <p:val>
                                            <p:strVal val="0-#ppt_w/2"/>
                                          </p:val>
                                        </p:tav>
                                        <p:tav tm="100000">
                                          <p:val>
                                            <p:strVal val="#ppt_x"/>
                                          </p:val>
                                        </p:tav>
                                      </p:tavLst>
                                    </p:anim>
                                    <p:anim calcmode="lin" valueType="num">
                                      <p:cBhvr additive="base">
                                        <p:cTn id="42" dur="2000" fill="hold"/>
                                        <p:tgtEl>
                                          <p:spTgt spid="16"/>
                                        </p:tgtEl>
                                        <p:attrNameLst>
                                          <p:attrName>ppt_y</p:attrName>
                                        </p:attrNameLst>
                                      </p:cBhvr>
                                      <p:tavLst>
                                        <p:tav tm="0">
                                          <p:val>
                                            <p:strVal val="1+#ppt_h/2"/>
                                          </p:val>
                                        </p:tav>
                                        <p:tav tm="100000">
                                          <p:val>
                                            <p:strVal val="#ppt_y"/>
                                          </p:val>
                                        </p:tav>
                                      </p:tavLst>
                                    </p:anim>
                                  </p:childTnLst>
                                </p:cTn>
                              </p:par>
                              <p:par>
                                <p:cTn id="43" presetID="8" presetClass="emph" presetSubtype="0" fill="hold" nodeType="withEffect">
                                  <p:stCondLst>
                                    <p:cond delay="0"/>
                                  </p:stCondLst>
                                  <p:childTnLst>
                                    <p:animRot by="21600000">
                                      <p:cBhvr>
                                        <p:cTn id="44" dur="2000" fill="hold"/>
                                        <p:tgtEl>
                                          <p:spTgt spid="16"/>
                                        </p:tgtEl>
                                        <p:attrNameLst>
                                          <p:attrName>r</p:attrName>
                                        </p:attrNameLst>
                                      </p:cBhvr>
                                    </p:animRot>
                                  </p:childTnLst>
                                </p:cTn>
                              </p:par>
                              <p:par>
                                <p:cTn id="45" presetID="2" presetClass="entr" presetSubtype="1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000" fill="hold"/>
                                        <p:tgtEl>
                                          <p:spTgt spid="19"/>
                                        </p:tgtEl>
                                        <p:attrNameLst>
                                          <p:attrName>ppt_x</p:attrName>
                                        </p:attrNameLst>
                                      </p:cBhvr>
                                      <p:tavLst>
                                        <p:tav tm="0">
                                          <p:val>
                                            <p:strVal val="0-#ppt_w/2"/>
                                          </p:val>
                                        </p:tav>
                                        <p:tav tm="100000">
                                          <p:val>
                                            <p:strVal val="#ppt_x"/>
                                          </p:val>
                                        </p:tav>
                                      </p:tavLst>
                                    </p:anim>
                                    <p:anim calcmode="lin" valueType="num">
                                      <p:cBhvr additive="base">
                                        <p:cTn id="48" dur="2000" fill="hold"/>
                                        <p:tgtEl>
                                          <p:spTgt spid="19"/>
                                        </p:tgtEl>
                                        <p:attrNameLst>
                                          <p:attrName>ppt_y</p:attrName>
                                        </p:attrNameLst>
                                      </p:cBhvr>
                                      <p:tavLst>
                                        <p:tav tm="0">
                                          <p:val>
                                            <p:strVal val="1+#ppt_h/2"/>
                                          </p:val>
                                        </p:tav>
                                        <p:tav tm="100000">
                                          <p:val>
                                            <p:strVal val="#ppt_y"/>
                                          </p:val>
                                        </p:tav>
                                      </p:tavLst>
                                    </p:anim>
                                  </p:childTnLst>
                                </p:cTn>
                              </p:par>
                              <p:par>
                                <p:cTn id="49" presetID="8" presetClass="emph" presetSubtype="0" fill="hold" nodeType="withEffect">
                                  <p:stCondLst>
                                    <p:cond delay="0"/>
                                  </p:stCondLst>
                                  <p:childTnLst>
                                    <p:animRot by="21600000">
                                      <p:cBhvr>
                                        <p:cTn id="50" dur="2000" fill="hold"/>
                                        <p:tgtEl>
                                          <p:spTgt spid="19"/>
                                        </p:tgtEl>
                                        <p:attrNameLst>
                                          <p:attrName>r</p:attrName>
                                        </p:attrNameLst>
                                      </p:cBhvr>
                                    </p:animRot>
                                  </p:childTnLst>
                                </p:cTn>
                              </p:par>
                              <p:par>
                                <p:cTn id="51" presetID="2" presetClass="entr" presetSubtype="12" fill="hold" nodeType="withEffect">
                                  <p:stCondLst>
                                    <p:cond delay="4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2000" fill="hold"/>
                                        <p:tgtEl>
                                          <p:spTgt spid="22"/>
                                        </p:tgtEl>
                                        <p:attrNameLst>
                                          <p:attrName>ppt_x</p:attrName>
                                        </p:attrNameLst>
                                      </p:cBhvr>
                                      <p:tavLst>
                                        <p:tav tm="0">
                                          <p:val>
                                            <p:strVal val="0-#ppt_w/2"/>
                                          </p:val>
                                        </p:tav>
                                        <p:tav tm="100000">
                                          <p:val>
                                            <p:strVal val="#ppt_x"/>
                                          </p:val>
                                        </p:tav>
                                      </p:tavLst>
                                    </p:anim>
                                    <p:anim calcmode="lin" valueType="num">
                                      <p:cBhvr additive="base">
                                        <p:cTn id="54" dur="2000" fill="hold"/>
                                        <p:tgtEl>
                                          <p:spTgt spid="22"/>
                                        </p:tgtEl>
                                        <p:attrNameLst>
                                          <p:attrName>ppt_y</p:attrName>
                                        </p:attrNameLst>
                                      </p:cBhvr>
                                      <p:tavLst>
                                        <p:tav tm="0">
                                          <p:val>
                                            <p:strVal val="1+#ppt_h/2"/>
                                          </p:val>
                                        </p:tav>
                                        <p:tav tm="100000">
                                          <p:val>
                                            <p:strVal val="#ppt_y"/>
                                          </p:val>
                                        </p:tav>
                                      </p:tavLst>
                                    </p:anim>
                                  </p:childTnLst>
                                </p:cTn>
                              </p:par>
                              <p:par>
                                <p:cTn id="55" presetID="8" presetClass="emph" presetSubtype="0" fill="hold" nodeType="withEffect">
                                  <p:stCondLst>
                                    <p:cond delay="400"/>
                                  </p:stCondLst>
                                  <p:childTnLst>
                                    <p:animRot by="21600000">
                                      <p:cBhvr>
                                        <p:cTn id="56" dur="2000" fill="hold"/>
                                        <p:tgtEl>
                                          <p:spTgt spid="22"/>
                                        </p:tgtEl>
                                        <p:attrNameLst>
                                          <p:attrName>r</p:attrName>
                                        </p:attrNameLst>
                                      </p:cBhvr>
                                    </p:animRot>
                                  </p:childTnLst>
                                </p:cTn>
                              </p:par>
                              <p:par>
                                <p:cTn id="57" presetID="2" presetClass="entr" presetSubtype="12" fill="hold" nodeType="withEffect">
                                  <p:stCondLst>
                                    <p:cond delay="6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2000" fill="hold"/>
                                        <p:tgtEl>
                                          <p:spTgt spid="25"/>
                                        </p:tgtEl>
                                        <p:attrNameLst>
                                          <p:attrName>ppt_x</p:attrName>
                                        </p:attrNameLst>
                                      </p:cBhvr>
                                      <p:tavLst>
                                        <p:tav tm="0">
                                          <p:val>
                                            <p:strVal val="0-#ppt_w/2"/>
                                          </p:val>
                                        </p:tav>
                                        <p:tav tm="100000">
                                          <p:val>
                                            <p:strVal val="#ppt_x"/>
                                          </p:val>
                                        </p:tav>
                                      </p:tavLst>
                                    </p:anim>
                                    <p:anim calcmode="lin" valueType="num">
                                      <p:cBhvr additive="base">
                                        <p:cTn id="60" dur="2000" fill="hold"/>
                                        <p:tgtEl>
                                          <p:spTgt spid="25"/>
                                        </p:tgtEl>
                                        <p:attrNameLst>
                                          <p:attrName>ppt_y</p:attrName>
                                        </p:attrNameLst>
                                      </p:cBhvr>
                                      <p:tavLst>
                                        <p:tav tm="0">
                                          <p:val>
                                            <p:strVal val="1+#ppt_h/2"/>
                                          </p:val>
                                        </p:tav>
                                        <p:tav tm="100000">
                                          <p:val>
                                            <p:strVal val="#ppt_y"/>
                                          </p:val>
                                        </p:tav>
                                      </p:tavLst>
                                    </p:anim>
                                  </p:childTnLst>
                                </p:cTn>
                              </p:par>
                              <p:par>
                                <p:cTn id="61" presetID="8" presetClass="emph" presetSubtype="0" fill="hold" nodeType="withEffect">
                                  <p:stCondLst>
                                    <p:cond delay="600"/>
                                  </p:stCondLst>
                                  <p:childTnLst>
                                    <p:animRot by="21600000">
                                      <p:cBhvr>
                                        <p:cTn id="62" dur="2000" fill="hold"/>
                                        <p:tgtEl>
                                          <p:spTgt spid="25"/>
                                        </p:tgtEl>
                                        <p:attrNameLst>
                                          <p:attrName>r</p:attrName>
                                        </p:attrNameLst>
                                      </p:cBhvr>
                                    </p:animRot>
                                  </p:childTnLst>
                                </p:cTn>
                              </p:par>
                              <p:par>
                                <p:cTn id="63" presetID="2" presetClass="entr" presetSubtype="12" fill="hold" nodeType="withEffect">
                                  <p:stCondLst>
                                    <p:cond delay="2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2000" fill="hold"/>
                                        <p:tgtEl>
                                          <p:spTgt spid="28"/>
                                        </p:tgtEl>
                                        <p:attrNameLst>
                                          <p:attrName>ppt_x</p:attrName>
                                        </p:attrNameLst>
                                      </p:cBhvr>
                                      <p:tavLst>
                                        <p:tav tm="0">
                                          <p:val>
                                            <p:strVal val="0-#ppt_w/2"/>
                                          </p:val>
                                        </p:tav>
                                        <p:tav tm="100000">
                                          <p:val>
                                            <p:strVal val="#ppt_x"/>
                                          </p:val>
                                        </p:tav>
                                      </p:tavLst>
                                    </p:anim>
                                    <p:anim calcmode="lin" valueType="num">
                                      <p:cBhvr additive="base">
                                        <p:cTn id="66" dur="2000" fill="hold"/>
                                        <p:tgtEl>
                                          <p:spTgt spid="28"/>
                                        </p:tgtEl>
                                        <p:attrNameLst>
                                          <p:attrName>ppt_y</p:attrName>
                                        </p:attrNameLst>
                                      </p:cBhvr>
                                      <p:tavLst>
                                        <p:tav tm="0">
                                          <p:val>
                                            <p:strVal val="1+#ppt_h/2"/>
                                          </p:val>
                                        </p:tav>
                                        <p:tav tm="100000">
                                          <p:val>
                                            <p:strVal val="#ppt_y"/>
                                          </p:val>
                                        </p:tav>
                                      </p:tavLst>
                                    </p:anim>
                                  </p:childTnLst>
                                </p:cTn>
                              </p:par>
                              <p:par>
                                <p:cTn id="67" presetID="8" presetClass="emph" presetSubtype="0" fill="hold" nodeType="withEffect">
                                  <p:stCondLst>
                                    <p:cond delay="800"/>
                                  </p:stCondLst>
                                  <p:childTnLst>
                                    <p:animRot by="21600000">
                                      <p:cBhvr>
                                        <p:cTn id="68" dur="2000" fill="hold"/>
                                        <p:tgtEl>
                                          <p:spTgt spid="28"/>
                                        </p:tgtEl>
                                        <p:attrNameLst>
                                          <p:attrName>r</p:attrName>
                                        </p:attrNameLst>
                                      </p:cBhvr>
                                    </p:animRot>
                                  </p:childTnLst>
                                </p:cTn>
                              </p:par>
                              <p:par>
                                <p:cTn id="69" presetID="42"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800"/>
                                        <p:tgtEl>
                                          <p:spTgt spid="14"/>
                                        </p:tgtEl>
                                      </p:cBhvr>
                                    </p:animEffect>
                                    <p:anim calcmode="lin" valueType="num">
                                      <p:cBhvr>
                                        <p:cTn id="72" dur="1800" fill="hold"/>
                                        <p:tgtEl>
                                          <p:spTgt spid="14"/>
                                        </p:tgtEl>
                                        <p:attrNameLst>
                                          <p:attrName>ppt_x</p:attrName>
                                        </p:attrNameLst>
                                      </p:cBhvr>
                                      <p:tavLst>
                                        <p:tav tm="0">
                                          <p:val>
                                            <p:strVal val="#ppt_x"/>
                                          </p:val>
                                        </p:tav>
                                        <p:tav tm="100000">
                                          <p:val>
                                            <p:strVal val="#ppt_x"/>
                                          </p:val>
                                        </p:tav>
                                      </p:tavLst>
                                    </p:anim>
                                    <p:anim calcmode="lin" valueType="num">
                                      <p:cBhvr>
                                        <p:cTn id="73" dur="1800" fill="hold"/>
                                        <p:tgtEl>
                                          <p:spTgt spid="14"/>
                                        </p:tgtEl>
                                        <p:attrNameLst>
                                          <p:attrName>ppt_y</p:attrName>
                                        </p:attrNameLst>
                                      </p:cBhvr>
                                      <p:tavLst>
                                        <p:tav tm="0">
                                          <p:val>
                                            <p:strVal val="#ppt_y+.1"/>
                                          </p:val>
                                        </p:tav>
                                        <p:tav tm="100000">
                                          <p:val>
                                            <p:strVal val="#ppt_y"/>
                                          </p:val>
                                        </p:tav>
                                      </p:tavLst>
                                    </p:anim>
                                  </p:childTnLst>
                                </p:cTn>
                              </p:par>
                            </p:childTnLst>
                          </p:cTn>
                        </p:par>
                        <p:par>
                          <p:cTn id="74" fill="hold">
                            <p:stCondLst>
                              <p:cond delay="8450"/>
                            </p:stCondLst>
                            <p:childTnLst>
                              <p:par>
                                <p:cTn id="75" presetID="16" presetClass="entr" presetSubtype="21"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arn(inVertical)">
                                      <p:cBhvr>
                                        <p:cTn id="77" dur="12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32"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27613" y="2616200"/>
            <a:ext cx="1799668" cy="147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6" name="流程图: 库存数据 5"/>
          <p:cNvSpPr/>
          <p:nvPr/>
        </p:nvSpPr>
        <p:spPr>
          <a:xfrm flipH="1">
            <a:off x="2727447" y="2417674"/>
            <a:ext cx="7081111" cy="1874926"/>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7" name="TextBox 9"/>
          <p:cNvSpPr txBox="1"/>
          <p:nvPr/>
        </p:nvSpPr>
        <p:spPr>
          <a:xfrm>
            <a:off x="2164881" y="2584271"/>
            <a:ext cx="877163" cy="1200329"/>
          </a:xfrm>
          <a:prstGeom prst="rect">
            <a:avLst/>
          </a:prstGeom>
          <a:noFill/>
        </p:spPr>
        <p:txBody>
          <a:bodyPr wrap="none" rtlCol="0">
            <a:spAutoFit/>
          </a:bodyPr>
          <a:lstStyle/>
          <a:p>
            <a:r>
              <a:rPr lang="en-US" altLang="zh-CN" sz="7200" b="1" dirty="0">
                <a:solidFill>
                  <a:prstClr val="white"/>
                </a:solidFill>
                <a:latin typeface="Times New Roman" pitchFamily="18" charset="0"/>
                <a:ea typeface="印品黑体" panose="00000500000000000000" pitchFamily="2" charset="-122"/>
                <a:cs typeface="Times New Roman" pitchFamily="18" charset="0"/>
              </a:rPr>
              <a:t>1.</a:t>
            </a:r>
            <a:endParaRPr lang="zh-CN" altLang="en-US" sz="7200" b="1" dirty="0">
              <a:solidFill>
                <a:prstClr val="white"/>
              </a:solidFill>
              <a:latin typeface="Times New Roman" pitchFamily="18" charset="0"/>
              <a:ea typeface="印品黑体" panose="00000500000000000000" pitchFamily="2" charset="-122"/>
              <a:cs typeface="Times New Roman" pitchFamily="18" charset="0"/>
            </a:endParaRPr>
          </a:p>
        </p:txBody>
      </p:sp>
      <p:sp>
        <p:nvSpPr>
          <p:cNvPr id="9" name="TextBox 11"/>
          <p:cNvSpPr txBox="1"/>
          <p:nvPr/>
        </p:nvSpPr>
        <p:spPr>
          <a:xfrm>
            <a:off x="3725931" y="2417674"/>
            <a:ext cx="6082625" cy="1559081"/>
          </a:xfrm>
          <a:prstGeom prst="rect">
            <a:avLst/>
          </a:prstGeom>
          <a:noFill/>
        </p:spPr>
        <p:txBody>
          <a:bodyPr wrap="square" rtlCol="0">
            <a:spAutoFit/>
          </a:bodyPr>
          <a:lstStyle/>
          <a:p>
            <a:pPr algn="ctr">
              <a:lnSpc>
                <a:spcPct val="125000"/>
              </a:lnSpc>
            </a:pPr>
            <a:r>
              <a:rPr lang="vi-VN" sz="4000" b="1" dirty="0" err="1">
                <a:solidFill>
                  <a:schemeClr val="bg1"/>
                </a:solidFill>
                <a:latin typeface="Times New Roman"/>
                <a:ea typeface="Calibri"/>
              </a:rPr>
              <a:t>Những</a:t>
            </a:r>
            <a:r>
              <a:rPr lang="vi-VN" sz="4000" b="1" dirty="0">
                <a:solidFill>
                  <a:schemeClr val="bg1"/>
                </a:solidFill>
                <a:latin typeface="Times New Roman"/>
                <a:ea typeface="Calibri"/>
              </a:rPr>
              <a:t> câu </a:t>
            </a:r>
            <a:r>
              <a:rPr lang="vi-VN" sz="4000" b="1" dirty="0" err="1">
                <a:solidFill>
                  <a:schemeClr val="bg1"/>
                </a:solidFill>
                <a:latin typeface="Times New Roman"/>
                <a:ea typeface="Calibri"/>
              </a:rPr>
              <a:t>chuyện</a:t>
            </a:r>
            <a:r>
              <a:rPr lang="vi-VN" sz="4000" b="1" dirty="0">
                <a:solidFill>
                  <a:schemeClr val="bg1"/>
                </a:solidFill>
                <a:latin typeface="Times New Roman"/>
                <a:ea typeface="Calibri"/>
              </a:rPr>
              <a:t> </a:t>
            </a:r>
            <a:r>
              <a:rPr lang="vi-VN" sz="4000" b="1" dirty="0" err="1">
                <a:solidFill>
                  <a:schemeClr val="bg1"/>
                </a:solidFill>
                <a:latin typeface="Times New Roman"/>
                <a:ea typeface="Calibri"/>
              </a:rPr>
              <a:t>cổ</a:t>
            </a:r>
            <a:r>
              <a:rPr lang="vi-VN" sz="4000" b="1" dirty="0">
                <a:solidFill>
                  <a:schemeClr val="bg1"/>
                </a:solidFill>
                <a:latin typeface="Times New Roman"/>
                <a:ea typeface="Calibri"/>
              </a:rPr>
              <a:t> </a:t>
            </a:r>
            <a:r>
              <a:rPr lang="vi-VN" sz="4000" b="1" dirty="0" err="1">
                <a:solidFill>
                  <a:schemeClr val="bg1"/>
                </a:solidFill>
                <a:latin typeface="Times New Roman"/>
                <a:ea typeface="Calibri"/>
              </a:rPr>
              <a:t>được</a:t>
            </a:r>
            <a:r>
              <a:rPr lang="vi-VN" sz="4000" b="1" dirty="0">
                <a:solidFill>
                  <a:schemeClr val="bg1"/>
                </a:solidFill>
                <a:latin typeface="Times New Roman"/>
                <a:ea typeface="Calibri"/>
              </a:rPr>
              <a:t> </a:t>
            </a:r>
            <a:r>
              <a:rPr lang="vi-VN" sz="4000" b="1" dirty="0" err="1">
                <a:solidFill>
                  <a:schemeClr val="bg1"/>
                </a:solidFill>
                <a:latin typeface="Times New Roman"/>
                <a:ea typeface="Calibri"/>
              </a:rPr>
              <a:t>gợi</a:t>
            </a:r>
            <a:r>
              <a:rPr lang="vi-VN" sz="4000" b="1" dirty="0">
                <a:solidFill>
                  <a:schemeClr val="bg1"/>
                </a:solidFill>
                <a:latin typeface="Times New Roman"/>
                <a:ea typeface="Calibri"/>
              </a:rPr>
              <a:t> ra </a:t>
            </a:r>
            <a:r>
              <a:rPr lang="vi-VN" sz="4000" b="1" dirty="0" err="1">
                <a:solidFill>
                  <a:schemeClr val="bg1"/>
                </a:solidFill>
                <a:latin typeface="Times New Roman"/>
                <a:ea typeface="Calibri"/>
              </a:rPr>
              <a:t>từ</a:t>
            </a:r>
            <a:r>
              <a:rPr lang="vi-VN" sz="4000" b="1" dirty="0">
                <a:solidFill>
                  <a:schemeClr val="bg1"/>
                </a:solidFill>
                <a:latin typeface="Times New Roman"/>
                <a:ea typeface="Calibri"/>
              </a:rPr>
              <a:t> </a:t>
            </a:r>
            <a:r>
              <a:rPr lang="vi-VN" sz="4000" b="1" dirty="0" err="1">
                <a:solidFill>
                  <a:schemeClr val="bg1"/>
                </a:solidFill>
                <a:latin typeface="Times New Roman"/>
                <a:ea typeface="Calibri"/>
              </a:rPr>
              <a:t>bài</a:t>
            </a:r>
            <a:r>
              <a:rPr lang="vi-VN" sz="4000" b="1" dirty="0">
                <a:solidFill>
                  <a:schemeClr val="bg1"/>
                </a:solidFill>
                <a:latin typeface="Times New Roman"/>
                <a:ea typeface="Calibri"/>
              </a:rPr>
              <a:t> thơ</a:t>
            </a:r>
            <a:endParaRPr lang="zh-CN" altLang="en-US" sz="6000" b="1" dirty="0">
              <a:solidFill>
                <a:prstClr val="white"/>
              </a:solidFill>
              <a:latin typeface="Times New Roman" pitchFamily="18" charset="0"/>
              <a:ea typeface="印品黑体" panose="00000500000000000000" pitchFamily="2" charset="-122"/>
              <a:cs typeface="Times New Roman" pitchFamily="18" charset="0"/>
            </a:endParaRPr>
          </a:p>
        </p:txBody>
      </p:sp>
    </p:spTree>
    <p:extLst>
      <p:ext uri="{BB962C8B-B14F-4D97-AF65-F5344CB8AC3E}">
        <p14:creationId xmlns:p14="http://schemas.microsoft.com/office/powerpoint/2010/main" val="232580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FEB38BE9-B665-9B42-EA9E-E7B2B03E8738}"/>
              </a:ext>
            </a:extLst>
          </p:cNvPr>
          <p:cNvSpPr/>
          <p:nvPr/>
        </p:nvSpPr>
        <p:spPr>
          <a:xfrm>
            <a:off x="4058292" y="-71919"/>
            <a:ext cx="4263776" cy="2997485"/>
          </a:xfrm>
          <a:prstGeom prst="cloudCallout">
            <a:avLst>
              <a:gd name="adj1" fmla="val -42038"/>
              <a:gd name="adj2" fmla="val 49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800"/>
              </a:spcAft>
            </a:pPr>
            <a:r>
              <a:rPr lang="en-US" sz="4000" b="1" dirty="0" err="1">
                <a:solidFill>
                  <a:srgbClr val="000000"/>
                </a:solidFill>
                <a:latin typeface="Times New Roman" panose="02020603050405020304" pitchFamily="18" charset="0"/>
              </a:rPr>
              <a:t>E</a:t>
            </a:r>
            <a:r>
              <a:rPr lang="en-US" sz="4000" b="1" i="0" u="none" strike="noStrike" dirty="0" err="1">
                <a:solidFill>
                  <a:srgbClr val="000000"/>
                </a:solidFill>
                <a:effectLst/>
                <a:latin typeface="Times New Roman" panose="02020603050405020304" pitchFamily="18" charset="0"/>
              </a:rPr>
              <a:t>m</a:t>
            </a:r>
            <a:r>
              <a:rPr lang="en-US" sz="4000" b="1" i="0" u="none" strike="noStrike" dirty="0">
                <a:solidFill>
                  <a:srgbClr val="000000"/>
                </a:solidFill>
                <a:effectLst/>
                <a:latin typeface="Times New Roman" panose="02020603050405020304" pitchFamily="18" charset="0"/>
              </a:rPr>
              <a:t> </a:t>
            </a:r>
            <a:r>
              <a:rPr lang="en-US" sz="4000" b="1" i="0" u="none" strike="noStrike" dirty="0" err="1">
                <a:solidFill>
                  <a:srgbClr val="000000"/>
                </a:solidFill>
                <a:effectLst/>
                <a:latin typeface="Times New Roman" panose="02020603050405020304" pitchFamily="18" charset="0"/>
              </a:rPr>
              <a:t>hiểu</a:t>
            </a:r>
            <a:r>
              <a:rPr lang="en-US" sz="4000" b="1" i="0" u="none" strike="noStrike" dirty="0">
                <a:solidFill>
                  <a:srgbClr val="000000"/>
                </a:solidFill>
                <a:effectLst/>
                <a:latin typeface="Times New Roman" panose="02020603050405020304" pitchFamily="18" charset="0"/>
              </a:rPr>
              <a:t> </a:t>
            </a:r>
            <a:r>
              <a:rPr lang="en-US" sz="4000" b="1" i="0" u="none" strike="noStrike" dirty="0" err="1">
                <a:solidFill>
                  <a:srgbClr val="000000"/>
                </a:solidFill>
                <a:effectLst/>
                <a:latin typeface="Times New Roman" panose="02020603050405020304" pitchFamily="18" charset="0"/>
              </a:rPr>
              <a:t>thế</a:t>
            </a:r>
            <a:r>
              <a:rPr lang="en-US" sz="4000" b="1" i="0" u="none" strike="noStrike" dirty="0">
                <a:solidFill>
                  <a:srgbClr val="000000"/>
                </a:solidFill>
                <a:effectLst/>
                <a:latin typeface="Times New Roman" panose="02020603050405020304" pitchFamily="18" charset="0"/>
              </a:rPr>
              <a:t> </a:t>
            </a:r>
            <a:r>
              <a:rPr lang="en-US" sz="4000" b="1" i="0" u="none" strike="noStrike" dirty="0" err="1">
                <a:solidFill>
                  <a:srgbClr val="000000"/>
                </a:solidFill>
                <a:effectLst/>
                <a:latin typeface="Times New Roman" panose="02020603050405020304" pitchFamily="18" charset="0"/>
              </a:rPr>
              <a:t>nào</a:t>
            </a:r>
            <a:r>
              <a:rPr lang="en-US" sz="4000" b="1" i="0" u="none" strike="noStrike" dirty="0">
                <a:solidFill>
                  <a:srgbClr val="000000"/>
                </a:solidFill>
                <a:effectLst/>
                <a:latin typeface="Times New Roman" panose="02020603050405020304" pitchFamily="18" charset="0"/>
              </a:rPr>
              <a:t> </a:t>
            </a:r>
            <a:r>
              <a:rPr lang="en-US" sz="4000" b="1" i="0" u="none" strike="noStrike" dirty="0" err="1">
                <a:solidFill>
                  <a:srgbClr val="000000"/>
                </a:solidFill>
                <a:effectLst/>
                <a:latin typeface="Times New Roman" panose="02020603050405020304" pitchFamily="18" charset="0"/>
              </a:rPr>
              <a:t>là</a:t>
            </a:r>
            <a:r>
              <a:rPr lang="en-US" sz="4000" b="1" i="0" u="none" strike="noStrike" dirty="0">
                <a:solidFill>
                  <a:srgbClr val="000000"/>
                </a:solidFill>
                <a:effectLst/>
                <a:latin typeface="Times New Roman" panose="02020603050405020304" pitchFamily="18" charset="0"/>
              </a:rPr>
              <a:t> </a:t>
            </a:r>
            <a:r>
              <a:rPr lang="en-US" sz="4000" b="1" i="0" u="none" strike="noStrike" dirty="0" err="1">
                <a:solidFill>
                  <a:srgbClr val="000000"/>
                </a:solidFill>
                <a:effectLst/>
                <a:latin typeface="Times New Roman" panose="02020603050405020304" pitchFamily="18" charset="0"/>
              </a:rPr>
              <a:t>truyện</a:t>
            </a:r>
            <a:r>
              <a:rPr lang="en-US" sz="4000" b="1" i="0" u="none" strike="noStrike" dirty="0">
                <a:solidFill>
                  <a:srgbClr val="000000"/>
                </a:solidFill>
                <a:effectLst/>
                <a:latin typeface="Times New Roman" panose="02020603050405020304" pitchFamily="18" charset="0"/>
              </a:rPr>
              <a:t> </a:t>
            </a:r>
            <a:r>
              <a:rPr lang="en-US" sz="4000" b="1" i="0" u="none" strike="noStrike" dirty="0" err="1">
                <a:solidFill>
                  <a:srgbClr val="000000"/>
                </a:solidFill>
                <a:effectLst/>
                <a:latin typeface="Times New Roman" panose="02020603050405020304" pitchFamily="18" charset="0"/>
              </a:rPr>
              <a:t>cổ</a:t>
            </a:r>
            <a:r>
              <a:rPr lang="en-US" sz="4000" b="1" i="0" u="none" strike="noStrike" dirty="0">
                <a:solidFill>
                  <a:srgbClr val="000000"/>
                </a:solidFill>
                <a:effectLst/>
                <a:latin typeface="Times New Roman" panose="02020603050405020304" pitchFamily="18" charset="0"/>
              </a:rPr>
              <a:t>? </a:t>
            </a:r>
            <a:endParaRPr lang="en-US" sz="4000" b="0" dirty="0">
              <a:effectLst/>
            </a:endParaRPr>
          </a:p>
        </p:txBody>
      </p:sp>
      <p:pic>
        <p:nvPicPr>
          <p:cNvPr id="2050" name="Picture 2"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F8A66845-BAFE-A443-B2B8-26D7AD4BEA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3568" y="802242"/>
            <a:ext cx="7072044" cy="70720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E34FB3-E859-7A2E-DDE4-F7603BEC0CBE}"/>
              </a:ext>
            </a:extLst>
          </p:cNvPr>
          <p:cNvSpPr txBox="1"/>
          <p:nvPr/>
        </p:nvSpPr>
        <p:spPr>
          <a:xfrm>
            <a:off x="5270642" y="3799727"/>
            <a:ext cx="6390526"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0">
              <a:spcBef>
                <a:spcPts val="0"/>
              </a:spcBef>
              <a:spcAft>
                <a:spcPts val="800"/>
              </a:spcAft>
            </a:pPr>
            <a:r>
              <a:rPr lang="vi-VN" sz="3200" b="0" i="0" u="none" strike="noStrike" dirty="0" err="1">
                <a:solidFill>
                  <a:srgbClr val="000000"/>
                </a:solidFill>
                <a:effectLst/>
                <a:latin typeface="Times New Roman" panose="02020603050405020304" pitchFamily="18" charset="0"/>
              </a:rPr>
              <a:t>Truyện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cổ</a:t>
            </a:r>
            <a:r>
              <a:rPr lang="vi-VN" sz="3200" b="0" i="0" u="none" strike="noStrike" dirty="0">
                <a:solidFill>
                  <a:srgbClr val="000000"/>
                </a:solidFill>
                <a:effectLst/>
                <a:latin typeface="Times New Roman" panose="02020603050405020304" pitchFamily="18" charset="0"/>
              </a:rPr>
              <a:t> hay </a:t>
            </a:r>
            <a:r>
              <a:rPr lang="vi-VN" sz="3200" b="0" i="0" u="none" strike="noStrike" dirty="0" err="1">
                <a:solidFill>
                  <a:srgbClr val="000000"/>
                </a:solidFill>
                <a:effectLst/>
                <a:latin typeface="Times New Roman" panose="02020603050405020304" pitchFamily="18" charset="0"/>
              </a:rPr>
              <a:t>còn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được</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gọi</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là</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truyện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cổ</a:t>
            </a:r>
            <a:r>
              <a:rPr lang="vi-VN" sz="3200" b="0" i="0" u="none" strike="noStrike" dirty="0">
                <a:solidFill>
                  <a:srgbClr val="000000"/>
                </a:solidFill>
                <a:effectLst/>
                <a:latin typeface="Times New Roman" panose="02020603050405020304" pitchFamily="18" charset="0"/>
              </a:rPr>
              <a:t> dân gian, bao </a:t>
            </a:r>
            <a:r>
              <a:rPr lang="vi-VN" sz="3200" b="0" i="0" u="none" strike="noStrike" dirty="0" err="1">
                <a:solidFill>
                  <a:srgbClr val="000000"/>
                </a:solidFill>
                <a:effectLst/>
                <a:latin typeface="Times New Roman" panose="02020603050405020304" pitchFamily="18" charset="0"/>
              </a:rPr>
              <a:t>gồm</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tất</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cả</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các</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thể</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loại</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truyện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kể</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về</a:t>
            </a:r>
            <a:r>
              <a:rPr lang="vi-VN" sz="3200" b="0" i="0" u="none" strike="noStrike" dirty="0">
                <a:solidFill>
                  <a:srgbClr val="000000"/>
                </a:solidFill>
                <a:effectLst/>
                <a:latin typeface="Times New Roman" panose="02020603050405020304" pitchFamily="18" charset="0"/>
              </a:rPr>
              <a:t> dân gian ra </a:t>
            </a:r>
            <a:r>
              <a:rPr lang="vi-VN" sz="3200" b="0" i="0" u="none" strike="noStrike" dirty="0" err="1">
                <a:solidFill>
                  <a:srgbClr val="000000"/>
                </a:solidFill>
                <a:effectLst/>
                <a:latin typeface="Times New Roman" panose="02020603050405020304" pitchFamily="18" charset="0"/>
              </a:rPr>
              <a:t>đời</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từ</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ngày</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xửa</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ngày</a:t>
            </a:r>
            <a:r>
              <a:rPr lang="vi-VN" sz="3200" b="0" i="0" u="none" strike="noStrike" dirty="0">
                <a:solidFill>
                  <a:srgbClr val="000000"/>
                </a:solidFill>
                <a:effectLst/>
                <a:latin typeface="Times New Roman" panose="02020603050405020304" pitchFamily="18" charset="0"/>
              </a:rPr>
              <a:t> xưa” </a:t>
            </a:r>
            <a:r>
              <a:rPr lang="vi-VN" sz="3200" b="0" i="0" u="none" strike="noStrike" dirty="0" err="1">
                <a:solidFill>
                  <a:srgbClr val="000000"/>
                </a:solidFill>
                <a:effectLst/>
                <a:latin typeface="Times New Roman" panose="02020603050405020304" pitchFamily="18" charset="0"/>
              </a:rPr>
              <a:t>và</a:t>
            </a:r>
            <a:r>
              <a:rPr lang="vi-VN" sz="3200" b="0" i="0" u="none" strike="noStrike" dirty="0">
                <a:solidFill>
                  <a:srgbClr val="000000"/>
                </a:solidFill>
                <a:effectLst/>
                <a:latin typeface="Times New Roman" panose="02020603050405020304" pitchFamily="18" charset="0"/>
              </a:rPr>
              <a:t> lưu </a:t>
            </a:r>
            <a:r>
              <a:rPr lang="vi-VN" sz="3200" b="0" i="0" u="none" strike="noStrike" dirty="0" err="1">
                <a:solidFill>
                  <a:srgbClr val="000000"/>
                </a:solidFill>
                <a:effectLst/>
                <a:latin typeface="Times New Roman" panose="02020603050405020304" pitchFamily="18" charset="0"/>
              </a:rPr>
              <a:t>truyền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đến</a:t>
            </a:r>
            <a:r>
              <a:rPr lang="vi-VN" sz="3200" b="0" i="0" u="none" strike="noStrike" dirty="0">
                <a:solidFill>
                  <a:srgbClr val="000000"/>
                </a:solidFill>
                <a:effectLst/>
                <a:latin typeface="Times New Roman" panose="02020603050405020304" pitchFamily="18" charset="0"/>
              </a:rPr>
              <a:t> </a:t>
            </a:r>
            <a:r>
              <a:rPr lang="vi-VN" sz="3200" b="0" i="0" u="none" strike="noStrike" dirty="0" err="1">
                <a:solidFill>
                  <a:srgbClr val="000000"/>
                </a:solidFill>
                <a:effectLst/>
                <a:latin typeface="Times New Roman" panose="02020603050405020304" pitchFamily="18" charset="0"/>
              </a:rPr>
              <a:t>hiện</a:t>
            </a:r>
            <a:r>
              <a:rPr lang="vi-VN" sz="3200" b="0" i="0" u="none" strike="noStrike" dirty="0">
                <a:solidFill>
                  <a:srgbClr val="000000"/>
                </a:solidFill>
                <a:effectLst/>
                <a:latin typeface="Times New Roman" panose="02020603050405020304" pitchFamily="18" charset="0"/>
              </a:rPr>
              <a:t> nay.</a:t>
            </a:r>
            <a:endParaRPr lang="vi-VN" sz="3200" b="0" dirty="0">
              <a:effectLst/>
            </a:endParaRPr>
          </a:p>
        </p:txBody>
      </p:sp>
    </p:spTree>
    <p:extLst>
      <p:ext uri="{BB962C8B-B14F-4D97-AF65-F5344CB8AC3E}">
        <p14:creationId xmlns:p14="http://schemas.microsoft.com/office/powerpoint/2010/main" val="16590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CC9276-382F-AC94-CDB9-4BDD20E4AD2E}"/>
              </a:ext>
            </a:extLst>
          </p:cNvPr>
          <p:cNvSpPr/>
          <p:nvPr/>
        </p:nvSpPr>
        <p:spPr>
          <a:xfrm>
            <a:off x="2373330" y="226031"/>
            <a:ext cx="8116585" cy="18801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800"/>
              </a:spcAft>
            </a:pPr>
            <a:r>
              <a:rPr lang="en-US" sz="5400" b="1" dirty="0"/>
              <a:t>TRÒ CHƠI “TIA CHỚP”</a:t>
            </a:r>
          </a:p>
        </p:txBody>
      </p:sp>
      <p:sp>
        <p:nvSpPr>
          <p:cNvPr id="4" name="Flowchart: Punched Tape 3">
            <a:extLst>
              <a:ext uri="{FF2B5EF4-FFF2-40B4-BE49-F238E27FC236}">
                <a16:creationId xmlns:a16="http://schemas.microsoft.com/office/drawing/2014/main" id="{B8324D30-CB06-708F-B336-AC76393FE06F}"/>
              </a:ext>
            </a:extLst>
          </p:cNvPr>
          <p:cNvSpPr/>
          <p:nvPr/>
        </p:nvSpPr>
        <p:spPr>
          <a:xfrm>
            <a:off x="1068512" y="2840805"/>
            <a:ext cx="10387173" cy="3791164"/>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spcBef>
                <a:spcPts val="0"/>
              </a:spcBef>
              <a:spcAft>
                <a:spcPts val="800"/>
              </a:spcAft>
            </a:pPr>
            <a:r>
              <a:rPr lang="vi-VN" sz="3600" b="0" i="0" u="none" strike="noStrike" dirty="0">
                <a:solidFill>
                  <a:srgbClr val="000000"/>
                </a:solidFill>
                <a:effectLst/>
                <a:latin typeface="Times New Roman" panose="02020603050405020304" pitchFamily="18" charset="0"/>
              </a:rPr>
              <a:t>- Chia </a:t>
            </a:r>
            <a:r>
              <a:rPr lang="vi-VN" sz="3600" b="0" i="0" u="none" strike="noStrike" dirty="0" err="1">
                <a:solidFill>
                  <a:srgbClr val="000000"/>
                </a:solidFill>
                <a:effectLst/>
                <a:latin typeface="Times New Roman" panose="02020603050405020304" pitchFamily="18" charset="0"/>
              </a:rPr>
              <a:t>lớp</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thành</a:t>
            </a:r>
            <a:r>
              <a:rPr lang="vi-VN" sz="3600" b="0" i="0" u="none" strike="noStrike" dirty="0">
                <a:solidFill>
                  <a:srgbClr val="000000"/>
                </a:solidFill>
                <a:effectLst/>
                <a:latin typeface="Times New Roman" panose="02020603050405020304" pitchFamily="18" charset="0"/>
              </a:rPr>
              <a:t> 4 </a:t>
            </a:r>
            <a:r>
              <a:rPr lang="vi-VN" sz="3600" b="0" i="0" u="none" strike="noStrike" dirty="0" err="1">
                <a:solidFill>
                  <a:srgbClr val="000000"/>
                </a:solidFill>
                <a:effectLst/>
                <a:latin typeface="Times New Roman" panose="02020603050405020304" pitchFamily="18" charset="0"/>
              </a:rPr>
              <a:t>đội</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mỗi</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tổ</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là</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một</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đội</a:t>
            </a:r>
            <a:r>
              <a:rPr lang="vi-VN" sz="3600" b="0" i="0" u="none" strike="noStrike" dirty="0">
                <a:solidFill>
                  <a:srgbClr val="000000"/>
                </a:solidFill>
                <a:effectLst/>
                <a:latin typeface="Times New Roman" panose="02020603050405020304" pitchFamily="18" charset="0"/>
              </a:rPr>
              <a:t>.</a:t>
            </a:r>
            <a:endParaRPr lang="vi-VN" sz="3600" b="0" dirty="0">
              <a:effectLst/>
            </a:endParaRPr>
          </a:p>
          <a:p>
            <a:pPr algn="just" rtl="0">
              <a:spcBef>
                <a:spcPts val="0"/>
              </a:spcBef>
              <a:spcAft>
                <a:spcPts val="800"/>
              </a:spcAft>
            </a:pP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Đội</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nào</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trả</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lời</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được</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nhiều</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đáp</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án</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đúng</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là</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đội</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chiến</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thắng</a:t>
            </a:r>
            <a:r>
              <a:rPr lang="vi-VN" sz="3600" b="0" i="0" u="none" strike="noStrike" dirty="0">
                <a:solidFill>
                  <a:srgbClr val="000000"/>
                </a:solidFill>
                <a:effectLst/>
                <a:latin typeface="Times New Roman" panose="02020603050405020304" pitchFamily="18" charset="0"/>
              </a:rPr>
              <a:t>.</a:t>
            </a:r>
            <a:endParaRPr lang="vi-VN" sz="3600" b="0" dirty="0">
              <a:effectLst/>
            </a:endParaRPr>
          </a:p>
          <a:p>
            <a:pPr algn="just" rtl="0">
              <a:spcBef>
                <a:spcPts val="0"/>
              </a:spcBef>
              <a:spcAft>
                <a:spcPts val="800"/>
              </a:spcAft>
            </a:pP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Các</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đội</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viết</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đáp</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án</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vào</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bảng</a:t>
            </a:r>
            <a:r>
              <a:rPr lang="vi-VN" sz="3600" b="0" i="0" u="none" strike="noStrike" dirty="0">
                <a:solidFill>
                  <a:srgbClr val="000000"/>
                </a:solidFill>
                <a:effectLst/>
                <a:latin typeface="Times New Roman" panose="02020603050405020304" pitchFamily="18" charset="0"/>
              </a:rPr>
              <a:t> </a:t>
            </a:r>
            <a:r>
              <a:rPr lang="vi-VN" sz="3600" b="0" i="0" u="none" strike="noStrike" dirty="0" err="1">
                <a:solidFill>
                  <a:srgbClr val="000000"/>
                </a:solidFill>
                <a:effectLst/>
                <a:latin typeface="Times New Roman" panose="02020603050405020304" pitchFamily="18" charset="0"/>
              </a:rPr>
              <a:t>phụ</a:t>
            </a:r>
            <a:r>
              <a:rPr lang="vi-VN" sz="3600" b="0" i="0" u="none" strike="noStrike" dirty="0">
                <a:solidFill>
                  <a:srgbClr val="000000"/>
                </a:solidFill>
                <a:effectLst/>
                <a:latin typeface="Times New Roman" panose="02020603050405020304" pitchFamily="18" charset="0"/>
              </a:rPr>
              <a:t>.</a:t>
            </a:r>
            <a:endParaRPr lang="vi-VN" sz="3600" b="0" dirty="0">
              <a:effectLst/>
            </a:endParaRPr>
          </a:p>
        </p:txBody>
      </p:sp>
    </p:spTree>
    <p:extLst>
      <p:ext uri="{BB962C8B-B14F-4D97-AF65-F5344CB8AC3E}">
        <p14:creationId xmlns:p14="http://schemas.microsoft.com/office/powerpoint/2010/main" val="2566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4ED88327-19FC-1B17-0C89-F749FD0A8B0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141851" y="3283104"/>
            <a:ext cx="4391184" cy="439118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1AFA6218-4F51-2822-6851-12082567922B}"/>
              </a:ext>
            </a:extLst>
          </p:cNvPr>
          <p:cNvSpPr/>
          <p:nvPr/>
        </p:nvSpPr>
        <p:spPr>
          <a:xfrm>
            <a:off x="626724" y="750013"/>
            <a:ext cx="4715838" cy="3667875"/>
          </a:xfrm>
          <a:prstGeom prst="wedgeRoundRectCallout">
            <a:avLst>
              <a:gd name="adj1" fmla="val 44962"/>
              <a:gd name="adj2" fmla="val 6990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spcBef>
                <a:spcPts val="0"/>
              </a:spcBef>
              <a:spcAft>
                <a:spcPts val="800"/>
              </a:spcAft>
            </a:pPr>
            <a:endParaRPr lang="en-US" sz="2800" b="1" i="0" u="none" strike="noStrike" dirty="0">
              <a:solidFill>
                <a:srgbClr val="000000"/>
              </a:solidFill>
              <a:effectLst/>
              <a:latin typeface="Times New Roman" panose="02020603050405020304" pitchFamily="18" charset="0"/>
            </a:endParaRPr>
          </a:p>
          <a:p>
            <a:pPr algn="just" rtl="0">
              <a:spcBef>
                <a:spcPts val="0"/>
              </a:spcBef>
              <a:spcAft>
                <a:spcPts val="800"/>
              </a:spcAft>
            </a:pP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Đọc</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kĩ</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bài</a:t>
            </a:r>
            <a:r>
              <a:rPr lang="vi-VN" sz="2800" b="1" i="0" u="none" strike="noStrike" dirty="0">
                <a:solidFill>
                  <a:srgbClr val="000000"/>
                </a:solidFill>
                <a:effectLst/>
                <a:latin typeface="Times New Roman" panose="02020603050405020304" pitchFamily="18" charset="0"/>
              </a:rPr>
              <a:t> thơ, em </a:t>
            </a:r>
            <a:r>
              <a:rPr lang="vi-VN" sz="2800" b="1" i="0" u="none" strike="noStrike" dirty="0" err="1">
                <a:solidFill>
                  <a:srgbClr val="000000"/>
                </a:solidFill>
                <a:effectLst/>
                <a:latin typeface="Times New Roman" panose="02020603050405020304" pitchFamily="18" charset="0"/>
              </a:rPr>
              <a:t>hãy</a:t>
            </a:r>
            <a:r>
              <a:rPr lang="vi-VN" sz="2800" b="1" i="0" u="none" strike="noStrike" dirty="0">
                <a:solidFill>
                  <a:srgbClr val="000000"/>
                </a:solidFill>
                <a:effectLst/>
                <a:latin typeface="Times New Roman" panose="02020603050405020304" pitchFamily="18" charset="0"/>
              </a:rPr>
              <a:t> cho </a:t>
            </a:r>
            <a:r>
              <a:rPr lang="vi-VN" sz="2800" b="1" i="0" u="none" strike="noStrike" dirty="0" err="1">
                <a:solidFill>
                  <a:srgbClr val="000000"/>
                </a:solidFill>
                <a:effectLst/>
                <a:latin typeface="Times New Roman" panose="02020603050405020304" pitchFamily="18" charset="0"/>
              </a:rPr>
              <a:t>biết</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những</a:t>
            </a:r>
            <a:r>
              <a:rPr lang="vi-VN" sz="2800" b="1" i="0" u="none" strike="noStrike" dirty="0">
                <a:solidFill>
                  <a:srgbClr val="000000"/>
                </a:solidFill>
                <a:effectLst/>
                <a:latin typeface="Times New Roman" panose="02020603050405020304" pitchFamily="18" charset="0"/>
              </a:rPr>
              <a:t> câu </a:t>
            </a:r>
            <a:r>
              <a:rPr lang="vi-VN" sz="2800" b="1" i="0" u="none" strike="noStrike" dirty="0" err="1">
                <a:solidFill>
                  <a:srgbClr val="000000"/>
                </a:solidFill>
                <a:effectLst/>
                <a:latin typeface="Times New Roman" panose="02020603050405020304" pitchFamily="18" charset="0"/>
              </a:rPr>
              <a:t>chuyện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cổ</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được</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nhắc</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đến</a:t>
            </a:r>
            <a:r>
              <a:rPr lang="vi-VN" sz="2800" b="1" i="0" u="none" strike="noStrike" dirty="0">
                <a:solidFill>
                  <a:srgbClr val="000000"/>
                </a:solidFill>
                <a:effectLst/>
                <a:latin typeface="Times New Roman" panose="02020603050405020304" pitchFamily="18" charset="0"/>
              </a:rPr>
              <a:t>.</a:t>
            </a:r>
            <a:endParaRPr lang="vi-VN" sz="2800" b="0" dirty="0">
              <a:effectLst/>
            </a:endParaRPr>
          </a:p>
          <a:p>
            <a:pPr algn="just" rtl="0">
              <a:spcBef>
                <a:spcPts val="0"/>
              </a:spcBef>
              <a:spcAft>
                <a:spcPts val="800"/>
              </a:spcAft>
            </a:pPr>
            <a:r>
              <a:rPr lang="vi-VN" sz="2800" b="1" i="0" u="none" strike="noStrike" dirty="0">
                <a:solidFill>
                  <a:srgbClr val="000000"/>
                </a:solidFill>
                <a:effectLst/>
                <a:latin typeface="Times New Roman" panose="02020603050405020304" pitchFamily="18" charset="0"/>
              </a:rPr>
              <a:t>Sau </a:t>
            </a:r>
            <a:r>
              <a:rPr lang="vi-VN" sz="2800" b="1" i="0" u="none" strike="noStrike" dirty="0" err="1">
                <a:solidFill>
                  <a:srgbClr val="000000"/>
                </a:solidFill>
                <a:effectLst/>
                <a:latin typeface="Times New Roman" panose="02020603050405020304" pitchFamily="18" charset="0"/>
              </a:rPr>
              <a:t>đó</a:t>
            </a:r>
            <a:r>
              <a:rPr lang="vi-VN" sz="2800" b="1" i="0" u="none" strike="noStrike" dirty="0">
                <a:solidFill>
                  <a:srgbClr val="000000"/>
                </a:solidFill>
                <a:effectLst/>
                <a:latin typeface="Times New Roman" panose="02020603050405020304" pitchFamily="18" charset="0"/>
              </a:rPr>
              <a:t>, em </a:t>
            </a:r>
            <a:r>
              <a:rPr lang="vi-VN" sz="2800" b="1" i="0" u="none" strike="noStrike" dirty="0" err="1">
                <a:solidFill>
                  <a:srgbClr val="000000"/>
                </a:solidFill>
                <a:effectLst/>
                <a:latin typeface="Times New Roman" panose="02020603050405020304" pitchFamily="18" charset="0"/>
              </a:rPr>
              <a:t>hãy</a:t>
            </a:r>
            <a:r>
              <a:rPr lang="vi-VN" sz="2800" b="1" i="0" u="none" strike="noStrike" dirty="0">
                <a:solidFill>
                  <a:srgbClr val="000000"/>
                </a:solidFill>
                <a:effectLst/>
                <a:latin typeface="Times New Roman" panose="02020603050405020304" pitchFamily="18" charset="0"/>
              </a:rPr>
              <a:t> chia </a:t>
            </a:r>
            <a:r>
              <a:rPr lang="vi-VN" sz="2800" b="1" i="0" u="none" strike="noStrike" dirty="0" err="1">
                <a:solidFill>
                  <a:srgbClr val="000000"/>
                </a:solidFill>
                <a:effectLst/>
                <a:latin typeface="Times New Roman" panose="02020603050405020304" pitchFamily="18" charset="0"/>
              </a:rPr>
              <a:t>sẻ</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với</a:t>
            </a:r>
            <a:r>
              <a:rPr lang="vi-VN" sz="2800" b="1" i="0" u="none" strike="noStrike" dirty="0">
                <a:solidFill>
                  <a:srgbClr val="000000"/>
                </a:solidFill>
                <a:effectLst/>
                <a:latin typeface="Times New Roman" panose="02020603050405020304" pitchFamily="18" charset="0"/>
              </a:rPr>
              <a:t> cô </a:t>
            </a:r>
            <a:r>
              <a:rPr lang="vi-VN" sz="2800" b="1" i="0" u="none" strike="noStrike" dirty="0" err="1">
                <a:solidFill>
                  <a:srgbClr val="000000"/>
                </a:solidFill>
                <a:effectLst/>
                <a:latin typeface="Times New Roman" panose="02020603050405020304" pitchFamily="18" charset="0"/>
              </a:rPr>
              <a:t>và</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các</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bạn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những</a:t>
            </a:r>
            <a:r>
              <a:rPr lang="vi-VN" sz="2800" b="1" i="0" u="none" strike="noStrike" dirty="0">
                <a:solidFill>
                  <a:srgbClr val="000000"/>
                </a:solidFill>
                <a:effectLst/>
                <a:latin typeface="Times New Roman" panose="02020603050405020304" pitchFamily="18" charset="0"/>
              </a:rPr>
              <a:t> câu </a:t>
            </a:r>
            <a:r>
              <a:rPr lang="vi-VN" sz="2800" b="1" i="0" u="none" strike="noStrike" dirty="0" err="1">
                <a:solidFill>
                  <a:srgbClr val="000000"/>
                </a:solidFill>
                <a:effectLst/>
                <a:latin typeface="Times New Roman" panose="02020603050405020304" pitchFamily="18" charset="0"/>
              </a:rPr>
              <a:t>chuyện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cổ</a:t>
            </a:r>
            <a:r>
              <a:rPr lang="vi-VN" sz="2800" b="1" i="0" u="none" strike="noStrike" dirty="0">
                <a:solidFill>
                  <a:srgbClr val="000000"/>
                </a:solidFill>
                <a:effectLst/>
                <a:latin typeface="Times New Roman" panose="02020603050405020304" pitchFamily="18" charset="0"/>
              </a:rPr>
              <a:t> trên </a:t>
            </a:r>
            <a:r>
              <a:rPr lang="vi-VN" sz="2800" b="1" i="0" u="none" strike="noStrike" dirty="0" err="1">
                <a:solidFill>
                  <a:srgbClr val="000000"/>
                </a:solidFill>
                <a:effectLst/>
                <a:latin typeface="Times New Roman" panose="02020603050405020304" pitchFamily="18" charset="0"/>
              </a:rPr>
              <a:t>thế</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giới</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mà</a:t>
            </a:r>
            <a:r>
              <a:rPr lang="vi-VN" sz="2800" b="1" i="0" u="none" strike="noStrike" dirty="0">
                <a:solidFill>
                  <a:srgbClr val="000000"/>
                </a:solidFill>
                <a:effectLst/>
                <a:latin typeface="Times New Roman" panose="02020603050405020304" pitchFamily="18" charset="0"/>
              </a:rPr>
              <a:t> em </a:t>
            </a:r>
            <a:r>
              <a:rPr lang="vi-VN" sz="2800" b="1" i="0" u="none" strike="noStrike" dirty="0" err="1">
                <a:solidFill>
                  <a:srgbClr val="000000"/>
                </a:solidFill>
                <a:effectLst/>
                <a:latin typeface="Times New Roman" panose="02020603050405020304" pitchFamily="18" charset="0"/>
              </a:rPr>
              <a:t>biết</a:t>
            </a:r>
            <a:r>
              <a:rPr lang="vi-VN" sz="2800" b="1" i="0" u="none" strike="noStrike" dirty="0">
                <a:solidFill>
                  <a:srgbClr val="000000"/>
                </a:solidFill>
                <a:effectLst/>
                <a:latin typeface="Times New Roman" panose="02020603050405020304" pitchFamily="18" charset="0"/>
              </a:rPr>
              <a:t>. </a:t>
            </a:r>
            <a:endParaRPr lang="vi-VN" sz="2800" b="0" dirty="0">
              <a:effectLst/>
            </a:endParaRPr>
          </a:p>
          <a:p>
            <a:br>
              <a:rPr lang="vi-VN" sz="2800" dirty="0"/>
            </a:br>
            <a:endParaRPr lang="en-US" sz="2800" dirty="0"/>
          </a:p>
        </p:txBody>
      </p:sp>
      <p:sp>
        <p:nvSpPr>
          <p:cNvPr id="4" name="Speech Bubble: Rectangle with Corners Rounded 3">
            <a:extLst>
              <a:ext uri="{FF2B5EF4-FFF2-40B4-BE49-F238E27FC236}">
                <a16:creationId xmlns:a16="http://schemas.microsoft.com/office/drawing/2014/main" id="{9AD47703-E3C0-FDF5-6915-2012D2CF1556}"/>
              </a:ext>
            </a:extLst>
          </p:cNvPr>
          <p:cNvSpPr/>
          <p:nvPr/>
        </p:nvSpPr>
        <p:spPr>
          <a:xfrm>
            <a:off x="6499770" y="750012"/>
            <a:ext cx="4715838" cy="3051425"/>
          </a:xfrm>
          <a:prstGeom prst="wedgeRoundRectCallout">
            <a:avLst>
              <a:gd name="adj1" fmla="val -33252"/>
              <a:gd name="adj2" fmla="val 6822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3200" b="1" i="0" u="none" strike="noStrike">
                <a:solidFill>
                  <a:srgbClr val="000000"/>
                </a:solidFill>
                <a:effectLst/>
                <a:latin typeface="Times New Roman" panose="02020603050405020304" pitchFamily="18" charset="0"/>
              </a:rPr>
              <a:t>?Nhà thơ đã sử dụng biện pháp nghệ thuật gì để gợi ra những câu chuyện cổ?</a:t>
            </a:r>
            <a:endParaRPr lang="en-US" sz="3200"/>
          </a:p>
        </p:txBody>
      </p:sp>
    </p:spTree>
    <p:extLst>
      <p:ext uri="{BB962C8B-B14F-4D97-AF65-F5344CB8AC3E}">
        <p14:creationId xmlns:p14="http://schemas.microsoft.com/office/powerpoint/2010/main" val="308430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14</a:t>
              </a:fld>
              <a:endParaRPr lang="id-ID" sz="1400" dirty="0">
                <a:solidFill>
                  <a:srgbClr val="FFAA91"/>
                </a:solidFill>
                <a:latin typeface="印品黑体" panose="00000500000000000000" pitchFamily="2" charset="-122"/>
                <a:ea typeface="印品黑体" panose="00000500000000000000" pitchFamily="2" charset="-122"/>
              </a:endParaRPr>
            </a:p>
          </p:txBody>
        </p:sp>
      </p:grpSp>
      <p:sp>
        <p:nvSpPr>
          <p:cNvPr id="11" name="Rectangle 10"/>
          <p:cNvSpPr/>
          <p:nvPr/>
        </p:nvSpPr>
        <p:spPr>
          <a:xfrm>
            <a:off x="4082460" y="275848"/>
            <a:ext cx="5280613" cy="707886"/>
          </a:xfrm>
          <a:prstGeom prst="rect">
            <a:avLst/>
          </a:prstGeom>
        </p:spPr>
        <p:txBody>
          <a:bodyPr wrap="none">
            <a:spAutoFit/>
          </a:bodyPr>
          <a:lstStyle/>
          <a:p>
            <a:r>
              <a:rPr lang="en-US" sz="4000" b="1" kern="100" dirty="0">
                <a:solidFill>
                  <a:prstClr val="black"/>
                </a:solidFill>
                <a:latin typeface="Times New Roman" pitchFamily="18" charset="0"/>
                <a:ea typeface="SimSun"/>
                <a:cs typeface="Times New Roman" pitchFamily="18" charset="0"/>
              </a:rPr>
              <a:t>* </a:t>
            </a:r>
            <a:r>
              <a:rPr lang="en-US" sz="4000" b="1" kern="100" dirty="0" err="1">
                <a:solidFill>
                  <a:prstClr val="black"/>
                </a:solidFill>
                <a:latin typeface="Times New Roman" pitchFamily="18" charset="0"/>
                <a:ea typeface="SimSun"/>
                <a:cs typeface="Times New Roman" pitchFamily="18" charset="0"/>
              </a:rPr>
              <a:t>Những</a:t>
            </a:r>
            <a:r>
              <a:rPr lang="en-US" sz="4000" b="1" kern="100" dirty="0">
                <a:solidFill>
                  <a:prstClr val="black"/>
                </a:solidFill>
                <a:latin typeface="Times New Roman" pitchFamily="18" charset="0"/>
                <a:ea typeface="SimSun"/>
                <a:cs typeface="Times New Roman" pitchFamily="18" charset="0"/>
              </a:rPr>
              <a:t> </a:t>
            </a:r>
            <a:r>
              <a:rPr lang="en-US" sz="4000" b="1" kern="100" dirty="0" err="1">
                <a:solidFill>
                  <a:prstClr val="black"/>
                </a:solidFill>
                <a:latin typeface="Times New Roman" pitchFamily="18" charset="0"/>
                <a:ea typeface="SimSun"/>
                <a:cs typeface="Times New Roman" pitchFamily="18" charset="0"/>
              </a:rPr>
              <a:t>câu</a:t>
            </a:r>
            <a:r>
              <a:rPr lang="en-US" sz="4000" b="1" kern="100" dirty="0">
                <a:solidFill>
                  <a:prstClr val="black"/>
                </a:solidFill>
                <a:latin typeface="Times New Roman" pitchFamily="18" charset="0"/>
                <a:ea typeface="SimSun"/>
                <a:cs typeface="Times New Roman" pitchFamily="18" charset="0"/>
              </a:rPr>
              <a:t> </a:t>
            </a:r>
            <a:r>
              <a:rPr lang="en-US" sz="4000" b="1" kern="100" dirty="0" err="1">
                <a:solidFill>
                  <a:prstClr val="black"/>
                </a:solidFill>
                <a:latin typeface="Times New Roman" pitchFamily="18" charset="0"/>
                <a:ea typeface="SimSun"/>
                <a:cs typeface="Times New Roman" pitchFamily="18" charset="0"/>
              </a:rPr>
              <a:t>chuyện</a:t>
            </a:r>
            <a:r>
              <a:rPr lang="en-US" sz="4000" b="1" kern="100" dirty="0">
                <a:solidFill>
                  <a:prstClr val="black"/>
                </a:solidFill>
                <a:latin typeface="Times New Roman" pitchFamily="18" charset="0"/>
                <a:ea typeface="SimSun"/>
                <a:cs typeface="Times New Roman" pitchFamily="18" charset="0"/>
              </a:rPr>
              <a:t> </a:t>
            </a:r>
            <a:r>
              <a:rPr lang="en-US" sz="4000" b="1" kern="100" dirty="0" err="1">
                <a:solidFill>
                  <a:prstClr val="black"/>
                </a:solidFill>
                <a:latin typeface="Times New Roman" pitchFamily="18" charset="0"/>
                <a:ea typeface="SimSun"/>
                <a:cs typeface="Times New Roman" pitchFamily="18" charset="0"/>
              </a:rPr>
              <a:t>cổ</a:t>
            </a:r>
            <a:endParaRPr lang="en-US" sz="4000" b="1" dirty="0">
              <a:solidFill>
                <a:prstClr val="black"/>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15728925"/>
              </p:ext>
            </p:extLst>
          </p:nvPr>
        </p:nvGraphicFramePr>
        <p:xfrm>
          <a:off x="503434" y="1304818"/>
          <a:ext cx="11363218" cy="3585683"/>
        </p:xfrm>
        <a:graphic>
          <a:graphicData uri="http://schemas.openxmlformats.org/drawingml/2006/table">
            <a:tbl>
              <a:tblPr firstRow="1" firstCol="1" bandRow="1">
                <a:tableStyleId>{5940675A-B579-460E-94D1-54222C63F5DA}</a:tableStyleId>
              </a:tblPr>
              <a:tblGrid>
                <a:gridCol w="7360975">
                  <a:extLst>
                    <a:ext uri="{9D8B030D-6E8A-4147-A177-3AD203B41FA5}">
                      <a16:colId xmlns:a16="http://schemas.microsoft.com/office/drawing/2014/main" val="20000"/>
                    </a:ext>
                  </a:extLst>
                </a:gridCol>
                <a:gridCol w="4002243">
                  <a:extLst>
                    <a:ext uri="{9D8B030D-6E8A-4147-A177-3AD203B41FA5}">
                      <a16:colId xmlns:a16="http://schemas.microsoft.com/office/drawing/2014/main" val="20001"/>
                    </a:ext>
                  </a:extLst>
                </a:gridCol>
              </a:tblGrid>
              <a:tr h="646694">
                <a:tc>
                  <a:txBody>
                    <a:bodyPr/>
                    <a:lstStyle/>
                    <a:p>
                      <a:pPr marL="0" marR="0" algn="ctr">
                        <a:lnSpc>
                          <a:spcPct val="150000"/>
                        </a:lnSpc>
                        <a:spcBef>
                          <a:spcPts val="0"/>
                        </a:spcBef>
                        <a:spcAft>
                          <a:spcPts val="0"/>
                        </a:spcAft>
                      </a:pPr>
                      <a:r>
                        <a:rPr lang="en-US" sz="2800" b="1" i="1" dirty="0" err="1">
                          <a:solidFill>
                            <a:schemeClr val="tx1"/>
                          </a:solidFill>
                          <a:effectLst/>
                          <a:latin typeface="Times New Roman" pitchFamily="18" charset="0"/>
                          <a:ea typeface="Calibri"/>
                          <a:cs typeface="Times New Roman" pitchFamily="18" charset="0"/>
                        </a:rPr>
                        <a:t>Câu</a:t>
                      </a:r>
                      <a:r>
                        <a:rPr lang="en-US" sz="2800" b="1" i="1" dirty="0">
                          <a:solidFill>
                            <a:schemeClr val="tx1"/>
                          </a:solidFill>
                          <a:effectLst/>
                          <a:latin typeface="Times New Roman" pitchFamily="18" charset="0"/>
                          <a:ea typeface="Calibri"/>
                          <a:cs typeface="Times New Roman" pitchFamily="18" charset="0"/>
                        </a:rPr>
                        <a:t> </a:t>
                      </a:r>
                      <a:r>
                        <a:rPr lang="en-US" sz="2800" b="1" i="1" dirty="0" err="1">
                          <a:solidFill>
                            <a:schemeClr val="tx1"/>
                          </a:solidFill>
                          <a:effectLst/>
                          <a:latin typeface="Times New Roman" pitchFamily="18" charset="0"/>
                          <a:ea typeface="Calibri"/>
                          <a:cs typeface="Times New Roman" pitchFamily="18" charset="0"/>
                        </a:rPr>
                        <a:t>thơ</a:t>
                      </a:r>
                      <a:r>
                        <a:rPr lang="en-US" sz="2800" b="1" i="1" dirty="0">
                          <a:solidFill>
                            <a:schemeClr val="tx1"/>
                          </a:solidFill>
                          <a:effectLst/>
                          <a:latin typeface="Times New Roman" pitchFamily="18" charset="0"/>
                          <a:ea typeface="Calibri"/>
                          <a:cs typeface="Times New Roman" pitchFamily="18" charset="0"/>
                        </a:rPr>
                        <a:t> </a:t>
                      </a:r>
                      <a:r>
                        <a:rPr lang="en-US" sz="2800" b="1" i="1" dirty="0" err="1">
                          <a:solidFill>
                            <a:schemeClr val="tx1"/>
                          </a:solidFill>
                          <a:effectLst/>
                          <a:latin typeface="Times New Roman" pitchFamily="18" charset="0"/>
                          <a:ea typeface="Calibri"/>
                          <a:cs typeface="Times New Roman" pitchFamily="18" charset="0"/>
                        </a:rPr>
                        <a:t>gợi</a:t>
                      </a:r>
                      <a:r>
                        <a:rPr lang="en-US" sz="2800" b="1" i="1" dirty="0">
                          <a:solidFill>
                            <a:schemeClr val="tx1"/>
                          </a:solidFill>
                          <a:effectLst/>
                          <a:latin typeface="Times New Roman" pitchFamily="18" charset="0"/>
                          <a:ea typeface="Calibri"/>
                          <a:cs typeface="Times New Roman" pitchFamily="18" charset="0"/>
                        </a:rPr>
                        <a:t> </a:t>
                      </a:r>
                      <a:r>
                        <a:rPr lang="en-US" sz="2800" b="1" i="1" dirty="0" err="1">
                          <a:solidFill>
                            <a:schemeClr val="tx1"/>
                          </a:solidFill>
                          <a:effectLst/>
                          <a:latin typeface="Times New Roman" pitchFamily="18" charset="0"/>
                          <a:ea typeface="Calibri"/>
                          <a:cs typeface="Times New Roman" pitchFamily="18" charset="0"/>
                        </a:rPr>
                        <a:t>tên</a:t>
                      </a:r>
                      <a:r>
                        <a:rPr lang="en-US" sz="2800" b="1" i="1" dirty="0">
                          <a:solidFill>
                            <a:schemeClr val="tx1"/>
                          </a:solidFill>
                          <a:effectLst/>
                          <a:latin typeface="Times New Roman" pitchFamily="18" charset="0"/>
                          <a:ea typeface="Calibri"/>
                          <a:cs typeface="Times New Roman" pitchFamily="18" charset="0"/>
                        </a:rPr>
                        <a:t> </a:t>
                      </a:r>
                      <a:r>
                        <a:rPr lang="en-US" sz="2800" b="1" i="1" dirty="0" err="1">
                          <a:solidFill>
                            <a:schemeClr val="tx1"/>
                          </a:solidFill>
                          <a:effectLst/>
                          <a:latin typeface="Times New Roman" pitchFamily="18" charset="0"/>
                          <a:ea typeface="Calibri"/>
                          <a:cs typeface="Times New Roman" pitchFamily="18" charset="0"/>
                        </a:rPr>
                        <a:t>truyện</a:t>
                      </a:r>
                      <a:endParaRPr lang="en-US" sz="2800" b="1" i="1"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800" b="1" i="1" dirty="0" err="1">
                          <a:solidFill>
                            <a:schemeClr val="tx1"/>
                          </a:solidFill>
                          <a:effectLst/>
                          <a:latin typeface="Times New Roman" pitchFamily="18" charset="0"/>
                          <a:ea typeface="Calibri"/>
                          <a:cs typeface="Times New Roman" pitchFamily="18" charset="0"/>
                        </a:rPr>
                        <a:t>Tên</a:t>
                      </a:r>
                      <a:r>
                        <a:rPr lang="en-US" sz="2800" b="1" i="1" dirty="0">
                          <a:solidFill>
                            <a:schemeClr val="tx1"/>
                          </a:solidFill>
                          <a:effectLst/>
                          <a:latin typeface="Times New Roman" pitchFamily="18" charset="0"/>
                          <a:ea typeface="Calibri"/>
                          <a:cs typeface="Times New Roman" pitchFamily="18" charset="0"/>
                        </a:rPr>
                        <a:t> </a:t>
                      </a:r>
                      <a:r>
                        <a:rPr lang="en-US" sz="2800" b="1" i="1" dirty="0" err="1">
                          <a:solidFill>
                            <a:schemeClr val="tx1"/>
                          </a:solidFill>
                          <a:effectLst/>
                          <a:latin typeface="Times New Roman" pitchFamily="18" charset="0"/>
                          <a:ea typeface="Calibri"/>
                          <a:cs typeface="Times New Roman" pitchFamily="18" charset="0"/>
                        </a:rPr>
                        <a:t>truyện</a:t>
                      </a:r>
                      <a:endParaRPr lang="en-US" sz="2800" b="1" i="1"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10000"/>
                  </a:ext>
                </a:extLst>
              </a:tr>
              <a:tr h="979663">
                <a:tc>
                  <a:txBody>
                    <a:bodyPr/>
                    <a:lstStyle/>
                    <a:p>
                      <a:pPr rtl="0"/>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Thị</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thơm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thì</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giấu</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người</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thơm/ Chăm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làm</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thì</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áo</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cơm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cửa</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nhà</a:t>
                      </a:r>
                      <a:endParaRPr lang="vi-VN" sz="2800" b="0" i="0" dirty="0">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800" b="0" i="0" dirty="0" err="1">
                          <a:solidFill>
                            <a:schemeClr val="tx1"/>
                          </a:solidFill>
                          <a:effectLst/>
                          <a:latin typeface="Times New Roman" pitchFamily="18" charset="0"/>
                          <a:ea typeface="Calibri"/>
                          <a:cs typeface="Times New Roman" pitchFamily="18" charset="0"/>
                        </a:rPr>
                        <a:t>Tấm</a:t>
                      </a:r>
                      <a:r>
                        <a:rPr lang="en-US" sz="2800" b="0" i="0" dirty="0">
                          <a:solidFill>
                            <a:schemeClr val="tx1"/>
                          </a:solidFill>
                          <a:effectLst/>
                          <a:latin typeface="Times New Roman" pitchFamily="18" charset="0"/>
                          <a:ea typeface="Calibri"/>
                          <a:cs typeface="Times New Roman" pitchFamily="18" charset="0"/>
                        </a:rPr>
                        <a:t> </a:t>
                      </a:r>
                      <a:r>
                        <a:rPr lang="en-US" sz="2800" b="0" i="0" dirty="0" err="1">
                          <a:solidFill>
                            <a:schemeClr val="tx1"/>
                          </a:solidFill>
                          <a:effectLst/>
                          <a:latin typeface="Times New Roman" pitchFamily="18" charset="0"/>
                          <a:ea typeface="Calibri"/>
                          <a:cs typeface="Times New Roman" pitchFamily="18" charset="0"/>
                        </a:rPr>
                        <a:t>Cám</a:t>
                      </a:r>
                      <a:endParaRPr lang="en-US" sz="2800" b="0" i="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1508582604"/>
                  </a:ext>
                </a:extLst>
              </a:tr>
              <a:tr h="979663">
                <a:tc>
                  <a:txBody>
                    <a:bodyPr/>
                    <a:lstStyle/>
                    <a:p>
                      <a:pPr rtl="0"/>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Đẽo</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cày</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theo ý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người</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ta/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Sẽ</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thành</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khúc</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gỗ</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chẳng</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ra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việc</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gì</a:t>
                      </a:r>
                      <a:endParaRPr lang="vi-VN" sz="2800" b="0" i="0" dirty="0">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Đẽo</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cày</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giữa</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đường</a:t>
                      </a:r>
                      <a:endParaRPr lang="en-US" sz="2800" b="0" i="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2798772380"/>
                  </a:ext>
                </a:extLst>
              </a:tr>
              <a:tr h="979663">
                <a:tc>
                  <a:txBody>
                    <a:bodyPr/>
                    <a:lstStyle/>
                    <a:p>
                      <a:pPr rtl="0"/>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Đậm</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đà</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cái</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tích</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trầu</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cau/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Miếng</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trầu</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đỏ</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thắm</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nặng</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sâu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tình</a:t>
                      </a: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người</a:t>
                      </a:r>
                      <a:endParaRPr lang="vi-VN" sz="2800" b="0" i="0" dirty="0">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Sự</a:t>
                      </a:r>
                      <a:r>
                        <a:rPr lang="en-US"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trầu</a:t>
                      </a:r>
                      <a:r>
                        <a:rPr lang="en-US"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cau</a:t>
                      </a:r>
                      <a:r>
                        <a:rPr lang="en-US"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b="0" i="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1485329784"/>
                  </a:ext>
                </a:extLst>
              </a:tr>
            </a:tbl>
          </a:graphicData>
        </a:graphic>
      </p:graphicFrame>
      <p:sp>
        <p:nvSpPr>
          <p:cNvPr id="8" name="TextBox 7">
            <a:extLst>
              <a:ext uri="{FF2B5EF4-FFF2-40B4-BE49-F238E27FC236}">
                <a16:creationId xmlns:a16="http://schemas.microsoft.com/office/drawing/2014/main" id="{BA8418E0-602F-A795-6A29-794E891AEDBE}"/>
              </a:ext>
            </a:extLst>
          </p:cNvPr>
          <p:cNvSpPr txBox="1"/>
          <p:nvPr/>
        </p:nvSpPr>
        <p:spPr>
          <a:xfrm>
            <a:off x="503434" y="5147139"/>
            <a:ext cx="11472614" cy="10567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rtl="0">
              <a:spcBef>
                <a:spcPts val="0"/>
              </a:spcBef>
              <a:spcAft>
                <a:spcPts val="800"/>
              </a:spcAft>
              <a:buFont typeface="Arial" panose="020B0604020202020204" pitchFamily="34" charset="0"/>
              <a:buChar char="•"/>
            </a:pPr>
            <a:r>
              <a:rPr lang="en-US" sz="2800" b="1" i="0" u="none" strike="noStrike" dirty="0" err="1">
                <a:solidFill>
                  <a:srgbClr val="000000"/>
                </a:solidFill>
                <a:effectLst/>
                <a:latin typeface="Times New Roman" panose="02020603050405020304" pitchFamily="18" charset="0"/>
              </a:rPr>
              <a:t>Nghệ</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thuật</a:t>
            </a:r>
            <a:r>
              <a:rPr lang="en-US" sz="2800" b="1" i="0" u="none" strike="noStrike" dirty="0">
                <a:solidFill>
                  <a:srgbClr val="000000"/>
                </a:solidFill>
                <a:effectLst/>
                <a:latin typeface="Times New Roman" panose="02020603050405020304" pitchFamily="18" charset="0"/>
              </a:rPr>
              <a:t>:</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Liệt</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kê</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với</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giọng</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điệu</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tha</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thiết</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sâu</a:t>
            </a:r>
            <a:r>
              <a:rPr lang="en-US" sz="2800" b="0" i="0" u="none" strike="noStrike" dirty="0">
                <a:solidFill>
                  <a:srgbClr val="000000"/>
                </a:solidFill>
                <a:effectLst/>
                <a:latin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rPr>
              <a:t>lắng</a:t>
            </a:r>
            <a:r>
              <a:rPr lang="en-US" sz="2800" b="0" i="0" u="none" strike="noStrike" dirty="0">
                <a:solidFill>
                  <a:srgbClr val="000000"/>
                </a:solidFill>
                <a:effectLst/>
                <a:latin typeface="Times New Roman" panose="02020603050405020304" pitchFamily="18" charset="0"/>
              </a:rPr>
              <a:t>.</a:t>
            </a:r>
          </a:p>
          <a:p>
            <a:pPr algn="just">
              <a:spcAft>
                <a:spcPts val="800"/>
              </a:spcAft>
            </a:pPr>
            <a:r>
              <a:rPr lang="vi-VN" sz="2800" b="1" i="0" u="none" strike="noStrike" dirty="0">
                <a:solidFill>
                  <a:srgbClr val="000000"/>
                </a:solidFill>
                <a:effectLst/>
                <a:latin typeface="Times New Roman" panose="02020603050405020304" pitchFamily="18" charset="0"/>
              </a:rPr>
              <a:t>=&gt;</a:t>
            </a:r>
            <a:r>
              <a:rPr lang="vi-VN" sz="2800" b="0" i="0" u="none" strike="noStrike" dirty="0">
                <a:solidFill>
                  <a:srgbClr val="000000"/>
                </a:solidFill>
                <a:effectLst/>
                <a:latin typeface="Times New Roman" panose="02020603050405020304" pitchFamily="18" charset="0"/>
              </a:rPr>
              <a:t> </a:t>
            </a:r>
            <a:r>
              <a:rPr lang="vi-VN" sz="2800" b="1" i="0" u="none" strike="noStrike" dirty="0">
                <a:solidFill>
                  <a:srgbClr val="000000"/>
                </a:solidFill>
                <a:effectLst/>
                <a:latin typeface="Times New Roman" panose="02020603050405020304" pitchFamily="18" charset="0"/>
              </a:rPr>
              <a:t>Quen </a:t>
            </a:r>
            <a:r>
              <a:rPr lang="vi-VN" sz="2800" b="1" i="0" u="none" strike="noStrike" dirty="0" err="1">
                <a:solidFill>
                  <a:srgbClr val="000000"/>
                </a:solidFill>
                <a:effectLst/>
                <a:latin typeface="Times New Roman" panose="02020603050405020304" pitchFamily="18" charset="0"/>
              </a:rPr>
              <a:t>thuộc</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gần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gũi</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là</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món</a:t>
            </a:r>
            <a:r>
              <a:rPr lang="vi-VN" sz="2800" b="1" i="0" u="none" strike="noStrike" dirty="0">
                <a:solidFill>
                  <a:srgbClr val="000000"/>
                </a:solidFill>
                <a:effectLst/>
                <a:latin typeface="Times New Roman" panose="02020603050405020304" pitchFamily="18" charset="0"/>
              </a:rPr>
              <a:t> ăn tinh </a:t>
            </a:r>
            <a:r>
              <a:rPr lang="vi-VN" sz="2800" b="1" i="0" u="none" strike="noStrike" dirty="0" err="1">
                <a:solidFill>
                  <a:srgbClr val="000000"/>
                </a:solidFill>
                <a:effectLst/>
                <a:latin typeface="Times New Roman" panose="02020603050405020304" pitchFamily="18" charset="0"/>
              </a:rPr>
              <a:t>thần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của</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người</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Việt</a:t>
            </a:r>
            <a:endParaRPr lang="en-US" sz="2800" dirty="0"/>
          </a:p>
        </p:txBody>
      </p:sp>
    </p:spTree>
    <p:extLst>
      <p:ext uri="{BB962C8B-B14F-4D97-AF65-F5344CB8AC3E}">
        <p14:creationId xmlns:p14="http://schemas.microsoft.com/office/powerpoint/2010/main" val="35382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27613" y="2616200"/>
            <a:ext cx="1799668" cy="147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6" name="流程图: 库存数据 5"/>
          <p:cNvSpPr/>
          <p:nvPr/>
        </p:nvSpPr>
        <p:spPr>
          <a:xfrm flipH="1">
            <a:off x="2727446" y="2417674"/>
            <a:ext cx="8317272" cy="1874926"/>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7" name="TextBox 9"/>
          <p:cNvSpPr txBox="1"/>
          <p:nvPr/>
        </p:nvSpPr>
        <p:spPr>
          <a:xfrm>
            <a:off x="2164881" y="2584271"/>
            <a:ext cx="877163" cy="1200329"/>
          </a:xfrm>
          <a:prstGeom prst="rect">
            <a:avLst/>
          </a:prstGeom>
          <a:noFill/>
        </p:spPr>
        <p:txBody>
          <a:bodyPr wrap="none" rtlCol="0">
            <a:spAutoFit/>
          </a:bodyPr>
          <a:lstStyle/>
          <a:p>
            <a:r>
              <a:rPr lang="en-US" altLang="zh-CN" sz="7200" b="1" dirty="0">
                <a:solidFill>
                  <a:prstClr val="white"/>
                </a:solidFill>
                <a:latin typeface="Times New Roman" pitchFamily="18" charset="0"/>
                <a:ea typeface="印品黑体" panose="00000500000000000000" pitchFamily="2" charset="-122"/>
                <a:cs typeface="Times New Roman" pitchFamily="18" charset="0"/>
              </a:rPr>
              <a:t>2.</a:t>
            </a:r>
            <a:endParaRPr lang="zh-CN" altLang="en-US" sz="7200" b="1" dirty="0">
              <a:solidFill>
                <a:prstClr val="white"/>
              </a:solidFill>
              <a:latin typeface="Times New Roman" pitchFamily="18" charset="0"/>
              <a:ea typeface="印品黑体" panose="00000500000000000000" pitchFamily="2" charset="-122"/>
              <a:cs typeface="Times New Roman" pitchFamily="18" charset="0"/>
            </a:endParaRPr>
          </a:p>
        </p:txBody>
      </p:sp>
      <p:sp>
        <p:nvSpPr>
          <p:cNvPr id="9" name="TextBox 11"/>
          <p:cNvSpPr txBox="1"/>
          <p:nvPr/>
        </p:nvSpPr>
        <p:spPr>
          <a:xfrm>
            <a:off x="4527114" y="2616200"/>
            <a:ext cx="7914689" cy="1569660"/>
          </a:xfrm>
          <a:prstGeom prst="rect">
            <a:avLst/>
          </a:prstGeom>
          <a:noFill/>
        </p:spPr>
        <p:txBody>
          <a:bodyPr wrap="square" rtlCol="0">
            <a:spAutoFit/>
          </a:bodyPr>
          <a:lstStyle/>
          <a:p>
            <a:r>
              <a:rPr lang="en-US" sz="4800" b="1">
                <a:solidFill>
                  <a:schemeClr val="bg1"/>
                </a:solidFill>
                <a:latin typeface="Times New Roman" pitchFamily="18" charset="0"/>
                <a:cs typeface="Times New Roman" pitchFamily="18" charset="0"/>
              </a:rPr>
              <a:t>Ý nghĩa được gợi ra từ những câu chuyện cổ</a:t>
            </a:r>
            <a:endParaRPr lang="en-US" sz="4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6743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id="{2118A0E6-28F4-E626-8C12-655F9AFAE6E5}"/>
              </a:ext>
            </a:extLst>
          </p:cNvPr>
          <p:cNvSpPr/>
          <p:nvPr/>
        </p:nvSpPr>
        <p:spPr>
          <a:xfrm>
            <a:off x="1143856" y="2445250"/>
            <a:ext cx="9904288" cy="389390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p>
          <a:p>
            <a:pPr algn="ct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phút</a:t>
            </a:r>
            <a:endParaRPr lang="en-US" sz="4000" dirty="0">
              <a:latin typeface="Times New Roman" panose="02020603050405020304" pitchFamily="18" charset="0"/>
              <a:cs typeface="Times New Roman" panose="02020603050405020304" pitchFamily="18" charset="0"/>
            </a:endParaRPr>
          </a:p>
          <a:p>
            <a:pPr algn="ct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err="1">
                <a:latin typeface="Times New Roman" panose="02020603050405020304" pitchFamily="18" charset="0"/>
                <a:cs typeface="Times New Roman" panose="02020603050405020304" pitchFamily="18" charset="0"/>
              </a:rPr>
              <a:t>hỏi</a:t>
            </a:r>
            <a:r>
              <a:rPr lang="en-US" sz="4000">
                <a:latin typeface="Times New Roman" panose="02020603050405020304" pitchFamily="18" charset="0"/>
                <a:cs typeface="Times New Roman" panose="02020603050405020304" pitchFamily="18" charset="0"/>
              </a:rPr>
              <a:t> sau:</a:t>
            </a:r>
            <a:endParaRPr lang="en-US" sz="4000" dirty="0">
              <a:latin typeface="Times New Roman" panose="02020603050405020304" pitchFamily="18" charset="0"/>
              <a:cs typeface="Times New Roman" panose="02020603050405020304" pitchFamily="18" charset="0"/>
            </a:endParaRPr>
          </a:p>
        </p:txBody>
      </p:sp>
      <p:pic>
        <p:nvPicPr>
          <p:cNvPr id="5122" name="Picture 2" descr="Phim hoạt hình học sinh suy nghĩ về câu hỏi png dưới trong suốt | Công cụ  đồ họa PSD Tải xuống miễn phí - Pikbest">
            <a:extLst>
              <a:ext uri="{FF2B5EF4-FFF2-40B4-BE49-F238E27FC236}">
                <a16:creationId xmlns:a16="http://schemas.microsoft.com/office/drawing/2014/main" id="{02DD4C3D-4B9F-AF02-654F-A4FDD623F9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101170" y="-466549"/>
            <a:ext cx="3763631" cy="3763631"/>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A544572C-D3AA-C503-013E-089492E5E089}"/>
              </a:ext>
            </a:extLst>
          </p:cNvPr>
          <p:cNvSpPr/>
          <p:nvPr/>
        </p:nvSpPr>
        <p:spPr>
          <a:xfrm>
            <a:off x="2414426" y="2903734"/>
            <a:ext cx="8116585" cy="2976937"/>
          </a:xfrm>
          <a:prstGeom prst="cloudCallout">
            <a:avLst>
              <a:gd name="adj1" fmla="val -49713"/>
              <a:gd name="adj2" fmla="val 5145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u="none" strike="noStrike" dirty="0" err="1">
                <a:solidFill>
                  <a:srgbClr val="000000"/>
                </a:solidFill>
                <a:effectLst/>
                <a:latin typeface="Times New Roman" panose="02020603050405020304" pitchFamily="18" charset="0"/>
              </a:rPr>
              <a:t>Truyện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cổ</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đã</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kể</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với</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nhà</a:t>
            </a:r>
            <a:r>
              <a:rPr lang="vi-VN" sz="2800" b="1" i="0" u="none" strike="noStrike" dirty="0">
                <a:solidFill>
                  <a:srgbClr val="000000"/>
                </a:solidFill>
                <a:effectLst/>
                <a:latin typeface="Times New Roman" panose="02020603050405020304" pitchFamily="18" charset="0"/>
              </a:rPr>
              <a:t> thơ </a:t>
            </a:r>
            <a:r>
              <a:rPr lang="vi-VN" sz="2800" b="1" i="0" u="none" strike="noStrike" dirty="0" err="1">
                <a:solidFill>
                  <a:srgbClr val="000000"/>
                </a:solidFill>
                <a:effectLst/>
                <a:latin typeface="Times New Roman" panose="02020603050405020304" pitchFamily="18" charset="0"/>
              </a:rPr>
              <a:t>những</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điều</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gì</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Tìm</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những</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từ</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ngữ</a:t>
            </a:r>
            <a:r>
              <a:rPr lang="vi-VN" sz="2800" b="1" i="0" u="none" strike="noStrike" dirty="0">
                <a:solidFill>
                  <a:srgbClr val="000000"/>
                </a:solidFill>
                <a:effectLst/>
                <a:latin typeface="Times New Roman" panose="02020603050405020304" pitchFamily="18" charset="0"/>
              </a:rPr>
              <a:t> trong </a:t>
            </a:r>
            <a:r>
              <a:rPr lang="vi-VN" sz="2800" b="1" i="0" u="none" strike="noStrike" dirty="0" err="1">
                <a:solidFill>
                  <a:srgbClr val="000000"/>
                </a:solidFill>
                <a:effectLst/>
                <a:latin typeface="Times New Roman" panose="02020603050405020304" pitchFamily="18" charset="0"/>
              </a:rPr>
              <a:t>bài</a:t>
            </a:r>
            <a:r>
              <a:rPr lang="vi-VN" sz="2800" b="1" i="0" u="none" strike="noStrike" dirty="0">
                <a:solidFill>
                  <a:srgbClr val="000000"/>
                </a:solidFill>
                <a:effectLst/>
                <a:latin typeface="Times New Roman" panose="02020603050405020304" pitchFamily="18" charset="0"/>
              </a:rPr>
              <a:t> cho </a:t>
            </a:r>
            <a:r>
              <a:rPr lang="vi-VN" sz="2800" b="1" i="0" u="none" strike="noStrike" dirty="0" err="1">
                <a:solidFill>
                  <a:srgbClr val="000000"/>
                </a:solidFill>
                <a:effectLst/>
                <a:latin typeface="Times New Roman" panose="02020603050405020304" pitchFamily="18" charset="0"/>
              </a:rPr>
              <a:t>thấy</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điều</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đó</a:t>
            </a:r>
            <a:r>
              <a:rPr lang="vi-VN" sz="2800" b="1" i="0" u="none" strike="noStrike" dirty="0">
                <a:solidFill>
                  <a:srgbClr val="000000"/>
                </a:solidFill>
                <a:effectLst/>
                <a:latin typeface="Times New Roman" panose="02020603050405020304" pitchFamily="18" charset="0"/>
              </a:rPr>
              <a:t>?</a:t>
            </a:r>
            <a:endParaRPr lang="en-US" sz="2800" dirty="0"/>
          </a:p>
        </p:txBody>
      </p:sp>
    </p:spTree>
    <p:extLst>
      <p:ext uri="{BB962C8B-B14F-4D97-AF65-F5344CB8AC3E}">
        <p14:creationId xmlns:p14="http://schemas.microsoft.com/office/powerpoint/2010/main" val="31531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99B13C-3D35-2732-579B-7105E842F85F}"/>
              </a:ext>
            </a:extLst>
          </p:cNvPr>
          <p:cNvSpPr>
            <a:spLocks noChangeArrowheads="1"/>
          </p:cNvSpPr>
          <p:nvPr/>
        </p:nvSpPr>
        <p:spPr bwMode="auto">
          <a:xfrm>
            <a:off x="2147299" y="889012"/>
            <a:ext cx="920564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Lst>
            </a:pPr>
            <a:r>
              <a:rPr kumimoji="0" lang="en-US"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vi-VN"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vừa </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nhân hậu lại tuyệt vời sâu xa</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Thương người …</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hiền</a:t>
            </a:r>
            <a:r>
              <a:rPr kumimoji="0" lang="en-US"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ngay</a:t>
            </a:r>
            <a:r>
              <a:rPr kumimoji="0" lang="en-US" sz="3600" b="0" i="1"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vi-VN"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rất</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công bằng,</a:t>
            </a:r>
            <a:r>
              <a:rPr kumimoji="0" lang="vi-VN"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rất </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thông minh</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vi-VN"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vừa</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độ lượng lại </a:t>
            </a:r>
            <a:r>
              <a:rPr kumimoji="0" lang="vi-VN"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đa</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tình, </a:t>
            </a:r>
            <a:r>
              <a:rPr kumimoji="0" lang="vi-VN" sz="36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đa</a:t>
            </a:r>
            <a:r>
              <a:rPr kumimoji="0" lang="vi-VN" sz="3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mang</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vi-VN" sz="36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3" name="Group 2">
            <a:extLst>
              <a:ext uri="{FF2B5EF4-FFF2-40B4-BE49-F238E27FC236}">
                <a16:creationId xmlns:a16="http://schemas.microsoft.com/office/drawing/2014/main" id="{5571DB14-5B85-19FB-F918-6EAB0D84D6C9}"/>
              </a:ext>
            </a:extLst>
          </p:cNvPr>
          <p:cNvGrpSpPr/>
          <p:nvPr/>
        </p:nvGrpSpPr>
        <p:grpSpPr>
          <a:xfrm>
            <a:off x="8779313" y="1068513"/>
            <a:ext cx="2902403" cy="2551554"/>
            <a:chOff x="5867400" y="2057400"/>
            <a:chExt cx="2437356" cy="1371600"/>
          </a:xfrm>
        </p:grpSpPr>
        <p:sp>
          <p:nvSpPr>
            <p:cNvPr id="4" name="Right Brace 3">
              <a:extLst>
                <a:ext uri="{FF2B5EF4-FFF2-40B4-BE49-F238E27FC236}">
                  <a16:creationId xmlns:a16="http://schemas.microsoft.com/office/drawing/2014/main" id="{95DD888F-8A97-F075-38C6-FDD5E8D20545}"/>
                </a:ext>
              </a:extLst>
            </p:cNvPr>
            <p:cNvSpPr/>
            <p:nvPr/>
          </p:nvSpPr>
          <p:spPr>
            <a:xfrm>
              <a:off x="5867400" y="2057400"/>
              <a:ext cx="457200" cy="1371600"/>
            </a:xfrm>
            <a:prstGeom prst="rightBrace">
              <a:avLst>
                <a:gd name="adj1" fmla="val 8333"/>
                <a:gd name="adj2" fmla="val 502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A29398EC-889B-69F2-3CED-1C0CF8CD413B}"/>
                </a:ext>
              </a:extLst>
            </p:cNvPr>
            <p:cNvSpPr txBox="1"/>
            <p:nvPr/>
          </p:nvSpPr>
          <p:spPr>
            <a:xfrm>
              <a:off x="6552156" y="2227421"/>
              <a:ext cx="1752600" cy="943046"/>
            </a:xfrm>
            <a:prstGeom prst="rect">
              <a:avLst/>
            </a:prstGeom>
            <a:noFill/>
          </p:spPr>
          <p:txBody>
            <a:bodyPr wrap="square" rtlCol="0">
              <a:spAutoFit/>
            </a:bodyPr>
            <a:lstStyle/>
            <a:p>
              <a:endParaRPr lang="en-US" sz="3600">
                <a:solidFill>
                  <a:srgbClr val="FF0000"/>
                </a:solidFill>
                <a:latin typeface="Times New Roman" pitchFamily="18" charset="0"/>
                <a:cs typeface="Times New Roman" pitchFamily="18" charset="0"/>
              </a:endParaRPr>
            </a:p>
            <a:p>
              <a:r>
                <a:rPr lang="en-US" sz="3600">
                  <a:solidFill>
                    <a:srgbClr val="FF0000"/>
                  </a:solidFill>
                  <a:latin typeface="Times New Roman" pitchFamily="18" charset="0"/>
                  <a:cs typeface="Times New Roman" pitchFamily="18" charset="0"/>
                </a:rPr>
                <a:t>Điệp </a:t>
              </a:r>
              <a:r>
                <a:rPr lang="en-US" sz="3600" dirty="0" err="1">
                  <a:solidFill>
                    <a:srgbClr val="FF0000"/>
                  </a:solidFill>
                  <a:latin typeface="Times New Roman" pitchFamily="18" charset="0"/>
                  <a:cs typeface="Times New Roman" pitchFamily="18" charset="0"/>
                </a:rPr>
                <a:t>ngữ</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liệt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kê</a:t>
              </a:r>
              <a:endParaRPr lang="en-US" sz="3600" dirty="0">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id="{8699C4DD-28A9-4A20-2163-1474FD7BB053}"/>
              </a:ext>
            </a:extLst>
          </p:cNvPr>
          <p:cNvSpPr txBox="1"/>
          <p:nvPr/>
        </p:nvSpPr>
        <p:spPr>
          <a:xfrm>
            <a:off x="224576" y="3995345"/>
            <a:ext cx="11539333" cy="1200329"/>
          </a:xfrm>
          <a:prstGeom prst="rect">
            <a:avLst/>
          </a:prstGeom>
          <a:solidFill>
            <a:srgbClr val="92D050"/>
          </a:solidFill>
        </p:spPr>
        <p:txBody>
          <a:bodyPr wrap="square" rtlCol="0">
            <a:spAutoFit/>
          </a:bodyPr>
          <a:lstStyle/>
          <a:p>
            <a:r>
              <a:rPr lang="en-US" sz="3200" dirty="0">
                <a:latin typeface="Times New Roman" pitchFamily="18" charset="0"/>
                <a:cs typeface="Times New Roman" pitchFamily="18" charset="0"/>
                <a:sym typeface="Wingdings" panose="05000000000000000000" pitchFamily="2" charset="2"/>
              </a:rPr>
              <a:t></a:t>
            </a:r>
            <a:r>
              <a:rPr lang="en-US" sz="3200" dirty="0">
                <a:latin typeface="Times New Roman" pitchFamily="18" charset="0"/>
                <a:cs typeface="Times New Roman" pitchFamily="18" charset="0"/>
              </a:rPr>
              <a:t> </a:t>
            </a:r>
            <a:r>
              <a:rPr lang="vi-VN" sz="3600" dirty="0">
                <a:latin typeface="Times New Roman" pitchFamily="18" charset="0"/>
                <a:cs typeface="Times New Roman" pitchFamily="18" charset="0"/>
              </a:rPr>
              <a:t>Những giá trị nhân văn tốt đẹp:   </a:t>
            </a:r>
            <a:r>
              <a:rPr lang="vi-VN" sz="3600" b="1" i="1" dirty="0">
                <a:latin typeface="Times New Roman" pitchFamily="18" charset="0"/>
                <a:cs typeface="Times New Roman" pitchFamily="18" charset="0"/>
              </a:rPr>
              <a:t>Lòng nhân hậu, sự vị tha, độ lượng, bao dung,...</a:t>
            </a:r>
            <a:r>
              <a:rPr lang="vi-VN"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5EFD28FC-99C6-F3AA-3D99-E11BEBECF3C6}"/>
              </a:ext>
            </a:extLst>
          </p:cNvPr>
          <p:cNvSpPr txBox="1"/>
          <p:nvPr/>
        </p:nvSpPr>
        <p:spPr>
          <a:xfrm>
            <a:off x="224576" y="5439685"/>
            <a:ext cx="7203640" cy="646331"/>
          </a:xfrm>
          <a:prstGeom prst="rect">
            <a:avLst/>
          </a:prstGeom>
          <a:solidFill>
            <a:schemeClr val="accent5">
              <a:lumMod val="60000"/>
              <a:lumOff val="40000"/>
            </a:schemeClr>
          </a:solidFill>
        </p:spPr>
        <p:txBody>
          <a:bodyPr wrap="square" rtlCol="0">
            <a:spAutoFit/>
          </a:bodyPr>
          <a:lstStyle/>
          <a:p>
            <a:r>
              <a:rPr lang="en-US" sz="3200" dirty="0">
                <a:latin typeface="Times New Roman" pitchFamily="18" charset="0"/>
                <a:cs typeface="Times New Roman" pitchFamily="18" charset="0"/>
                <a:sym typeface="Wingdings" panose="05000000000000000000" pitchFamily="2" charset="2"/>
              </a:rPr>
              <a:t></a:t>
            </a:r>
            <a:r>
              <a:rPr lang="en-US" sz="3200" dirty="0">
                <a:latin typeface="Times New Roman" pitchFamily="18" charset="0"/>
                <a:cs typeface="Times New Roman" pitchFamily="18" charset="0"/>
              </a:rPr>
              <a:t> </a:t>
            </a:r>
            <a:r>
              <a:rPr lang="en-US" sz="3600" dirty="0">
                <a:latin typeface="Times New Roman" pitchFamily="18" charset="0"/>
                <a:cs typeface="Times New Roman" pitchFamily="18" charset="0"/>
              </a:rPr>
              <a:t>Tình cảm yêu mến với chuyện cổ</a:t>
            </a:r>
          </a:p>
        </p:txBody>
      </p:sp>
      <p:sp>
        <p:nvSpPr>
          <p:cNvPr id="8" name="TextBox 7">
            <a:extLst>
              <a:ext uri="{FF2B5EF4-FFF2-40B4-BE49-F238E27FC236}">
                <a16:creationId xmlns:a16="http://schemas.microsoft.com/office/drawing/2014/main" id="{61CF51A0-69CE-7424-D73A-B267144AEAB3}"/>
              </a:ext>
            </a:extLst>
          </p:cNvPr>
          <p:cNvSpPr txBox="1"/>
          <p:nvPr/>
        </p:nvSpPr>
        <p:spPr>
          <a:xfrm>
            <a:off x="4409499" y="86825"/>
            <a:ext cx="4343400" cy="742511"/>
          </a:xfrm>
          <a:prstGeom prst="rect">
            <a:avLst/>
          </a:prstGeom>
          <a:noFill/>
        </p:spPr>
        <p:txBody>
          <a:bodyPr wrap="square" rtlCol="0">
            <a:spAutoFit/>
          </a:bodyPr>
          <a:lstStyle/>
          <a:p>
            <a:pPr>
              <a:lnSpc>
                <a:spcPct val="150000"/>
              </a:lnSpc>
            </a:pPr>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Vẻ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9364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8000" y="1496201"/>
            <a:ext cx="10972800" cy="50175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solidFill>
                  <a:srgbClr val="FF0000"/>
                </a:solidFill>
                <a:latin typeface="Times New Roman" pitchFamily="18" charset="0"/>
                <a:cs typeface="Times New Roman" pitchFamily="18" charset="0"/>
              </a:rPr>
              <a:t>Nhóm 1</a:t>
            </a:r>
            <a:r>
              <a:rPr lang="en-US" sz="2667" dirty="0">
                <a:solidFill>
                  <a:srgbClr val="FF0000"/>
                </a:solidFill>
                <a:latin typeface="Times New Roman" pitchFamily="18" charset="0"/>
                <a:cs typeface="Times New Roman" pitchFamily="18" charset="0"/>
              </a:rPr>
              <a:t>:</a:t>
            </a:r>
            <a:r>
              <a:rPr lang="vi-VN" sz="2667" dirty="0">
                <a:solidFill>
                  <a:srgbClr val="FF0000"/>
                </a:solidFill>
                <a:latin typeface="Times New Roman" pitchFamily="18" charset="0"/>
                <a:cs typeface="Times New Roman" pitchFamily="18" charset="0"/>
              </a:rPr>
              <a:t> </a:t>
            </a:r>
            <a:r>
              <a:rPr lang="en-US" sz="2667" dirty="0">
                <a:solidFill>
                  <a:srgbClr val="FF0000"/>
                </a:solidFill>
                <a:latin typeface="Times New Roman" pitchFamily="18" charset="0"/>
                <a:cs typeface="Times New Roman" pitchFamily="18" charset="0"/>
              </a:rPr>
              <a:t>              </a:t>
            </a:r>
            <a:r>
              <a:rPr lang="vi-VN" sz="2667" i="1" dirty="0">
                <a:solidFill>
                  <a:srgbClr val="00B050"/>
                </a:solidFill>
                <a:latin typeface="Times New Roman" pitchFamily="18" charset="0"/>
                <a:cs typeface="Times New Roman" pitchFamily="18" charset="0"/>
              </a:rPr>
              <a:t>Đời ông cha với đời tôi</a:t>
            </a:r>
            <a:endParaRPr lang="en-US" sz="2667" i="1" dirty="0">
              <a:solidFill>
                <a:srgbClr val="00B050"/>
              </a:solidFill>
              <a:latin typeface="Times New Roman" pitchFamily="18" charset="0"/>
              <a:cs typeface="Times New Roman" pitchFamily="18" charset="0"/>
            </a:endParaRPr>
          </a:p>
          <a:p>
            <a:r>
              <a:rPr lang="vi-VN" sz="2667" i="1" dirty="0">
                <a:solidFill>
                  <a:srgbClr val="00B050"/>
                </a:solidFill>
                <a:latin typeface="Times New Roman" pitchFamily="18" charset="0"/>
                <a:cs typeface="Times New Roman" pitchFamily="18" charset="0"/>
              </a:rPr>
              <a:t> </a:t>
            </a:r>
            <a:r>
              <a:rPr lang="en-US" sz="2667" i="1" dirty="0">
                <a:solidFill>
                  <a:srgbClr val="00B050"/>
                </a:solidFill>
                <a:latin typeface="Times New Roman" pitchFamily="18" charset="0"/>
                <a:cs typeface="Times New Roman" pitchFamily="18" charset="0"/>
              </a:rPr>
              <a:t>                       </a:t>
            </a:r>
            <a:r>
              <a:rPr lang="vi-VN" sz="2667" i="1" dirty="0">
                <a:solidFill>
                  <a:srgbClr val="00B050"/>
                </a:solidFill>
                <a:latin typeface="Times New Roman" pitchFamily="18" charset="0"/>
                <a:cs typeface="Times New Roman" pitchFamily="18" charset="0"/>
              </a:rPr>
              <a:t>Như con sông với chân trời đã xa </a:t>
            </a:r>
            <a:endParaRPr lang="en-US" sz="2667" i="1" dirty="0">
              <a:solidFill>
                <a:srgbClr val="00B050"/>
              </a:solidFill>
              <a:latin typeface="Times New Roman" pitchFamily="18" charset="0"/>
              <a:cs typeface="Times New Roman" pitchFamily="18" charset="0"/>
            </a:endParaRPr>
          </a:p>
          <a:p>
            <a:r>
              <a:rPr lang="en-US" sz="2667" i="1" dirty="0">
                <a:solidFill>
                  <a:srgbClr val="00B050"/>
                </a:solidFill>
                <a:latin typeface="Times New Roman" pitchFamily="18" charset="0"/>
                <a:cs typeface="Times New Roman" pitchFamily="18" charset="0"/>
              </a:rPr>
              <a:t>                              </a:t>
            </a:r>
            <a:r>
              <a:rPr lang="vi-VN" sz="2667" i="1" dirty="0">
                <a:solidFill>
                  <a:srgbClr val="00B050"/>
                </a:solidFill>
                <a:latin typeface="Times New Roman" pitchFamily="18" charset="0"/>
                <a:cs typeface="Times New Roman" pitchFamily="18" charset="0"/>
              </a:rPr>
              <a:t>Chỉ còn chuyện cổ thiết tha</a:t>
            </a:r>
            <a:endParaRPr lang="en-US" sz="2667" i="1" dirty="0">
              <a:solidFill>
                <a:srgbClr val="00B050"/>
              </a:solidFill>
              <a:latin typeface="Times New Roman" pitchFamily="18" charset="0"/>
              <a:cs typeface="Times New Roman" pitchFamily="18" charset="0"/>
            </a:endParaRPr>
          </a:p>
          <a:p>
            <a:r>
              <a:rPr lang="en-US" sz="2667" i="1" dirty="0">
                <a:solidFill>
                  <a:srgbClr val="00B050"/>
                </a:solidFill>
                <a:latin typeface="Times New Roman" pitchFamily="18" charset="0"/>
                <a:cs typeface="Times New Roman" pitchFamily="18" charset="0"/>
              </a:rPr>
              <a:t>                           </a:t>
            </a:r>
            <a:r>
              <a:rPr lang="vi-VN" sz="2667" i="1" dirty="0">
                <a:solidFill>
                  <a:srgbClr val="00B050"/>
                </a:solidFill>
                <a:latin typeface="Times New Roman" pitchFamily="18" charset="0"/>
                <a:cs typeface="Times New Roman" pitchFamily="18" charset="0"/>
              </a:rPr>
              <a:t>Cho tôi nhận mặt ông cha của mình</a:t>
            </a:r>
            <a:endParaRPr lang="en-US" sz="2667" i="1" dirty="0">
              <a:solidFill>
                <a:srgbClr val="00B050"/>
              </a:solidFill>
              <a:latin typeface="Times New Roman" pitchFamily="18" charset="0"/>
              <a:cs typeface="Times New Roman" pitchFamily="18" charset="0"/>
            </a:endParaRPr>
          </a:p>
          <a:p>
            <a:r>
              <a:rPr lang="en-US" sz="2667" dirty="0">
                <a:solidFill>
                  <a:srgbClr val="00B050"/>
                </a:solidFill>
                <a:latin typeface="Times New Roman" pitchFamily="18" charset="0"/>
                <a:cs typeface="Times New Roman" pitchFamily="18" charset="0"/>
              </a:rPr>
              <a:t>   </a:t>
            </a:r>
            <a:r>
              <a:rPr lang="vi-VN" sz="2667" dirty="0">
                <a:solidFill>
                  <a:srgbClr val="00B050"/>
                </a:solidFill>
                <a:latin typeface="Times New Roman" pitchFamily="18" charset="0"/>
                <a:cs typeface="Times New Roman" pitchFamily="18" charset="0"/>
              </a:rPr>
              <a:t>? Tác giả đã sử dụng biện pháp tu từ nào? Qua đó tác giả muốn nói gì trong những câu thơ trên? Em thấy tình cảm nào của tác giả được bộc lộ?</a:t>
            </a:r>
            <a:endParaRPr lang="en-US" sz="2667" dirty="0">
              <a:solidFill>
                <a:srgbClr val="00B050"/>
              </a:solidFill>
              <a:latin typeface="Times New Roman" pitchFamily="18" charset="0"/>
              <a:cs typeface="Times New Roman" pitchFamily="18" charset="0"/>
            </a:endParaRPr>
          </a:p>
          <a:p>
            <a:r>
              <a:rPr lang="en-US" sz="2667" u="sng" dirty="0" err="1">
                <a:solidFill>
                  <a:srgbClr val="FF0000"/>
                </a:solidFill>
                <a:latin typeface="Times New Roman" pitchFamily="18" charset="0"/>
                <a:cs typeface="Times New Roman" pitchFamily="18" charset="0"/>
              </a:rPr>
              <a:t>Nhóm</a:t>
            </a:r>
            <a:r>
              <a:rPr lang="en-US" sz="2667" u="sng" dirty="0">
                <a:solidFill>
                  <a:srgbClr val="FF0000"/>
                </a:solidFill>
                <a:latin typeface="Times New Roman" pitchFamily="18" charset="0"/>
                <a:cs typeface="Times New Roman" pitchFamily="18" charset="0"/>
              </a:rPr>
              <a:t> 2:</a:t>
            </a:r>
            <a:r>
              <a:rPr lang="en-US" sz="2667" dirty="0">
                <a:solidFill>
                  <a:srgbClr val="FF0000"/>
                </a:solidFill>
                <a:latin typeface="Times New Roman" pitchFamily="18" charset="0"/>
                <a:cs typeface="Times New Roman" pitchFamily="18" charset="0"/>
              </a:rPr>
              <a:t>          </a:t>
            </a:r>
            <a:r>
              <a:rPr lang="vi-VN" sz="2667" dirty="0">
                <a:solidFill>
                  <a:srgbClr val="FF0000"/>
                </a:solidFill>
                <a:latin typeface="Times New Roman" pitchFamily="18" charset="0"/>
                <a:cs typeface="Times New Roman" pitchFamily="18" charset="0"/>
              </a:rPr>
              <a:t> </a:t>
            </a:r>
            <a:r>
              <a:rPr lang="vi-VN" sz="2667" i="1" dirty="0">
                <a:solidFill>
                  <a:srgbClr val="7030A0"/>
                </a:solidFill>
                <a:latin typeface="Times New Roman" pitchFamily="18" charset="0"/>
                <a:cs typeface="Times New Roman" pitchFamily="18" charset="0"/>
              </a:rPr>
              <a:t>Tôi nghe chuyện cổ thầm thì</a:t>
            </a:r>
            <a:endParaRPr lang="en-US" sz="2667" i="1" dirty="0">
              <a:solidFill>
                <a:srgbClr val="7030A0"/>
              </a:solidFill>
              <a:latin typeface="Times New Roman" pitchFamily="18" charset="0"/>
              <a:cs typeface="Times New Roman" pitchFamily="18" charset="0"/>
            </a:endParaRPr>
          </a:p>
          <a:p>
            <a:r>
              <a:rPr lang="en-US" sz="2667" i="1" dirty="0">
                <a:solidFill>
                  <a:srgbClr val="7030A0"/>
                </a:solidFill>
                <a:latin typeface="Times New Roman" pitchFamily="18" charset="0"/>
                <a:cs typeface="Times New Roman" pitchFamily="18" charset="0"/>
              </a:rPr>
              <a:t>                         </a:t>
            </a:r>
            <a:r>
              <a:rPr lang="vi-VN" sz="2667" i="1" dirty="0">
                <a:solidFill>
                  <a:srgbClr val="7030A0"/>
                </a:solidFill>
                <a:latin typeface="Times New Roman" pitchFamily="18" charset="0"/>
                <a:cs typeface="Times New Roman" pitchFamily="18" charset="0"/>
              </a:rPr>
              <a:t>Lời ông cha dạy cũng vì đời sau</a:t>
            </a:r>
            <a:endParaRPr lang="en-US" sz="2667" i="1" dirty="0">
              <a:solidFill>
                <a:srgbClr val="7030A0"/>
              </a:solidFill>
              <a:latin typeface="Times New Roman" pitchFamily="18" charset="0"/>
              <a:cs typeface="Times New Roman" pitchFamily="18" charset="0"/>
            </a:endParaRPr>
          </a:p>
          <a:p>
            <a:r>
              <a:rPr lang="en-US" sz="2667" dirty="0">
                <a:solidFill>
                  <a:srgbClr val="7030A0"/>
                </a:solidFill>
                <a:latin typeface="Times New Roman" pitchFamily="18" charset="0"/>
                <a:cs typeface="Times New Roman" pitchFamily="18" charset="0"/>
              </a:rPr>
              <a:t>          </a:t>
            </a:r>
            <a:r>
              <a:rPr lang="vi-VN" sz="2667" dirty="0">
                <a:solidFill>
                  <a:srgbClr val="7030A0"/>
                </a:solidFill>
                <a:latin typeface="Times New Roman" pitchFamily="18" charset="0"/>
                <a:cs typeface="Times New Roman" pitchFamily="18" charset="0"/>
              </a:rPr>
              <a:t>? Hai câu thơ trên gợi cho em những suy nghĩ gì?</a:t>
            </a:r>
            <a:endParaRPr lang="en-US" sz="2667" dirty="0">
              <a:solidFill>
                <a:srgbClr val="7030A0"/>
              </a:solidFill>
              <a:latin typeface="Times New Roman" pitchFamily="18" charset="0"/>
              <a:cs typeface="Times New Roman" pitchFamily="18" charset="0"/>
            </a:endParaRPr>
          </a:p>
          <a:p>
            <a:r>
              <a:rPr lang="en-US" sz="2667" u="sng" dirty="0" err="1">
                <a:solidFill>
                  <a:srgbClr val="FF0000"/>
                </a:solidFill>
                <a:latin typeface="Times New Roman" pitchFamily="18" charset="0"/>
                <a:cs typeface="Times New Roman" pitchFamily="18" charset="0"/>
              </a:rPr>
              <a:t>Nhóm</a:t>
            </a:r>
            <a:r>
              <a:rPr lang="en-US" sz="2667" u="sng" dirty="0">
                <a:solidFill>
                  <a:srgbClr val="FF0000"/>
                </a:solidFill>
                <a:latin typeface="Times New Roman" pitchFamily="18" charset="0"/>
                <a:cs typeface="Times New Roman" pitchFamily="18" charset="0"/>
              </a:rPr>
              <a:t> 3</a:t>
            </a:r>
            <a:r>
              <a:rPr lang="en-US" sz="2667" dirty="0">
                <a:solidFill>
                  <a:srgbClr val="FF0000"/>
                </a:solidFill>
                <a:latin typeface="Times New Roman" pitchFamily="18" charset="0"/>
                <a:cs typeface="Times New Roman" pitchFamily="18" charset="0"/>
              </a:rPr>
              <a:t>: </a:t>
            </a:r>
            <a:r>
              <a:rPr lang="vi-VN" sz="2667" dirty="0">
                <a:latin typeface="Times New Roman" pitchFamily="18" charset="0"/>
                <a:cs typeface="Times New Roman" pitchFamily="18" charset="0"/>
              </a:rPr>
              <a:t>? Theo em vì sao với nhà thơ, những câu chuyện cổ “Vẫn luôn </a:t>
            </a:r>
            <a:r>
              <a:rPr lang="vi-VN" sz="2667" b="1" i="1" dirty="0">
                <a:latin typeface="Times New Roman" pitchFamily="18" charset="0"/>
                <a:cs typeface="Times New Roman" pitchFamily="18" charset="0"/>
              </a:rPr>
              <a:t>mới mẻ rạng ngời lương tâm</a:t>
            </a:r>
            <a:r>
              <a:rPr lang="vi-VN" sz="2667" dirty="0">
                <a:latin typeface="Times New Roman" pitchFamily="18" charset="0"/>
                <a:cs typeface="Times New Roman" pitchFamily="18" charset="0"/>
              </a:rPr>
              <a:t>”?</a:t>
            </a:r>
            <a:r>
              <a:rPr lang="en-US" sz="2667" dirty="0">
                <a:latin typeface="Times New Roman" pitchFamily="18" charset="0"/>
                <a:cs typeface="Times New Roman" pitchFamily="18" charset="0"/>
              </a:rPr>
              <a:t> Qua </a:t>
            </a:r>
            <a:r>
              <a:rPr lang="en-US" sz="2667" dirty="0" err="1">
                <a:latin typeface="Times New Roman" pitchFamily="18" charset="0"/>
                <a:cs typeface="Times New Roman" pitchFamily="18" charset="0"/>
              </a:rPr>
              <a:t>đó</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em</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nhận</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ra</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chuyện</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cổ</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có</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vai</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trò</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như</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thế</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nào</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trong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đời</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sống</a:t>
            </a:r>
            <a:r>
              <a:rPr lang="en-US" sz="2667" dirty="0">
                <a:latin typeface="Times New Roman" pitchFamily="18" charset="0"/>
                <a:cs typeface="Times New Roman" pitchFamily="18" charset="0"/>
              </a:rPr>
              <a:t> con </a:t>
            </a:r>
            <a:r>
              <a:rPr lang="en-US" sz="2667" dirty="0" err="1">
                <a:latin typeface="Times New Roman" pitchFamily="18" charset="0"/>
                <a:cs typeface="Times New Roman" pitchFamily="18" charset="0"/>
              </a:rPr>
              <a:t>người</a:t>
            </a:r>
            <a:r>
              <a:rPr lang="en-US" sz="2667" dirty="0">
                <a:latin typeface="Times New Roman" pitchFamily="18" charset="0"/>
                <a:cs typeface="Times New Roman" pitchFamily="18" charset="0"/>
              </a:rPr>
              <a:t>?</a:t>
            </a:r>
          </a:p>
        </p:txBody>
      </p:sp>
      <p:sp>
        <p:nvSpPr>
          <p:cNvPr id="8" name="TextBox 7"/>
          <p:cNvSpPr txBox="1"/>
          <p:nvPr/>
        </p:nvSpPr>
        <p:spPr>
          <a:xfrm>
            <a:off x="1625600" y="388204"/>
            <a:ext cx="9956800"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b)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dặn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cha </a:t>
            </a:r>
            <a:r>
              <a:rPr lang="en-US" sz="3200" b="1" dirty="0" err="1">
                <a:latin typeface="Times New Roman" pitchFamily="18" charset="0"/>
                <a:cs typeface="Times New Roman" pitchFamily="18" charset="0"/>
              </a:rPr>
              <a:t>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cháu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cổ</a:t>
            </a:r>
            <a:endParaRPr lang="en-US" sz="3200" b="1" dirty="0">
              <a:latin typeface="Times New Roman" pitchFamily="18" charset="0"/>
              <a:cs typeface="Times New Roman" pitchFamily="18" charset="0"/>
            </a:endParaRPr>
          </a:p>
        </p:txBody>
      </p:sp>
      <p:sp>
        <p:nvSpPr>
          <p:cNvPr id="5" name="Cloud Callout 4"/>
          <p:cNvSpPr/>
          <p:nvPr/>
        </p:nvSpPr>
        <p:spPr>
          <a:xfrm>
            <a:off x="7924800" y="1218443"/>
            <a:ext cx="3352800" cy="1905757"/>
          </a:xfrm>
          <a:prstGeom prst="cloudCallout">
            <a:avLst>
              <a:gd name="adj1" fmla="val -91005"/>
              <a:gd name="adj2" fmla="val -5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Thảo luận nhóm</a:t>
            </a:r>
            <a:endParaRPr lang="vi-VN" sz="3733"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12192001" cy="6858000"/>
          </a:xfrm>
          <a:prstGeom prst="rect">
            <a:avLst/>
          </a:prstGeom>
          <a:noFill/>
          <a:ln w="9525">
            <a:noFill/>
            <a:miter lim="800000"/>
            <a:headEnd/>
            <a:tailEnd/>
          </a:ln>
        </p:spPr>
      </p:pic>
      <p:sp>
        <p:nvSpPr>
          <p:cNvPr id="6" name="TextBox 5"/>
          <p:cNvSpPr txBox="1"/>
          <p:nvPr/>
        </p:nvSpPr>
        <p:spPr>
          <a:xfrm>
            <a:off x="1625600" y="500555"/>
            <a:ext cx="9956800" cy="1077218"/>
          </a:xfrm>
          <a:prstGeom prst="rect">
            <a:avLst/>
          </a:prstGeom>
          <a:noFill/>
        </p:spPr>
        <p:txBody>
          <a:bodyPr wrap="square" rtlCol="0">
            <a:spAutoFit/>
          </a:bodyPr>
          <a:lstStyle/>
          <a:p>
            <a:pPr defTabSz="1219170"/>
            <a:r>
              <a:rPr lang="en-US" sz="3200" b="1" dirty="0">
                <a:solidFill>
                  <a:prstClr val="black"/>
                </a:solidFill>
                <a:latin typeface="Times New Roman" pitchFamily="18" charset="0"/>
                <a:cs typeface="Times New Roman" pitchFamily="18" charset="0"/>
              </a:rPr>
              <a:t>b) </a:t>
            </a:r>
            <a:r>
              <a:rPr lang="en-US" sz="3200" b="1" dirty="0" err="1">
                <a:solidFill>
                  <a:prstClr val="black"/>
                </a:solidFill>
                <a:latin typeface="Times New Roman" pitchFamily="18" charset="0"/>
                <a:cs typeface="Times New Roman" pitchFamily="18" charset="0"/>
              </a:rPr>
              <a:t>Lời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dặn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bài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từ</a:t>
            </a:r>
            <a:r>
              <a:rPr lang="en-US" sz="3200" b="1" dirty="0">
                <a:solidFill>
                  <a:prstClr val="black"/>
                </a:solidFill>
                <a:latin typeface="Times New Roman" pitchFamily="18" charset="0"/>
                <a:cs typeface="Times New Roman" pitchFamily="18" charset="0"/>
              </a:rPr>
              <a:t> cha </a:t>
            </a:r>
            <a:r>
              <a:rPr lang="en-US" sz="3200" b="1" dirty="0" err="1">
                <a:solidFill>
                  <a:prstClr val="black"/>
                </a:solidFill>
                <a:latin typeface="Times New Roman" pitchFamily="18" charset="0"/>
                <a:cs typeface="Times New Roman" pitchFamily="18" charset="0"/>
              </a:rPr>
              <a:t>ông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đến</a:t>
            </a:r>
            <a:r>
              <a:rPr lang="en-US" sz="3200" b="1" dirty="0">
                <a:solidFill>
                  <a:prstClr val="black"/>
                </a:solidFill>
                <a:latin typeface="Times New Roman" pitchFamily="18" charset="0"/>
                <a:cs typeface="Times New Roman" pitchFamily="18" charset="0"/>
              </a:rPr>
              <a:t> con </a:t>
            </a:r>
            <a:r>
              <a:rPr lang="en-US" sz="3200" b="1" dirty="0" err="1">
                <a:solidFill>
                  <a:prstClr val="black"/>
                </a:solidFill>
                <a:latin typeface="Times New Roman" pitchFamily="18" charset="0"/>
                <a:cs typeface="Times New Roman" pitchFamily="18" charset="0"/>
              </a:rPr>
              <a:t>cháu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cổ</a:t>
            </a:r>
            <a:endParaRPr lang="en-US" sz="3200" b="1" dirty="0">
              <a:solidFill>
                <a:prstClr val="black"/>
              </a:solidFill>
              <a:latin typeface="Times New Roman" pitchFamily="18" charset="0"/>
              <a:cs typeface="Times New Roman" pitchFamily="18" charset="0"/>
            </a:endParaRPr>
          </a:p>
        </p:txBody>
      </p:sp>
      <p:sp>
        <p:nvSpPr>
          <p:cNvPr id="7" name="TextBox 6"/>
          <p:cNvSpPr txBox="1"/>
          <p:nvPr/>
        </p:nvSpPr>
        <p:spPr>
          <a:xfrm>
            <a:off x="1422400" y="1600200"/>
            <a:ext cx="6096000" cy="2062103"/>
          </a:xfrm>
          <a:prstGeom prst="rect">
            <a:avLst/>
          </a:prstGeom>
          <a:noFill/>
        </p:spPr>
        <p:txBody>
          <a:bodyPr wrap="square" rtlCol="0">
            <a:spAutoFit/>
          </a:bodyPr>
          <a:lstStyle/>
          <a:p>
            <a:pPr algn="ctr" defTabSz="1219170"/>
            <a:r>
              <a:rPr lang="vi-VN" sz="3200" dirty="0">
                <a:solidFill>
                  <a:prstClr val="black"/>
                </a:solidFill>
                <a:latin typeface="Times New Roman" pitchFamily="18" charset="0"/>
                <a:cs typeface="Times New Roman" pitchFamily="18" charset="0"/>
              </a:rPr>
              <a:t>Đời ông cha với </a:t>
            </a:r>
            <a:r>
              <a:rPr lang="vi-VN" sz="3200">
                <a:solidFill>
                  <a:prstClr val="black"/>
                </a:solidFill>
                <a:latin typeface="Times New Roman" pitchFamily="18" charset="0"/>
                <a:cs typeface="Times New Roman" pitchFamily="18" charset="0"/>
              </a:rPr>
              <a:t>đời tôi</a:t>
            </a:r>
            <a:endParaRPr lang="en-US" sz="3200" dirty="0">
              <a:solidFill>
                <a:prstClr val="black"/>
              </a:solidFill>
              <a:latin typeface="Times New Roman" pitchFamily="18" charset="0"/>
              <a:cs typeface="Times New Roman" pitchFamily="18" charset="0"/>
            </a:endParaRPr>
          </a:p>
          <a:p>
            <a:pPr algn="ctr" defTabSz="1219170"/>
            <a:r>
              <a:rPr lang="vi-VN" sz="3200">
                <a:solidFill>
                  <a:srgbClr val="7030A0"/>
                </a:solidFill>
                <a:latin typeface="Times New Roman" pitchFamily="18" charset="0"/>
                <a:cs typeface="Times New Roman" pitchFamily="18" charset="0"/>
              </a:rPr>
              <a:t>Như </a:t>
            </a:r>
            <a:r>
              <a:rPr lang="vi-VN" sz="3200" dirty="0">
                <a:solidFill>
                  <a:prstClr val="black"/>
                </a:solidFill>
                <a:latin typeface="Times New Roman" pitchFamily="18" charset="0"/>
                <a:cs typeface="Times New Roman" pitchFamily="18" charset="0"/>
              </a:rPr>
              <a:t>con sông với chân trời đã xa </a:t>
            </a:r>
            <a:endParaRPr lang="en-US" sz="3200" dirty="0">
              <a:solidFill>
                <a:prstClr val="black"/>
              </a:solidFill>
              <a:latin typeface="Times New Roman" pitchFamily="18" charset="0"/>
              <a:cs typeface="Times New Roman" pitchFamily="18" charset="0"/>
            </a:endParaRPr>
          </a:p>
          <a:p>
            <a:pPr algn="ctr" defTabSz="1219170"/>
            <a:r>
              <a:rPr lang="vi-VN" sz="3200" dirty="0">
                <a:solidFill>
                  <a:prstClr val="black"/>
                </a:solidFill>
                <a:latin typeface="Times New Roman" pitchFamily="18" charset="0"/>
                <a:cs typeface="Times New Roman" pitchFamily="18" charset="0"/>
              </a:rPr>
              <a:t>Chỉ còn chuyện cổ thiết tha</a:t>
            </a:r>
            <a:endParaRPr lang="en-US" sz="3200" dirty="0">
              <a:solidFill>
                <a:prstClr val="black"/>
              </a:solidFill>
              <a:latin typeface="Times New Roman" pitchFamily="18" charset="0"/>
              <a:cs typeface="Times New Roman" pitchFamily="18" charset="0"/>
            </a:endParaRPr>
          </a:p>
          <a:p>
            <a:pPr algn="ctr" defTabSz="1219170"/>
            <a:r>
              <a:rPr lang="vi-VN" sz="3200" dirty="0">
                <a:solidFill>
                  <a:prstClr val="black"/>
                </a:solidFill>
                <a:latin typeface="Times New Roman" pitchFamily="18" charset="0"/>
                <a:cs typeface="Times New Roman" pitchFamily="18" charset="0"/>
              </a:rPr>
              <a:t>Cho tôi nhận </a:t>
            </a:r>
            <a:r>
              <a:rPr lang="vi-VN" sz="3200" dirty="0">
                <a:solidFill>
                  <a:srgbClr val="FF0000"/>
                </a:solidFill>
                <a:latin typeface="Times New Roman" pitchFamily="18" charset="0"/>
                <a:cs typeface="Times New Roman" pitchFamily="18" charset="0"/>
              </a:rPr>
              <a:t>mặt </a:t>
            </a:r>
            <a:r>
              <a:rPr lang="vi-VN" sz="3200" dirty="0">
                <a:solidFill>
                  <a:prstClr val="black"/>
                </a:solidFill>
                <a:latin typeface="Times New Roman" pitchFamily="18" charset="0"/>
                <a:cs typeface="Times New Roman" pitchFamily="18" charset="0"/>
              </a:rPr>
              <a:t>ông cha của mình</a:t>
            </a:r>
            <a:endParaRPr lang="en-US" sz="3200" dirty="0">
              <a:solidFill>
                <a:prstClr val="black"/>
              </a:solidFill>
              <a:latin typeface="Times New Roman" pitchFamily="18" charset="0"/>
              <a:cs typeface="Times New Roman" pitchFamily="18" charset="0"/>
            </a:endParaRPr>
          </a:p>
        </p:txBody>
      </p:sp>
      <p:sp>
        <p:nvSpPr>
          <p:cNvPr id="8" name="Right Brace 7"/>
          <p:cNvSpPr/>
          <p:nvPr/>
        </p:nvSpPr>
        <p:spPr>
          <a:xfrm>
            <a:off x="7416800" y="1828800"/>
            <a:ext cx="508000" cy="1066800"/>
          </a:xfrm>
          <a:prstGeom prst="rightBrace">
            <a:avLst>
              <a:gd name="adj1" fmla="val 2679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Lucida Sans Unicode"/>
            </a:endParaRPr>
          </a:p>
        </p:txBody>
      </p:sp>
      <p:sp>
        <p:nvSpPr>
          <p:cNvPr id="10" name="TextBox 9"/>
          <p:cNvSpPr txBox="1"/>
          <p:nvPr/>
        </p:nvSpPr>
        <p:spPr>
          <a:xfrm>
            <a:off x="8026400" y="2133600"/>
            <a:ext cx="2235200" cy="1077218"/>
          </a:xfrm>
          <a:prstGeom prst="rect">
            <a:avLst/>
          </a:prstGeom>
          <a:noFill/>
        </p:spPr>
        <p:txBody>
          <a:bodyPr wrap="square" rtlCol="0">
            <a:spAutoFit/>
          </a:bodyPr>
          <a:lstStyle/>
          <a:p>
            <a:pPr defTabSz="1219170"/>
            <a:r>
              <a:rPr lang="en-US" sz="3200" b="1" dirty="0">
                <a:solidFill>
                  <a:srgbClr val="7030A0"/>
                </a:solidFill>
                <a:latin typeface="Times New Roman" pitchFamily="18" charset="0"/>
                <a:cs typeface="Times New Roman" pitchFamily="18" charset="0"/>
              </a:rPr>
              <a:t>So </a:t>
            </a:r>
            <a:r>
              <a:rPr lang="en-US" sz="3200" b="1" dirty="0" err="1">
                <a:solidFill>
                  <a:srgbClr val="7030A0"/>
                </a:solidFill>
                <a:latin typeface="Times New Roman" pitchFamily="18" charset="0"/>
                <a:cs typeface="Times New Roman" pitchFamily="18" charset="0"/>
              </a:rPr>
              <a:t>sánh</a:t>
            </a:r>
            <a:r>
              <a:rPr lang="en-US" sz="3200" b="1" dirty="0">
                <a:solidFill>
                  <a:srgbClr val="7030A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endParaRPr lang="en-US" sz="3200" dirty="0">
              <a:solidFill>
                <a:srgbClr val="FF0000"/>
              </a:solidFill>
              <a:latin typeface="Lucida Sans Unicode"/>
            </a:endParaRPr>
          </a:p>
        </p:txBody>
      </p:sp>
      <p:sp>
        <p:nvSpPr>
          <p:cNvPr id="12" name="TextBox 11"/>
          <p:cNvSpPr txBox="1"/>
          <p:nvPr/>
        </p:nvSpPr>
        <p:spPr>
          <a:xfrm>
            <a:off x="1444668" y="5054600"/>
            <a:ext cx="9753600" cy="1077218"/>
          </a:xfrm>
          <a:prstGeom prst="rect">
            <a:avLst/>
          </a:prstGeom>
          <a:solidFill>
            <a:schemeClr val="bg2">
              <a:lumMod val="75000"/>
            </a:schemeClr>
          </a:solidFill>
        </p:spPr>
        <p:txBody>
          <a:bodyPr wrap="square" rtlCol="0">
            <a:spAutoFit/>
          </a:bodyPr>
          <a:lstStyle/>
          <a:p>
            <a:pPr defTabSz="1219170"/>
            <a:r>
              <a:rPr lang="en-US" sz="3200" b="1" i="1" dirty="0">
                <a:solidFill>
                  <a:prstClr val="black"/>
                </a:solidFill>
                <a:latin typeface="Times New Roman" pitchFamily="18" charset="0"/>
                <a:cs typeface="Times New Roman" pitchFamily="18" charset="0"/>
                <a:sym typeface="Wingdings" panose="05000000000000000000" pitchFamily="2" charset="2"/>
              </a:rPr>
              <a:t></a:t>
            </a:r>
            <a:r>
              <a:rPr lang="en-US" sz="3200" b="1" i="1" dirty="0">
                <a:solidFill>
                  <a:prstClr val="black"/>
                </a:solidFill>
                <a:latin typeface="Times New Roman" pitchFamily="18" charset="0"/>
                <a:cs typeface="Times New Roman" pitchFamily="18" charset="0"/>
              </a:rPr>
              <a:t> Hiểu về </a:t>
            </a:r>
            <a:r>
              <a:rPr lang="vi-VN" sz="3200" b="1" i="1" dirty="0">
                <a:solidFill>
                  <a:prstClr val="black"/>
                </a:solidFill>
                <a:latin typeface="Times New Roman" pitchFamily="18" charset="0"/>
                <a:cs typeface="Times New Roman" pitchFamily="18" charset="0"/>
              </a:rPr>
              <a:t>thế giới tinh thần: </a:t>
            </a:r>
            <a:r>
              <a:rPr lang="en-US" sz="3200" b="1" i="1" dirty="0" err="1">
                <a:solidFill>
                  <a:prstClr val="black"/>
                </a:solidFill>
                <a:latin typeface="Times New Roman" pitchFamily="18" charset="0"/>
                <a:cs typeface="Times New Roman" pitchFamily="18" charset="0"/>
              </a:rPr>
              <a:t>tâm</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hồn</a:t>
            </a:r>
            <a:r>
              <a:rPr lang="vi-VN" sz="3200" b="1" i="1" dirty="0">
                <a:solidFill>
                  <a:prstClr val="black"/>
                </a:solidFill>
                <a:latin typeface="Times New Roman" pitchFamily="18" charset="0"/>
                <a:cs typeface="Times New Roman" pitchFamily="18" charset="0"/>
              </a:rPr>
              <a:t>, phong tục, quan niệm</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đạo</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đức</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triết</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lý</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nhân</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sinh</a:t>
            </a:r>
            <a:r>
              <a:rPr lang="en-US" sz="3200" b="1" i="1" dirty="0">
                <a:solidFill>
                  <a:prstClr val="black"/>
                </a:solidFill>
                <a:latin typeface="Times New Roman" pitchFamily="18" charset="0"/>
                <a:cs typeface="Times New Roman" pitchFamily="18" charset="0"/>
              </a:rPr>
              <a:t> </a:t>
            </a:r>
            <a:r>
              <a:rPr lang="vi-VN" sz="3200" b="1" i="1" dirty="0">
                <a:solidFill>
                  <a:prstClr val="black"/>
                </a:solidFill>
                <a:latin typeface="Times New Roman" pitchFamily="18" charset="0"/>
                <a:cs typeface="Times New Roman" pitchFamily="18" charset="0"/>
              </a:rPr>
              <a:t>…</a:t>
            </a:r>
            <a:r>
              <a:rPr lang="en-US" sz="3200" b="1" i="1" dirty="0">
                <a:solidFill>
                  <a:prstClr val="black"/>
                </a:solidFill>
                <a:latin typeface="Times New Roman" pitchFamily="18" charset="0"/>
                <a:cs typeface="Times New Roman" pitchFamily="18" charset="0"/>
              </a:rPr>
              <a:t> </a:t>
            </a:r>
            <a:r>
              <a:rPr lang="vi-VN" sz="3200" b="1" i="1" dirty="0">
                <a:solidFill>
                  <a:prstClr val="black"/>
                </a:solidFill>
                <a:latin typeface="Times New Roman" pitchFamily="18" charset="0"/>
                <a:cs typeface="Times New Roman" pitchFamily="18" charset="0"/>
              </a:rPr>
              <a:t>của cha ông</a:t>
            </a:r>
            <a:r>
              <a:rPr lang="vi-VN" sz="3200" dirty="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1025" name="Rectangle 1"/>
          <p:cNvSpPr>
            <a:spLocks noChangeArrowheads="1"/>
          </p:cNvSpPr>
          <p:nvPr/>
        </p:nvSpPr>
        <p:spPr bwMode="auto">
          <a:xfrm>
            <a:off x="1422400" y="3711859"/>
            <a:ext cx="9855200" cy="1107996"/>
          </a:xfrm>
          <a:prstGeom prst="rect">
            <a:avLst/>
          </a:prstGeom>
          <a:solidFill>
            <a:schemeClr val="tx2">
              <a:lumMod val="40000"/>
              <a:lumOff val="60000"/>
            </a:schemeClr>
          </a:solidFill>
          <a:ln w="12700">
            <a:solidFill>
              <a:schemeClr val="accent2"/>
            </a:solidFill>
            <a:miter lim="800000"/>
            <a:headEnd/>
            <a:tailEnd/>
          </a:ln>
          <a:effectLst/>
        </p:spPr>
        <p:txBody>
          <a:bodyPr vert="horz" wrap="square" lIns="121920" tIns="60960" rIns="121920" bIns="60960" numCol="1" anchor="ctr" anchorCtr="0" compatLnSpc="1">
            <a:prstTxWarp prst="textNoShape">
              <a:avLst/>
            </a:prstTxWarp>
            <a:spAutoFit/>
          </a:bodyPr>
          <a:lstStyle/>
          <a:p>
            <a:pPr algn="just" defTabSz="1219170" fontAlgn="base">
              <a:spcBef>
                <a:spcPct val="0"/>
              </a:spcBef>
              <a:spcAft>
                <a:spcPct val="0"/>
              </a:spcAft>
              <a:tabLst>
                <a:tab pos="120648" algn="l"/>
                <a:tab pos="241294" algn="l"/>
              </a:tabLst>
            </a:pPr>
            <a:r>
              <a:rPr lang="vi-VN" sz="3200" dirty="0">
                <a:solidFill>
                  <a:prstClr val="black"/>
                </a:solidFill>
                <a:latin typeface="Times New Roman" pitchFamily="18" charset="0"/>
                <a:ea typeface="Times New Roman" pitchFamily="18" charset="0"/>
                <a:cs typeface="Times New Roman" pitchFamily="18" charset="0"/>
                <a:sym typeface="Wingdings" panose="05000000000000000000" pitchFamily="2" charset="2"/>
              </a:rPr>
              <a:t></a:t>
            </a:r>
            <a:r>
              <a:rPr lang="vi-VN" sz="3200" dirty="0">
                <a:solidFill>
                  <a:prstClr val="black"/>
                </a:solidFill>
                <a:latin typeface="Times New Roman" pitchFamily="18" charset="0"/>
                <a:ea typeface="Times New Roman" pitchFamily="18" charset="0"/>
                <a:cs typeface="Times New Roman" pitchFamily="18" charset="0"/>
              </a:rPr>
              <a:t> </a:t>
            </a:r>
            <a:r>
              <a:rPr lang="vi-VN" sz="3200" b="1" i="1" dirty="0">
                <a:solidFill>
                  <a:prstClr val="black"/>
                </a:solidFill>
                <a:latin typeface="Times New Roman" pitchFamily="18" charset="0"/>
                <a:ea typeface="Times New Roman" pitchFamily="18" charset="0"/>
                <a:cs typeface="Times New Roman" pitchFamily="18" charset="0"/>
              </a:rPr>
              <a:t>là cầu nối,</a:t>
            </a:r>
            <a:r>
              <a:rPr lang="vi-VN" sz="3200" dirty="0">
                <a:solidFill>
                  <a:prstClr val="black"/>
                </a:solidFill>
                <a:latin typeface="Times New Roman" pitchFamily="18" charset="0"/>
                <a:ea typeface="Times New Roman" pitchFamily="18" charset="0"/>
                <a:cs typeface="Times New Roman" pitchFamily="18" charset="0"/>
              </a:rPr>
              <a:t> </a:t>
            </a:r>
            <a:r>
              <a:rPr lang="vi-VN" sz="3200" b="1" i="1" dirty="0">
                <a:solidFill>
                  <a:prstClr val="black"/>
                </a:solidFill>
                <a:latin typeface="Times New Roman" pitchFamily="18" charset="0"/>
                <a:ea typeface="Times New Roman" pitchFamily="18" charset="0"/>
                <a:cs typeface="Times New Roman" pitchFamily="18" charset="0"/>
              </a:rPr>
              <a:t>là nhân chứng</a:t>
            </a:r>
            <a:r>
              <a:rPr lang="en-US" sz="3200" b="1" i="1" dirty="0">
                <a:solidFill>
                  <a:prstClr val="black"/>
                </a:solidFill>
                <a:latin typeface="Times New Roman" pitchFamily="18" charset="0"/>
                <a:ea typeface="Times New Roman" pitchFamily="18" charset="0"/>
                <a:cs typeface="Times New Roman" pitchFamily="18" charset="0"/>
              </a:rPr>
              <a:t>, </a:t>
            </a:r>
            <a:r>
              <a:rPr lang="en-US" sz="3200" b="1" i="1" dirty="0" err="1">
                <a:solidFill>
                  <a:prstClr val="black"/>
                </a:solidFill>
                <a:latin typeface="Times New Roman" pitchFamily="18" charset="0"/>
                <a:ea typeface="Times New Roman" pitchFamily="18" charset="0"/>
                <a:cs typeface="Times New Roman" pitchFamily="18" charset="0"/>
              </a:rPr>
              <a:t>là</a:t>
            </a:r>
            <a:r>
              <a:rPr lang="en-US" sz="3200" b="1" i="1" dirty="0">
                <a:solidFill>
                  <a:prstClr val="black"/>
                </a:solidFill>
                <a:latin typeface="Times New Roman" pitchFamily="18" charset="0"/>
                <a:ea typeface="Times New Roman" pitchFamily="18" charset="0"/>
                <a:cs typeface="Times New Roman" pitchFamily="18" charset="0"/>
              </a:rPr>
              <a:t> </a:t>
            </a:r>
            <a:r>
              <a:rPr lang="en-US" sz="3200" b="1" i="1" dirty="0" err="1">
                <a:solidFill>
                  <a:prstClr val="black"/>
                </a:solidFill>
                <a:latin typeface="Times New Roman" pitchFamily="18" charset="0"/>
                <a:ea typeface="Times New Roman" pitchFamily="18" charset="0"/>
                <a:cs typeface="Times New Roman" pitchFamily="18" charset="0"/>
              </a:rPr>
              <a:t>nơi</a:t>
            </a:r>
            <a:r>
              <a:rPr lang="vi-VN" sz="3200" b="1" i="1" dirty="0">
                <a:solidFill>
                  <a:prstClr val="black"/>
                </a:solidFill>
                <a:latin typeface="Times New Roman" pitchFamily="18" charset="0"/>
                <a:ea typeface="Times New Roman" pitchFamily="18" charset="0"/>
                <a:cs typeface="Times New Roman" pitchFamily="18" charset="0"/>
              </a:rPr>
              <a:t> lưu giữ những suy nghĩ, tình cảm… của ông cha</a:t>
            </a:r>
            <a:r>
              <a:rPr lang="en-US" sz="3200" b="1" i="1" dirty="0">
                <a:solidFill>
                  <a:prstClr val="black"/>
                </a:solidFill>
                <a:latin typeface="Times New Roman" pitchFamily="18" charset="0"/>
                <a:ea typeface="Times New Roman" pitchFamily="18" charset="0"/>
                <a:cs typeface="Times New Roman" pitchFamily="18" charset="0"/>
              </a:rPr>
              <a:t> </a:t>
            </a:r>
            <a:r>
              <a:rPr lang="en-US" sz="3200" b="1" i="1" dirty="0" err="1">
                <a:solidFill>
                  <a:prstClr val="black"/>
                </a:solidFill>
                <a:latin typeface="Times New Roman" pitchFamily="18" charset="0"/>
                <a:ea typeface="Times New Roman" pitchFamily="18" charset="0"/>
                <a:cs typeface="Times New Roman" pitchFamily="18" charset="0"/>
              </a:rPr>
              <a:t>ta</a:t>
            </a:r>
            <a:r>
              <a:rPr lang="vi-VN" sz="3200" b="1" i="1" dirty="0">
                <a:solidFill>
                  <a:prstClr val="black"/>
                </a:solidFill>
                <a:latin typeface="Times New Roman" pitchFamily="18" charset="0"/>
                <a:ea typeface="Times New Roman" pitchFamily="18" charset="0"/>
                <a:cs typeface="Times New Roman" pitchFamily="18" charset="0"/>
              </a:rPr>
              <a:t> </a:t>
            </a:r>
            <a:endParaRPr lang="vi-VN" sz="3200" b="1" i="1"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5"/>
                                        </p:tgtEl>
                                        <p:attrNameLst>
                                          <p:attrName>style.visibility</p:attrName>
                                        </p:attrNameLst>
                                      </p:cBhvr>
                                      <p:to>
                                        <p:strVal val="visible"/>
                                      </p:to>
                                    </p:set>
                                    <p:animEffect transition="in" filter="blinds(horizontal)">
                                      <p:cBhvr>
                                        <p:cTn id="20" dur="500"/>
                                        <p:tgtEl>
                                          <p:spTgt spid="10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animBg="1"/>
      <p:bldP spid="10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 形 12"/>
          <p:cNvSpPr/>
          <p:nvPr/>
        </p:nvSpPr>
        <p:spPr>
          <a:xfrm rot="18900000" flipH="1">
            <a:off x="11404600" y="3200400"/>
            <a:ext cx="457200" cy="457200"/>
          </a:xfrm>
          <a:prstGeom prst="corner">
            <a:avLst>
              <a:gd name="adj1" fmla="val 28333"/>
              <a:gd name="adj2" fmla="val 2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4" name="Picture 3" descr="A picture containing plant&#10;&#10;Description automatically generated">
            <a:extLst>
              <a:ext uri="{FF2B5EF4-FFF2-40B4-BE49-F238E27FC236}">
                <a16:creationId xmlns:a16="http://schemas.microsoft.com/office/drawing/2014/main" id="{ACDD2D60-2E20-6D4A-A46C-08567E2AD286}"/>
              </a:ext>
            </a:extLst>
          </p:cNvPr>
          <p:cNvPicPr>
            <a:picLocks noChangeAspect="1"/>
          </p:cNvPicPr>
          <p:nvPr/>
        </p:nvPicPr>
        <p:blipFill>
          <a:blip r:embed="rId3"/>
          <a:stretch>
            <a:fillRect/>
          </a:stretch>
        </p:blipFill>
        <p:spPr>
          <a:xfrm>
            <a:off x="355600" y="0"/>
            <a:ext cx="11963400" cy="6990790"/>
          </a:xfrm>
          <a:prstGeom prst="rect">
            <a:avLst/>
          </a:prstGeom>
        </p:spPr>
      </p:pic>
      <p:sp>
        <p:nvSpPr>
          <p:cNvPr id="2" name="Rectangle 1"/>
          <p:cNvSpPr/>
          <p:nvPr/>
        </p:nvSpPr>
        <p:spPr>
          <a:xfrm>
            <a:off x="3537486" y="1933688"/>
            <a:ext cx="5929829" cy="1200329"/>
          </a:xfrm>
          <a:prstGeom prst="rect">
            <a:avLst/>
          </a:prstGeom>
        </p:spPr>
        <p:txBody>
          <a:bodyPr wrap="none">
            <a:spAutoFit/>
          </a:bodyPr>
          <a:lstStyle/>
          <a:p>
            <a:pPr lvl="0" algn="ctr" defTabSz="1218565">
              <a:defRPr/>
            </a:pPr>
            <a:r>
              <a:rPr lang="en-US" altLang="zh-CN" sz="7200" b="1" kern="0" dirty="0">
                <a:latin typeface="Times New Roman" pitchFamily="18" charset="0"/>
                <a:ea typeface="印品黑体" panose="00000500000000000000" pitchFamily="2" charset="-122"/>
                <a:cs typeface="Times New Roman" pitchFamily="18" charset="0"/>
              </a:rPr>
              <a:t>KHỞI ĐỘNG </a:t>
            </a:r>
            <a:endParaRPr lang="zh-CN" altLang="en-US" sz="7200" b="1" kern="0" dirty="0">
              <a:latin typeface="Times New Roman" pitchFamily="18" charset="0"/>
              <a:ea typeface="印品黑体" panose="00000500000000000000"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12192001" cy="6858000"/>
          </a:xfrm>
          <a:prstGeom prst="rect">
            <a:avLst/>
          </a:prstGeom>
          <a:noFill/>
          <a:ln w="28575">
            <a:solidFill>
              <a:schemeClr val="tx1"/>
            </a:solidFill>
            <a:miter lim="800000"/>
            <a:headEnd/>
            <a:tailEnd/>
          </a:ln>
        </p:spPr>
      </p:pic>
      <p:sp>
        <p:nvSpPr>
          <p:cNvPr id="6" name="TextBox 5"/>
          <p:cNvSpPr txBox="1"/>
          <p:nvPr/>
        </p:nvSpPr>
        <p:spPr>
          <a:xfrm>
            <a:off x="1625600" y="396309"/>
            <a:ext cx="9956800" cy="1077218"/>
          </a:xfrm>
          <a:prstGeom prst="rect">
            <a:avLst/>
          </a:prstGeom>
          <a:noFill/>
        </p:spPr>
        <p:txBody>
          <a:bodyPr wrap="square" rtlCol="0">
            <a:spAutoFit/>
          </a:bodyPr>
          <a:lstStyle/>
          <a:p>
            <a:pPr defTabSz="1219170"/>
            <a:r>
              <a:rPr lang="en-US" sz="3200" b="1" dirty="0">
                <a:solidFill>
                  <a:prstClr val="black"/>
                </a:solidFill>
                <a:latin typeface="Times New Roman" pitchFamily="18" charset="0"/>
                <a:cs typeface="Times New Roman" pitchFamily="18" charset="0"/>
              </a:rPr>
              <a:t>b. </a:t>
            </a:r>
            <a:r>
              <a:rPr lang="en-US" sz="3200" b="1" dirty="0" err="1">
                <a:solidFill>
                  <a:prstClr val="black"/>
                </a:solidFill>
                <a:latin typeface="Times New Roman" pitchFamily="18" charset="0"/>
                <a:cs typeface="Times New Roman" pitchFamily="18" charset="0"/>
              </a:rPr>
              <a:t>Lời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dặn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bài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cha </a:t>
            </a:r>
            <a:r>
              <a:rPr lang="en-US" sz="3200" b="1" dirty="0" err="1">
                <a:solidFill>
                  <a:prstClr val="black"/>
                </a:solidFill>
                <a:latin typeface="Times New Roman" pitchFamily="18" charset="0"/>
                <a:cs typeface="Times New Roman" pitchFamily="18" charset="0"/>
              </a:rPr>
              <a:t>ông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cổ</a:t>
            </a:r>
            <a:endParaRPr lang="en-US" sz="3200" b="1" dirty="0">
              <a:solidFill>
                <a:prstClr val="black"/>
              </a:solidFill>
              <a:latin typeface="Times New Roman" pitchFamily="18" charset="0"/>
              <a:cs typeface="Times New Roman" pitchFamily="18" charset="0"/>
            </a:endParaRPr>
          </a:p>
        </p:txBody>
      </p:sp>
      <p:sp>
        <p:nvSpPr>
          <p:cNvPr id="7" name="TextBox 6"/>
          <p:cNvSpPr txBox="1"/>
          <p:nvPr/>
        </p:nvSpPr>
        <p:spPr>
          <a:xfrm>
            <a:off x="812800" y="1428790"/>
            <a:ext cx="6096000" cy="1077218"/>
          </a:xfrm>
          <a:prstGeom prst="rect">
            <a:avLst/>
          </a:prstGeom>
          <a:noFill/>
        </p:spPr>
        <p:txBody>
          <a:bodyPr wrap="square" rtlCol="0">
            <a:spAutoFit/>
          </a:bodyPr>
          <a:lstStyle/>
          <a:p>
            <a:pPr defTabSz="121917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“Tôi nghe chuyện cổ thầm thì</a:t>
            </a:r>
            <a:endParaRPr lang="en-US" sz="3200" dirty="0">
              <a:solidFill>
                <a:prstClr val="black"/>
              </a:solidFill>
              <a:latin typeface="Times New Roman" pitchFamily="18" charset="0"/>
              <a:cs typeface="Times New Roman" pitchFamily="18" charset="0"/>
            </a:endParaRPr>
          </a:p>
          <a:p>
            <a:pPr defTabSz="1219170"/>
            <a:r>
              <a:rPr lang="vi-VN" sz="3200" dirty="0">
                <a:solidFill>
                  <a:prstClr val="black"/>
                </a:solidFill>
                <a:latin typeface="Times New Roman" pitchFamily="18" charset="0"/>
                <a:cs typeface="Times New Roman" pitchFamily="18" charset="0"/>
              </a:rPr>
              <a:t>Lời ông cha dạy cũng vì đời sau”</a:t>
            </a:r>
            <a:endParaRPr lang="en-US" sz="3200" dirty="0">
              <a:solidFill>
                <a:prstClr val="black"/>
              </a:solidFill>
              <a:latin typeface="Times New Roman" pitchFamily="18" charset="0"/>
              <a:cs typeface="Times New Roman" pitchFamily="18" charset="0"/>
            </a:endParaRPr>
          </a:p>
        </p:txBody>
      </p:sp>
      <p:sp>
        <p:nvSpPr>
          <p:cNvPr id="1025" name="Rectangle 1"/>
          <p:cNvSpPr>
            <a:spLocks noChangeArrowheads="1"/>
          </p:cNvSpPr>
          <p:nvPr/>
        </p:nvSpPr>
        <p:spPr bwMode="auto">
          <a:xfrm>
            <a:off x="7369877" y="1428597"/>
            <a:ext cx="3962400" cy="4063035"/>
          </a:xfrm>
          <a:prstGeom prst="rect">
            <a:avLst/>
          </a:prstGeom>
          <a:solidFill>
            <a:schemeClr val="tx2">
              <a:lumMod val="40000"/>
              <a:lumOff val="60000"/>
            </a:schemeClr>
          </a:solidFill>
          <a:ln w="12700">
            <a:solidFill>
              <a:schemeClr val="accent2"/>
            </a:solid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a:r>
              <a:rPr lang="vi-VN" sz="4267" dirty="0">
                <a:solidFill>
                  <a:prstClr val="black"/>
                </a:solidFill>
                <a:latin typeface="Times New Roman" pitchFamily="18" charset="0"/>
                <a:cs typeface="Times New Roman" pitchFamily="18" charset="0"/>
                <a:sym typeface="Wingdings" panose="05000000000000000000" pitchFamily="2" charset="2"/>
              </a:rPr>
              <a:t></a:t>
            </a:r>
            <a:r>
              <a:rPr lang="vi-VN" sz="4267" dirty="0">
                <a:solidFill>
                  <a:prstClr val="black"/>
                </a:solidFill>
                <a:latin typeface="Times New Roman" pitchFamily="18" charset="0"/>
                <a:cs typeface="Times New Roman" pitchFamily="18" charset="0"/>
              </a:rPr>
              <a:t> </a:t>
            </a:r>
            <a:r>
              <a:rPr lang="vi-VN" sz="4267" b="1" i="1" dirty="0">
                <a:solidFill>
                  <a:prstClr val="black"/>
                </a:solidFill>
                <a:latin typeface="Times New Roman" pitchFamily="18" charset="0"/>
                <a:cs typeface="Times New Roman" pitchFamily="18" charset="0"/>
              </a:rPr>
              <a:t>Bài học về đạo lý làm người</a:t>
            </a:r>
            <a:r>
              <a:rPr lang="en-US" sz="4267" b="1" i="1" dirty="0">
                <a:solidFill>
                  <a:prstClr val="black"/>
                </a:solidFill>
                <a:latin typeface="Times New Roman" pitchFamily="18" charset="0"/>
                <a:cs typeface="Times New Roman" pitchFamily="18" charset="0"/>
              </a:rPr>
              <a:t> : </a:t>
            </a:r>
            <a:r>
              <a:rPr lang="en-US" sz="4267" b="1" i="1" dirty="0" err="1">
                <a:solidFill>
                  <a:prstClr val="black"/>
                </a:solidFill>
                <a:latin typeface="Times New Roman" pitchFamily="18" charset="0"/>
                <a:cs typeface="Times New Roman" pitchFamily="18" charset="0"/>
              </a:rPr>
              <a:t>chân</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thành</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nhân</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ái</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cần</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cù</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có</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kiến</a:t>
            </a:r>
            <a:r>
              <a:rPr lang="en-US" sz="4267" b="1" i="1" dirty="0">
                <a:solidFill>
                  <a:prstClr val="black"/>
                </a:solidFill>
                <a:latin typeface="Times New Roman" pitchFamily="18" charset="0"/>
                <a:cs typeface="Times New Roman" pitchFamily="18" charset="0"/>
              </a:rPr>
              <a:t> </a:t>
            </a:r>
            <a:r>
              <a:rPr lang="en-US" sz="4267" b="1" i="1" dirty="0" err="1">
                <a:solidFill>
                  <a:prstClr val="black"/>
                </a:solidFill>
                <a:latin typeface="Times New Roman" pitchFamily="18" charset="0"/>
                <a:cs typeface="Times New Roman" pitchFamily="18" charset="0"/>
              </a:rPr>
              <a:t>thức</a:t>
            </a:r>
            <a:r>
              <a:rPr lang="en-US" sz="4267" b="1" i="1" dirty="0">
                <a:solidFill>
                  <a:prstClr val="black"/>
                </a:solidFill>
                <a:latin typeface="Times New Roman" pitchFamily="18" charset="0"/>
                <a:cs typeface="Times New Roman" pitchFamily="18" charset="0"/>
              </a:rPr>
              <a:t>…</a:t>
            </a:r>
            <a:endParaRPr lang="en-US" sz="4267" dirty="0">
              <a:solidFill>
                <a:prstClr val="black"/>
              </a:solidFill>
              <a:latin typeface="Times New Roman" pitchFamily="18" charset="0"/>
              <a:cs typeface="Times New Roman" pitchFamily="18" charset="0"/>
            </a:endParaRPr>
          </a:p>
        </p:txBody>
      </p:sp>
      <p:sp>
        <p:nvSpPr>
          <p:cNvPr id="11" name="TextBox 10"/>
          <p:cNvSpPr txBox="1"/>
          <p:nvPr/>
        </p:nvSpPr>
        <p:spPr>
          <a:xfrm>
            <a:off x="2032000" y="3733801"/>
            <a:ext cx="6908800" cy="461665"/>
          </a:xfrm>
          <a:prstGeom prst="rect">
            <a:avLst/>
          </a:prstGeom>
          <a:noFill/>
        </p:spPr>
        <p:txBody>
          <a:bodyPr wrap="square" rtlCol="0">
            <a:spAutoFit/>
          </a:bodyPr>
          <a:lstStyle/>
          <a:p>
            <a:pPr defTabSz="1219170"/>
            <a:endParaRPr lang="en-US" sz="2400" dirty="0">
              <a:solidFill>
                <a:prstClr val="black"/>
              </a:solidFill>
              <a:latin typeface="Lucida Sans Unicode"/>
            </a:endParaRPr>
          </a:p>
        </p:txBody>
      </p:sp>
      <p:sp>
        <p:nvSpPr>
          <p:cNvPr id="13" name="TextBox 12"/>
          <p:cNvSpPr txBox="1"/>
          <p:nvPr/>
        </p:nvSpPr>
        <p:spPr>
          <a:xfrm>
            <a:off x="2133600" y="4648201"/>
            <a:ext cx="4775200" cy="461665"/>
          </a:xfrm>
          <a:prstGeom prst="rect">
            <a:avLst/>
          </a:prstGeom>
          <a:noFill/>
        </p:spPr>
        <p:txBody>
          <a:bodyPr wrap="square" rtlCol="0">
            <a:spAutoFit/>
          </a:bodyPr>
          <a:lstStyle/>
          <a:p>
            <a:pPr defTabSz="1219170"/>
            <a:endParaRPr lang="en-US" sz="2400" dirty="0">
              <a:solidFill>
                <a:prstClr val="black"/>
              </a:solidFill>
              <a:latin typeface="Lucida Sans Unicode"/>
            </a:endParaRPr>
          </a:p>
        </p:txBody>
      </p:sp>
      <p:sp>
        <p:nvSpPr>
          <p:cNvPr id="10" name="TextBox 9"/>
          <p:cNvSpPr txBox="1"/>
          <p:nvPr/>
        </p:nvSpPr>
        <p:spPr>
          <a:xfrm>
            <a:off x="314543" y="2717800"/>
            <a:ext cx="7416800" cy="3539430"/>
          </a:xfrm>
          <a:prstGeom prst="rect">
            <a:avLst/>
          </a:prstGeom>
          <a:noFill/>
        </p:spPr>
        <p:txBody>
          <a:bodyPr wrap="square" rtlCol="0">
            <a:spAutoFit/>
          </a:bodyPr>
          <a:lstStyle/>
          <a:p>
            <a:pPr algn="ctr" defTabSz="1219170"/>
            <a:r>
              <a:rPr lang="en-US" sz="3200" i="1" dirty="0">
                <a:solidFill>
                  <a:prstClr val="black"/>
                </a:solidFill>
                <a:latin typeface="Times New Roman" pitchFamily="18" charset="0"/>
                <a:cs typeface="Times New Roman" pitchFamily="18" charset="0"/>
              </a:rPr>
              <a:t>Ở </a:t>
            </a:r>
            <a:r>
              <a:rPr lang="en-US" sz="3200" i="1" dirty="0" err="1">
                <a:solidFill>
                  <a:prstClr val="black"/>
                </a:solidFill>
                <a:latin typeface="Times New Roman" pitchFamily="18" charset="0"/>
                <a:cs typeface="Times New Roman" pitchFamily="18" charset="0"/>
              </a:rPr>
              <a:t>hiền</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thì</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lại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gặp</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hiền</a:t>
            </a:r>
            <a:endParaRPr lang="en-US" sz="3200" i="1" dirty="0">
              <a:solidFill>
                <a:prstClr val="black"/>
              </a:solidFill>
              <a:latin typeface="Times New Roman" pitchFamily="18" charset="0"/>
              <a:cs typeface="Times New Roman" pitchFamily="18" charset="0"/>
            </a:endParaRPr>
          </a:p>
          <a:p>
            <a:pPr algn="ctr" defTabSz="1219170"/>
            <a:r>
              <a:rPr lang="en-US" sz="3200" i="1" dirty="0" err="1">
                <a:solidFill>
                  <a:prstClr val="black"/>
                </a:solidFill>
                <a:latin typeface="Times New Roman" pitchFamily="18" charset="0"/>
                <a:cs typeface="Times New Roman" pitchFamily="18" charset="0"/>
              </a:rPr>
              <a:t>Người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ngay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thì</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gặp</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người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tiên</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độ</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trì</a:t>
            </a:r>
            <a:endParaRPr lang="en-US" sz="3200" i="1" dirty="0">
              <a:solidFill>
                <a:prstClr val="black"/>
              </a:solidFill>
              <a:latin typeface="Times New Roman" pitchFamily="18" charset="0"/>
              <a:cs typeface="Times New Roman" pitchFamily="18" charset="0"/>
            </a:endParaRPr>
          </a:p>
          <a:p>
            <a:pPr algn="ctr" defTabSz="1219170"/>
            <a:r>
              <a:rPr lang="en-US" sz="3200" i="1" dirty="0">
                <a:solidFill>
                  <a:prstClr val="black"/>
                </a:solidFill>
                <a:latin typeface="Times New Roman" pitchFamily="18" charset="0"/>
                <a:cs typeface="Times New Roman" pitchFamily="18" charset="0"/>
              </a:rPr>
              <a:t>…Thị thơm thì giấu người thơm</a:t>
            </a:r>
          </a:p>
          <a:p>
            <a:pPr algn="ctr" defTabSz="1219170"/>
            <a:r>
              <a:rPr lang="en-US" sz="3200" i="1" dirty="0" err="1">
                <a:solidFill>
                  <a:prstClr val="black"/>
                </a:solidFill>
                <a:latin typeface="Times New Roman" pitchFamily="18" charset="0"/>
                <a:cs typeface="Times New Roman" pitchFamily="18" charset="0"/>
              </a:rPr>
              <a:t>Chăm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làm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thì</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được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áo</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cơm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cửa</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nhà</a:t>
            </a:r>
            <a:endParaRPr lang="en-US" sz="3200" i="1" dirty="0">
              <a:solidFill>
                <a:prstClr val="black"/>
              </a:solidFill>
              <a:latin typeface="Times New Roman" pitchFamily="18" charset="0"/>
              <a:cs typeface="Times New Roman" pitchFamily="18" charset="0"/>
            </a:endParaRPr>
          </a:p>
          <a:p>
            <a:pPr algn="ctr" defTabSz="1219170"/>
            <a:r>
              <a:rPr lang="en-US" sz="3200" i="1" dirty="0" err="1">
                <a:solidFill>
                  <a:prstClr val="black"/>
                </a:solidFill>
                <a:latin typeface="Times New Roman" pitchFamily="18" charset="0"/>
                <a:cs typeface="Times New Roman" pitchFamily="18" charset="0"/>
              </a:rPr>
              <a:t>Đẽo</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cày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theo</a:t>
            </a:r>
            <a:r>
              <a:rPr lang="en-US" sz="3200" i="1" dirty="0">
                <a:solidFill>
                  <a:prstClr val="black"/>
                </a:solidFill>
                <a:latin typeface="Times New Roman" pitchFamily="18" charset="0"/>
                <a:cs typeface="Times New Roman" pitchFamily="18" charset="0"/>
              </a:rPr>
              <a:t> ý </a:t>
            </a:r>
            <a:r>
              <a:rPr lang="en-US" sz="3200" i="1" dirty="0" err="1">
                <a:solidFill>
                  <a:prstClr val="black"/>
                </a:solidFill>
                <a:latin typeface="Times New Roman" pitchFamily="18" charset="0"/>
                <a:cs typeface="Times New Roman" pitchFamily="18" charset="0"/>
              </a:rPr>
              <a:t>người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ta</a:t>
            </a:r>
            <a:endParaRPr lang="en-US" sz="3200" i="1" dirty="0">
              <a:solidFill>
                <a:prstClr val="black"/>
              </a:solidFill>
              <a:latin typeface="Times New Roman" pitchFamily="18" charset="0"/>
              <a:cs typeface="Times New Roman" pitchFamily="18" charset="0"/>
            </a:endParaRPr>
          </a:p>
          <a:p>
            <a:pPr algn="ctr" defTabSz="1219170"/>
            <a:r>
              <a:rPr lang="en-US" sz="3200" i="1" dirty="0">
                <a:solidFill>
                  <a:prstClr val="black"/>
                </a:solidFill>
                <a:latin typeface="Times New Roman" pitchFamily="18" charset="0"/>
                <a:cs typeface="Times New Roman" pitchFamily="18" charset="0"/>
              </a:rPr>
              <a:t>…Sẽ thành khúc gỗ chẳng ra việc gì</a:t>
            </a:r>
          </a:p>
          <a:p>
            <a:pPr algn="ctr" defTabSz="1219170"/>
            <a:r>
              <a:rPr lang="en-US" sz="3200" i="1" dirty="0" err="1">
                <a:solidFill>
                  <a:prstClr val="black"/>
                </a:solidFill>
                <a:latin typeface="Times New Roman" pitchFamily="18" charset="0"/>
                <a:cs typeface="Times New Roman" pitchFamily="18" charset="0"/>
              </a:rPr>
              <a:t>Miếng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trầu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đỏ</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thắm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nặng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sâu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tình</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người</a:t>
            </a:r>
            <a:endParaRPr lang="en-US" sz="3200" i="1" dirty="0">
              <a:solidFill>
                <a:prstClr val="black"/>
              </a:solidFill>
              <a:latin typeface="Times New Roman" pitchFamily="18" charset="0"/>
              <a:cs typeface="Times New Roman" pitchFamily="18" charset="0"/>
            </a:endParaRPr>
          </a:p>
        </p:txBody>
      </p:sp>
      <p:cxnSp>
        <p:nvCxnSpPr>
          <p:cNvPr id="15" name="Straight Connector 14"/>
          <p:cNvCxnSpPr/>
          <p:nvPr/>
        </p:nvCxnSpPr>
        <p:spPr>
          <a:xfrm>
            <a:off x="4651912" y="1981201"/>
            <a:ext cx="1219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64000" y="2462409"/>
            <a:ext cx="29464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childTnLst>
                                    <p:animEffect transition="out" filter="checkerboard(across)">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025"/>
                                        </p:tgtEl>
                                        <p:attrNameLst>
                                          <p:attrName>style.visibility</p:attrName>
                                        </p:attrNameLst>
                                      </p:cBhvr>
                                      <p:to>
                                        <p:strVal val="visible"/>
                                      </p:to>
                                    </p:set>
                                    <p:animEffect transition="in" filter="blinds(horizontal)">
                                      <p:cBhvr>
                                        <p:cTn id="30"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25" grpId="0" animBg="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12192001" cy="6858000"/>
          </a:xfrm>
          <a:prstGeom prst="rect">
            <a:avLst/>
          </a:prstGeom>
          <a:noFill/>
          <a:ln w="9525">
            <a:noFill/>
            <a:miter lim="800000"/>
            <a:headEnd/>
            <a:tailEnd/>
          </a:ln>
        </p:spPr>
      </p:pic>
      <p:sp>
        <p:nvSpPr>
          <p:cNvPr id="6" name="TextBox 5"/>
          <p:cNvSpPr txBox="1"/>
          <p:nvPr/>
        </p:nvSpPr>
        <p:spPr>
          <a:xfrm>
            <a:off x="1625600" y="609600"/>
            <a:ext cx="9956800" cy="1077218"/>
          </a:xfrm>
          <a:prstGeom prst="rect">
            <a:avLst/>
          </a:prstGeom>
          <a:noFill/>
        </p:spPr>
        <p:txBody>
          <a:bodyPr wrap="square" rtlCol="0">
            <a:spAutoFit/>
          </a:bodyPr>
          <a:lstStyle/>
          <a:p>
            <a:pPr defTabSz="1219170"/>
            <a:r>
              <a:rPr lang="en-US" sz="3200" b="1" dirty="0">
                <a:solidFill>
                  <a:prstClr val="black"/>
                </a:solidFill>
                <a:latin typeface="Times New Roman" pitchFamily="18" charset="0"/>
                <a:cs typeface="Times New Roman" pitchFamily="18" charset="0"/>
              </a:rPr>
              <a:t>b) </a:t>
            </a:r>
            <a:r>
              <a:rPr lang="en-US" sz="3200" b="1" dirty="0" err="1">
                <a:solidFill>
                  <a:prstClr val="black"/>
                </a:solidFill>
                <a:latin typeface="Times New Roman" pitchFamily="18" charset="0"/>
                <a:cs typeface="Times New Roman" pitchFamily="18" charset="0"/>
              </a:rPr>
              <a:t>Lời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dặn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bài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từ</a:t>
            </a:r>
            <a:r>
              <a:rPr lang="en-US" sz="3200" b="1" dirty="0">
                <a:solidFill>
                  <a:prstClr val="black"/>
                </a:solidFill>
                <a:latin typeface="Times New Roman" pitchFamily="18" charset="0"/>
                <a:cs typeface="Times New Roman" pitchFamily="18" charset="0"/>
              </a:rPr>
              <a:t> cha </a:t>
            </a:r>
            <a:r>
              <a:rPr lang="en-US" sz="3200" b="1" dirty="0" err="1">
                <a:solidFill>
                  <a:prstClr val="black"/>
                </a:solidFill>
                <a:latin typeface="Times New Roman" pitchFamily="18" charset="0"/>
                <a:cs typeface="Times New Roman" pitchFamily="18" charset="0"/>
              </a:rPr>
              <a:t>ông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đến</a:t>
            </a:r>
            <a:r>
              <a:rPr lang="en-US" sz="3200" b="1" dirty="0">
                <a:solidFill>
                  <a:prstClr val="black"/>
                </a:solidFill>
                <a:latin typeface="Times New Roman" pitchFamily="18" charset="0"/>
                <a:cs typeface="Times New Roman" pitchFamily="18" charset="0"/>
              </a:rPr>
              <a:t> con </a:t>
            </a:r>
            <a:r>
              <a:rPr lang="en-US" sz="3200" b="1" dirty="0" err="1">
                <a:solidFill>
                  <a:prstClr val="black"/>
                </a:solidFill>
                <a:latin typeface="Times New Roman" pitchFamily="18" charset="0"/>
                <a:cs typeface="Times New Roman" pitchFamily="18" charset="0"/>
              </a:rPr>
              <a:t>cháu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cổ</a:t>
            </a:r>
            <a:endParaRPr lang="en-US" sz="3200" b="1" dirty="0">
              <a:solidFill>
                <a:prstClr val="black"/>
              </a:solidFill>
              <a:latin typeface="Times New Roman" pitchFamily="18" charset="0"/>
              <a:cs typeface="Times New Roman" pitchFamily="18" charset="0"/>
            </a:endParaRPr>
          </a:p>
        </p:txBody>
      </p:sp>
      <p:sp>
        <p:nvSpPr>
          <p:cNvPr id="11" name="TextBox 10"/>
          <p:cNvSpPr txBox="1"/>
          <p:nvPr/>
        </p:nvSpPr>
        <p:spPr>
          <a:xfrm>
            <a:off x="2032000" y="3733801"/>
            <a:ext cx="6908800" cy="461665"/>
          </a:xfrm>
          <a:prstGeom prst="rect">
            <a:avLst/>
          </a:prstGeom>
          <a:noFill/>
        </p:spPr>
        <p:txBody>
          <a:bodyPr wrap="square" rtlCol="0">
            <a:spAutoFit/>
          </a:bodyPr>
          <a:lstStyle/>
          <a:p>
            <a:pPr defTabSz="1219170"/>
            <a:endParaRPr lang="en-US" sz="2400" dirty="0">
              <a:solidFill>
                <a:prstClr val="black"/>
              </a:solidFill>
              <a:latin typeface="Lucida Sans Unicode"/>
            </a:endParaRPr>
          </a:p>
        </p:txBody>
      </p:sp>
      <p:sp>
        <p:nvSpPr>
          <p:cNvPr id="25601" name="Rectangle 1"/>
          <p:cNvSpPr>
            <a:spLocks noChangeArrowheads="1"/>
          </p:cNvSpPr>
          <p:nvPr/>
        </p:nvSpPr>
        <p:spPr bwMode="auto">
          <a:xfrm>
            <a:off x="1219200" y="2149604"/>
            <a:ext cx="7823200" cy="615553"/>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fontAlgn="base">
              <a:spcBef>
                <a:spcPct val="0"/>
              </a:spcBef>
              <a:spcAft>
                <a:spcPct val="0"/>
              </a:spcAft>
              <a:tabLst>
                <a:tab pos="120648" algn="l"/>
                <a:tab pos="241294" algn="l"/>
              </a:tabLst>
            </a:pPr>
            <a:r>
              <a:rPr lang="en-US" sz="3200" dirty="0">
                <a:solidFill>
                  <a:prstClr val="black"/>
                </a:solidFill>
                <a:latin typeface="Times New Roman" pitchFamily="18" charset="0"/>
                <a:ea typeface="Times New Roman" pitchFamily="18" charset="0"/>
                <a:cs typeface="Times New Roman" pitchFamily="18" charset="0"/>
              </a:rPr>
              <a:t>- </a:t>
            </a:r>
            <a:r>
              <a:rPr lang="vi-VN" sz="3200" dirty="0">
                <a:solidFill>
                  <a:prstClr val="black"/>
                </a:solidFill>
                <a:latin typeface="Times New Roman" pitchFamily="18" charset="0"/>
                <a:ea typeface="Times New Roman" pitchFamily="18" charset="0"/>
                <a:cs typeface="Times New Roman" pitchFamily="18" charset="0"/>
              </a:rPr>
              <a:t>“Vẫn luôn </a:t>
            </a:r>
            <a:r>
              <a:rPr lang="vi-VN" sz="3200" b="1" i="1" dirty="0">
                <a:solidFill>
                  <a:prstClr val="black"/>
                </a:solidFill>
                <a:latin typeface="Times New Roman" pitchFamily="18" charset="0"/>
                <a:ea typeface="Times New Roman" pitchFamily="18" charset="0"/>
                <a:cs typeface="Times New Roman" pitchFamily="18" charset="0"/>
              </a:rPr>
              <a:t>mới mẻ rạng ngời lương tâm</a:t>
            </a:r>
            <a:r>
              <a:rPr lang="vi-VN" sz="3200" dirty="0">
                <a:solidFill>
                  <a:prstClr val="black"/>
                </a:solidFill>
                <a:latin typeface="Times New Roman" pitchFamily="18" charset="0"/>
                <a:ea typeface="Times New Roman" pitchFamily="18" charset="0"/>
                <a:cs typeface="Times New Roman" pitchFamily="18" charset="0"/>
              </a:rPr>
              <a:t>”</a:t>
            </a:r>
            <a:endParaRPr lang="vi-VN" sz="3200" dirty="0">
              <a:solidFill>
                <a:prstClr val="black"/>
              </a:solidFill>
              <a:latin typeface="Times New Roman" pitchFamily="18" charset="0"/>
              <a:cs typeface="Times New Roman" pitchFamily="18" charset="0"/>
            </a:endParaRPr>
          </a:p>
        </p:txBody>
      </p:sp>
      <p:sp>
        <p:nvSpPr>
          <p:cNvPr id="13" name="TextBox 12"/>
          <p:cNvSpPr txBox="1"/>
          <p:nvPr/>
        </p:nvSpPr>
        <p:spPr>
          <a:xfrm>
            <a:off x="2133600" y="4648201"/>
            <a:ext cx="4775200" cy="461665"/>
          </a:xfrm>
          <a:prstGeom prst="rect">
            <a:avLst/>
          </a:prstGeom>
          <a:noFill/>
        </p:spPr>
        <p:txBody>
          <a:bodyPr wrap="square" rtlCol="0">
            <a:spAutoFit/>
          </a:bodyPr>
          <a:lstStyle/>
          <a:p>
            <a:pPr defTabSz="1219170"/>
            <a:endParaRPr lang="en-US" sz="2400" dirty="0">
              <a:solidFill>
                <a:prstClr val="black"/>
              </a:solidFill>
              <a:latin typeface="Lucida Sans Unicode"/>
            </a:endParaRPr>
          </a:p>
        </p:txBody>
      </p:sp>
      <p:sp>
        <p:nvSpPr>
          <p:cNvPr id="25602" name="Rectangle 2"/>
          <p:cNvSpPr>
            <a:spLocks noChangeArrowheads="1"/>
          </p:cNvSpPr>
          <p:nvPr/>
        </p:nvSpPr>
        <p:spPr bwMode="auto">
          <a:xfrm>
            <a:off x="1219200" y="2933581"/>
            <a:ext cx="8940800" cy="1600438"/>
          </a:xfrm>
          <a:prstGeom prst="rect">
            <a:avLst/>
          </a:prstGeom>
          <a:solidFill>
            <a:schemeClr val="accent6">
              <a:lumMod val="40000"/>
              <a:lumOff val="60000"/>
            </a:schemeClr>
          </a:solid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defTabSz="1219170" fontAlgn="base">
              <a:spcBef>
                <a:spcPct val="0"/>
              </a:spcBef>
              <a:spcAft>
                <a:spcPct val="0"/>
              </a:spcAft>
              <a:tabLst>
                <a:tab pos="120648" algn="l"/>
                <a:tab pos="241294" algn="l"/>
              </a:tabLst>
            </a:pPr>
            <a:r>
              <a:rPr lang="en-US" sz="3200" dirty="0">
                <a:solidFill>
                  <a:prstClr val="black"/>
                </a:solidFill>
                <a:latin typeface="Times New Roman" pitchFamily="18" charset="0"/>
                <a:ea typeface="Times New Roman" pitchFamily="18" charset="0"/>
                <a:cs typeface="Times New Roman" pitchFamily="18" charset="0"/>
                <a:sym typeface="Wingdings" panose="05000000000000000000" pitchFamily="2" charset="2"/>
              </a:rPr>
              <a:t></a:t>
            </a:r>
            <a:r>
              <a:rPr lang="en-US" sz="3200" dirty="0">
                <a:solidFill>
                  <a:prstClr val="black"/>
                </a:solidFill>
                <a:latin typeface="Times New Roman" pitchFamily="18" charset="0"/>
                <a:ea typeface="Times New Roman" pitchFamily="18" charset="0"/>
                <a:cs typeface="Times New Roman" pitchFamily="18" charset="0"/>
              </a:rPr>
              <a:t> </a:t>
            </a:r>
            <a:r>
              <a:rPr lang="en-US" sz="3200" b="1" i="1" dirty="0">
                <a:solidFill>
                  <a:prstClr val="black"/>
                </a:solidFill>
                <a:latin typeface="Times New Roman" pitchFamily="18" charset="0"/>
                <a:ea typeface="Times New Roman" pitchFamily="18" charset="0"/>
                <a:cs typeface="Times New Roman" pitchFamily="18" charset="0"/>
              </a:rPr>
              <a:t>Vẻ đẹp về tình người và những bài học về cuộc sống trong những câu chuyện cổ vẫn còn nguyên giá trị, GD con người</a:t>
            </a:r>
            <a:endParaRPr lang="en-US" sz="3200" dirty="0">
              <a:solidFill>
                <a:prstClr val="black"/>
              </a:solidFill>
              <a:latin typeface="Times New Roman" pitchFamily="18" charset="0"/>
              <a:cs typeface="Times New Roman" pitchFamily="18" charset="0"/>
            </a:endParaRPr>
          </a:p>
        </p:txBody>
      </p:sp>
      <p:sp>
        <p:nvSpPr>
          <p:cNvPr id="14" name="TextBox 13"/>
          <p:cNvSpPr txBox="1"/>
          <p:nvPr/>
        </p:nvSpPr>
        <p:spPr>
          <a:xfrm>
            <a:off x="1219200" y="4659325"/>
            <a:ext cx="8940800" cy="1569660"/>
          </a:xfrm>
          <a:prstGeom prst="rect">
            <a:avLst/>
          </a:prstGeom>
          <a:solidFill>
            <a:srgbClr val="92D050"/>
          </a:solidFill>
        </p:spPr>
        <p:txBody>
          <a:bodyPr wrap="square" rtlCol="0">
            <a:spAutoFit/>
          </a:bodyPr>
          <a:lstStyle/>
          <a:p>
            <a:pPr defTabSz="1219170"/>
            <a:r>
              <a:rPr lang="en-US" sz="3200" dirty="0">
                <a:solidFill>
                  <a:prstClr val="black"/>
                </a:solidFill>
                <a:latin typeface="Times New Roman" pitchFamily="18" charset="0"/>
                <a:cs typeface="Times New Roman" pitchFamily="18" charset="0"/>
                <a:sym typeface="Wingdings" panose="05000000000000000000" pitchFamily="2" charset="2"/>
              </a:rPr>
              <a:t></a:t>
            </a:r>
            <a:r>
              <a:rPr lang="en-US" sz="3200" dirty="0">
                <a:solidFill>
                  <a:prstClr val="black"/>
                </a:solidFill>
                <a:latin typeface="Times New Roman" pitchFamily="18" charset="0"/>
                <a:cs typeface="Times New Roman" pitchFamily="18" charset="0"/>
              </a:rPr>
              <a:t> Là hành trang, là động lực phấn đấu của mỗi con </a:t>
            </a:r>
            <a:r>
              <a:rPr lang="en-US" sz="3200">
                <a:solidFill>
                  <a:prstClr val="black"/>
                </a:solidFill>
                <a:latin typeface="Times New Roman" pitchFamily="18" charset="0"/>
                <a:cs typeface="Times New Roman" pitchFamily="18" charset="0"/>
              </a:rPr>
              <a:t>người </a:t>
            </a:r>
            <a:r>
              <a:rPr lang="en-US" sz="3200">
                <a:solidFill>
                  <a:prstClr val="black"/>
                </a:solidFill>
                <a:latin typeface="Times New Roman" pitchFamily="18" charset="0"/>
                <a:cs typeface="Times New Roman" pitchFamily="18" charset="0"/>
                <a:sym typeface="Wingdings" panose="05000000000000000000" pitchFamily="2" charset="2"/>
              </a:rPr>
              <a:t></a:t>
            </a:r>
            <a:r>
              <a:rPr lang="en-US" sz="3200">
                <a:solidFill>
                  <a:prstClr val="black"/>
                </a:solidFill>
                <a:latin typeface="Times New Roman" pitchFamily="18" charset="0"/>
                <a:cs typeface="Times New Roman" pitchFamily="18" charset="0"/>
              </a:rPr>
              <a:t> </a:t>
            </a:r>
            <a:r>
              <a:rPr lang="vi-VN" sz="3200" b="1" i="1" dirty="0">
                <a:solidFill>
                  <a:prstClr val="black"/>
                </a:solidFill>
                <a:latin typeface="Times New Roman" pitchFamily="18" charset="0"/>
                <a:cs typeface="Times New Roman" pitchFamily="18" charset="0"/>
              </a:rPr>
              <a:t>khẳng định tầm quan trọng của những câu chuyện cổ trong đời sống tinh thần</a:t>
            </a:r>
            <a:endParaRPr lang="en-US" sz="3200"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linds(horizontal)">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38423A9-0597-8CB0-FA5D-8887BF98F08A}"/>
              </a:ext>
            </a:extLst>
          </p:cNvPr>
          <p:cNvGraphicFramePr/>
          <p:nvPr>
            <p:extLst>
              <p:ext uri="{D42A27DB-BD31-4B8C-83A1-F6EECF244321}">
                <p14:modId xmlns:p14="http://schemas.microsoft.com/office/powerpoint/2010/main" val="1010018233"/>
              </p:ext>
            </p:extLst>
          </p:nvPr>
        </p:nvGraphicFramePr>
        <p:xfrm>
          <a:off x="390416" y="134039"/>
          <a:ext cx="11568701" cy="5804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AD80737-2501-9165-CF84-E3DF2235CA05}"/>
              </a:ext>
            </a:extLst>
          </p:cNvPr>
          <p:cNvSpPr txBox="1"/>
          <p:nvPr/>
        </p:nvSpPr>
        <p:spPr>
          <a:xfrm>
            <a:off x="390415" y="5502281"/>
            <a:ext cx="11198833"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i="0" u="none" strike="noStrike" dirty="0">
                <a:solidFill>
                  <a:srgbClr val="000000"/>
                </a:solidFill>
                <a:effectLst/>
                <a:latin typeface="Times New Roman" panose="02020603050405020304" pitchFamily="18" charset="0"/>
              </a:rPr>
              <a:t>=&gt; </a:t>
            </a:r>
            <a:r>
              <a:rPr lang="en-US" sz="3200" b="1" i="0" u="none" strike="noStrike" dirty="0" err="1">
                <a:solidFill>
                  <a:srgbClr val="000000"/>
                </a:solidFill>
                <a:effectLst/>
                <a:latin typeface="Times New Roman" panose="02020603050405020304" pitchFamily="18" charset="0"/>
              </a:rPr>
              <a:t>Truyện</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cổ</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là</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nhân</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chứng</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là</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những</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giá</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trị</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tinh</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thần</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thiêng</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liêng</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cao</a:t>
            </a:r>
            <a:r>
              <a:rPr lang="en-US" sz="3200" b="1" i="0" u="none" strike="noStrike" dirty="0">
                <a:solidFill>
                  <a:srgbClr val="000000"/>
                </a:solidFill>
                <a:effectLst/>
                <a:latin typeface="Times New Roman" panose="02020603050405020304" pitchFamily="18" charset="0"/>
              </a:rPr>
              <a:t> </a:t>
            </a:r>
            <a:r>
              <a:rPr lang="en-US" sz="3200" b="1" i="0" u="none" strike="noStrike" dirty="0" err="1">
                <a:solidFill>
                  <a:srgbClr val="000000"/>
                </a:solidFill>
                <a:effectLst/>
                <a:latin typeface="Times New Roman" panose="02020603050405020304" pitchFamily="18" charset="0"/>
              </a:rPr>
              <a:t>đẹp</a:t>
            </a:r>
            <a:r>
              <a:rPr lang="en-US" sz="3200" b="1" i="0" u="none" strike="noStrike" dirty="0">
                <a:solidFill>
                  <a:srgbClr val="000000"/>
                </a:solidFill>
                <a:effectLst/>
                <a:latin typeface="Times New Roman" panose="02020603050405020304" pitchFamily="18" charset="0"/>
              </a:rPr>
              <a:t>.</a:t>
            </a:r>
            <a:endParaRPr lang="en-US" sz="3200" dirty="0"/>
          </a:p>
        </p:txBody>
      </p:sp>
    </p:spTree>
    <p:extLst>
      <p:ext uri="{BB962C8B-B14F-4D97-AF65-F5344CB8AC3E}">
        <p14:creationId xmlns:p14="http://schemas.microsoft.com/office/powerpoint/2010/main" val="221118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AED100BE-AB82-4A2C-BECA-1E8190EA5288}"/>
                                            </p:graphicEl>
                                          </p:spTgt>
                                        </p:tgtEl>
                                        <p:attrNameLst>
                                          <p:attrName>style.visibility</p:attrName>
                                        </p:attrNameLst>
                                      </p:cBhvr>
                                      <p:to>
                                        <p:strVal val="visible"/>
                                      </p:to>
                                    </p:set>
                                    <p:animEffect transition="in" filter="fade">
                                      <p:cBhvr>
                                        <p:cTn id="7" dur="1000"/>
                                        <p:tgtEl>
                                          <p:spTgt spid="2">
                                            <p:graphicEl>
                                              <a:dgm id="{AED100BE-AB82-4A2C-BECA-1E8190EA5288}"/>
                                            </p:graphicEl>
                                          </p:spTgt>
                                        </p:tgtEl>
                                      </p:cBhvr>
                                    </p:animEffect>
                                    <p:anim calcmode="lin" valueType="num">
                                      <p:cBhvr>
                                        <p:cTn id="8" dur="1000" fill="hold"/>
                                        <p:tgtEl>
                                          <p:spTgt spid="2">
                                            <p:graphicEl>
                                              <a:dgm id="{AED100BE-AB82-4A2C-BECA-1E8190EA528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AED100BE-AB82-4A2C-BECA-1E8190EA528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C8DCD50E-8307-4A5E-92D3-C1A9D9ADACC4}"/>
                                            </p:graphicEl>
                                          </p:spTgt>
                                        </p:tgtEl>
                                        <p:attrNameLst>
                                          <p:attrName>style.visibility</p:attrName>
                                        </p:attrNameLst>
                                      </p:cBhvr>
                                      <p:to>
                                        <p:strVal val="visible"/>
                                      </p:to>
                                    </p:set>
                                    <p:animEffect transition="in" filter="fade">
                                      <p:cBhvr>
                                        <p:cTn id="14" dur="1000"/>
                                        <p:tgtEl>
                                          <p:spTgt spid="2">
                                            <p:graphicEl>
                                              <a:dgm id="{C8DCD50E-8307-4A5E-92D3-C1A9D9ADACC4}"/>
                                            </p:graphicEl>
                                          </p:spTgt>
                                        </p:tgtEl>
                                      </p:cBhvr>
                                    </p:animEffect>
                                    <p:anim calcmode="lin" valueType="num">
                                      <p:cBhvr>
                                        <p:cTn id="15" dur="1000" fill="hold"/>
                                        <p:tgtEl>
                                          <p:spTgt spid="2">
                                            <p:graphicEl>
                                              <a:dgm id="{C8DCD50E-8307-4A5E-92D3-C1A9D9ADACC4}"/>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C8DCD50E-8307-4A5E-92D3-C1A9D9ADACC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BE36BD92-6501-48F0-8B70-9B4BEEA40079}"/>
                                            </p:graphicEl>
                                          </p:spTgt>
                                        </p:tgtEl>
                                        <p:attrNameLst>
                                          <p:attrName>style.visibility</p:attrName>
                                        </p:attrNameLst>
                                      </p:cBhvr>
                                      <p:to>
                                        <p:strVal val="visible"/>
                                      </p:to>
                                    </p:set>
                                    <p:animEffect transition="in" filter="fade">
                                      <p:cBhvr>
                                        <p:cTn id="21" dur="1000"/>
                                        <p:tgtEl>
                                          <p:spTgt spid="2">
                                            <p:graphicEl>
                                              <a:dgm id="{BE36BD92-6501-48F0-8B70-9B4BEEA40079}"/>
                                            </p:graphicEl>
                                          </p:spTgt>
                                        </p:tgtEl>
                                      </p:cBhvr>
                                    </p:animEffect>
                                    <p:anim calcmode="lin" valueType="num">
                                      <p:cBhvr>
                                        <p:cTn id="22" dur="1000" fill="hold"/>
                                        <p:tgtEl>
                                          <p:spTgt spid="2">
                                            <p:graphicEl>
                                              <a:dgm id="{BE36BD92-6501-48F0-8B70-9B4BEEA40079}"/>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BE36BD92-6501-48F0-8B70-9B4BEEA4007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456751C9-FBB7-4ED7-8585-651AC412F883}"/>
                                            </p:graphicEl>
                                          </p:spTgt>
                                        </p:tgtEl>
                                        <p:attrNameLst>
                                          <p:attrName>style.visibility</p:attrName>
                                        </p:attrNameLst>
                                      </p:cBhvr>
                                      <p:to>
                                        <p:strVal val="visible"/>
                                      </p:to>
                                    </p:set>
                                    <p:animEffect transition="in" filter="fade">
                                      <p:cBhvr>
                                        <p:cTn id="28" dur="1000"/>
                                        <p:tgtEl>
                                          <p:spTgt spid="2">
                                            <p:graphicEl>
                                              <a:dgm id="{456751C9-FBB7-4ED7-8585-651AC412F883}"/>
                                            </p:graphicEl>
                                          </p:spTgt>
                                        </p:tgtEl>
                                      </p:cBhvr>
                                    </p:animEffect>
                                    <p:anim calcmode="lin" valueType="num">
                                      <p:cBhvr>
                                        <p:cTn id="29" dur="1000" fill="hold"/>
                                        <p:tgtEl>
                                          <p:spTgt spid="2">
                                            <p:graphicEl>
                                              <a:dgm id="{456751C9-FBB7-4ED7-8585-651AC412F883}"/>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456751C9-FBB7-4ED7-8585-651AC412F88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A799BFBE-1557-4FDA-A278-924F2166C515}"/>
                                            </p:graphicEl>
                                          </p:spTgt>
                                        </p:tgtEl>
                                        <p:attrNameLst>
                                          <p:attrName>style.visibility</p:attrName>
                                        </p:attrNameLst>
                                      </p:cBhvr>
                                      <p:to>
                                        <p:strVal val="visible"/>
                                      </p:to>
                                    </p:set>
                                    <p:animEffect transition="in" filter="fade">
                                      <p:cBhvr>
                                        <p:cTn id="35" dur="1000"/>
                                        <p:tgtEl>
                                          <p:spTgt spid="2">
                                            <p:graphicEl>
                                              <a:dgm id="{A799BFBE-1557-4FDA-A278-924F2166C515}"/>
                                            </p:graphicEl>
                                          </p:spTgt>
                                        </p:tgtEl>
                                      </p:cBhvr>
                                    </p:animEffect>
                                    <p:anim calcmode="lin" valueType="num">
                                      <p:cBhvr>
                                        <p:cTn id="36" dur="1000" fill="hold"/>
                                        <p:tgtEl>
                                          <p:spTgt spid="2">
                                            <p:graphicEl>
                                              <a:dgm id="{A799BFBE-1557-4FDA-A278-924F2166C515}"/>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A799BFBE-1557-4FDA-A278-924F2166C515}"/>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CD97664C-CE3F-41C1-9EEA-B65FF0699B06}"/>
                                            </p:graphicEl>
                                          </p:spTgt>
                                        </p:tgtEl>
                                        <p:attrNameLst>
                                          <p:attrName>style.visibility</p:attrName>
                                        </p:attrNameLst>
                                      </p:cBhvr>
                                      <p:to>
                                        <p:strVal val="visible"/>
                                      </p:to>
                                    </p:set>
                                    <p:animEffect transition="in" filter="fade">
                                      <p:cBhvr>
                                        <p:cTn id="42" dur="1000"/>
                                        <p:tgtEl>
                                          <p:spTgt spid="2">
                                            <p:graphicEl>
                                              <a:dgm id="{CD97664C-CE3F-41C1-9EEA-B65FF0699B06}"/>
                                            </p:graphicEl>
                                          </p:spTgt>
                                        </p:tgtEl>
                                      </p:cBhvr>
                                    </p:animEffect>
                                    <p:anim calcmode="lin" valueType="num">
                                      <p:cBhvr>
                                        <p:cTn id="43" dur="1000" fill="hold"/>
                                        <p:tgtEl>
                                          <p:spTgt spid="2">
                                            <p:graphicEl>
                                              <a:dgm id="{CD97664C-CE3F-41C1-9EEA-B65FF0699B06}"/>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CD97664C-CE3F-41C1-9EEA-B65FF0699B06}"/>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F67AD62-4013-8B96-D8DC-6FE33545A9EA}"/>
              </a:ext>
            </a:extLst>
          </p:cNvPr>
          <p:cNvGraphicFramePr/>
          <p:nvPr>
            <p:extLst>
              <p:ext uri="{D42A27DB-BD31-4B8C-83A1-F6EECF244321}">
                <p14:modId xmlns:p14="http://schemas.microsoft.com/office/powerpoint/2010/main" val="1357120529"/>
              </p:ext>
            </p:extLst>
          </p:nvPr>
        </p:nvGraphicFramePr>
        <p:xfrm>
          <a:off x="297950" y="277403"/>
          <a:ext cx="11445411" cy="5722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1EDE942-38E4-1D8C-E2A0-C12282E1AD01}"/>
              </a:ext>
            </a:extLst>
          </p:cNvPr>
          <p:cNvSpPr txBox="1"/>
          <p:nvPr/>
        </p:nvSpPr>
        <p:spPr>
          <a:xfrm>
            <a:off x="2982073" y="5651533"/>
            <a:ext cx="911061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rtl="0">
              <a:spcBef>
                <a:spcPts val="0"/>
              </a:spcBef>
              <a:spcAft>
                <a:spcPts val="800"/>
              </a:spcAft>
            </a:pPr>
            <a:r>
              <a:rPr lang="vi-VN" sz="3200" b="0" i="0" u="none" strike="noStrike" dirty="0">
                <a:solidFill>
                  <a:srgbClr val="000000"/>
                </a:solidFill>
                <a:effectLst/>
                <a:latin typeface="Times New Roman" panose="02020603050405020304" pitchFamily="18" charset="0"/>
              </a:rPr>
              <a:t>=&gt; </a:t>
            </a:r>
            <a:r>
              <a:rPr lang="vi-VN" sz="3200" b="1" i="0" u="none" strike="noStrike" dirty="0" err="1">
                <a:solidFill>
                  <a:srgbClr val="000000"/>
                </a:solidFill>
                <a:effectLst/>
                <a:latin typeface="Times New Roman" panose="02020603050405020304" pitchFamily="18" charset="0"/>
              </a:rPr>
              <a:t>Hành</a:t>
            </a:r>
            <a:r>
              <a:rPr lang="vi-VN" sz="3200" b="1" i="0" u="none" strike="noStrike" dirty="0">
                <a:solidFill>
                  <a:srgbClr val="000000"/>
                </a:solidFill>
                <a:effectLst/>
                <a:latin typeface="Times New Roman" panose="02020603050405020304" pitchFamily="18" charset="0"/>
              </a:rPr>
              <a:t> trang cho con </a:t>
            </a:r>
            <a:r>
              <a:rPr lang="vi-VN" sz="3200" b="1" i="0" u="none" strike="noStrike" dirty="0" err="1">
                <a:solidFill>
                  <a:srgbClr val="000000"/>
                </a:solidFill>
                <a:effectLst/>
                <a:latin typeface="Times New Roman" panose="02020603050405020304" pitchFamily="18" charset="0"/>
              </a:rPr>
              <a:t>người</a:t>
            </a:r>
            <a:r>
              <a:rPr lang="vi-VN" sz="3200" b="1" i="0" u="none" strike="noStrike" dirty="0">
                <a:solidFill>
                  <a:srgbClr val="000000"/>
                </a:solidFill>
                <a:effectLst/>
                <a:latin typeface="Times New Roman" panose="02020603050405020304" pitchFamily="18" charset="0"/>
              </a:rPr>
              <a:t> trong </a:t>
            </a:r>
            <a:r>
              <a:rPr lang="vi-VN" sz="3200" b="1" i="0" u="none" strike="noStrike" dirty="0" err="1">
                <a:solidFill>
                  <a:srgbClr val="000000"/>
                </a:solidFill>
                <a:effectLst/>
                <a:latin typeface="Times New Roman" panose="02020603050405020304" pitchFamily="18" charset="0"/>
              </a:rPr>
              <a:t>các</a:t>
            </a:r>
            <a:r>
              <a:rPr lang="vi-VN" sz="3200" b="1" i="0" u="none" strike="noStrike" dirty="0">
                <a:solidFill>
                  <a:srgbClr val="000000"/>
                </a:solidFill>
                <a:effectLst/>
                <a:latin typeface="Times New Roman" panose="02020603050405020304" pitchFamily="18" charset="0"/>
              </a:rPr>
              <a:t> </a:t>
            </a:r>
            <a:r>
              <a:rPr lang="vi-VN" sz="3200" b="1" i="0" u="none" strike="noStrike" dirty="0" err="1">
                <a:solidFill>
                  <a:srgbClr val="000000"/>
                </a:solidFill>
                <a:effectLst/>
                <a:latin typeface="Times New Roman" panose="02020603050405020304" pitchFamily="18" charset="0"/>
              </a:rPr>
              <a:t>chặng</a:t>
            </a:r>
            <a:r>
              <a:rPr lang="en-US" sz="3200" b="1" dirty="0">
                <a:solidFill>
                  <a:srgbClr val="000000"/>
                </a:solidFill>
                <a:latin typeface="Times New Roman" panose="02020603050405020304" pitchFamily="18" charset="0"/>
              </a:rPr>
              <a:t> </a:t>
            </a:r>
            <a:r>
              <a:rPr lang="vi-VN" sz="3200" b="1" i="0" u="none" strike="noStrike" dirty="0" err="1">
                <a:solidFill>
                  <a:srgbClr val="000000"/>
                </a:solidFill>
                <a:effectLst/>
                <a:latin typeface="Times New Roman" panose="02020603050405020304" pitchFamily="18" charset="0"/>
              </a:rPr>
              <a:t>đường</a:t>
            </a:r>
            <a:r>
              <a:rPr lang="en-US" sz="3200" b="1" dirty="0">
                <a:solidFill>
                  <a:srgbClr val="000000"/>
                </a:solidFill>
                <a:latin typeface="Times New Roman" panose="02020603050405020304" pitchFamily="18" charset="0"/>
              </a:rPr>
              <a:t> </a:t>
            </a:r>
            <a:r>
              <a:rPr lang="vi-VN" sz="3200" b="1" i="0" u="none" strike="noStrike" dirty="0" err="1">
                <a:solidFill>
                  <a:srgbClr val="000000"/>
                </a:solidFill>
                <a:effectLst/>
                <a:latin typeface="Times New Roman" panose="02020603050405020304" pitchFamily="18" charset="0"/>
              </a:rPr>
              <a:t>đời</a:t>
            </a:r>
            <a:r>
              <a:rPr lang="vi-VN" sz="3200" b="1" i="0" u="none" strike="noStrike" dirty="0">
                <a:solidFill>
                  <a:srgbClr val="000000"/>
                </a:solidFill>
                <a:effectLst/>
                <a:latin typeface="Times New Roman" panose="02020603050405020304" pitchFamily="18" charset="0"/>
              </a:rPr>
              <a:t>.</a:t>
            </a:r>
            <a:endParaRPr lang="en-US" sz="3200" dirty="0"/>
          </a:p>
        </p:txBody>
      </p:sp>
    </p:spTree>
    <p:extLst>
      <p:ext uri="{BB962C8B-B14F-4D97-AF65-F5344CB8AC3E}">
        <p14:creationId xmlns:p14="http://schemas.microsoft.com/office/powerpoint/2010/main" val="163811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FFB27285-0FB8-4C10-B98D-50839EF9B2B4}"/>
                                            </p:graphicEl>
                                          </p:spTgt>
                                        </p:tgtEl>
                                        <p:attrNameLst>
                                          <p:attrName>style.visibility</p:attrName>
                                        </p:attrNameLst>
                                      </p:cBhvr>
                                      <p:to>
                                        <p:strVal val="visible"/>
                                      </p:to>
                                    </p:set>
                                    <p:animEffect transition="in" filter="fade">
                                      <p:cBhvr>
                                        <p:cTn id="7" dur="1000"/>
                                        <p:tgtEl>
                                          <p:spTgt spid="2">
                                            <p:graphicEl>
                                              <a:dgm id="{FFB27285-0FB8-4C10-B98D-50839EF9B2B4}"/>
                                            </p:graphicEl>
                                          </p:spTgt>
                                        </p:tgtEl>
                                      </p:cBhvr>
                                    </p:animEffect>
                                    <p:anim calcmode="lin" valueType="num">
                                      <p:cBhvr>
                                        <p:cTn id="8" dur="1000" fill="hold"/>
                                        <p:tgtEl>
                                          <p:spTgt spid="2">
                                            <p:graphicEl>
                                              <a:dgm id="{FFB27285-0FB8-4C10-B98D-50839EF9B2B4}"/>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FFB27285-0FB8-4C10-B98D-50839EF9B2B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CAE274A9-F13D-4573-93AA-B8165C41CB40}"/>
                                            </p:graphicEl>
                                          </p:spTgt>
                                        </p:tgtEl>
                                        <p:attrNameLst>
                                          <p:attrName>style.visibility</p:attrName>
                                        </p:attrNameLst>
                                      </p:cBhvr>
                                      <p:to>
                                        <p:strVal val="visible"/>
                                      </p:to>
                                    </p:set>
                                    <p:animEffect transition="in" filter="fade">
                                      <p:cBhvr>
                                        <p:cTn id="14" dur="1000"/>
                                        <p:tgtEl>
                                          <p:spTgt spid="2">
                                            <p:graphicEl>
                                              <a:dgm id="{CAE274A9-F13D-4573-93AA-B8165C41CB40}"/>
                                            </p:graphicEl>
                                          </p:spTgt>
                                        </p:tgtEl>
                                      </p:cBhvr>
                                    </p:animEffect>
                                    <p:anim calcmode="lin" valueType="num">
                                      <p:cBhvr>
                                        <p:cTn id="15" dur="1000" fill="hold"/>
                                        <p:tgtEl>
                                          <p:spTgt spid="2">
                                            <p:graphicEl>
                                              <a:dgm id="{CAE274A9-F13D-4573-93AA-B8165C41CB4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CAE274A9-F13D-4573-93AA-B8165C41CB4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A7E6594A-E275-4295-AA68-C48536CCA7C2}"/>
                                            </p:graphicEl>
                                          </p:spTgt>
                                        </p:tgtEl>
                                        <p:attrNameLst>
                                          <p:attrName>style.visibility</p:attrName>
                                        </p:attrNameLst>
                                      </p:cBhvr>
                                      <p:to>
                                        <p:strVal val="visible"/>
                                      </p:to>
                                    </p:set>
                                    <p:animEffect transition="in" filter="fade">
                                      <p:cBhvr>
                                        <p:cTn id="19" dur="1000"/>
                                        <p:tgtEl>
                                          <p:spTgt spid="2">
                                            <p:graphicEl>
                                              <a:dgm id="{A7E6594A-E275-4295-AA68-C48536CCA7C2}"/>
                                            </p:graphicEl>
                                          </p:spTgt>
                                        </p:tgtEl>
                                      </p:cBhvr>
                                    </p:animEffect>
                                    <p:anim calcmode="lin" valueType="num">
                                      <p:cBhvr>
                                        <p:cTn id="20" dur="1000" fill="hold"/>
                                        <p:tgtEl>
                                          <p:spTgt spid="2">
                                            <p:graphicEl>
                                              <a:dgm id="{A7E6594A-E275-4295-AA68-C48536CCA7C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7E6594A-E275-4295-AA68-C48536CCA7C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F7E03A42-0CBD-4800-A8FE-FB98DDE47E00}"/>
                                            </p:graphicEl>
                                          </p:spTgt>
                                        </p:tgtEl>
                                        <p:attrNameLst>
                                          <p:attrName>style.visibility</p:attrName>
                                        </p:attrNameLst>
                                      </p:cBhvr>
                                      <p:to>
                                        <p:strVal val="visible"/>
                                      </p:to>
                                    </p:set>
                                    <p:animEffect transition="in" filter="fade">
                                      <p:cBhvr>
                                        <p:cTn id="26" dur="1000"/>
                                        <p:tgtEl>
                                          <p:spTgt spid="2">
                                            <p:graphicEl>
                                              <a:dgm id="{F7E03A42-0CBD-4800-A8FE-FB98DDE47E00}"/>
                                            </p:graphicEl>
                                          </p:spTgt>
                                        </p:tgtEl>
                                      </p:cBhvr>
                                    </p:animEffect>
                                    <p:anim calcmode="lin" valueType="num">
                                      <p:cBhvr>
                                        <p:cTn id="27" dur="1000" fill="hold"/>
                                        <p:tgtEl>
                                          <p:spTgt spid="2">
                                            <p:graphicEl>
                                              <a:dgm id="{F7E03A42-0CBD-4800-A8FE-FB98DDE47E00}"/>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F7E03A42-0CBD-4800-A8FE-FB98DDE47E00}"/>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0687481E-3218-4F0C-AB93-79C46F171774}"/>
                                            </p:graphicEl>
                                          </p:spTgt>
                                        </p:tgtEl>
                                        <p:attrNameLst>
                                          <p:attrName>style.visibility</p:attrName>
                                        </p:attrNameLst>
                                      </p:cBhvr>
                                      <p:to>
                                        <p:strVal val="visible"/>
                                      </p:to>
                                    </p:set>
                                    <p:animEffect transition="in" filter="fade">
                                      <p:cBhvr>
                                        <p:cTn id="31" dur="1000"/>
                                        <p:tgtEl>
                                          <p:spTgt spid="2">
                                            <p:graphicEl>
                                              <a:dgm id="{0687481E-3218-4F0C-AB93-79C46F171774}"/>
                                            </p:graphicEl>
                                          </p:spTgt>
                                        </p:tgtEl>
                                      </p:cBhvr>
                                    </p:animEffect>
                                    <p:anim calcmode="lin" valueType="num">
                                      <p:cBhvr>
                                        <p:cTn id="32" dur="1000" fill="hold"/>
                                        <p:tgtEl>
                                          <p:spTgt spid="2">
                                            <p:graphicEl>
                                              <a:dgm id="{0687481E-3218-4F0C-AB93-79C46F171774}"/>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687481E-3218-4F0C-AB93-79C46F171774}"/>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5EA5A91F-1CCA-4D46-9C8D-D88B7FEBB4B9}"/>
                                            </p:graphicEl>
                                          </p:spTgt>
                                        </p:tgtEl>
                                        <p:attrNameLst>
                                          <p:attrName>style.visibility</p:attrName>
                                        </p:attrNameLst>
                                      </p:cBhvr>
                                      <p:to>
                                        <p:strVal val="visible"/>
                                      </p:to>
                                    </p:set>
                                    <p:animEffect transition="in" filter="fade">
                                      <p:cBhvr>
                                        <p:cTn id="38" dur="1000"/>
                                        <p:tgtEl>
                                          <p:spTgt spid="2">
                                            <p:graphicEl>
                                              <a:dgm id="{5EA5A91F-1CCA-4D46-9C8D-D88B7FEBB4B9}"/>
                                            </p:graphicEl>
                                          </p:spTgt>
                                        </p:tgtEl>
                                      </p:cBhvr>
                                    </p:animEffect>
                                    <p:anim calcmode="lin" valueType="num">
                                      <p:cBhvr>
                                        <p:cTn id="39" dur="1000" fill="hold"/>
                                        <p:tgtEl>
                                          <p:spTgt spid="2">
                                            <p:graphicEl>
                                              <a:dgm id="{5EA5A91F-1CCA-4D46-9C8D-D88B7FEBB4B9}"/>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5EA5A91F-1CCA-4D46-9C8D-D88B7FEBB4B9}"/>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984476F3-AD94-4C32-ADF3-E21332C5DB63}"/>
                                            </p:graphicEl>
                                          </p:spTgt>
                                        </p:tgtEl>
                                        <p:attrNameLst>
                                          <p:attrName>style.visibility</p:attrName>
                                        </p:attrNameLst>
                                      </p:cBhvr>
                                      <p:to>
                                        <p:strVal val="visible"/>
                                      </p:to>
                                    </p:set>
                                    <p:animEffect transition="in" filter="fade">
                                      <p:cBhvr>
                                        <p:cTn id="45" dur="1000"/>
                                        <p:tgtEl>
                                          <p:spTgt spid="2">
                                            <p:graphicEl>
                                              <a:dgm id="{984476F3-AD94-4C32-ADF3-E21332C5DB63}"/>
                                            </p:graphicEl>
                                          </p:spTgt>
                                        </p:tgtEl>
                                      </p:cBhvr>
                                    </p:animEffect>
                                    <p:anim calcmode="lin" valueType="num">
                                      <p:cBhvr>
                                        <p:cTn id="46" dur="1000" fill="hold"/>
                                        <p:tgtEl>
                                          <p:spTgt spid="2">
                                            <p:graphicEl>
                                              <a:dgm id="{984476F3-AD94-4C32-ADF3-E21332C5DB63}"/>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984476F3-AD94-4C32-ADF3-E21332C5DB63}"/>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
                                            <p:graphicEl>
                                              <a:dgm id="{A9863477-56C6-4ED8-B134-B7CB30B468C9}"/>
                                            </p:graphicEl>
                                          </p:spTgt>
                                        </p:tgtEl>
                                        <p:attrNameLst>
                                          <p:attrName>style.visibility</p:attrName>
                                        </p:attrNameLst>
                                      </p:cBhvr>
                                      <p:to>
                                        <p:strVal val="visible"/>
                                      </p:to>
                                    </p:set>
                                    <p:animEffect transition="in" filter="fade">
                                      <p:cBhvr>
                                        <p:cTn id="52" dur="1000"/>
                                        <p:tgtEl>
                                          <p:spTgt spid="2">
                                            <p:graphicEl>
                                              <a:dgm id="{A9863477-56C6-4ED8-B134-B7CB30B468C9}"/>
                                            </p:graphicEl>
                                          </p:spTgt>
                                        </p:tgtEl>
                                      </p:cBhvr>
                                    </p:animEffect>
                                    <p:anim calcmode="lin" valueType="num">
                                      <p:cBhvr>
                                        <p:cTn id="53" dur="1000" fill="hold"/>
                                        <p:tgtEl>
                                          <p:spTgt spid="2">
                                            <p:graphicEl>
                                              <a:dgm id="{A9863477-56C6-4ED8-B134-B7CB30B468C9}"/>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A9863477-56C6-4ED8-B134-B7CB30B468C9}"/>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Muốn Mọi Người PNG , Người đàn ông Clipart, Hoạt Hình, Bút Jane  PNG miễn phí tải tập tin PSDComment và Vector">
            <a:extLst>
              <a:ext uri="{FF2B5EF4-FFF2-40B4-BE49-F238E27FC236}">
                <a16:creationId xmlns:a16="http://schemas.microsoft.com/office/drawing/2014/main" id="{22E4DB5D-6E96-AC04-46BF-17E7DAB50E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87694" y="2682411"/>
            <a:ext cx="5037762" cy="5037762"/>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B89E5EE9-5BAA-4D22-7F46-F76A33B420C3}"/>
              </a:ext>
            </a:extLst>
          </p:cNvPr>
          <p:cNvSpPr/>
          <p:nvPr/>
        </p:nvSpPr>
        <p:spPr>
          <a:xfrm>
            <a:off x="1982911" y="452063"/>
            <a:ext cx="8116585" cy="2976937"/>
          </a:xfrm>
          <a:prstGeom prst="cloudCallout">
            <a:avLst>
              <a:gd name="adj1" fmla="val -49713"/>
              <a:gd name="adj2" fmla="val 5145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i="0" u="none" strike="noStrike" dirty="0">
                <a:solidFill>
                  <a:srgbClr val="000000"/>
                </a:solidFill>
                <a:effectLst/>
                <a:latin typeface="Times New Roman" panose="02020603050405020304" pitchFamily="18" charset="0"/>
              </a:rPr>
              <a:t>?Qua </a:t>
            </a:r>
            <a:r>
              <a:rPr lang="vi-VN" sz="3600" b="1" i="0" u="none" strike="noStrike" dirty="0" err="1">
                <a:solidFill>
                  <a:srgbClr val="000000"/>
                </a:solidFill>
                <a:effectLst/>
                <a:latin typeface="Times New Roman" panose="02020603050405020304" pitchFamily="18" charset="0"/>
              </a:rPr>
              <a:t>bài</a:t>
            </a:r>
            <a:r>
              <a:rPr lang="vi-VN" sz="3600" b="1" i="0" u="none" strike="noStrike" dirty="0">
                <a:solidFill>
                  <a:srgbClr val="000000"/>
                </a:solidFill>
                <a:effectLst/>
                <a:latin typeface="Times New Roman" panose="02020603050405020304" pitchFamily="18" charset="0"/>
              </a:rPr>
              <a:t> thơ, em </a:t>
            </a:r>
            <a:r>
              <a:rPr lang="vi-VN" sz="3600" b="1" i="0" u="none" strike="noStrike" dirty="0" err="1">
                <a:solidFill>
                  <a:srgbClr val="000000"/>
                </a:solidFill>
                <a:effectLst/>
                <a:latin typeface="Times New Roman" panose="02020603050405020304" pitchFamily="18" charset="0"/>
              </a:rPr>
              <a:t>thấy</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nhà</a:t>
            </a:r>
            <a:r>
              <a:rPr lang="vi-VN" sz="3600" b="1" i="0" u="none" strike="noStrike" dirty="0">
                <a:solidFill>
                  <a:srgbClr val="000000"/>
                </a:solidFill>
                <a:effectLst/>
                <a:latin typeface="Times New Roman" panose="02020603050405020304" pitchFamily="18" charset="0"/>
              </a:rPr>
              <a:t> thơ Lâm </a:t>
            </a:r>
            <a:r>
              <a:rPr lang="vi-VN" sz="3600" b="1" i="0" u="none" strike="noStrike" dirty="0" err="1">
                <a:solidFill>
                  <a:srgbClr val="000000"/>
                </a:solidFill>
                <a:effectLst/>
                <a:latin typeface="Times New Roman" panose="02020603050405020304" pitchFamily="18" charset="0"/>
              </a:rPr>
              <a:t>Thị</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Mỹ</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Dạ</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là</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người</a:t>
            </a:r>
            <a:r>
              <a:rPr lang="vi-VN" sz="3600" b="1" i="0" u="none" strike="noStrike" dirty="0">
                <a:solidFill>
                  <a:srgbClr val="000000"/>
                </a:solidFill>
                <a:effectLst/>
                <a:latin typeface="Times New Roman" panose="02020603050405020304" pitchFamily="18" charset="0"/>
              </a:rPr>
              <a:t> như </a:t>
            </a:r>
            <a:r>
              <a:rPr lang="vi-VN" sz="3600" b="1" i="0" u="none" strike="noStrike" dirty="0" err="1">
                <a:solidFill>
                  <a:srgbClr val="000000"/>
                </a:solidFill>
                <a:effectLst/>
                <a:latin typeface="Times New Roman" panose="02020603050405020304" pitchFamily="18" charset="0"/>
              </a:rPr>
              <a:t>thế</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nào</a:t>
            </a:r>
            <a:r>
              <a:rPr lang="vi-VN" sz="3600" b="1" i="0" u="none" strike="noStrike" dirty="0">
                <a:solidFill>
                  <a:srgbClr val="000000"/>
                </a:solidFill>
                <a:effectLst/>
                <a:latin typeface="Times New Roman" panose="02020603050405020304" pitchFamily="18" charset="0"/>
              </a:rPr>
              <a:t>?</a:t>
            </a:r>
            <a:endParaRPr lang="en-US" sz="4800" dirty="0"/>
          </a:p>
        </p:txBody>
      </p:sp>
      <p:sp>
        <p:nvSpPr>
          <p:cNvPr id="3" name="Flowchart: Punched Tape 2">
            <a:extLst>
              <a:ext uri="{FF2B5EF4-FFF2-40B4-BE49-F238E27FC236}">
                <a16:creationId xmlns:a16="http://schemas.microsoft.com/office/drawing/2014/main" id="{940A6691-868E-34E1-24EE-1EF7F1383398}"/>
              </a:ext>
            </a:extLst>
          </p:cNvPr>
          <p:cNvSpPr/>
          <p:nvPr/>
        </p:nvSpPr>
        <p:spPr>
          <a:xfrm>
            <a:off x="3914454" y="3986373"/>
            <a:ext cx="7027524" cy="2419564"/>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endParaRPr lang="en-US"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94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97DFD6F2-5AA2-1950-DB05-362BBE711948}"/>
              </a:ext>
            </a:extLst>
          </p:cNvPr>
          <p:cNvSpPr/>
          <p:nvPr/>
        </p:nvSpPr>
        <p:spPr>
          <a:xfrm>
            <a:off x="113016" y="783404"/>
            <a:ext cx="5198723" cy="5291191"/>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800"/>
              </a:spcAft>
            </a:pPr>
            <a:r>
              <a:rPr lang="en-US" sz="3600" b="1" i="1" dirty="0">
                <a:solidFill>
                  <a:srgbClr val="000000"/>
                </a:solidFill>
                <a:latin typeface="Times New Roman" panose="02020603050405020304" pitchFamily="18" charset="0"/>
              </a:rPr>
              <a:t>“</a:t>
            </a:r>
            <a:r>
              <a:rPr lang="en-US" sz="3600" b="1" i="1" dirty="0" err="1">
                <a:solidFill>
                  <a:srgbClr val="000000"/>
                </a:solidFill>
                <a:latin typeface="Times New Roman" panose="02020603050405020304" pitchFamily="18" charset="0"/>
              </a:rPr>
              <a:t>Tôi</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nghe</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chuyện</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cổ</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thầm</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thì</a:t>
            </a:r>
            <a:endParaRPr lang="en-US" sz="3600" b="1" i="1" dirty="0">
              <a:solidFill>
                <a:srgbClr val="000000"/>
              </a:solidFill>
              <a:latin typeface="Times New Roman" panose="02020603050405020304" pitchFamily="18" charset="0"/>
            </a:endParaRPr>
          </a:p>
          <a:p>
            <a:pPr algn="ctr">
              <a:spcAft>
                <a:spcPts val="800"/>
              </a:spcAft>
            </a:pPr>
            <a:r>
              <a:rPr lang="en-US" sz="3600" b="1" i="1" dirty="0" err="1">
                <a:solidFill>
                  <a:srgbClr val="000000"/>
                </a:solidFill>
                <a:latin typeface="Times New Roman" panose="02020603050405020304" pitchFamily="18" charset="0"/>
              </a:rPr>
              <a:t>Lời</a:t>
            </a:r>
            <a:r>
              <a:rPr lang="en-US" sz="3600" b="1" i="1" dirty="0">
                <a:solidFill>
                  <a:srgbClr val="000000"/>
                </a:solidFill>
                <a:latin typeface="Times New Roman" panose="02020603050405020304" pitchFamily="18" charset="0"/>
              </a:rPr>
              <a:t> cha </a:t>
            </a:r>
            <a:r>
              <a:rPr lang="en-US" sz="3600" b="1" i="1" dirty="0" err="1">
                <a:solidFill>
                  <a:srgbClr val="000000"/>
                </a:solidFill>
                <a:latin typeface="Times New Roman" panose="02020603050405020304" pitchFamily="18" charset="0"/>
              </a:rPr>
              <a:t>ông</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dạy</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cũng</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vì</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đời</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sau</a:t>
            </a:r>
            <a:r>
              <a:rPr lang="en-US" sz="3600" b="1" i="1" dirty="0">
                <a:solidFill>
                  <a:srgbClr val="000000"/>
                </a:solidFill>
                <a:latin typeface="Times New Roman" panose="02020603050405020304" pitchFamily="18" charset="0"/>
              </a:rPr>
              <a:t>”</a:t>
            </a:r>
          </a:p>
        </p:txBody>
      </p:sp>
      <p:pic>
        <p:nvPicPr>
          <p:cNvPr id="3" name="Picture 2" descr="Hình ảnh Muốn Mọi Người PNG , Người đàn ông Clipart, Hoạt Hình, Bút Jane  PNG miễn phí tải tập tin PSDComment và Vector">
            <a:extLst>
              <a:ext uri="{FF2B5EF4-FFF2-40B4-BE49-F238E27FC236}">
                <a16:creationId xmlns:a16="http://schemas.microsoft.com/office/drawing/2014/main" id="{4E5944BB-5A79-553A-F2C8-55859A66476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599469" y="2764604"/>
            <a:ext cx="5339138" cy="503776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4E63445-4BDB-E067-4B54-1D4DEBE862C8}"/>
              </a:ext>
            </a:extLst>
          </p:cNvPr>
          <p:cNvSpPr/>
          <p:nvPr/>
        </p:nvSpPr>
        <p:spPr>
          <a:xfrm>
            <a:off x="5722706" y="380144"/>
            <a:ext cx="5229546" cy="2732926"/>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800"/>
              </a:spcAft>
            </a:pPr>
            <a:r>
              <a:rPr lang="vi-VN"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Suy</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nghĩ</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của</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em</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về</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hai</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câu</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thơ</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này</a:t>
            </a:r>
            <a:r>
              <a:rPr lang="en-US" sz="2800" b="1" dirty="0">
                <a:solidFill>
                  <a:srgbClr val="000000"/>
                </a:solidFill>
                <a:latin typeface="Times New Roman" panose="02020603050405020304" pitchFamily="18" charset="0"/>
              </a:rPr>
              <a:t>?</a:t>
            </a:r>
            <a:endParaRPr lang="vi-VN" sz="2800" b="1" dirty="0">
              <a:solidFill>
                <a:srgbClr val="000000"/>
              </a:solidFill>
              <a:latin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720052B1-C2FA-6BCA-63E0-40633C581DAF}"/>
              </a:ext>
            </a:extLst>
          </p:cNvPr>
          <p:cNvSpPr/>
          <p:nvPr/>
        </p:nvSpPr>
        <p:spPr>
          <a:xfrm>
            <a:off x="4941870" y="3341669"/>
            <a:ext cx="5229546" cy="2732926"/>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800"/>
              </a:spcAft>
            </a:pP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Tác</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giả</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đã</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sử</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dụng</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nghệ</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thuật</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gì</a:t>
            </a:r>
            <a:r>
              <a:rPr lang="vi-VN" sz="2800" b="1" dirty="0">
                <a:solidFill>
                  <a:srgbClr val="000000"/>
                </a:solidFill>
                <a:latin typeface="Times New Roman" panose="02020603050405020304" pitchFamily="18" charset="0"/>
              </a:rPr>
              <a:t> trong 2 câu thơ?</a:t>
            </a:r>
          </a:p>
        </p:txBody>
      </p:sp>
    </p:spTree>
    <p:extLst>
      <p:ext uri="{BB962C8B-B14F-4D97-AF65-F5344CB8AC3E}">
        <p14:creationId xmlns:p14="http://schemas.microsoft.com/office/powerpoint/2010/main" val="24556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64D3EF-B3D2-0C05-283B-56B4D398E4BB}"/>
              </a:ext>
            </a:extLst>
          </p:cNvPr>
          <p:cNvGraphicFramePr/>
          <p:nvPr>
            <p:extLst>
              <p:ext uri="{D42A27DB-BD31-4B8C-83A1-F6EECF244321}">
                <p14:modId xmlns:p14="http://schemas.microsoft.com/office/powerpoint/2010/main" val="1654460270"/>
              </p:ext>
            </p:extLst>
          </p:nvPr>
        </p:nvGraphicFramePr>
        <p:xfrm>
          <a:off x="575353" y="904126"/>
          <a:ext cx="11270749" cy="523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9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033F05F3-7EBB-450C-AB34-8AA7E82EE14D}"/>
                                            </p:graphicEl>
                                          </p:spTgt>
                                        </p:tgtEl>
                                        <p:attrNameLst>
                                          <p:attrName>style.visibility</p:attrName>
                                        </p:attrNameLst>
                                      </p:cBhvr>
                                      <p:to>
                                        <p:strVal val="visible"/>
                                      </p:to>
                                    </p:set>
                                    <p:animEffect transition="in" filter="fade">
                                      <p:cBhvr>
                                        <p:cTn id="7" dur="1000"/>
                                        <p:tgtEl>
                                          <p:spTgt spid="2">
                                            <p:graphicEl>
                                              <a:dgm id="{033F05F3-7EBB-450C-AB34-8AA7E82EE14D}"/>
                                            </p:graphicEl>
                                          </p:spTgt>
                                        </p:tgtEl>
                                      </p:cBhvr>
                                    </p:animEffect>
                                    <p:anim calcmode="lin" valueType="num">
                                      <p:cBhvr>
                                        <p:cTn id="8" dur="1000" fill="hold"/>
                                        <p:tgtEl>
                                          <p:spTgt spid="2">
                                            <p:graphicEl>
                                              <a:dgm id="{033F05F3-7EBB-450C-AB34-8AA7E82EE14D}"/>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33F05F3-7EBB-450C-AB34-8AA7E82EE14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D2DA84B2-A511-4878-8C94-CAE7666A9803}"/>
                                            </p:graphicEl>
                                          </p:spTgt>
                                        </p:tgtEl>
                                        <p:attrNameLst>
                                          <p:attrName>style.visibility</p:attrName>
                                        </p:attrNameLst>
                                      </p:cBhvr>
                                      <p:to>
                                        <p:strVal val="visible"/>
                                      </p:to>
                                    </p:set>
                                    <p:animEffect transition="in" filter="fade">
                                      <p:cBhvr>
                                        <p:cTn id="12" dur="1000"/>
                                        <p:tgtEl>
                                          <p:spTgt spid="2">
                                            <p:graphicEl>
                                              <a:dgm id="{D2DA84B2-A511-4878-8C94-CAE7666A9803}"/>
                                            </p:graphicEl>
                                          </p:spTgt>
                                        </p:tgtEl>
                                      </p:cBhvr>
                                    </p:animEffect>
                                    <p:anim calcmode="lin" valueType="num">
                                      <p:cBhvr>
                                        <p:cTn id="13" dur="1000" fill="hold"/>
                                        <p:tgtEl>
                                          <p:spTgt spid="2">
                                            <p:graphicEl>
                                              <a:dgm id="{D2DA84B2-A511-4878-8C94-CAE7666A9803}"/>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D2DA84B2-A511-4878-8C94-CAE7666A980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B88330E4-0879-4467-9E8B-7127388CF6CB}"/>
                                            </p:graphicEl>
                                          </p:spTgt>
                                        </p:tgtEl>
                                        <p:attrNameLst>
                                          <p:attrName>style.visibility</p:attrName>
                                        </p:attrNameLst>
                                      </p:cBhvr>
                                      <p:to>
                                        <p:strVal val="visible"/>
                                      </p:to>
                                    </p:set>
                                    <p:animEffect transition="in" filter="fade">
                                      <p:cBhvr>
                                        <p:cTn id="19" dur="1000"/>
                                        <p:tgtEl>
                                          <p:spTgt spid="2">
                                            <p:graphicEl>
                                              <a:dgm id="{B88330E4-0879-4467-9E8B-7127388CF6CB}"/>
                                            </p:graphicEl>
                                          </p:spTgt>
                                        </p:tgtEl>
                                      </p:cBhvr>
                                    </p:animEffect>
                                    <p:anim calcmode="lin" valueType="num">
                                      <p:cBhvr>
                                        <p:cTn id="20" dur="1000" fill="hold"/>
                                        <p:tgtEl>
                                          <p:spTgt spid="2">
                                            <p:graphicEl>
                                              <a:dgm id="{B88330E4-0879-4467-9E8B-7127388CF6CB}"/>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B88330E4-0879-4467-9E8B-7127388CF6C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0C9AA813-34A1-40F3-AC5B-467CBD6B27B8}"/>
                                            </p:graphicEl>
                                          </p:spTgt>
                                        </p:tgtEl>
                                        <p:attrNameLst>
                                          <p:attrName>style.visibility</p:attrName>
                                        </p:attrNameLst>
                                      </p:cBhvr>
                                      <p:to>
                                        <p:strVal val="visible"/>
                                      </p:to>
                                    </p:set>
                                    <p:animEffect transition="in" filter="fade">
                                      <p:cBhvr>
                                        <p:cTn id="26" dur="1000"/>
                                        <p:tgtEl>
                                          <p:spTgt spid="2">
                                            <p:graphicEl>
                                              <a:dgm id="{0C9AA813-34A1-40F3-AC5B-467CBD6B27B8}"/>
                                            </p:graphicEl>
                                          </p:spTgt>
                                        </p:tgtEl>
                                      </p:cBhvr>
                                    </p:animEffect>
                                    <p:anim calcmode="lin" valueType="num">
                                      <p:cBhvr>
                                        <p:cTn id="27" dur="1000" fill="hold"/>
                                        <p:tgtEl>
                                          <p:spTgt spid="2">
                                            <p:graphicEl>
                                              <a:dgm id="{0C9AA813-34A1-40F3-AC5B-467CBD6B27B8}"/>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0C9AA813-34A1-40F3-AC5B-467CBD6B27B8}"/>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8A4B349A-B382-4F6C-B8C2-9CCC72BDB9E5}"/>
                                            </p:graphicEl>
                                          </p:spTgt>
                                        </p:tgtEl>
                                        <p:attrNameLst>
                                          <p:attrName>style.visibility</p:attrName>
                                        </p:attrNameLst>
                                      </p:cBhvr>
                                      <p:to>
                                        <p:strVal val="visible"/>
                                      </p:to>
                                    </p:set>
                                    <p:animEffect transition="in" filter="fade">
                                      <p:cBhvr>
                                        <p:cTn id="31" dur="1000"/>
                                        <p:tgtEl>
                                          <p:spTgt spid="2">
                                            <p:graphicEl>
                                              <a:dgm id="{8A4B349A-B382-4F6C-B8C2-9CCC72BDB9E5}"/>
                                            </p:graphicEl>
                                          </p:spTgt>
                                        </p:tgtEl>
                                      </p:cBhvr>
                                    </p:animEffect>
                                    <p:anim calcmode="lin" valueType="num">
                                      <p:cBhvr>
                                        <p:cTn id="32" dur="1000" fill="hold"/>
                                        <p:tgtEl>
                                          <p:spTgt spid="2">
                                            <p:graphicEl>
                                              <a:dgm id="{8A4B349A-B382-4F6C-B8C2-9CCC72BDB9E5}"/>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8A4B349A-B382-4F6C-B8C2-9CCC72BDB9E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81A213C9-E40F-4B5F-8E82-94AB4AE03E43}"/>
                                            </p:graphicEl>
                                          </p:spTgt>
                                        </p:tgtEl>
                                        <p:attrNameLst>
                                          <p:attrName>style.visibility</p:attrName>
                                        </p:attrNameLst>
                                      </p:cBhvr>
                                      <p:to>
                                        <p:strVal val="visible"/>
                                      </p:to>
                                    </p:set>
                                    <p:animEffect transition="in" filter="fade">
                                      <p:cBhvr>
                                        <p:cTn id="38" dur="1000"/>
                                        <p:tgtEl>
                                          <p:spTgt spid="2">
                                            <p:graphicEl>
                                              <a:dgm id="{81A213C9-E40F-4B5F-8E82-94AB4AE03E43}"/>
                                            </p:graphicEl>
                                          </p:spTgt>
                                        </p:tgtEl>
                                      </p:cBhvr>
                                    </p:animEffect>
                                    <p:anim calcmode="lin" valueType="num">
                                      <p:cBhvr>
                                        <p:cTn id="39" dur="1000" fill="hold"/>
                                        <p:tgtEl>
                                          <p:spTgt spid="2">
                                            <p:graphicEl>
                                              <a:dgm id="{81A213C9-E40F-4B5F-8E82-94AB4AE03E43}"/>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81A213C9-E40F-4B5F-8E82-94AB4AE03E43}"/>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461FCE2A-D642-42D3-86FE-F6337A05F278}"/>
                                            </p:graphicEl>
                                          </p:spTgt>
                                        </p:tgtEl>
                                        <p:attrNameLst>
                                          <p:attrName>style.visibility</p:attrName>
                                        </p:attrNameLst>
                                      </p:cBhvr>
                                      <p:to>
                                        <p:strVal val="visible"/>
                                      </p:to>
                                    </p:set>
                                    <p:animEffect transition="in" filter="fade">
                                      <p:cBhvr>
                                        <p:cTn id="45" dur="1000"/>
                                        <p:tgtEl>
                                          <p:spTgt spid="2">
                                            <p:graphicEl>
                                              <a:dgm id="{461FCE2A-D642-42D3-86FE-F6337A05F278}"/>
                                            </p:graphicEl>
                                          </p:spTgt>
                                        </p:tgtEl>
                                      </p:cBhvr>
                                    </p:animEffect>
                                    <p:anim calcmode="lin" valueType="num">
                                      <p:cBhvr>
                                        <p:cTn id="46" dur="1000" fill="hold"/>
                                        <p:tgtEl>
                                          <p:spTgt spid="2">
                                            <p:graphicEl>
                                              <a:dgm id="{461FCE2A-D642-42D3-86FE-F6337A05F278}"/>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461FCE2A-D642-42D3-86FE-F6337A05F278}"/>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graphicEl>
                                              <a:dgm id="{1C86A68C-3BEE-4D25-96D6-94FE172B7D20}"/>
                                            </p:graphicEl>
                                          </p:spTgt>
                                        </p:tgtEl>
                                        <p:attrNameLst>
                                          <p:attrName>style.visibility</p:attrName>
                                        </p:attrNameLst>
                                      </p:cBhvr>
                                      <p:to>
                                        <p:strVal val="visible"/>
                                      </p:to>
                                    </p:set>
                                    <p:animEffect transition="in" filter="fade">
                                      <p:cBhvr>
                                        <p:cTn id="50" dur="1000"/>
                                        <p:tgtEl>
                                          <p:spTgt spid="2">
                                            <p:graphicEl>
                                              <a:dgm id="{1C86A68C-3BEE-4D25-96D6-94FE172B7D20}"/>
                                            </p:graphicEl>
                                          </p:spTgt>
                                        </p:tgtEl>
                                      </p:cBhvr>
                                    </p:animEffect>
                                    <p:anim calcmode="lin" valueType="num">
                                      <p:cBhvr>
                                        <p:cTn id="51" dur="1000" fill="hold"/>
                                        <p:tgtEl>
                                          <p:spTgt spid="2">
                                            <p:graphicEl>
                                              <a:dgm id="{1C86A68C-3BEE-4D25-96D6-94FE172B7D20}"/>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1C86A68C-3BEE-4D25-96D6-94FE172B7D20}"/>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graphicEl>
                                              <a:dgm id="{553B3A5C-CE65-4564-9FB5-E56E6D23811C}"/>
                                            </p:graphicEl>
                                          </p:spTgt>
                                        </p:tgtEl>
                                        <p:attrNameLst>
                                          <p:attrName>style.visibility</p:attrName>
                                        </p:attrNameLst>
                                      </p:cBhvr>
                                      <p:to>
                                        <p:strVal val="visible"/>
                                      </p:to>
                                    </p:set>
                                    <p:animEffect transition="in" filter="fade">
                                      <p:cBhvr>
                                        <p:cTn id="57" dur="1000"/>
                                        <p:tgtEl>
                                          <p:spTgt spid="2">
                                            <p:graphicEl>
                                              <a:dgm id="{553B3A5C-CE65-4564-9FB5-E56E6D23811C}"/>
                                            </p:graphicEl>
                                          </p:spTgt>
                                        </p:tgtEl>
                                      </p:cBhvr>
                                    </p:animEffect>
                                    <p:anim calcmode="lin" valueType="num">
                                      <p:cBhvr>
                                        <p:cTn id="58" dur="1000" fill="hold"/>
                                        <p:tgtEl>
                                          <p:spTgt spid="2">
                                            <p:graphicEl>
                                              <a:dgm id="{553B3A5C-CE65-4564-9FB5-E56E6D23811C}"/>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553B3A5C-CE65-4564-9FB5-E56E6D23811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97DFD6F2-5AA2-1950-DB05-362BBE711948}"/>
              </a:ext>
            </a:extLst>
          </p:cNvPr>
          <p:cNvSpPr/>
          <p:nvPr/>
        </p:nvSpPr>
        <p:spPr>
          <a:xfrm>
            <a:off x="113016" y="783404"/>
            <a:ext cx="5198723" cy="5291191"/>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800"/>
              </a:spcAft>
            </a:pPr>
            <a:r>
              <a:rPr lang="en-US" sz="3600" b="1" i="1" dirty="0">
                <a:solidFill>
                  <a:srgbClr val="000000"/>
                </a:solidFill>
                <a:latin typeface="Times New Roman" panose="02020603050405020304" pitchFamily="18" charset="0"/>
              </a:rPr>
              <a:t>“</a:t>
            </a:r>
            <a:r>
              <a:rPr lang="en-US" sz="3600" b="1" i="1" dirty="0" err="1">
                <a:solidFill>
                  <a:srgbClr val="000000"/>
                </a:solidFill>
                <a:latin typeface="Times New Roman" panose="02020603050405020304" pitchFamily="18" charset="0"/>
              </a:rPr>
              <a:t>Tôi</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nghe</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chuyện</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cổ</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thầm</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thì</a:t>
            </a:r>
            <a:endParaRPr lang="en-US" sz="3600" b="1" i="1" dirty="0">
              <a:solidFill>
                <a:srgbClr val="000000"/>
              </a:solidFill>
              <a:latin typeface="Times New Roman" panose="02020603050405020304" pitchFamily="18" charset="0"/>
            </a:endParaRPr>
          </a:p>
          <a:p>
            <a:pPr algn="ctr">
              <a:spcAft>
                <a:spcPts val="800"/>
              </a:spcAft>
            </a:pPr>
            <a:r>
              <a:rPr lang="en-US" sz="3600" b="1" i="1" dirty="0" err="1">
                <a:solidFill>
                  <a:srgbClr val="000000"/>
                </a:solidFill>
                <a:latin typeface="Times New Roman" panose="02020603050405020304" pitchFamily="18" charset="0"/>
              </a:rPr>
              <a:t>Lời</a:t>
            </a:r>
            <a:r>
              <a:rPr lang="en-US" sz="3600" b="1" i="1" dirty="0">
                <a:solidFill>
                  <a:srgbClr val="000000"/>
                </a:solidFill>
                <a:latin typeface="Times New Roman" panose="02020603050405020304" pitchFamily="18" charset="0"/>
              </a:rPr>
              <a:t> cha </a:t>
            </a:r>
            <a:r>
              <a:rPr lang="en-US" sz="3600" b="1" i="1" dirty="0" err="1">
                <a:solidFill>
                  <a:srgbClr val="000000"/>
                </a:solidFill>
                <a:latin typeface="Times New Roman" panose="02020603050405020304" pitchFamily="18" charset="0"/>
              </a:rPr>
              <a:t>ông</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dạy</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cũng</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vì</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đời</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sau</a:t>
            </a:r>
            <a:r>
              <a:rPr lang="en-US" sz="3600" b="1" i="1" dirty="0">
                <a:solidFill>
                  <a:srgbClr val="000000"/>
                </a:solidFill>
                <a:latin typeface="Times New Roman" panose="02020603050405020304" pitchFamily="18" charset="0"/>
              </a:rPr>
              <a:t>”</a:t>
            </a:r>
          </a:p>
        </p:txBody>
      </p:sp>
      <p:pic>
        <p:nvPicPr>
          <p:cNvPr id="3" name="Picture 2" descr="Hình ảnh Muốn Mọi Người PNG , Người đàn ông Clipart, Hoạt Hình, Bút Jane  PNG miễn phí tải tập tin PSDComment và Vector">
            <a:extLst>
              <a:ext uri="{FF2B5EF4-FFF2-40B4-BE49-F238E27FC236}">
                <a16:creationId xmlns:a16="http://schemas.microsoft.com/office/drawing/2014/main" id="{4E5944BB-5A79-553A-F2C8-55859A66476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599469" y="2764604"/>
            <a:ext cx="5339138" cy="503776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4E63445-4BDB-E067-4B54-1D4DEBE862C8}"/>
              </a:ext>
            </a:extLst>
          </p:cNvPr>
          <p:cNvSpPr/>
          <p:nvPr/>
        </p:nvSpPr>
        <p:spPr>
          <a:xfrm>
            <a:off x="5722706" y="380144"/>
            <a:ext cx="5229546" cy="2732926"/>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800"/>
              </a:spcAft>
            </a:pP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Những</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bài</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học</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cuộc</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sống</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gợi</a:t>
            </a:r>
            <a:r>
              <a:rPr lang="vi-VN" sz="2800" b="1" dirty="0">
                <a:solidFill>
                  <a:srgbClr val="000000"/>
                </a:solidFill>
                <a:latin typeface="Times New Roman" panose="02020603050405020304" pitchFamily="18" charset="0"/>
              </a:rPr>
              <a:t> ra </a:t>
            </a:r>
            <a:r>
              <a:rPr lang="vi-VN" sz="2800" b="1" dirty="0" err="1">
                <a:solidFill>
                  <a:srgbClr val="000000"/>
                </a:solidFill>
                <a:latin typeface="Times New Roman" panose="02020603050405020304" pitchFamily="18" charset="0"/>
              </a:rPr>
              <a:t>từ</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những</a:t>
            </a:r>
            <a:r>
              <a:rPr lang="vi-VN" sz="2800" b="1" dirty="0">
                <a:solidFill>
                  <a:srgbClr val="000000"/>
                </a:solidFill>
                <a:latin typeface="Times New Roman" panose="02020603050405020304" pitchFamily="18" charset="0"/>
              </a:rPr>
              <a:t> câu </a:t>
            </a:r>
            <a:r>
              <a:rPr lang="vi-VN" sz="2800" b="1" dirty="0" err="1">
                <a:solidFill>
                  <a:srgbClr val="000000"/>
                </a:solidFill>
                <a:latin typeface="Times New Roman" panose="02020603050405020304" pitchFamily="18" charset="0"/>
              </a:rPr>
              <a:t>chuyện</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cổ</a:t>
            </a:r>
            <a:r>
              <a:rPr lang="vi-VN" sz="2800" b="1" dirty="0">
                <a:solidFill>
                  <a:srgbClr val="000000"/>
                </a:solidFill>
                <a:latin typeface="Times New Roman" panose="02020603050405020304" pitchFamily="18" charset="0"/>
              </a:rPr>
              <a:t>?</a:t>
            </a:r>
          </a:p>
        </p:txBody>
      </p:sp>
      <p:sp>
        <p:nvSpPr>
          <p:cNvPr id="5" name="Speech Bubble: Rectangle with Corners Rounded 4">
            <a:extLst>
              <a:ext uri="{FF2B5EF4-FFF2-40B4-BE49-F238E27FC236}">
                <a16:creationId xmlns:a16="http://schemas.microsoft.com/office/drawing/2014/main" id="{720052B1-C2FA-6BCA-63E0-40633C581DAF}"/>
              </a:ext>
            </a:extLst>
          </p:cNvPr>
          <p:cNvSpPr/>
          <p:nvPr/>
        </p:nvSpPr>
        <p:spPr>
          <a:xfrm>
            <a:off x="4941870" y="3341669"/>
            <a:ext cx="5229546" cy="2732926"/>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800"/>
              </a:spcAft>
            </a:pP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Sống</a:t>
            </a:r>
            <a:r>
              <a:rPr lang="vi-VN" sz="2400" dirty="0">
                <a:solidFill>
                  <a:srgbClr val="000000"/>
                </a:solidFill>
                <a:latin typeface="Times New Roman" panose="02020603050405020304" pitchFamily="18" charset="0"/>
              </a:rPr>
              <a:t> chân </a:t>
            </a:r>
            <a:r>
              <a:rPr lang="vi-VN" sz="2400" dirty="0" err="1">
                <a:solidFill>
                  <a:srgbClr val="000000"/>
                </a:solidFill>
                <a:latin typeface="Times New Roman" panose="02020603050405020304" pitchFamily="18" charset="0"/>
              </a:rPr>
              <a:t>thành</a:t>
            </a:r>
            <a:r>
              <a:rPr lang="vi-VN" sz="2400" dirty="0">
                <a:solidFill>
                  <a:srgbClr val="000000"/>
                </a:solidFill>
                <a:latin typeface="Times New Roman" panose="02020603050405020304" pitchFamily="18" charset="0"/>
              </a:rPr>
              <a:t>, nhân </a:t>
            </a:r>
            <a:r>
              <a:rPr lang="vi-VN" sz="2400" dirty="0" err="1">
                <a:solidFill>
                  <a:srgbClr val="000000"/>
                </a:solidFill>
                <a:latin typeface="Times New Roman" panose="02020603050405020304" pitchFamily="18" charset="0"/>
              </a:rPr>
              <a:t>ái</a:t>
            </a:r>
            <a:endParaRPr lang="vi-VN" sz="2400" dirty="0">
              <a:solidFill>
                <a:srgbClr val="000000"/>
              </a:solidFill>
              <a:latin typeface="Times New Roman" panose="02020603050405020304" pitchFamily="18" charset="0"/>
            </a:endParaRPr>
          </a:p>
          <a:p>
            <a:pPr algn="just">
              <a:spcAft>
                <a:spcPts val="800"/>
              </a:spcAft>
            </a:pP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Cần</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cù</a:t>
            </a:r>
            <a:r>
              <a:rPr lang="vi-VN" sz="2400" dirty="0">
                <a:solidFill>
                  <a:srgbClr val="000000"/>
                </a:solidFill>
                <a:latin typeface="Times New Roman" panose="02020603050405020304" pitchFamily="18" charset="0"/>
              </a:rPr>
              <a:t>, siêng năng</a:t>
            </a:r>
          </a:p>
          <a:p>
            <a:pPr algn="just">
              <a:spcAft>
                <a:spcPts val="800"/>
              </a:spcAft>
            </a:pP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Phải</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có</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chính</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kiến</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của</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bản</a:t>
            </a:r>
            <a:r>
              <a:rPr lang="vi-VN" sz="2400" dirty="0">
                <a:solidFill>
                  <a:srgbClr val="000000"/>
                </a:solidFill>
                <a:latin typeface="Times New Roman" panose="02020603050405020304" pitchFamily="18" charset="0"/>
              </a:rPr>
              <a:t> thân...</a:t>
            </a:r>
          </a:p>
          <a:p>
            <a:pPr algn="just">
              <a:spcAft>
                <a:spcPts val="800"/>
              </a:spcAft>
            </a:pPr>
            <a:r>
              <a:rPr lang="vi-VN" sz="2400" dirty="0">
                <a:solidFill>
                  <a:srgbClr val="000000"/>
                </a:solidFill>
                <a:latin typeface="Times New Roman" panose="02020603050405020304" pitchFamily="18" charset="0"/>
              </a:rPr>
              <a:t>=&gt; </a:t>
            </a:r>
            <a:r>
              <a:rPr lang="vi-VN" sz="2400" dirty="0" err="1">
                <a:solidFill>
                  <a:srgbClr val="000000"/>
                </a:solidFill>
                <a:latin typeface="Times New Roman" panose="02020603050405020304" pitchFamily="18" charset="0"/>
              </a:rPr>
              <a:t>Bài</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học</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làm</a:t>
            </a:r>
            <a:r>
              <a:rPr lang="vi-VN" sz="2400" dirty="0">
                <a:solidFill>
                  <a:srgbClr val="000000"/>
                </a:solidFill>
                <a:latin typeface="Times New Roman" panose="02020603050405020304" pitchFamily="18" charset="0"/>
              </a:rPr>
              <a:t> </a:t>
            </a:r>
            <a:r>
              <a:rPr lang="vi-VN" sz="2400" dirty="0" err="1">
                <a:solidFill>
                  <a:srgbClr val="000000"/>
                </a:solidFill>
                <a:latin typeface="Times New Roman" panose="02020603050405020304" pitchFamily="18" charset="0"/>
              </a:rPr>
              <a:t>người</a:t>
            </a:r>
            <a:r>
              <a:rPr lang="vi-VN" sz="2400" dirty="0">
                <a:solidFill>
                  <a:srgbClr val="000000"/>
                </a:solidFill>
                <a:latin typeface="Times New Roman" panose="02020603050405020304" pitchFamily="18" charset="0"/>
              </a:rPr>
              <a:t> vô </a:t>
            </a:r>
            <a:r>
              <a:rPr lang="vi-VN" sz="2400" dirty="0" err="1">
                <a:solidFill>
                  <a:srgbClr val="000000"/>
                </a:solidFill>
                <a:latin typeface="Times New Roman" panose="02020603050405020304" pitchFamily="18" charset="0"/>
              </a:rPr>
              <a:t>cùng</a:t>
            </a:r>
            <a:r>
              <a:rPr lang="vi-VN" sz="2400" dirty="0">
                <a:solidFill>
                  <a:srgbClr val="000000"/>
                </a:solidFill>
                <a:latin typeface="Times New Roman" panose="02020603050405020304" pitchFamily="18" charset="0"/>
              </a:rPr>
              <a:t> sâu </a:t>
            </a:r>
            <a:r>
              <a:rPr lang="vi-VN" sz="2400" dirty="0" err="1">
                <a:solidFill>
                  <a:srgbClr val="000000"/>
                </a:solidFill>
                <a:latin typeface="Times New Roman" panose="02020603050405020304" pitchFamily="18" charset="0"/>
              </a:rPr>
              <a:t>sắc</a:t>
            </a:r>
            <a:endParaRPr lang="vi-VN"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936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97DFD6F2-5AA2-1950-DB05-362BBE711948}"/>
              </a:ext>
            </a:extLst>
          </p:cNvPr>
          <p:cNvSpPr/>
          <p:nvPr/>
        </p:nvSpPr>
        <p:spPr>
          <a:xfrm>
            <a:off x="113016" y="783404"/>
            <a:ext cx="5198723" cy="5291191"/>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800"/>
              </a:spcAft>
            </a:pPr>
            <a:r>
              <a:rPr lang="vi-VN" sz="3600" b="1" i="1" dirty="0">
                <a:solidFill>
                  <a:srgbClr val="000000"/>
                </a:solidFill>
                <a:latin typeface="Times New Roman" panose="02020603050405020304" pitchFamily="18" charset="0"/>
              </a:rPr>
              <a:t>“</a:t>
            </a:r>
            <a:r>
              <a:rPr lang="vi-VN" sz="3600" b="1" i="1" dirty="0" err="1">
                <a:solidFill>
                  <a:srgbClr val="000000"/>
                </a:solidFill>
                <a:latin typeface="Times New Roman" panose="02020603050405020304" pitchFamily="18" charset="0"/>
              </a:rPr>
              <a:t>Vẫn</a:t>
            </a:r>
            <a:r>
              <a:rPr lang="vi-VN" sz="3600" b="1" i="1" dirty="0">
                <a:solidFill>
                  <a:srgbClr val="000000"/>
                </a:solidFill>
                <a:latin typeface="Times New Roman" panose="02020603050405020304" pitchFamily="18" charset="0"/>
              </a:rPr>
              <a:t> luôn </a:t>
            </a:r>
            <a:r>
              <a:rPr lang="vi-VN" sz="3600" b="1" i="1" dirty="0" err="1">
                <a:solidFill>
                  <a:srgbClr val="000000"/>
                </a:solidFill>
                <a:latin typeface="Times New Roman" panose="02020603050405020304" pitchFamily="18" charset="0"/>
              </a:rPr>
              <a:t>mới</a:t>
            </a:r>
            <a:r>
              <a:rPr lang="vi-VN" sz="3600" b="1" i="1" dirty="0">
                <a:solidFill>
                  <a:srgbClr val="000000"/>
                </a:solidFill>
                <a:latin typeface="Times New Roman" panose="02020603050405020304" pitchFamily="18" charset="0"/>
              </a:rPr>
              <a:t> </a:t>
            </a:r>
            <a:r>
              <a:rPr lang="vi-VN" sz="3600" b="1" i="1" dirty="0" err="1">
                <a:solidFill>
                  <a:srgbClr val="000000"/>
                </a:solidFill>
                <a:latin typeface="Times New Roman" panose="02020603050405020304" pitchFamily="18" charset="0"/>
              </a:rPr>
              <a:t>vẻ</a:t>
            </a:r>
            <a:r>
              <a:rPr lang="vi-VN" sz="3600" b="1" i="1" dirty="0">
                <a:solidFill>
                  <a:srgbClr val="000000"/>
                </a:solidFill>
                <a:latin typeface="Times New Roman" panose="02020603050405020304" pitchFamily="18" charset="0"/>
              </a:rPr>
              <a:t> </a:t>
            </a:r>
            <a:r>
              <a:rPr lang="vi-VN" sz="3600" b="1" i="1" dirty="0" err="1">
                <a:solidFill>
                  <a:srgbClr val="000000"/>
                </a:solidFill>
                <a:latin typeface="Times New Roman" panose="02020603050405020304" pitchFamily="18" charset="0"/>
              </a:rPr>
              <a:t>rạng</a:t>
            </a:r>
            <a:r>
              <a:rPr lang="vi-VN" sz="3600" b="1" i="1" dirty="0">
                <a:solidFill>
                  <a:srgbClr val="000000"/>
                </a:solidFill>
                <a:latin typeface="Times New Roman" panose="02020603050405020304" pitchFamily="18" charset="0"/>
              </a:rPr>
              <a:t> </a:t>
            </a:r>
            <a:r>
              <a:rPr lang="vi-VN" sz="3600" b="1" i="1" dirty="0" err="1">
                <a:solidFill>
                  <a:srgbClr val="000000"/>
                </a:solidFill>
                <a:latin typeface="Times New Roman" panose="02020603050405020304" pitchFamily="18" charset="0"/>
              </a:rPr>
              <a:t>ngời</a:t>
            </a:r>
            <a:r>
              <a:rPr lang="vi-VN" sz="3600" b="1" i="1" dirty="0">
                <a:solidFill>
                  <a:srgbClr val="000000"/>
                </a:solidFill>
                <a:latin typeface="Times New Roman" panose="02020603050405020304" pitchFamily="18" charset="0"/>
              </a:rPr>
              <a:t> lương tâm”</a:t>
            </a:r>
            <a:endParaRPr lang="en-US" sz="3600" b="1" i="1" dirty="0">
              <a:solidFill>
                <a:srgbClr val="000000"/>
              </a:solidFill>
              <a:latin typeface="Times New Roman" panose="02020603050405020304" pitchFamily="18" charset="0"/>
            </a:endParaRPr>
          </a:p>
        </p:txBody>
      </p:sp>
      <p:pic>
        <p:nvPicPr>
          <p:cNvPr id="3" name="Picture 2" descr="Hình ảnh Muốn Mọi Người PNG , Người đàn ông Clipart, Hoạt Hình, Bút Jane  PNG miễn phí tải tập tin PSDComment và Vector">
            <a:extLst>
              <a:ext uri="{FF2B5EF4-FFF2-40B4-BE49-F238E27FC236}">
                <a16:creationId xmlns:a16="http://schemas.microsoft.com/office/drawing/2014/main" id="{4E5944BB-5A79-553A-F2C8-55859A66476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599469" y="2764604"/>
            <a:ext cx="5339138" cy="503776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4E63445-4BDB-E067-4B54-1D4DEBE862C8}"/>
              </a:ext>
            </a:extLst>
          </p:cNvPr>
          <p:cNvSpPr/>
          <p:nvPr/>
        </p:nvSpPr>
        <p:spPr>
          <a:xfrm>
            <a:off x="5722706" y="380144"/>
            <a:ext cx="5229546" cy="1592494"/>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800"/>
              </a:spcAft>
            </a:pPr>
            <a:r>
              <a:rPr lang="vi-VN" sz="2800" b="1" dirty="0">
                <a:solidFill>
                  <a:srgbClr val="000000"/>
                </a:solidFill>
                <a:latin typeface="Times New Roman" panose="02020603050405020304" pitchFamily="18" charset="0"/>
              </a:rPr>
              <a:t>? Em </a:t>
            </a:r>
            <a:r>
              <a:rPr lang="vi-VN" sz="2800" b="1" dirty="0" err="1">
                <a:solidFill>
                  <a:srgbClr val="000000"/>
                </a:solidFill>
                <a:latin typeface="Times New Roman" panose="02020603050405020304" pitchFamily="18" charset="0"/>
              </a:rPr>
              <a:t>hiểu</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thế</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nào</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là</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mới</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mẻ</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rạng</a:t>
            </a:r>
            <a:r>
              <a:rPr lang="vi-VN" sz="2800" b="1" dirty="0">
                <a:solidFill>
                  <a:srgbClr val="000000"/>
                </a:solidFill>
                <a:latin typeface="Times New Roman" panose="02020603050405020304" pitchFamily="18" charset="0"/>
              </a:rPr>
              <a:t> </a:t>
            </a:r>
            <a:r>
              <a:rPr lang="vi-VN" sz="2800" b="1" dirty="0" err="1">
                <a:solidFill>
                  <a:srgbClr val="000000"/>
                </a:solidFill>
                <a:latin typeface="Times New Roman" panose="02020603050405020304" pitchFamily="18" charset="0"/>
              </a:rPr>
              <a:t>ngời</a:t>
            </a:r>
            <a:r>
              <a:rPr lang="vi-VN" sz="2800" b="1" dirty="0">
                <a:solidFill>
                  <a:srgbClr val="000000"/>
                </a:solidFill>
                <a:latin typeface="Times New Roman" panose="02020603050405020304" pitchFamily="18" charset="0"/>
              </a:rPr>
              <a:t> lương tâm”?</a:t>
            </a:r>
          </a:p>
        </p:txBody>
      </p:sp>
      <p:sp>
        <p:nvSpPr>
          <p:cNvPr id="5" name="Speech Bubble: Rectangle with Corners Rounded 4">
            <a:extLst>
              <a:ext uri="{FF2B5EF4-FFF2-40B4-BE49-F238E27FC236}">
                <a16:creationId xmlns:a16="http://schemas.microsoft.com/office/drawing/2014/main" id="{720052B1-C2FA-6BCA-63E0-40633C581DAF}"/>
              </a:ext>
            </a:extLst>
          </p:cNvPr>
          <p:cNvSpPr/>
          <p:nvPr/>
        </p:nvSpPr>
        <p:spPr>
          <a:xfrm>
            <a:off x="4941870" y="2219218"/>
            <a:ext cx="5229546" cy="3855377"/>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spcBef>
                <a:spcPts val="0"/>
              </a:spcBef>
              <a:spcAft>
                <a:spcPts val="800"/>
              </a:spcAft>
            </a:pPr>
            <a:r>
              <a:rPr lang="vi-VN" sz="3200" b="0" u="none" strike="noStrike" dirty="0" err="1">
                <a:solidFill>
                  <a:srgbClr val="000000"/>
                </a:solidFill>
                <a:effectLst/>
                <a:latin typeface="Times New Roman" panose="02020603050405020304" pitchFamily="18" charset="0"/>
              </a:rPr>
              <a:t>Những</a:t>
            </a:r>
            <a:r>
              <a:rPr lang="vi-VN" sz="3200" b="0" u="none" strike="noStrike" dirty="0">
                <a:solidFill>
                  <a:srgbClr val="000000"/>
                </a:solidFill>
                <a:effectLst/>
                <a:latin typeface="Times New Roman" panose="02020603050405020304" pitchFamily="18" charset="0"/>
              </a:rPr>
              <a:t> câu </a:t>
            </a:r>
            <a:r>
              <a:rPr lang="vi-VN" sz="3200" b="0" u="none" strike="noStrike" dirty="0" err="1">
                <a:solidFill>
                  <a:srgbClr val="000000"/>
                </a:solidFill>
                <a:effectLst/>
                <a:latin typeface="Times New Roman" panose="02020603050405020304" pitchFamily="18" charset="0"/>
              </a:rPr>
              <a:t>chuyện</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cổ</a:t>
            </a:r>
            <a:r>
              <a:rPr lang="vi-VN" sz="3200" b="0" u="none" strike="noStrike" dirty="0">
                <a:solidFill>
                  <a:srgbClr val="000000"/>
                </a:solidFill>
                <a:effectLst/>
                <a:latin typeface="Times New Roman" panose="02020603050405020304" pitchFamily="18" charset="0"/>
              </a:rPr>
              <a:t> không </a:t>
            </a:r>
            <a:r>
              <a:rPr lang="vi-VN" sz="3200" b="0" u="none" strike="noStrike" dirty="0" err="1">
                <a:solidFill>
                  <a:srgbClr val="000000"/>
                </a:solidFill>
                <a:effectLst/>
                <a:latin typeface="Times New Roman" panose="02020603050405020304" pitchFamily="18" charset="0"/>
              </a:rPr>
              <a:t>cũ</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những</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bài</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học</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triết</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lí</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về</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tình</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người</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vẫn</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còn</a:t>
            </a:r>
            <a:r>
              <a:rPr lang="vi-VN" sz="3200" b="0" u="none" strike="noStrike" dirty="0">
                <a:solidFill>
                  <a:srgbClr val="000000"/>
                </a:solidFill>
                <a:effectLst/>
                <a:latin typeface="Times New Roman" panose="02020603050405020304" pitchFamily="18" charset="0"/>
              </a:rPr>
              <a:t> nguyên </a:t>
            </a:r>
            <a:r>
              <a:rPr lang="vi-VN" sz="3200" b="0" u="none" strike="noStrike" dirty="0" err="1">
                <a:solidFill>
                  <a:srgbClr val="000000"/>
                </a:solidFill>
                <a:effectLst/>
                <a:latin typeface="Times New Roman" panose="02020603050405020304" pitchFamily="18" charset="0"/>
              </a:rPr>
              <a:t>giá</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tr</a:t>
            </a:r>
            <a:r>
              <a:rPr lang="en-US" sz="3200" dirty="0">
                <a:solidFill>
                  <a:srgbClr val="000000"/>
                </a:solidFill>
                <a:latin typeface="Times New Roman" panose="02020603050405020304" pitchFamily="18" charset="0"/>
              </a:rPr>
              <a:t>ị. </a:t>
            </a:r>
            <a:endParaRPr lang="vi-VN" sz="4000" b="0" dirty="0">
              <a:effectLst/>
            </a:endParaRPr>
          </a:p>
        </p:txBody>
      </p:sp>
    </p:spTree>
    <p:extLst>
      <p:ext uri="{BB962C8B-B14F-4D97-AF65-F5344CB8AC3E}">
        <p14:creationId xmlns:p14="http://schemas.microsoft.com/office/powerpoint/2010/main" val="17538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97DFD6F2-5AA2-1950-DB05-362BBE711948}"/>
              </a:ext>
            </a:extLst>
          </p:cNvPr>
          <p:cNvSpPr/>
          <p:nvPr/>
        </p:nvSpPr>
        <p:spPr>
          <a:xfrm>
            <a:off x="113016" y="783404"/>
            <a:ext cx="5198723" cy="5291191"/>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800"/>
              </a:spcAft>
            </a:pPr>
            <a:r>
              <a:rPr lang="vi-VN" sz="3600" b="1" i="1" dirty="0">
                <a:solidFill>
                  <a:srgbClr val="000000"/>
                </a:solidFill>
                <a:latin typeface="Times New Roman" panose="02020603050405020304" pitchFamily="18" charset="0"/>
              </a:rPr>
              <a:t>“</a:t>
            </a:r>
            <a:r>
              <a:rPr lang="vi-VN" sz="3600" b="1" i="1" dirty="0" err="1">
                <a:solidFill>
                  <a:srgbClr val="000000"/>
                </a:solidFill>
                <a:latin typeface="Times New Roman" panose="02020603050405020304" pitchFamily="18" charset="0"/>
              </a:rPr>
              <a:t>Vẫn</a:t>
            </a:r>
            <a:r>
              <a:rPr lang="vi-VN" sz="3600" b="1" i="1" dirty="0">
                <a:solidFill>
                  <a:srgbClr val="000000"/>
                </a:solidFill>
                <a:latin typeface="Times New Roman" panose="02020603050405020304" pitchFamily="18" charset="0"/>
              </a:rPr>
              <a:t> luôn </a:t>
            </a:r>
            <a:r>
              <a:rPr lang="vi-VN" sz="3600" b="1" i="1" dirty="0" err="1">
                <a:solidFill>
                  <a:srgbClr val="000000"/>
                </a:solidFill>
                <a:latin typeface="Times New Roman" panose="02020603050405020304" pitchFamily="18" charset="0"/>
              </a:rPr>
              <a:t>mới</a:t>
            </a:r>
            <a:r>
              <a:rPr lang="vi-VN" sz="3600" b="1" i="1" dirty="0">
                <a:solidFill>
                  <a:srgbClr val="000000"/>
                </a:solidFill>
                <a:latin typeface="Times New Roman" panose="02020603050405020304" pitchFamily="18" charset="0"/>
              </a:rPr>
              <a:t> </a:t>
            </a:r>
            <a:r>
              <a:rPr lang="vi-VN" sz="3600" b="1" i="1" dirty="0" err="1">
                <a:solidFill>
                  <a:srgbClr val="000000"/>
                </a:solidFill>
                <a:latin typeface="Times New Roman" panose="02020603050405020304" pitchFamily="18" charset="0"/>
              </a:rPr>
              <a:t>vẻ</a:t>
            </a:r>
            <a:r>
              <a:rPr lang="vi-VN" sz="3600" b="1" i="1" dirty="0">
                <a:solidFill>
                  <a:srgbClr val="000000"/>
                </a:solidFill>
                <a:latin typeface="Times New Roman" panose="02020603050405020304" pitchFamily="18" charset="0"/>
              </a:rPr>
              <a:t> </a:t>
            </a:r>
            <a:r>
              <a:rPr lang="vi-VN" sz="3600" b="1" i="1" dirty="0" err="1">
                <a:solidFill>
                  <a:srgbClr val="000000"/>
                </a:solidFill>
                <a:latin typeface="Times New Roman" panose="02020603050405020304" pitchFamily="18" charset="0"/>
              </a:rPr>
              <a:t>rạng</a:t>
            </a:r>
            <a:r>
              <a:rPr lang="vi-VN" sz="3600" b="1" i="1" dirty="0">
                <a:solidFill>
                  <a:srgbClr val="000000"/>
                </a:solidFill>
                <a:latin typeface="Times New Roman" panose="02020603050405020304" pitchFamily="18" charset="0"/>
              </a:rPr>
              <a:t> </a:t>
            </a:r>
            <a:r>
              <a:rPr lang="vi-VN" sz="3600" b="1" i="1" dirty="0" err="1">
                <a:solidFill>
                  <a:srgbClr val="000000"/>
                </a:solidFill>
                <a:latin typeface="Times New Roman" panose="02020603050405020304" pitchFamily="18" charset="0"/>
              </a:rPr>
              <a:t>ngời</a:t>
            </a:r>
            <a:r>
              <a:rPr lang="vi-VN" sz="3600" b="1" i="1" dirty="0">
                <a:solidFill>
                  <a:srgbClr val="000000"/>
                </a:solidFill>
                <a:latin typeface="Times New Roman" panose="02020603050405020304" pitchFamily="18" charset="0"/>
              </a:rPr>
              <a:t> lương tâm”</a:t>
            </a:r>
            <a:endParaRPr lang="en-US" sz="3600" b="1" i="1" dirty="0">
              <a:solidFill>
                <a:srgbClr val="000000"/>
              </a:solidFill>
              <a:latin typeface="Times New Roman" panose="02020603050405020304" pitchFamily="18" charset="0"/>
            </a:endParaRPr>
          </a:p>
        </p:txBody>
      </p:sp>
      <p:pic>
        <p:nvPicPr>
          <p:cNvPr id="3" name="Picture 2" descr="Hình ảnh Muốn Mọi Người PNG , Người đàn ông Clipart, Hoạt Hình, Bút Jane  PNG miễn phí tải tập tin PSDComment và Vector">
            <a:extLst>
              <a:ext uri="{FF2B5EF4-FFF2-40B4-BE49-F238E27FC236}">
                <a16:creationId xmlns:a16="http://schemas.microsoft.com/office/drawing/2014/main" id="{4E5944BB-5A79-553A-F2C8-55859A66476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599469" y="2764604"/>
            <a:ext cx="5339138" cy="503776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4E63445-4BDB-E067-4B54-1D4DEBE862C8}"/>
              </a:ext>
            </a:extLst>
          </p:cNvPr>
          <p:cNvSpPr/>
          <p:nvPr/>
        </p:nvSpPr>
        <p:spPr>
          <a:xfrm>
            <a:off x="5722706" y="380144"/>
            <a:ext cx="5229546" cy="2384460"/>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800"/>
              </a:spcAft>
            </a:pP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Vì</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sao</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trong</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cảm</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nhận</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của</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tác</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giả</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những</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câu</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chuyện</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cổ</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không</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chỉ</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là</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bài</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học</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quý</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trong</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quá</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khứ</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và</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còn</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nguyên</a:t>
            </a:r>
            <a:r>
              <a:rPr lang="en-US" sz="2800" b="1" i="0" u="none" strike="noStrike" dirty="0">
                <a:solidFill>
                  <a:srgbClr val="000000"/>
                </a:solidFill>
                <a:effectLst/>
                <a:latin typeface="Times New Roman" panose="02020603050405020304" pitchFamily="18" charset="0"/>
              </a:rPr>
              <a:t> ý </a:t>
            </a:r>
            <a:r>
              <a:rPr lang="en-US" sz="2800" b="1" i="0" u="none" strike="noStrike" dirty="0" err="1">
                <a:solidFill>
                  <a:srgbClr val="000000"/>
                </a:solidFill>
                <a:effectLst/>
                <a:latin typeface="Times New Roman" panose="02020603050405020304" pitchFamily="18" charset="0"/>
              </a:rPr>
              <a:t>nghĩa</a:t>
            </a:r>
            <a:r>
              <a:rPr lang="en-US" sz="2800" b="1" i="0" u="none" strike="noStrike" dirty="0">
                <a:solidFill>
                  <a:srgbClr val="000000"/>
                </a:solidFill>
                <a:effectLst/>
                <a:latin typeface="Times New Roman" panose="02020603050405020304" pitchFamily="18" charset="0"/>
              </a:rPr>
              <a:t> ở </a:t>
            </a:r>
            <a:r>
              <a:rPr lang="en-US" sz="2800" b="1" i="0" u="none" strike="noStrike" dirty="0" err="1">
                <a:solidFill>
                  <a:srgbClr val="000000"/>
                </a:solidFill>
                <a:effectLst/>
                <a:latin typeface="Times New Roman" panose="02020603050405020304" pitchFamily="18" charset="0"/>
              </a:rPr>
              <a:t>hiện</a:t>
            </a:r>
            <a:r>
              <a:rPr lang="en-US" sz="2800" b="1" i="0" u="none" strike="noStrike" dirty="0">
                <a:solidFill>
                  <a:srgbClr val="000000"/>
                </a:solidFill>
                <a:effectLst/>
                <a:latin typeface="Times New Roman" panose="02020603050405020304" pitchFamily="18" charset="0"/>
              </a:rPr>
              <a:t> </a:t>
            </a:r>
            <a:r>
              <a:rPr lang="en-US" sz="2800" b="1" i="0" u="none" strike="noStrike" dirty="0" err="1">
                <a:solidFill>
                  <a:srgbClr val="000000"/>
                </a:solidFill>
                <a:effectLst/>
                <a:latin typeface="Times New Roman" panose="02020603050405020304" pitchFamily="18" charset="0"/>
              </a:rPr>
              <a:t>tại</a:t>
            </a:r>
            <a:r>
              <a:rPr lang="en-US" sz="2800" b="1" i="0" u="none" strike="noStrike" dirty="0">
                <a:solidFill>
                  <a:srgbClr val="000000"/>
                </a:solidFill>
                <a:effectLst/>
                <a:latin typeface="Times New Roman" panose="02020603050405020304" pitchFamily="18" charset="0"/>
              </a:rPr>
              <a:t>?</a:t>
            </a:r>
            <a:endParaRPr lang="vi-VN" sz="4000" b="1" dirty="0">
              <a:solidFill>
                <a:srgbClr val="000000"/>
              </a:solidFill>
              <a:latin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720052B1-C2FA-6BCA-63E0-40633C581DAF}"/>
              </a:ext>
            </a:extLst>
          </p:cNvPr>
          <p:cNvSpPr/>
          <p:nvPr/>
        </p:nvSpPr>
        <p:spPr>
          <a:xfrm>
            <a:off x="4941870" y="3143892"/>
            <a:ext cx="5229546" cy="2930703"/>
          </a:xfrm>
          <a:prstGeom prst="wedgeRoundRectCallout">
            <a:avLst>
              <a:gd name="adj1" fmla="val 44000"/>
              <a:gd name="adj2" fmla="val 62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spcBef>
                <a:spcPts val="0"/>
              </a:spcBef>
              <a:spcAft>
                <a:spcPts val="800"/>
              </a:spcAft>
            </a:pPr>
            <a:r>
              <a:rPr lang="vi-VN" sz="3200" b="0" u="none" strike="noStrike" dirty="0" err="1">
                <a:solidFill>
                  <a:srgbClr val="000000"/>
                </a:solidFill>
                <a:effectLst/>
                <a:latin typeface="Times New Roman" panose="02020603050405020304" pitchFamily="18" charset="0"/>
              </a:rPr>
              <a:t>Những</a:t>
            </a:r>
            <a:r>
              <a:rPr lang="vi-VN" sz="3200" b="0" u="none" strike="noStrike" dirty="0">
                <a:solidFill>
                  <a:srgbClr val="000000"/>
                </a:solidFill>
                <a:effectLst/>
                <a:latin typeface="Times New Roman" panose="02020603050405020304" pitchFamily="18" charset="0"/>
              </a:rPr>
              <a:t> câu </a:t>
            </a:r>
            <a:r>
              <a:rPr lang="vi-VN" sz="3200" b="0" u="none" strike="noStrike" dirty="0" err="1">
                <a:solidFill>
                  <a:srgbClr val="000000"/>
                </a:solidFill>
                <a:effectLst/>
                <a:latin typeface="Times New Roman" panose="02020603050405020304" pitchFamily="18" charset="0"/>
              </a:rPr>
              <a:t>chuyện</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cổ</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giúp</a:t>
            </a:r>
            <a:r>
              <a:rPr lang="vi-VN" sz="3200" b="0" u="none" strike="noStrike" dirty="0">
                <a:solidFill>
                  <a:srgbClr val="000000"/>
                </a:solidFill>
                <a:effectLst/>
                <a:latin typeface="Times New Roman" panose="02020603050405020304" pitchFamily="18" charset="0"/>
              </a:rPr>
              <a:t> cho </a:t>
            </a:r>
            <a:r>
              <a:rPr lang="vi-VN" sz="3200" b="0" u="none" strike="noStrike" dirty="0" err="1">
                <a:solidFill>
                  <a:srgbClr val="000000"/>
                </a:solidFill>
                <a:effectLst/>
                <a:latin typeface="Times New Roman" panose="02020603050405020304" pitchFamily="18" charset="0"/>
              </a:rPr>
              <a:t>nhà</a:t>
            </a:r>
            <a:r>
              <a:rPr lang="vi-VN" sz="3200" b="0" u="none" strike="noStrike" dirty="0">
                <a:solidFill>
                  <a:srgbClr val="000000"/>
                </a:solidFill>
                <a:effectLst/>
                <a:latin typeface="Times New Roman" panose="02020603050405020304" pitchFamily="18" charset="0"/>
              </a:rPr>
              <a:t> thơ </a:t>
            </a:r>
            <a:r>
              <a:rPr lang="vi-VN" sz="3200" b="0" u="none" strike="noStrike" dirty="0" err="1">
                <a:solidFill>
                  <a:srgbClr val="000000"/>
                </a:solidFill>
                <a:effectLst/>
                <a:latin typeface="Times New Roman" panose="02020603050405020304" pitchFamily="18" charset="0"/>
              </a:rPr>
              <a:t>cũng</a:t>
            </a:r>
            <a:r>
              <a:rPr lang="vi-VN" sz="3200" b="0" u="none" strike="noStrike" dirty="0">
                <a:solidFill>
                  <a:srgbClr val="000000"/>
                </a:solidFill>
                <a:effectLst/>
                <a:latin typeface="Times New Roman" panose="02020603050405020304" pitchFamily="18" charset="0"/>
              </a:rPr>
              <a:t> như </a:t>
            </a:r>
            <a:r>
              <a:rPr lang="vi-VN" sz="3200" b="0" u="none" strike="noStrike" dirty="0" err="1">
                <a:solidFill>
                  <a:srgbClr val="000000"/>
                </a:solidFill>
                <a:effectLst/>
                <a:latin typeface="Times New Roman" panose="02020603050405020304" pitchFamily="18" charset="0"/>
              </a:rPr>
              <a:t>thế</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hệ</a:t>
            </a:r>
            <a:r>
              <a:rPr lang="vi-VN" sz="3200" b="0" u="none" strike="noStrike" dirty="0">
                <a:solidFill>
                  <a:srgbClr val="000000"/>
                </a:solidFill>
                <a:effectLst/>
                <a:latin typeface="Times New Roman" panose="02020603050405020304" pitchFamily="18" charset="0"/>
              </a:rPr>
              <a:t> con </a:t>
            </a:r>
            <a:r>
              <a:rPr lang="vi-VN" sz="3200" b="0" u="none" strike="noStrike" dirty="0" err="1">
                <a:solidFill>
                  <a:srgbClr val="000000"/>
                </a:solidFill>
                <a:effectLst/>
                <a:latin typeface="Times New Roman" panose="02020603050405020304" pitchFamily="18" charset="0"/>
              </a:rPr>
              <a:t>cháu</a:t>
            </a:r>
            <a:r>
              <a:rPr lang="vi-VN" sz="3200" b="0" u="none" strike="noStrike" dirty="0">
                <a:solidFill>
                  <a:srgbClr val="000000"/>
                </a:solidFill>
                <a:effectLst/>
                <a:latin typeface="Times New Roman" panose="02020603050405020304" pitchFamily="18" charset="0"/>
              </a:rPr>
              <a:t> hôm nay </a:t>
            </a:r>
            <a:r>
              <a:rPr lang="vi-VN" sz="3200" b="0" u="none" strike="noStrike" dirty="0" err="1">
                <a:solidFill>
                  <a:srgbClr val="000000"/>
                </a:solidFill>
                <a:effectLst/>
                <a:latin typeface="Times New Roman" panose="02020603050405020304" pitchFamily="18" charset="0"/>
              </a:rPr>
              <a:t>vượt</a:t>
            </a:r>
            <a:r>
              <a:rPr lang="vi-VN" sz="3200" b="0" u="none" strike="noStrike" dirty="0">
                <a:solidFill>
                  <a:srgbClr val="000000"/>
                </a:solidFill>
                <a:effectLst/>
                <a:latin typeface="Times New Roman" panose="02020603050405020304" pitchFamily="18" charset="0"/>
              </a:rPr>
              <a:t> qua </a:t>
            </a:r>
            <a:r>
              <a:rPr lang="vi-VN" sz="3200" b="0" u="none" strike="noStrike" dirty="0" err="1">
                <a:solidFill>
                  <a:srgbClr val="000000"/>
                </a:solidFill>
                <a:effectLst/>
                <a:latin typeface="Times New Roman" panose="02020603050405020304" pitchFamily="18" charset="0"/>
              </a:rPr>
              <a:t>những</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khó</a:t>
            </a:r>
            <a:r>
              <a:rPr lang="vi-VN" sz="3200" b="0" u="none" strike="noStrike" dirty="0">
                <a:solidFill>
                  <a:srgbClr val="000000"/>
                </a:solidFill>
                <a:effectLst/>
                <a:latin typeface="Times New Roman" panose="02020603050405020304" pitchFamily="18" charset="0"/>
              </a:rPr>
              <a:t> khan</a:t>
            </a:r>
            <a:r>
              <a:rPr lang="en-US"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của</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cuộc</a:t>
            </a:r>
            <a:r>
              <a:rPr lang="vi-VN" sz="3200" b="0" u="none" strike="noStrike" dirty="0">
                <a:solidFill>
                  <a:srgbClr val="000000"/>
                </a:solidFill>
                <a:effectLst/>
                <a:latin typeface="Times New Roman" panose="02020603050405020304" pitchFamily="18" charset="0"/>
              </a:rPr>
              <a:t> </a:t>
            </a:r>
            <a:r>
              <a:rPr lang="vi-VN" sz="3200" b="0" u="none" strike="noStrike" dirty="0" err="1">
                <a:solidFill>
                  <a:srgbClr val="000000"/>
                </a:solidFill>
                <a:effectLst/>
                <a:latin typeface="Times New Roman" panose="02020603050405020304" pitchFamily="18" charset="0"/>
              </a:rPr>
              <a:t>sống</a:t>
            </a:r>
            <a:r>
              <a:rPr lang="vi-VN" sz="3200" b="0" u="none" strike="noStrike" dirty="0">
                <a:solidFill>
                  <a:srgbClr val="000000"/>
                </a:solidFill>
                <a:effectLst/>
                <a:latin typeface="Times New Roman" panose="02020603050405020304" pitchFamily="18" charset="0"/>
              </a:rPr>
              <a:t>.</a:t>
            </a:r>
            <a:endParaRPr lang="vi-VN" sz="4000" b="0" dirty="0">
              <a:effectLst/>
            </a:endParaRPr>
          </a:p>
        </p:txBody>
      </p:sp>
    </p:spTree>
    <p:extLst>
      <p:ext uri="{BB962C8B-B14F-4D97-AF65-F5344CB8AC3E}">
        <p14:creationId xmlns:p14="http://schemas.microsoft.com/office/powerpoint/2010/main" val="22015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 形 12"/>
          <p:cNvSpPr/>
          <p:nvPr/>
        </p:nvSpPr>
        <p:spPr>
          <a:xfrm rot="18900000" flipH="1">
            <a:off x="11404600" y="3200400"/>
            <a:ext cx="457200" cy="457200"/>
          </a:xfrm>
          <a:prstGeom prst="corner">
            <a:avLst>
              <a:gd name="adj1" fmla="val 28333"/>
              <a:gd name="adj2" fmla="val 2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印品黑体" panose="00000500000000000000" pitchFamily="2" charset="-122"/>
              <a:ea typeface="印品黑体" panose="00000500000000000000" pitchFamily="2" charset="-122"/>
            </a:endParaRPr>
          </a:p>
        </p:txBody>
      </p:sp>
      <p:pic>
        <p:nvPicPr>
          <p:cNvPr id="4" name="Picture 3" descr="A picture containing plant&#10;&#10;Description automatically generated">
            <a:extLst>
              <a:ext uri="{FF2B5EF4-FFF2-40B4-BE49-F238E27FC236}">
                <a16:creationId xmlns:a16="http://schemas.microsoft.com/office/drawing/2014/main" id="{ACDD2D60-2E20-6D4A-A46C-08567E2AD286}"/>
              </a:ext>
            </a:extLst>
          </p:cNvPr>
          <p:cNvPicPr>
            <a:picLocks noChangeAspect="1"/>
          </p:cNvPicPr>
          <p:nvPr/>
        </p:nvPicPr>
        <p:blipFill>
          <a:blip r:embed="rId3"/>
          <a:stretch>
            <a:fillRect/>
          </a:stretch>
        </p:blipFill>
        <p:spPr>
          <a:xfrm>
            <a:off x="355600" y="0"/>
            <a:ext cx="11963400" cy="7785100"/>
          </a:xfrm>
          <a:prstGeom prst="rect">
            <a:avLst/>
          </a:prstGeom>
        </p:spPr>
      </p:pic>
      <p:sp>
        <p:nvSpPr>
          <p:cNvPr id="2" name="Rectangle 1"/>
          <p:cNvSpPr/>
          <p:nvPr/>
        </p:nvSpPr>
        <p:spPr>
          <a:xfrm>
            <a:off x="3090257" y="1824966"/>
            <a:ext cx="6494085" cy="2308324"/>
          </a:xfrm>
          <a:prstGeom prst="rect">
            <a:avLst/>
          </a:prstGeom>
        </p:spPr>
        <p:txBody>
          <a:bodyPr wrap="none">
            <a:spAutoFit/>
          </a:bodyPr>
          <a:lstStyle/>
          <a:p>
            <a:pPr algn="ctr" defTabSz="1218565">
              <a:defRPr/>
            </a:pPr>
            <a:r>
              <a:rPr lang="en-US" altLang="zh-CN" sz="7200" b="1" kern="0" dirty="0">
                <a:solidFill>
                  <a:prstClr val="black"/>
                </a:solidFill>
                <a:latin typeface="Times New Roman" pitchFamily="18" charset="0"/>
                <a:ea typeface="印品黑体" panose="00000500000000000000" pitchFamily="2" charset="-122"/>
                <a:cs typeface="Times New Roman" pitchFamily="18" charset="0"/>
              </a:rPr>
              <a:t>HÌNH THÀNH </a:t>
            </a:r>
          </a:p>
          <a:p>
            <a:pPr algn="ctr" defTabSz="1218565">
              <a:defRPr/>
            </a:pPr>
            <a:r>
              <a:rPr lang="en-US" altLang="zh-CN" sz="7200" b="1" kern="0" dirty="0">
                <a:solidFill>
                  <a:prstClr val="black"/>
                </a:solidFill>
                <a:latin typeface="Times New Roman" pitchFamily="18" charset="0"/>
                <a:ea typeface="印品黑体" panose="00000500000000000000" pitchFamily="2" charset="-122"/>
                <a:cs typeface="Times New Roman" pitchFamily="18" charset="0"/>
              </a:rPr>
              <a:t>KIẾN THỨC</a:t>
            </a:r>
            <a:endParaRPr lang="zh-CN" altLang="en-US" sz="7200" b="1" kern="0" dirty="0">
              <a:solidFill>
                <a:prstClr val="black"/>
              </a:solidFill>
              <a:latin typeface="Times New Roman" pitchFamily="18" charset="0"/>
              <a:ea typeface="印品黑体" panose="00000500000000000000" pitchFamily="2" charset="-122"/>
              <a:cs typeface="Times New Roman" pitchFamily="18" charset="0"/>
            </a:endParaRPr>
          </a:p>
        </p:txBody>
      </p:sp>
    </p:spTree>
    <p:extLst>
      <p:ext uri="{BB962C8B-B14F-4D97-AF65-F5344CB8AC3E}">
        <p14:creationId xmlns:p14="http://schemas.microsoft.com/office/powerpoint/2010/main" val="23385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27613" y="2616200"/>
            <a:ext cx="1799668" cy="147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6" name="流程图: 库存数据 5"/>
          <p:cNvSpPr/>
          <p:nvPr/>
        </p:nvSpPr>
        <p:spPr>
          <a:xfrm flipH="1">
            <a:off x="2727447" y="2417674"/>
            <a:ext cx="7081111" cy="1874926"/>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7" name="TextBox 9"/>
          <p:cNvSpPr txBox="1"/>
          <p:nvPr/>
        </p:nvSpPr>
        <p:spPr>
          <a:xfrm>
            <a:off x="2164881" y="2584271"/>
            <a:ext cx="877163" cy="1200329"/>
          </a:xfrm>
          <a:prstGeom prst="rect">
            <a:avLst/>
          </a:prstGeom>
          <a:noFill/>
        </p:spPr>
        <p:txBody>
          <a:bodyPr wrap="none" rtlCol="0">
            <a:spAutoFit/>
          </a:bodyPr>
          <a:lstStyle/>
          <a:p>
            <a:r>
              <a:rPr lang="en-US" altLang="zh-CN" sz="7200" b="1" dirty="0">
                <a:solidFill>
                  <a:prstClr val="white"/>
                </a:solidFill>
                <a:latin typeface="Times New Roman" pitchFamily="18" charset="0"/>
                <a:ea typeface="印品黑体" panose="00000500000000000000" pitchFamily="2" charset="-122"/>
                <a:cs typeface="Times New Roman" pitchFamily="18" charset="0"/>
              </a:rPr>
              <a:t>4.</a:t>
            </a:r>
            <a:endParaRPr lang="zh-CN" altLang="en-US" sz="7200" b="1" dirty="0">
              <a:solidFill>
                <a:prstClr val="white"/>
              </a:solidFill>
              <a:latin typeface="Times New Roman" pitchFamily="18" charset="0"/>
              <a:ea typeface="印品黑体" panose="00000500000000000000" pitchFamily="2" charset="-122"/>
              <a:cs typeface="Times New Roman" pitchFamily="18" charset="0"/>
            </a:endParaRPr>
          </a:p>
        </p:txBody>
      </p:sp>
      <p:sp>
        <p:nvSpPr>
          <p:cNvPr id="9" name="TextBox 11"/>
          <p:cNvSpPr txBox="1"/>
          <p:nvPr/>
        </p:nvSpPr>
        <p:spPr>
          <a:xfrm>
            <a:off x="3569861" y="2417674"/>
            <a:ext cx="6082625" cy="1852430"/>
          </a:xfrm>
          <a:prstGeom prst="rect">
            <a:avLst/>
          </a:prstGeom>
          <a:noFill/>
        </p:spPr>
        <p:txBody>
          <a:bodyPr wrap="square" rtlCol="0">
            <a:spAutoFit/>
          </a:bodyPr>
          <a:lstStyle/>
          <a:p>
            <a:pPr algn="ctr">
              <a:lnSpc>
                <a:spcPct val="125000"/>
              </a:lnSpc>
            </a:pPr>
            <a:r>
              <a:rPr lang="vi-VN" sz="4800" b="1" dirty="0" err="1">
                <a:solidFill>
                  <a:schemeClr val="bg1"/>
                </a:solidFill>
                <a:latin typeface="Times New Roman"/>
                <a:ea typeface="Calibri"/>
              </a:rPr>
              <a:t>Những</a:t>
            </a:r>
            <a:r>
              <a:rPr lang="vi-VN" sz="4800" b="1" dirty="0">
                <a:solidFill>
                  <a:schemeClr val="bg1"/>
                </a:solidFill>
                <a:latin typeface="Times New Roman"/>
                <a:ea typeface="Calibri"/>
              </a:rPr>
              <a:t> rung </a:t>
            </a:r>
            <a:r>
              <a:rPr lang="vi-VN" sz="4800" b="1" dirty="0" err="1">
                <a:solidFill>
                  <a:schemeClr val="bg1"/>
                </a:solidFill>
                <a:latin typeface="Times New Roman"/>
                <a:ea typeface="Calibri"/>
              </a:rPr>
              <a:t>cảm</a:t>
            </a:r>
            <a:r>
              <a:rPr lang="vi-VN" sz="4800" b="1" dirty="0">
                <a:solidFill>
                  <a:schemeClr val="bg1"/>
                </a:solidFill>
                <a:latin typeface="Times New Roman"/>
                <a:ea typeface="Calibri"/>
              </a:rPr>
              <a:t> </a:t>
            </a:r>
            <a:r>
              <a:rPr lang="vi-VN" sz="4800" b="1" dirty="0" err="1">
                <a:solidFill>
                  <a:schemeClr val="bg1"/>
                </a:solidFill>
                <a:latin typeface="Times New Roman"/>
                <a:ea typeface="Calibri"/>
              </a:rPr>
              <a:t>của</a:t>
            </a:r>
            <a:r>
              <a:rPr lang="vi-VN" sz="4800" b="1" dirty="0">
                <a:solidFill>
                  <a:schemeClr val="bg1"/>
                </a:solidFill>
                <a:latin typeface="Times New Roman"/>
                <a:ea typeface="Calibri"/>
              </a:rPr>
              <a:t> </a:t>
            </a:r>
            <a:r>
              <a:rPr lang="vi-VN" sz="4800" b="1" dirty="0" err="1">
                <a:solidFill>
                  <a:schemeClr val="bg1"/>
                </a:solidFill>
                <a:latin typeface="Times New Roman"/>
                <a:ea typeface="Calibri"/>
              </a:rPr>
              <a:t>nhà</a:t>
            </a:r>
            <a:r>
              <a:rPr lang="vi-VN" sz="4800" b="1" dirty="0">
                <a:solidFill>
                  <a:schemeClr val="bg1"/>
                </a:solidFill>
                <a:latin typeface="Times New Roman"/>
                <a:ea typeface="Calibri"/>
              </a:rPr>
              <a:t> thơ</a:t>
            </a:r>
            <a:endParaRPr lang="zh-CN" altLang="en-US" sz="7200" b="1" dirty="0">
              <a:solidFill>
                <a:prstClr val="white"/>
              </a:solidFill>
              <a:latin typeface="Times New Roman" pitchFamily="18" charset="0"/>
              <a:ea typeface="印品黑体" panose="00000500000000000000" pitchFamily="2" charset="-122"/>
              <a:cs typeface="Times New Roman" pitchFamily="18" charset="0"/>
            </a:endParaRPr>
          </a:p>
        </p:txBody>
      </p:sp>
    </p:spTree>
    <p:extLst>
      <p:ext uri="{BB962C8B-B14F-4D97-AF65-F5344CB8AC3E}">
        <p14:creationId xmlns:p14="http://schemas.microsoft.com/office/powerpoint/2010/main" val="75906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4D8B7AAF-D212-9DEF-DB7A-F88CDE0780A1}"/>
              </a:ext>
            </a:extLst>
          </p:cNvPr>
          <p:cNvSpPr/>
          <p:nvPr/>
        </p:nvSpPr>
        <p:spPr>
          <a:xfrm>
            <a:off x="4818580" y="174661"/>
            <a:ext cx="6534364" cy="4202130"/>
          </a:xfrm>
          <a:prstGeom prst="wedgeEllipseCallout">
            <a:avLst>
              <a:gd name="adj1" fmla="val -59827"/>
              <a:gd name="adj2" fmla="val 39273"/>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spcBef>
                <a:spcPts val="0"/>
              </a:spcBef>
              <a:spcAft>
                <a:spcPts val="800"/>
              </a:spcAft>
            </a:pPr>
            <a:r>
              <a:rPr lang="vi-VN" sz="2800" b="1" i="0" u="none" strike="noStrike" dirty="0">
                <a:solidFill>
                  <a:srgbClr val="000000"/>
                </a:solidFill>
                <a:effectLst/>
                <a:latin typeface="Times New Roman" panose="02020603050405020304" pitchFamily="18" charset="0"/>
              </a:rPr>
              <a:t>? Em </a:t>
            </a:r>
            <a:r>
              <a:rPr lang="vi-VN" sz="2800" b="1" i="0" u="none" strike="noStrike" dirty="0" err="1">
                <a:solidFill>
                  <a:srgbClr val="000000"/>
                </a:solidFill>
                <a:effectLst/>
                <a:latin typeface="Times New Roman" panose="02020603050405020304" pitchFamily="18" charset="0"/>
              </a:rPr>
              <a:t>hãy</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chỉ</a:t>
            </a:r>
            <a:r>
              <a:rPr lang="vi-VN" sz="2800" b="1" i="0" u="none" strike="noStrike" dirty="0">
                <a:solidFill>
                  <a:srgbClr val="000000"/>
                </a:solidFill>
                <a:effectLst/>
                <a:latin typeface="Times New Roman" panose="02020603050405020304" pitchFamily="18" charset="0"/>
              </a:rPr>
              <a:t> ra </a:t>
            </a:r>
            <a:r>
              <a:rPr lang="vi-VN" sz="2800" b="1" i="0" u="none" strike="noStrike" dirty="0" err="1">
                <a:solidFill>
                  <a:srgbClr val="000000"/>
                </a:solidFill>
                <a:effectLst/>
                <a:latin typeface="Times New Roman" panose="02020603050405020304" pitchFamily="18" charset="0"/>
              </a:rPr>
              <a:t>những</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từ</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ngữ</a:t>
            </a:r>
            <a:r>
              <a:rPr lang="vi-VN" sz="2800" b="1" i="0" u="none" strike="noStrike" dirty="0">
                <a:solidFill>
                  <a:srgbClr val="000000"/>
                </a:solidFill>
                <a:effectLst/>
                <a:latin typeface="Times New Roman" panose="02020603050405020304" pitchFamily="18" charset="0"/>
              </a:rPr>
              <a:t>, câu thơ </a:t>
            </a:r>
            <a:r>
              <a:rPr lang="vi-VN" sz="2800" b="1" i="0" u="none" strike="noStrike" dirty="0" err="1">
                <a:solidFill>
                  <a:srgbClr val="000000"/>
                </a:solidFill>
                <a:effectLst/>
                <a:latin typeface="Times New Roman" panose="02020603050405020304" pitchFamily="18" charset="0"/>
              </a:rPr>
              <a:t>thể</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hiện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tình</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cảm</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của</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nhà</a:t>
            </a:r>
            <a:r>
              <a:rPr lang="vi-VN" sz="2800" b="1" i="0" u="none" strike="noStrike" dirty="0">
                <a:solidFill>
                  <a:srgbClr val="000000"/>
                </a:solidFill>
                <a:effectLst/>
                <a:latin typeface="Times New Roman" panose="02020603050405020304" pitchFamily="18" charset="0"/>
              </a:rPr>
              <a:t> thơ?</a:t>
            </a:r>
            <a:endParaRPr lang="vi-VN" sz="2800" b="0" dirty="0">
              <a:effectLst/>
            </a:endParaRPr>
          </a:p>
          <a:p>
            <a:pPr algn="just" rtl="0">
              <a:spcBef>
                <a:spcPts val="0"/>
              </a:spcBef>
              <a:spcAft>
                <a:spcPts val="800"/>
              </a:spcAft>
            </a:pPr>
            <a:r>
              <a:rPr lang="vi-VN" sz="2800" b="1" i="0" u="none" strike="noStrike" dirty="0">
                <a:solidFill>
                  <a:srgbClr val="000000"/>
                </a:solidFill>
                <a:effectLst/>
                <a:latin typeface="Times New Roman" panose="02020603050405020304" pitchFamily="18" charset="0"/>
              </a:rPr>
              <a:t>?Em </a:t>
            </a:r>
            <a:r>
              <a:rPr lang="vi-VN" sz="2800" b="1" i="0" u="none" strike="noStrike" dirty="0" err="1">
                <a:solidFill>
                  <a:srgbClr val="000000"/>
                </a:solidFill>
                <a:effectLst/>
                <a:latin typeface="Times New Roman" panose="02020603050405020304" pitchFamily="18" charset="0"/>
              </a:rPr>
              <a:t>cảm</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nhận</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được</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những</a:t>
            </a:r>
            <a:r>
              <a:rPr lang="vi-VN" sz="2800" b="1" i="0" u="none" strike="noStrike" dirty="0">
                <a:solidFill>
                  <a:srgbClr val="000000"/>
                </a:solidFill>
                <a:effectLst/>
                <a:latin typeface="Times New Roman" panose="02020603050405020304" pitchFamily="18" charset="0"/>
              </a:rPr>
              <a:t> rung </a:t>
            </a:r>
            <a:r>
              <a:rPr lang="vi-VN" sz="2800" b="1" i="0" u="none" strike="noStrike" dirty="0" err="1">
                <a:solidFill>
                  <a:srgbClr val="000000"/>
                </a:solidFill>
                <a:effectLst/>
                <a:latin typeface="Times New Roman" panose="02020603050405020304" pitchFamily="18" charset="0"/>
              </a:rPr>
              <a:t>cảm</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gì</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của</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nhà</a:t>
            </a:r>
            <a:r>
              <a:rPr lang="vi-VN" sz="2800" b="1" i="0" u="none" strike="noStrike" dirty="0">
                <a:solidFill>
                  <a:srgbClr val="000000"/>
                </a:solidFill>
                <a:effectLst/>
                <a:latin typeface="Times New Roman" panose="02020603050405020304" pitchFamily="18" charset="0"/>
              </a:rPr>
              <a:t> thơ Lâm </a:t>
            </a:r>
            <a:r>
              <a:rPr lang="vi-VN" sz="2800" b="1" i="0" u="none" strike="noStrike" dirty="0" err="1">
                <a:solidFill>
                  <a:srgbClr val="000000"/>
                </a:solidFill>
                <a:effectLst/>
                <a:latin typeface="Times New Roman" panose="02020603050405020304" pitchFamily="18" charset="0"/>
              </a:rPr>
              <a:t>Thị</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Mỹ</a:t>
            </a:r>
            <a:r>
              <a:rPr lang="vi-VN" sz="2800" b="1" i="0" u="none" strike="noStrike" dirty="0">
                <a:solidFill>
                  <a:srgbClr val="000000"/>
                </a:solidFill>
                <a:effectLst/>
                <a:latin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rPr>
              <a:t>Dạ</a:t>
            </a:r>
            <a:r>
              <a:rPr lang="en-US" sz="2800" b="1" dirty="0">
                <a:solidFill>
                  <a:srgbClr val="000000"/>
                </a:solidFill>
                <a:latin typeface="Times New Roman" panose="02020603050405020304" pitchFamily="18" charset="0"/>
              </a:rPr>
              <a:t>? </a:t>
            </a:r>
            <a:br>
              <a:rPr lang="vi-VN" sz="2800" dirty="0"/>
            </a:br>
            <a:endParaRPr lang="en-US" sz="2800" dirty="0"/>
          </a:p>
        </p:txBody>
      </p:sp>
      <p:pic>
        <p:nvPicPr>
          <p:cNvPr id="3" name="Picture 2" descr="Hình ảnh Muốn Mọi Người PNG , Người đàn ông Clipart, Hoạt Hình, Bút Jane  PNG miễn phí tải tập tin PSDComment và Vector">
            <a:extLst>
              <a:ext uri="{FF2B5EF4-FFF2-40B4-BE49-F238E27FC236}">
                <a16:creationId xmlns:a16="http://schemas.microsoft.com/office/drawing/2014/main" id="{E1FB69E3-14EC-B32C-3C2E-EBA92CA8BD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0" y="2733781"/>
            <a:ext cx="5339138" cy="503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4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E7DAF85-4127-471D-081B-7473E2DAB17F}"/>
              </a:ext>
            </a:extLst>
          </p:cNvPr>
          <p:cNvGraphicFramePr/>
          <p:nvPr>
            <p:extLst>
              <p:ext uri="{D42A27DB-BD31-4B8C-83A1-F6EECF244321}">
                <p14:modId xmlns:p14="http://schemas.microsoft.com/office/powerpoint/2010/main" val="3879995482"/>
              </p:ext>
            </p:extLst>
          </p:nvPr>
        </p:nvGraphicFramePr>
        <p:xfrm>
          <a:off x="441789" y="626724"/>
          <a:ext cx="11178283" cy="4428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C04FE37-CB33-924D-D796-5A592E181B56}"/>
              </a:ext>
            </a:extLst>
          </p:cNvPr>
          <p:cNvSpPr txBox="1"/>
          <p:nvPr/>
        </p:nvSpPr>
        <p:spPr>
          <a:xfrm>
            <a:off x="441788" y="5579136"/>
            <a:ext cx="924674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3600" b="1" i="0" u="none" strike="noStrike" dirty="0">
                <a:solidFill>
                  <a:srgbClr val="000000"/>
                </a:solidFill>
                <a:effectLst/>
                <a:latin typeface="Times New Roman" panose="02020603050405020304" pitchFamily="18" charset="0"/>
              </a:rPr>
              <a:t>=&gt; </a:t>
            </a:r>
            <a:r>
              <a:rPr lang="vi-VN" sz="3600" b="1" i="0" u="none" strike="noStrike" dirty="0" err="1">
                <a:solidFill>
                  <a:srgbClr val="000000"/>
                </a:solidFill>
                <a:effectLst/>
                <a:latin typeface="Times New Roman" panose="02020603050405020304" pitchFamily="18" charset="0"/>
              </a:rPr>
              <a:t>Dòng</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sữa</a:t>
            </a:r>
            <a:r>
              <a:rPr lang="vi-VN" sz="3600" b="1" i="0" u="none" strike="noStrike" dirty="0">
                <a:solidFill>
                  <a:srgbClr val="000000"/>
                </a:solidFill>
                <a:effectLst/>
                <a:latin typeface="Times New Roman" panose="02020603050405020304" pitchFamily="18" charset="0"/>
              </a:rPr>
              <a:t> </a:t>
            </a:r>
            <a:r>
              <a:rPr lang="vi-VN" sz="3600" b="1" i="0" u="none" strike="noStrike" dirty="0" err="1">
                <a:solidFill>
                  <a:srgbClr val="000000"/>
                </a:solidFill>
                <a:effectLst/>
                <a:latin typeface="Times New Roman" panose="02020603050405020304" pitchFamily="18" charset="0"/>
              </a:rPr>
              <a:t>mát</a:t>
            </a:r>
            <a:r>
              <a:rPr lang="vi-VN" sz="3600" b="1" i="0" u="none" strike="noStrike" dirty="0">
                <a:solidFill>
                  <a:srgbClr val="000000"/>
                </a:solidFill>
                <a:effectLst/>
                <a:latin typeface="Times New Roman" panose="02020603050405020304" pitchFamily="18" charset="0"/>
              </a:rPr>
              <a:t> nuôi </a:t>
            </a:r>
            <a:r>
              <a:rPr lang="vi-VN" sz="3600" b="1" i="0" u="none" strike="noStrike" dirty="0" err="1">
                <a:solidFill>
                  <a:srgbClr val="000000"/>
                </a:solidFill>
                <a:effectLst/>
                <a:latin typeface="Times New Roman" panose="02020603050405020304" pitchFamily="18" charset="0"/>
              </a:rPr>
              <a:t>dưỡng</a:t>
            </a:r>
            <a:r>
              <a:rPr lang="vi-VN" sz="3600" b="1" i="0" u="none" strike="noStrike" dirty="0">
                <a:solidFill>
                  <a:srgbClr val="000000"/>
                </a:solidFill>
                <a:effectLst/>
                <a:latin typeface="Times New Roman" panose="02020603050405020304" pitchFamily="18" charset="0"/>
              </a:rPr>
              <a:t> tâm </a:t>
            </a:r>
            <a:r>
              <a:rPr lang="vi-VN" sz="3600" b="1" i="0" u="none" strike="noStrike" dirty="0" err="1">
                <a:solidFill>
                  <a:srgbClr val="000000"/>
                </a:solidFill>
                <a:effectLst/>
                <a:latin typeface="Times New Roman" panose="02020603050405020304" pitchFamily="18" charset="0"/>
              </a:rPr>
              <a:t>hồn</a:t>
            </a:r>
            <a:r>
              <a:rPr lang="en-US" sz="3600" b="1" i="0" u="none" strike="noStrike" dirty="0">
                <a:solidFill>
                  <a:srgbClr val="000000"/>
                </a:solidFill>
                <a:effectLst/>
                <a:latin typeface="Times New Roman" panose="02020603050405020304" pitchFamily="18" charset="0"/>
              </a:rPr>
              <a:t>.</a:t>
            </a:r>
            <a:endParaRPr lang="en-US" sz="3600" dirty="0"/>
          </a:p>
        </p:txBody>
      </p:sp>
    </p:spTree>
    <p:extLst>
      <p:ext uri="{BB962C8B-B14F-4D97-AF65-F5344CB8AC3E}">
        <p14:creationId xmlns:p14="http://schemas.microsoft.com/office/powerpoint/2010/main" val="362628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ECC6EB5-4D67-479C-A267-EC94FB24644B}"/>
                                            </p:graphicEl>
                                          </p:spTgt>
                                        </p:tgtEl>
                                        <p:attrNameLst>
                                          <p:attrName>style.visibility</p:attrName>
                                        </p:attrNameLst>
                                      </p:cBhvr>
                                      <p:to>
                                        <p:strVal val="visible"/>
                                      </p:to>
                                    </p:set>
                                    <p:animEffect transition="in" filter="fade">
                                      <p:cBhvr>
                                        <p:cTn id="7" dur="1000"/>
                                        <p:tgtEl>
                                          <p:spTgt spid="2">
                                            <p:graphicEl>
                                              <a:dgm id="{BECC6EB5-4D67-479C-A267-EC94FB24644B}"/>
                                            </p:graphicEl>
                                          </p:spTgt>
                                        </p:tgtEl>
                                      </p:cBhvr>
                                    </p:animEffect>
                                    <p:anim calcmode="lin" valueType="num">
                                      <p:cBhvr>
                                        <p:cTn id="8" dur="1000" fill="hold"/>
                                        <p:tgtEl>
                                          <p:spTgt spid="2">
                                            <p:graphicEl>
                                              <a:dgm id="{BECC6EB5-4D67-479C-A267-EC94FB24644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ECC6EB5-4D67-479C-A267-EC94FB24644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BE759F09-32E3-4954-804E-5EB9E7ED028F}"/>
                                            </p:graphicEl>
                                          </p:spTgt>
                                        </p:tgtEl>
                                        <p:attrNameLst>
                                          <p:attrName>style.visibility</p:attrName>
                                        </p:attrNameLst>
                                      </p:cBhvr>
                                      <p:to>
                                        <p:strVal val="visible"/>
                                      </p:to>
                                    </p:set>
                                    <p:animEffect transition="in" filter="fade">
                                      <p:cBhvr>
                                        <p:cTn id="14" dur="1000"/>
                                        <p:tgtEl>
                                          <p:spTgt spid="2">
                                            <p:graphicEl>
                                              <a:dgm id="{BE759F09-32E3-4954-804E-5EB9E7ED028F}"/>
                                            </p:graphicEl>
                                          </p:spTgt>
                                        </p:tgtEl>
                                      </p:cBhvr>
                                    </p:animEffect>
                                    <p:anim calcmode="lin" valueType="num">
                                      <p:cBhvr>
                                        <p:cTn id="15" dur="1000" fill="hold"/>
                                        <p:tgtEl>
                                          <p:spTgt spid="2">
                                            <p:graphicEl>
                                              <a:dgm id="{BE759F09-32E3-4954-804E-5EB9E7ED028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BE759F09-32E3-4954-804E-5EB9E7ED028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B080470C-0CD5-4675-8976-3EE527B94467}"/>
                                            </p:graphicEl>
                                          </p:spTgt>
                                        </p:tgtEl>
                                        <p:attrNameLst>
                                          <p:attrName>style.visibility</p:attrName>
                                        </p:attrNameLst>
                                      </p:cBhvr>
                                      <p:to>
                                        <p:strVal val="visible"/>
                                      </p:to>
                                    </p:set>
                                    <p:animEffect transition="in" filter="fade">
                                      <p:cBhvr>
                                        <p:cTn id="21" dur="1000"/>
                                        <p:tgtEl>
                                          <p:spTgt spid="2">
                                            <p:graphicEl>
                                              <a:dgm id="{B080470C-0CD5-4675-8976-3EE527B94467}"/>
                                            </p:graphicEl>
                                          </p:spTgt>
                                        </p:tgtEl>
                                      </p:cBhvr>
                                    </p:animEffect>
                                    <p:anim calcmode="lin" valueType="num">
                                      <p:cBhvr>
                                        <p:cTn id="22" dur="1000" fill="hold"/>
                                        <p:tgtEl>
                                          <p:spTgt spid="2">
                                            <p:graphicEl>
                                              <a:dgm id="{B080470C-0CD5-4675-8976-3EE527B94467}"/>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B080470C-0CD5-4675-8976-3EE527B9446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8F674570-F42F-4C12-9979-E4FE9DF01473}"/>
                                            </p:graphicEl>
                                          </p:spTgt>
                                        </p:tgtEl>
                                        <p:attrNameLst>
                                          <p:attrName>style.visibility</p:attrName>
                                        </p:attrNameLst>
                                      </p:cBhvr>
                                      <p:to>
                                        <p:strVal val="visible"/>
                                      </p:to>
                                    </p:set>
                                    <p:animEffect transition="in" filter="fade">
                                      <p:cBhvr>
                                        <p:cTn id="28" dur="1000"/>
                                        <p:tgtEl>
                                          <p:spTgt spid="2">
                                            <p:graphicEl>
                                              <a:dgm id="{8F674570-F42F-4C12-9979-E4FE9DF01473}"/>
                                            </p:graphicEl>
                                          </p:spTgt>
                                        </p:tgtEl>
                                      </p:cBhvr>
                                    </p:animEffect>
                                    <p:anim calcmode="lin" valueType="num">
                                      <p:cBhvr>
                                        <p:cTn id="29" dur="1000" fill="hold"/>
                                        <p:tgtEl>
                                          <p:spTgt spid="2">
                                            <p:graphicEl>
                                              <a:dgm id="{8F674570-F42F-4C12-9979-E4FE9DF01473}"/>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8F674570-F42F-4C12-9979-E4FE9DF0147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ABF8B2CD-FB88-4B23-850E-955489BF08C1}"/>
                                            </p:graphicEl>
                                          </p:spTgt>
                                        </p:tgtEl>
                                        <p:attrNameLst>
                                          <p:attrName>style.visibility</p:attrName>
                                        </p:attrNameLst>
                                      </p:cBhvr>
                                      <p:to>
                                        <p:strVal val="visible"/>
                                      </p:to>
                                    </p:set>
                                    <p:animEffect transition="in" filter="fade">
                                      <p:cBhvr>
                                        <p:cTn id="35" dur="1000"/>
                                        <p:tgtEl>
                                          <p:spTgt spid="2">
                                            <p:graphicEl>
                                              <a:dgm id="{ABF8B2CD-FB88-4B23-850E-955489BF08C1}"/>
                                            </p:graphicEl>
                                          </p:spTgt>
                                        </p:tgtEl>
                                      </p:cBhvr>
                                    </p:animEffect>
                                    <p:anim calcmode="lin" valueType="num">
                                      <p:cBhvr>
                                        <p:cTn id="36" dur="1000" fill="hold"/>
                                        <p:tgtEl>
                                          <p:spTgt spid="2">
                                            <p:graphicEl>
                                              <a:dgm id="{ABF8B2CD-FB88-4B23-850E-955489BF08C1}"/>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ABF8B2CD-FB88-4B23-850E-955489BF08C1}"/>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8587B54E-09A9-4A77-B5DF-D94775DF80C3}"/>
                                            </p:graphicEl>
                                          </p:spTgt>
                                        </p:tgtEl>
                                        <p:attrNameLst>
                                          <p:attrName>style.visibility</p:attrName>
                                        </p:attrNameLst>
                                      </p:cBhvr>
                                      <p:to>
                                        <p:strVal val="visible"/>
                                      </p:to>
                                    </p:set>
                                    <p:animEffect transition="in" filter="fade">
                                      <p:cBhvr>
                                        <p:cTn id="42" dur="1000"/>
                                        <p:tgtEl>
                                          <p:spTgt spid="2">
                                            <p:graphicEl>
                                              <a:dgm id="{8587B54E-09A9-4A77-B5DF-D94775DF80C3}"/>
                                            </p:graphicEl>
                                          </p:spTgt>
                                        </p:tgtEl>
                                      </p:cBhvr>
                                    </p:animEffect>
                                    <p:anim calcmode="lin" valueType="num">
                                      <p:cBhvr>
                                        <p:cTn id="43" dur="1000" fill="hold"/>
                                        <p:tgtEl>
                                          <p:spTgt spid="2">
                                            <p:graphicEl>
                                              <a:dgm id="{8587B54E-09A9-4A77-B5DF-D94775DF80C3}"/>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8587B54E-09A9-4A77-B5DF-D94775DF80C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27613" y="2616200"/>
            <a:ext cx="1799668" cy="147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6" name="流程图: 库存数据 5"/>
          <p:cNvSpPr/>
          <p:nvPr/>
        </p:nvSpPr>
        <p:spPr>
          <a:xfrm flipH="1">
            <a:off x="2603462" y="2417674"/>
            <a:ext cx="7081111" cy="1874926"/>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7" name="TextBox 9"/>
          <p:cNvSpPr txBox="1"/>
          <p:nvPr/>
        </p:nvSpPr>
        <p:spPr>
          <a:xfrm>
            <a:off x="2164881" y="2584271"/>
            <a:ext cx="1492716" cy="1200329"/>
          </a:xfrm>
          <a:prstGeom prst="rect">
            <a:avLst/>
          </a:prstGeom>
          <a:noFill/>
        </p:spPr>
        <p:txBody>
          <a:bodyPr wrap="none" rtlCol="0">
            <a:spAutoFit/>
          </a:bodyPr>
          <a:lstStyle/>
          <a:p>
            <a:r>
              <a:rPr lang="en-US" altLang="zh-CN" sz="7200" b="1" dirty="0">
                <a:solidFill>
                  <a:prstClr val="white"/>
                </a:solidFill>
                <a:latin typeface="Times New Roman" pitchFamily="18" charset="0"/>
                <a:ea typeface="印品黑体" panose="00000500000000000000" pitchFamily="2" charset="-122"/>
                <a:cs typeface="Times New Roman" pitchFamily="18" charset="0"/>
              </a:rPr>
              <a:t>III.</a:t>
            </a:r>
            <a:endParaRPr lang="zh-CN" altLang="en-US" sz="7200" b="1" dirty="0">
              <a:solidFill>
                <a:prstClr val="white"/>
              </a:solidFill>
              <a:latin typeface="Times New Roman" pitchFamily="18" charset="0"/>
              <a:ea typeface="印品黑体" panose="00000500000000000000" pitchFamily="2" charset="-122"/>
              <a:cs typeface="Times New Roman" pitchFamily="18" charset="0"/>
            </a:endParaRPr>
          </a:p>
        </p:txBody>
      </p:sp>
      <p:sp>
        <p:nvSpPr>
          <p:cNvPr id="9" name="TextBox 11"/>
          <p:cNvSpPr txBox="1"/>
          <p:nvPr/>
        </p:nvSpPr>
        <p:spPr>
          <a:xfrm>
            <a:off x="3852931" y="2731907"/>
            <a:ext cx="6082625" cy="1311449"/>
          </a:xfrm>
          <a:prstGeom prst="rect">
            <a:avLst/>
          </a:prstGeom>
          <a:noFill/>
        </p:spPr>
        <p:txBody>
          <a:bodyPr wrap="square" rtlCol="0">
            <a:spAutoFit/>
          </a:bodyPr>
          <a:lstStyle/>
          <a:p>
            <a:pPr algn="just">
              <a:lnSpc>
                <a:spcPct val="150000"/>
              </a:lnSpc>
              <a:spcAft>
                <a:spcPts val="800"/>
              </a:spcAft>
            </a:pPr>
            <a:r>
              <a:rPr lang="en-US" sz="6000" b="1" dirty="0">
                <a:solidFill>
                  <a:prstClr val="white"/>
                </a:solidFill>
                <a:latin typeface="Times New Roman"/>
                <a:ea typeface="Calibri"/>
                <a:cs typeface="Times New Roman"/>
              </a:rPr>
              <a:t>TỔNG KẾT</a:t>
            </a:r>
            <a:endParaRPr lang="zh-CN" altLang="en-US" sz="8800" b="1" dirty="0">
              <a:solidFill>
                <a:prstClr val="white"/>
              </a:solidFill>
              <a:latin typeface="Times New Roman" pitchFamily="18" charset="0"/>
              <a:ea typeface="印品黑体" panose="00000500000000000000" pitchFamily="2" charset="-122"/>
              <a:cs typeface="Times New Roman" pitchFamily="18" charset="0"/>
            </a:endParaRPr>
          </a:p>
        </p:txBody>
      </p:sp>
    </p:spTree>
    <p:extLst>
      <p:ext uri="{BB962C8B-B14F-4D97-AF65-F5344CB8AC3E}">
        <p14:creationId xmlns:p14="http://schemas.microsoft.com/office/powerpoint/2010/main" val="12926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218760A-82F0-9050-1A12-4A4BDF53A049}"/>
              </a:ext>
            </a:extLst>
          </p:cNvPr>
          <p:cNvGraphicFramePr/>
          <p:nvPr>
            <p:extLst>
              <p:ext uri="{D42A27DB-BD31-4B8C-83A1-F6EECF244321}">
                <p14:modId xmlns:p14="http://schemas.microsoft.com/office/powerpoint/2010/main" val="3256927660"/>
              </p:ext>
            </p:extLst>
          </p:nvPr>
        </p:nvGraphicFramePr>
        <p:xfrm>
          <a:off x="616449" y="359596"/>
          <a:ext cx="11003623" cy="5778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1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7E3AEE1-D491-4B94-B106-C38D8B190CCB}"/>
                                            </p:graphicEl>
                                          </p:spTgt>
                                        </p:tgtEl>
                                        <p:attrNameLst>
                                          <p:attrName>style.visibility</p:attrName>
                                        </p:attrNameLst>
                                      </p:cBhvr>
                                      <p:to>
                                        <p:strVal val="visible"/>
                                      </p:to>
                                    </p:set>
                                    <p:animEffect transition="in" filter="fade">
                                      <p:cBhvr>
                                        <p:cTn id="7" dur="1000"/>
                                        <p:tgtEl>
                                          <p:spTgt spid="4">
                                            <p:graphicEl>
                                              <a:dgm id="{87E3AEE1-D491-4B94-B106-C38D8B190CCB}"/>
                                            </p:graphicEl>
                                          </p:spTgt>
                                        </p:tgtEl>
                                      </p:cBhvr>
                                    </p:animEffect>
                                    <p:anim calcmode="lin" valueType="num">
                                      <p:cBhvr>
                                        <p:cTn id="8" dur="1000" fill="hold"/>
                                        <p:tgtEl>
                                          <p:spTgt spid="4">
                                            <p:graphicEl>
                                              <a:dgm id="{87E3AEE1-D491-4B94-B106-C38D8B190CC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7E3AEE1-D491-4B94-B106-C38D8B190CC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E16B20B-15B8-424D-86F8-727A891C20EF}"/>
                                            </p:graphicEl>
                                          </p:spTgt>
                                        </p:tgtEl>
                                        <p:attrNameLst>
                                          <p:attrName>style.visibility</p:attrName>
                                        </p:attrNameLst>
                                      </p:cBhvr>
                                      <p:to>
                                        <p:strVal val="visible"/>
                                      </p:to>
                                    </p:set>
                                    <p:animEffect transition="in" filter="fade">
                                      <p:cBhvr>
                                        <p:cTn id="14" dur="1000"/>
                                        <p:tgtEl>
                                          <p:spTgt spid="4">
                                            <p:graphicEl>
                                              <a:dgm id="{2E16B20B-15B8-424D-86F8-727A891C20EF}"/>
                                            </p:graphicEl>
                                          </p:spTgt>
                                        </p:tgtEl>
                                      </p:cBhvr>
                                    </p:animEffect>
                                    <p:anim calcmode="lin" valueType="num">
                                      <p:cBhvr>
                                        <p:cTn id="15" dur="1000" fill="hold"/>
                                        <p:tgtEl>
                                          <p:spTgt spid="4">
                                            <p:graphicEl>
                                              <a:dgm id="{2E16B20B-15B8-424D-86F8-727A891C20E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2E16B20B-15B8-424D-86F8-727A891C20E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9AD5276B-2811-4BAC-8246-E23C0F9E2AEF}"/>
                                            </p:graphicEl>
                                          </p:spTgt>
                                        </p:tgtEl>
                                        <p:attrNameLst>
                                          <p:attrName>style.visibility</p:attrName>
                                        </p:attrNameLst>
                                      </p:cBhvr>
                                      <p:to>
                                        <p:strVal val="visible"/>
                                      </p:to>
                                    </p:set>
                                    <p:animEffect transition="in" filter="fade">
                                      <p:cBhvr>
                                        <p:cTn id="21" dur="1000"/>
                                        <p:tgtEl>
                                          <p:spTgt spid="4">
                                            <p:graphicEl>
                                              <a:dgm id="{9AD5276B-2811-4BAC-8246-E23C0F9E2AEF}"/>
                                            </p:graphicEl>
                                          </p:spTgt>
                                        </p:tgtEl>
                                      </p:cBhvr>
                                    </p:animEffect>
                                    <p:anim calcmode="lin" valueType="num">
                                      <p:cBhvr>
                                        <p:cTn id="22" dur="1000" fill="hold"/>
                                        <p:tgtEl>
                                          <p:spTgt spid="4">
                                            <p:graphicEl>
                                              <a:dgm id="{9AD5276B-2811-4BAC-8246-E23C0F9E2AE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9AD5276B-2811-4BAC-8246-E23C0F9E2AE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039593B2-11CE-4CFF-8D6E-CDFB72897DA4}"/>
                                            </p:graphicEl>
                                          </p:spTgt>
                                        </p:tgtEl>
                                        <p:attrNameLst>
                                          <p:attrName>style.visibility</p:attrName>
                                        </p:attrNameLst>
                                      </p:cBhvr>
                                      <p:to>
                                        <p:strVal val="visible"/>
                                      </p:to>
                                    </p:set>
                                    <p:animEffect transition="in" filter="fade">
                                      <p:cBhvr>
                                        <p:cTn id="28" dur="1000"/>
                                        <p:tgtEl>
                                          <p:spTgt spid="4">
                                            <p:graphicEl>
                                              <a:dgm id="{039593B2-11CE-4CFF-8D6E-CDFB72897DA4}"/>
                                            </p:graphicEl>
                                          </p:spTgt>
                                        </p:tgtEl>
                                      </p:cBhvr>
                                    </p:animEffect>
                                    <p:anim calcmode="lin" valueType="num">
                                      <p:cBhvr>
                                        <p:cTn id="29" dur="1000" fill="hold"/>
                                        <p:tgtEl>
                                          <p:spTgt spid="4">
                                            <p:graphicEl>
                                              <a:dgm id="{039593B2-11CE-4CFF-8D6E-CDFB72897DA4}"/>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039593B2-11CE-4CFF-8D6E-CDFB72897DA4}"/>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9FCFB2CF-A817-4033-9101-6D0602E0615A}"/>
                                            </p:graphicEl>
                                          </p:spTgt>
                                        </p:tgtEl>
                                        <p:attrNameLst>
                                          <p:attrName>style.visibility</p:attrName>
                                        </p:attrNameLst>
                                      </p:cBhvr>
                                      <p:to>
                                        <p:strVal val="visible"/>
                                      </p:to>
                                    </p:set>
                                    <p:animEffect transition="in" filter="fade">
                                      <p:cBhvr>
                                        <p:cTn id="35" dur="1000"/>
                                        <p:tgtEl>
                                          <p:spTgt spid="4">
                                            <p:graphicEl>
                                              <a:dgm id="{9FCFB2CF-A817-4033-9101-6D0602E0615A}"/>
                                            </p:graphicEl>
                                          </p:spTgt>
                                        </p:tgtEl>
                                      </p:cBhvr>
                                    </p:animEffect>
                                    <p:anim calcmode="lin" valueType="num">
                                      <p:cBhvr>
                                        <p:cTn id="36" dur="1000" fill="hold"/>
                                        <p:tgtEl>
                                          <p:spTgt spid="4">
                                            <p:graphicEl>
                                              <a:dgm id="{9FCFB2CF-A817-4033-9101-6D0602E0615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9FCFB2CF-A817-4033-9101-6D0602E0615A}"/>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D6992A7A-E62E-4688-9711-F5E5E4B21171}"/>
                                            </p:graphicEl>
                                          </p:spTgt>
                                        </p:tgtEl>
                                        <p:attrNameLst>
                                          <p:attrName>style.visibility</p:attrName>
                                        </p:attrNameLst>
                                      </p:cBhvr>
                                      <p:to>
                                        <p:strVal val="visible"/>
                                      </p:to>
                                    </p:set>
                                    <p:animEffect transition="in" filter="fade">
                                      <p:cBhvr>
                                        <p:cTn id="42" dur="1000"/>
                                        <p:tgtEl>
                                          <p:spTgt spid="4">
                                            <p:graphicEl>
                                              <a:dgm id="{D6992A7A-E62E-4688-9711-F5E5E4B21171}"/>
                                            </p:graphicEl>
                                          </p:spTgt>
                                        </p:tgtEl>
                                      </p:cBhvr>
                                    </p:animEffect>
                                    <p:anim calcmode="lin" valueType="num">
                                      <p:cBhvr>
                                        <p:cTn id="43" dur="1000" fill="hold"/>
                                        <p:tgtEl>
                                          <p:spTgt spid="4">
                                            <p:graphicEl>
                                              <a:dgm id="{D6992A7A-E62E-4688-9711-F5E5E4B21171}"/>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D6992A7A-E62E-4688-9711-F5E5E4B2117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301119" y="2176374"/>
            <a:ext cx="1011815" cy="2062103"/>
          </a:xfrm>
          <a:prstGeom prst="rect">
            <a:avLst/>
          </a:prstGeom>
          <a:noFill/>
        </p:spPr>
        <p:txBody>
          <a:bodyPr wrap="none" rtlCol="0">
            <a:spAutoFit/>
          </a:bodyPr>
          <a:lstStyle/>
          <a:p>
            <a:r>
              <a:rPr lang="en-US" altLang="zh-CN" sz="12800" b="1" dirty="0">
                <a:solidFill>
                  <a:prstClr val="white"/>
                </a:solidFill>
                <a:latin typeface="印品黑体" panose="00000500000000000000" pitchFamily="2" charset="-122"/>
                <a:ea typeface="印品黑体" panose="00000500000000000000" pitchFamily="2" charset="-122"/>
              </a:rPr>
              <a:t>?</a:t>
            </a:r>
            <a:endParaRPr lang="zh-CN" altLang="en-US" sz="12800" b="1" dirty="0">
              <a:solidFill>
                <a:prstClr val="white"/>
              </a:solidFill>
              <a:latin typeface="印品黑体" panose="00000500000000000000" pitchFamily="2" charset="-122"/>
              <a:ea typeface="印品黑体" panose="00000500000000000000" pitchFamily="2" charset="-122"/>
            </a:endParaRPr>
          </a:p>
        </p:txBody>
      </p:sp>
      <p:sp>
        <p:nvSpPr>
          <p:cNvPr id="8" name="Rectangle 7"/>
          <p:cNvSpPr/>
          <p:nvPr/>
        </p:nvSpPr>
        <p:spPr>
          <a:xfrm>
            <a:off x="995887" y="1280626"/>
            <a:ext cx="10200228" cy="1015663"/>
          </a:xfrm>
          <a:prstGeom prst="rect">
            <a:avLst/>
          </a:prstGeom>
          <a:noFill/>
        </p:spPr>
        <p:txBody>
          <a:bodyPr wrap="none" lIns="91436" tIns="45718" rIns="91436" bIns="45718">
            <a:spAutoFit/>
            <a:scene3d>
              <a:camera prst="obliqueTopRight"/>
              <a:lightRig rig="threePt" dir="t"/>
            </a:scene3d>
          </a:bodyPr>
          <a:lstStyle/>
          <a:p>
            <a:pPr algn="ctr" defTabSz="914354"/>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sym typeface="Arial"/>
              </a:rPr>
              <a:t>VƯỢT CHƯỚNG NGẠI VẬT</a:t>
            </a:r>
          </a:p>
        </p:txBody>
      </p:sp>
      <p:sp>
        <p:nvSpPr>
          <p:cNvPr id="24" name="Oval 23"/>
          <p:cNvSpPr/>
          <p:nvPr/>
        </p:nvSpPr>
        <p:spPr>
          <a:xfrm>
            <a:off x="1301119" y="3207425"/>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G</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5" name="Oval 24"/>
          <p:cNvSpPr/>
          <p:nvPr/>
        </p:nvSpPr>
        <p:spPr>
          <a:xfrm>
            <a:off x="1924573" y="32351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lang="en-US" sz="3200" b="1" kern="0" noProof="0" dirty="0">
                <a:solidFill>
                  <a:prstClr val="white"/>
                </a:solidFill>
                <a:latin typeface="Calibri"/>
                <a:sym typeface="Arial"/>
              </a:rPr>
              <a:t>Ồ</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6" name="Oval 25"/>
          <p:cNvSpPr/>
          <p:nvPr/>
        </p:nvSpPr>
        <p:spPr>
          <a:xfrm>
            <a:off x="2529257" y="32351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M</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7" name="Oval 26"/>
          <p:cNvSpPr/>
          <p:nvPr/>
        </p:nvSpPr>
        <p:spPr>
          <a:xfrm>
            <a:off x="3133941" y="3207425"/>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C</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8" name="Oval 27"/>
          <p:cNvSpPr/>
          <p:nvPr/>
        </p:nvSpPr>
        <p:spPr>
          <a:xfrm>
            <a:off x="3738625" y="3207425"/>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lang="en-US" sz="3200" b="1" kern="0" dirty="0">
                <a:solidFill>
                  <a:prstClr val="white"/>
                </a:solidFill>
                <a:latin typeface="Calibri"/>
                <a:sym typeface="Arial"/>
              </a:rPr>
              <a:t>Ó</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9" name="Oval 28"/>
          <p:cNvSpPr/>
          <p:nvPr/>
        </p:nvSpPr>
        <p:spPr>
          <a:xfrm>
            <a:off x="4352603" y="3207425"/>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0</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30" name="Oval 29"/>
          <p:cNvSpPr/>
          <p:nvPr/>
        </p:nvSpPr>
        <p:spPr>
          <a:xfrm>
            <a:off x="4957287" y="3179716"/>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7</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31" name="Oval 30"/>
          <p:cNvSpPr/>
          <p:nvPr/>
        </p:nvSpPr>
        <p:spPr>
          <a:xfrm>
            <a:off x="5580741" y="3207425"/>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C</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32" name="Oval 31"/>
          <p:cNvSpPr/>
          <p:nvPr/>
        </p:nvSpPr>
        <p:spPr>
          <a:xfrm>
            <a:off x="6185425" y="3207425"/>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H</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33" name="Oval 32"/>
          <p:cNvSpPr/>
          <p:nvPr/>
        </p:nvSpPr>
        <p:spPr>
          <a:xfrm>
            <a:off x="6790109" y="3179716"/>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lang="en-US" sz="3200" b="1" kern="0" noProof="0" dirty="0">
                <a:solidFill>
                  <a:prstClr val="white"/>
                </a:solidFill>
                <a:latin typeface="Calibri"/>
                <a:sym typeface="Arial"/>
              </a:rPr>
              <a:t>Ữ</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34" name="Oval 33"/>
          <p:cNvSpPr/>
          <p:nvPr/>
        </p:nvSpPr>
        <p:spPr>
          <a:xfrm>
            <a:off x="7394793" y="3179716"/>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C</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35" name="Oval 34"/>
          <p:cNvSpPr/>
          <p:nvPr/>
        </p:nvSpPr>
        <p:spPr>
          <a:xfrm>
            <a:off x="8613455" y="3179716"/>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lang="en-US" sz="3200" b="1" kern="0" noProof="0" dirty="0">
                <a:solidFill>
                  <a:prstClr val="white"/>
                </a:solidFill>
                <a:latin typeface="Calibri"/>
                <a:sym typeface="Arial"/>
              </a:rPr>
              <a:t>I</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36" name="Oval 35"/>
          <p:cNvSpPr/>
          <p:nvPr/>
        </p:nvSpPr>
        <p:spPr>
          <a:xfrm>
            <a:off x="8008771" y="3179716"/>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lang="en-US" sz="3200" b="1" kern="0" dirty="0">
                <a:solidFill>
                  <a:prstClr val="white"/>
                </a:solidFill>
                <a:latin typeface="Calibri"/>
                <a:sym typeface="Arial"/>
              </a:rPr>
              <a:t>Á</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Tree>
    <p:extLst>
      <p:ext uri="{BB962C8B-B14F-4D97-AF65-F5344CB8AC3E}">
        <p14:creationId xmlns:p14="http://schemas.microsoft.com/office/powerpoint/2010/main" val="281223764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26" presetClass="emph" presetSubtype="0" repeatCount="4000" fill="hold" nodeType="withEffect">
                                  <p:stCondLst>
                                    <p:cond delay="0"/>
                                  </p:stCondLst>
                                  <p:childTnLst>
                                    <p:animEffect transition="out" filter="fade">
                                      <p:cBhvr>
                                        <p:cTn id="11" dur="500" tmFilter="0, 0; .2, .5; .8, .5; 1, 0"/>
                                        <p:tgtEl>
                                          <p:spTgt spid="8">
                                            <p:txEl>
                                              <p:pRg st="0" end="0"/>
                                            </p:txEl>
                                          </p:spTgt>
                                        </p:tgtEl>
                                      </p:cBhvr>
                                    </p:animEffect>
                                    <p:animScale>
                                      <p:cBhvr>
                                        <p:cTn id="12" dur="250" autoRev="1" fill="hold"/>
                                        <p:tgtEl>
                                          <p:spTgt spid="8">
                                            <p:txEl>
                                              <p:pRg st="0" end="0"/>
                                            </p:txEl>
                                          </p:spTgt>
                                        </p:tgtEl>
                                      </p:cBhvr>
                                      <p:by x="105000" y="105000"/>
                                    </p:animScale>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subTnLst>
                                    <p:audio>
                                      <p:cMediaNode>
                                        <p:cTn display="0" masterRel="sameClick">
                                          <p:stCondLst>
                                            <p:cond evt="begin" delay="0">
                                              <p:tn val="14"/>
                                            </p:cond>
                                          </p:stCondLst>
                                          <p:endCondLst>
                                            <p:cond evt="onStopAudio" delay="0">
                                              <p:tgtEl>
                                                <p:sldTgt/>
                                              </p:tgtEl>
                                            </p:cond>
                                          </p:endCondLst>
                                        </p:cTn>
                                        <p:tgtEl>
                                          <p:sndTgt r:embed="rId3" name="lato.wav"/>
                                        </p:tgtEl>
                                      </p:cMediaNode>
                                    </p:audio>
                                  </p:sub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subTnLst>
                                    <p:audio>
                                      <p:cMediaNode>
                                        <p:cTn display="0" masterRel="sameClick">
                                          <p:stCondLst>
                                            <p:cond evt="begin" delay="0">
                                              <p:tn val="18"/>
                                            </p:cond>
                                          </p:stCondLst>
                                          <p:endCondLst>
                                            <p:cond evt="onStopAudio" delay="0">
                                              <p:tgtEl>
                                                <p:sldTgt/>
                                              </p:tgtEl>
                                            </p:cond>
                                          </p:endCondLst>
                                        </p:cTn>
                                        <p:tgtEl>
                                          <p:sndTgt r:embed="rId3" name="lato.wav"/>
                                        </p:tgtEl>
                                      </p:cMediaNode>
                                    </p:audio>
                                  </p:sub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3" name="lato.wav"/>
                                        </p:tgtEl>
                                      </p:cMediaNode>
                                    </p:audio>
                                  </p:sub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subTnLst>
                                    <p:audio>
                                      <p:cMediaNode>
                                        <p:cTn display="0" masterRel="sameClick">
                                          <p:stCondLst>
                                            <p:cond evt="begin" delay="0">
                                              <p:tn val="26"/>
                                            </p:cond>
                                          </p:stCondLst>
                                          <p:endCondLst>
                                            <p:cond evt="onStopAudio" delay="0">
                                              <p:tgtEl>
                                                <p:sldTgt/>
                                              </p:tgtEl>
                                            </p:cond>
                                          </p:endCondLst>
                                        </p:cTn>
                                        <p:tgtEl>
                                          <p:sndTgt r:embed="rId3" name="lato.wav"/>
                                        </p:tgtEl>
                                      </p:cMediaNode>
                                    </p:audio>
                                  </p:sub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3" name="lato.wav"/>
                                        </p:tgtEl>
                                      </p:cMediaNode>
                                    </p:audio>
                                  </p:sub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subTnLst>
                                    <p:audio>
                                      <p:cMediaNode>
                                        <p:cTn display="0" masterRel="sameClick">
                                          <p:stCondLst>
                                            <p:cond evt="begin" delay="0">
                                              <p:tn val="34"/>
                                            </p:cond>
                                          </p:stCondLst>
                                          <p:endCondLst>
                                            <p:cond evt="onStopAudio" delay="0">
                                              <p:tgtEl>
                                                <p:sldTgt/>
                                              </p:tgtEl>
                                            </p:cond>
                                          </p:endCondLst>
                                        </p:cTn>
                                        <p:tgtEl>
                                          <p:sndTgt r:embed="rId3" name="lato.wav"/>
                                        </p:tgtEl>
                                      </p:cMediaNode>
                                    </p:audio>
                                  </p:sub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subTnLst>
                                    <p:audio>
                                      <p:cMediaNode>
                                        <p:cTn display="0" masterRel="sameClick">
                                          <p:stCondLst>
                                            <p:cond evt="begin" delay="0">
                                              <p:tn val="38"/>
                                            </p:cond>
                                          </p:stCondLst>
                                          <p:endCondLst>
                                            <p:cond evt="onStopAudio" delay="0">
                                              <p:tgtEl>
                                                <p:sldTgt/>
                                              </p:tgtEl>
                                            </p:cond>
                                          </p:endCondLst>
                                        </p:cTn>
                                        <p:tgtEl>
                                          <p:sndTgt r:embed="rId3" name="lato.wav"/>
                                        </p:tgtEl>
                                      </p:cMediaNode>
                                    </p:audio>
                                  </p:sub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subTnLst>
                                    <p:audio>
                                      <p:cMediaNode>
                                        <p:cTn display="0" masterRel="sameClick">
                                          <p:stCondLst>
                                            <p:cond evt="begin" delay="0">
                                              <p:tn val="42"/>
                                            </p:cond>
                                          </p:stCondLst>
                                          <p:endCondLst>
                                            <p:cond evt="onStopAudio" delay="0">
                                              <p:tgtEl>
                                                <p:sldTgt/>
                                              </p:tgtEl>
                                            </p:cond>
                                          </p:endCondLst>
                                        </p:cTn>
                                        <p:tgtEl>
                                          <p:sndTgt r:embed="rId3" name="lato.wav"/>
                                        </p:tgtEl>
                                      </p:cMediaNode>
                                    </p:audio>
                                  </p:sub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subTnLst>
                                    <p:audio>
                                      <p:cMediaNode>
                                        <p:cTn display="0" masterRel="sameClick">
                                          <p:stCondLst>
                                            <p:cond evt="begin" delay="0">
                                              <p:tn val="46"/>
                                            </p:cond>
                                          </p:stCondLst>
                                          <p:endCondLst>
                                            <p:cond evt="onStopAudio" delay="0">
                                              <p:tgtEl>
                                                <p:sldTgt/>
                                              </p:tgtEl>
                                            </p:cond>
                                          </p:endCondLst>
                                        </p:cTn>
                                        <p:tgtEl>
                                          <p:sndTgt r:embed="rId3" name="lato.wav"/>
                                        </p:tgtEl>
                                      </p:cMediaNode>
                                    </p:audio>
                                  </p:subTnLst>
                                </p:cTn>
                              </p:par>
                            </p:childTnLst>
                          </p:cTn>
                        </p:par>
                        <p:par>
                          <p:cTn id="49" fill="hold">
                            <p:stCondLst>
                              <p:cond delay="6500"/>
                            </p:stCondLst>
                            <p:childTnLst>
                              <p:par>
                                <p:cTn id="50" presetID="10"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subTnLst>
                                    <p:audio>
                                      <p:cMediaNode>
                                        <p:cTn display="0" masterRel="sameClick">
                                          <p:stCondLst>
                                            <p:cond evt="begin" delay="0">
                                              <p:tn val="50"/>
                                            </p:cond>
                                          </p:stCondLst>
                                          <p:endCondLst>
                                            <p:cond evt="onStopAudio" delay="0">
                                              <p:tgtEl>
                                                <p:sldTgt/>
                                              </p:tgtEl>
                                            </p:cond>
                                          </p:endCondLst>
                                        </p:cTn>
                                        <p:tgtEl>
                                          <p:sndTgt r:embed="rId3" name="lato.wav"/>
                                        </p:tgtEl>
                                      </p:cMediaNode>
                                    </p:audio>
                                  </p:sub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subTnLst>
                                    <p:audio>
                                      <p:cMediaNode>
                                        <p:cTn display="0" masterRel="sameClick">
                                          <p:stCondLst>
                                            <p:cond evt="begin" delay="0">
                                              <p:tn val="54"/>
                                            </p:cond>
                                          </p:stCondLst>
                                          <p:endCondLst>
                                            <p:cond evt="onStopAudio" delay="0">
                                              <p:tgtEl>
                                                <p:sldTgt/>
                                              </p:tgtEl>
                                            </p:cond>
                                          </p:endCondLst>
                                        </p:cTn>
                                        <p:tgtEl>
                                          <p:sndTgt r:embed="rId3" name="lato.wav"/>
                                        </p:tgtEl>
                                      </p:cMediaNode>
                                    </p:audio>
                                  </p:sub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lato.wav"/>
                                        </p:tgtEl>
                                      </p:cMediaNode>
                                    </p:audio>
                                  </p:sub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subTnLst>
                                    <p:audio>
                                      <p:cMediaNode>
                                        <p:cTn display="0" masterRel="sameClick">
                                          <p:stCondLst>
                                            <p:cond evt="begin" delay="0">
                                              <p:tn val="62"/>
                                            </p:cond>
                                          </p:stCondLst>
                                          <p:endCondLst>
                                            <p:cond evt="onStopAudio" delay="0">
                                              <p:tgtEl>
                                                <p:sldTgt/>
                                              </p:tgtEl>
                                            </p:cond>
                                          </p:endCondLst>
                                        </p:cTn>
                                        <p:tgtEl>
                                          <p:sndTgt r:embed="rId3" name="la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455918" y="3613012"/>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hlinkClick r:id="rId5" action="ppaction://hlinksldjump"/>
            <a:extLst>
              <a:ext uri="{FF2B5EF4-FFF2-40B4-BE49-F238E27FC236}">
                <a16:creationId xmlns:a16="http://schemas.microsoft.com/office/drawing/2014/main" id="{F168202F-C857-4AB0-A656-22F653E7984A}"/>
              </a:ext>
            </a:extLst>
          </p:cNvPr>
          <p:cNvSpPr/>
          <p:nvPr/>
        </p:nvSpPr>
        <p:spPr>
          <a:xfrm>
            <a:off x="168071" y="982366"/>
            <a:ext cx="751509" cy="604684"/>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2400" b="1" dirty="0">
                <a:solidFill>
                  <a:prstClr val="white"/>
                </a:solidFill>
                <a:latin typeface="Calibri"/>
              </a:rPr>
              <a:t>1</a:t>
            </a:r>
            <a:endParaRPr lang="vi-VN" sz="2400" b="1" dirty="0">
              <a:solidFill>
                <a:prstClr val="white"/>
              </a:solidFill>
            </a:endParaRPr>
          </a:p>
        </p:txBody>
      </p:sp>
      <p:sp>
        <p:nvSpPr>
          <p:cNvPr id="23" name="Oval 22">
            <a:hlinkClick r:id="rId6" action="ppaction://hlinksldjump"/>
            <a:extLst>
              <a:ext uri="{FF2B5EF4-FFF2-40B4-BE49-F238E27FC236}">
                <a16:creationId xmlns:a16="http://schemas.microsoft.com/office/drawing/2014/main" id="{F168202F-C857-4AB0-A656-22F653E7984A}"/>
              </a:ext>
            </a:extLst>
          </p:cNvPr>
          <p:cNvSpPr/>
          <p:nvPr/>
        </p:nvSpPr>
        <p:spPr>
          <a:xfrm>
            <a:off x="168071" y="1773952"/>
            <a:ext cx="751509" cy="60468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r>
              <a:rPr lang="en-US" sz="2400" b="1" dirty="0">
                <a:solidFill>
                  <a:prstClr val="white"/>
                </a:solidFill>
                <a:latin typeface="Calibri"/>
              </a:rPr>
              <a:t>2</a:t>
            </a:r>
            <a:endParaRPr lang="vi-VN" sz="2400" b="1" dirty="0">
              <a:solidFill>
                <a:prstClr val="white"/>
              </a:solidFill>
            </a:endParaRPr>
          </a:p>
        </p:txBody>
      </p:sp>
      <p:sp>
        <p:nvSpPr>
          <p:cNvPr id="24" name="Oval 23">
            <a:extLst>
              <a:ext uri="{FF2B5EF4-FFF2-40B4-BE49-F238E27FC236}">
                <a16:creationId xmlns:a16="http://schemas.microsoft.com/office/drawing/2014/main" id="{FB33C971-925B-4237-B00B-30527460C49E}"/>
              </a:ext>
            </a:extLst>
          </p:cNvPr>
          <p:cNvSpPr/>
          <p:nvPr/>
        </p:nvSpPr>
        <p:spPr>
          <a:xfrm>
            <a:off x="5112134" y="3311464"/>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26" name="Oval 25">
            <a:extLst>
              <a:ext uri="{FF2B5EF4-FFF2-40B4-BE49-F238E27FC236}">
                <a16:creationId xmlns:a16="http://schemas.microsoft.com/office/drawing/2014/main" id="{FB33C971-925B-4237-B00B-30527460C49E}"/>
              </a:ext>
            </a:extLst>
          </p:cNvPr>
          <p:cNvSpPr/>
          <p:nvPr/>
        </p:nvSpPr>
        <p:spPr>
          <a:xfrm>
            <a:off x="7169039" y="1074875"/>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27" name="Oval 26">
            <a:extLst>
              <a:ext uri="{FF2B5EF4-FFF2-40B4-BE49-F238E27FC236}">
                <a16:creationId xmlns:a16="http://schemas.microsoft.com/office/drawing/2014/main" id="{FB33C971-925B-4237-B00B-30527460C49E}"/>
              </a:ext>
            </a:extLst>
          </p:cNvPr>
          <p:cNvSpPr/>
          <p:nvPr/>
        </p:nvSpPr>
        <p:spPr>
          <a:xfrm>
            <a:off x="6431979" y="1088719"/>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28" name="Oval 27">
            <a:extLst>
              <a:ext uri="{FF2B5EF4-FFF2-40B4-BE49-F238E27FC236}">
                <a16:creationId xmlns:a16="http://schemas.microsoft.com/office/drawing/2014/main" id="{FB33C971-925B-4237-B00B-30527460C49E}"/>
              </a:ext>
            </a:extLst>
          </p:cNvPr>
          <p:cNvSpPr/>
          <p:nvPr/>
        </p:nvSpPr>
        <p:spPr>
          <a:xfrm>
            <a:off x="7858981" y="1090480"/>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29" name="Oval 28">
            <a:extLst>
              <a:ext uri="{FF2B5EF4-FFF2-40B4-BE49-F238E27FC236}">
                <a16:creationId xmlns:a16="http://schemas.microsoft.com/office/drawing/2014/main" id="{FB33C971-925B-4237-B00B-30527460C49E}"/>
              </a:ext>
            </a:extLst>
          </p:cNvPr>
          <p:cNvSpPr/>
          <p:nvPr/>
        </p:nvSpPr>
        <p:spPr>
          <a:xfrm>
            <a:off x="9300594" y="1074875"/>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0" name="Oval 29">
            <a:extLst>
              <a:ext uri="{FF2B5EF4-FFF2-40B4-BE49-F238E27FC236}">
                <a16:creationId xmlns:a16="http://schemas.microsoft.com/office/drawing/2014/main" id="{FB33C971-925B-4237-B00B-30527460C49E}"/>
              </a:ext>
            </a:extLst>
          </p:cNvPr>
          <p:cNvSpPr/>
          <p:nvPr/>
        </p:nvSpPr>
        <p:spPr>
          <a:xfrm>
            <a:off x="10696765" y="1074157"/>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1" name="Oval 30">
            <a:hlinkClick r:id="rId7" action="ppaction://hlinksldjump"/>
            <a:extLst>
              <a:ext uri="{FF2B5EF4-FFF2-40B4-BE49-F238E27FC236}">
                <a16:creationId xmlns:a16="http://schemas.microsoft.com/office/drawing/2014/main" id="{F168202F-C857-4AB0-A656-22F653E7984A}"/>
              </a:ext>
            </a:extLst>
          </p:cNvPr>
          <p:cNvSpPr/>
          <p:nvPr/>
        </p:nvSpPr>
        <p:spPr>
          <a:xfrm>
            <a:off x="229147" y="3488111"/>
            <a:ext cx="751509" cy="60468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r>
              <a:rPr lang="en-US" sz="2400" b="1" dirty="0">
                <a:solidFill>
                  <a:prstClr val="white"/>
                </a:solidFill>
                <a:latin typeface="Calibri"/>
              </a:rPr>
              <a:t>4</a:t>
            </a:r>
            <a:endParaRPr lang="vi-VN" sz="2400" b="1" dirty="0">
              <a:solidFill>
                <a:prstClr val="white"/>
              </a:solidFill>
            </a:endParaRPr>
          </a:p>
        </p:txBody>
      </p:sp>
      <p:sp>
        <p:nvSpPr>
          <p:cNvPr id="33" name="Oval 32">
            <a:extLst>
              <a:ext uri="{FF2B5EF4-FFF2-40B4-BE49-F238E27FC236}">
                <a16:creationId xmlns:a16="http://schemas.microsoft.com/office/drawing/2014/main" id="{FB33C971-925B-4237-B00B-30527460C49E}"/>
              </a:ext>
            </a:extLst>
          </p:cNvPr>
          <p:cNvSpPr/>
          <p:nvPr/>
        </p:nvSpPr>
        <p:spPr>
          <a:xfrm>
            <a:off x="8618214" y="3346290"/>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4" name="Oval 33">
            <a:extLst>
              <a:ext uri="{FF2B5EF4-FFF2-40B4-BE49-F238E27FC236}">
                <a16:creationId xmlns:a16="http://schemas.microsoft.com/office/drawing/2014/main" id="{FB33C971-925B-4237-B00B-30527460C49E}"/>
              </a:ext>
            </a:extLst>
          </p:cNvPr>
          <p:cNvSpPr/>
          <p:nvPr/>
        </p:nvSpPr>
        <p:spPr>
          <a:xfrm>
            <a:off x="4370303" y="3322123"/>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5" name="Oval 34">
            <a:extLst>
              <a:ext uri="{FF2B5EF4-FFF2-40B4-BE49-F238E27FC236}">
                <a16:creationId xmlns:a16="http://schemas.microsoft.com/office/drawing/2014/main" id="{FB33C971-925B-4237-B00B-30527460C49E}"/>
              </a:ext>
            </a:extLst>
          </p:cNvPr>
          <p:cNvSpPr/>
          <p:nvPr/>
        </p:nvSpPr>
        <p:spPr>
          <a:xfrm>
            <a:off x="8536361" y="1047168"/>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6" name="Oval 35">
            <a:extLst>
              <a:ext uri="{FF2B5EF4-FFF2-40B4-BE49-F238E27FC236}">
                <a16:creationId xmlns:a16="http://schemas.microsoft.com/office/drawing/2014/main" id="{FB33C971-925B-4237-B00B-30527460C49E}"/>
              </a:ext>
            </a:extLst>
          </p:cNvPr>
          <p:cNvSpPr/>
          <p:nvPr/>
        </p:nvSpPr>
        <p:spPr>
          <a:xfrm>
            <a:off x="5799622" y="3301789"/>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7" name="Oval 36">
            <a:extLst>
              <a:ext uri="{FF2B5EF4-FFF2-40B4-BE49-F238E27FC236}">
                <a16:creationId xmlns:a16="http://schemas.microsoft.com/office/drawing/2014/main" id="{FB33C971-925B-4237-B00B-30527460C49E}"/>
              </a:ext>
            </a:extLst>
          </p:cNvPr>
          <p:cNvSpPr/>
          <p:nvPr/>
        </p:nvSpPr>
        <p:spPr>
          <a:xfrm>
            <a:off x="6499985" y="331845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8" name="Oval 37">
            <a:extLst>
              <a:ext uri="{FF2B5EF4-FFF2-40B4-BE49-F238E27FC236}">
                <a16:creationId xmlns:a16="http://schemas.microsoft.com/office/drawing/2014/main" id="{FB33C971-925B-4237-B00B-30527460C49E}"/>
              </a:ext>
            </a:extLst>
          </p:cNvPr>
          <p:cNvSpPr/>
          <p:nvPr/>
        </p:nvSpPr>
        <p:spPr>
          <a:xfrm>
            <a:off x="10066909" y="3328473"/>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39" name="Oval 38">
            <a:extLst>
              <a:ext uri="{FF2B5EF4-FFF2-40B4-BE49-F238E27FC236}">
                <a16:creationId xmlns:a16="http://schemas.microsoft.com/office/drawing/2014/main" id="{FB33C971-925B-4237-B00B-30527460C49E}"/>
              </a:ext>
            </a:extLst>
          </p:cNvPr>
          <p:cNvSpPr/>
          <p:nvPr/>
        </p:nvSpPr>
        <p:spPr>
          <a:xfrm>
            <a:off x="7204518" y="3346290"/>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40" name="Oval 39">
            <a:extLst>
              <a:ext uri="{FF2B5EF4-FFF2-40B4-BE49-F238E27FC236}">
                <a16:creationId xmlns:a16="http://schemas.microsoft.com/office/drawing/2014/main" id="{FB33C971-925B-4237-B00B-30527460C49E}"/>
              </a:ext>
            </a:extLst>
          </p:cNvPr>
          <p:cNvSpPr/>
          <p:nvPr/>
        </p:nvSpPr>
        <p:spPr>
          <a:xfrm>
            <a:off x="7904654" y="3331159"/>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47" name="Oval 46">
            <a:extLst>
              <a:ext uri="{FF2B5EF4-FFF2-40B4-BE49-F238E27FC236}">
                <a16:creationId xmlns:a16="http://schemas.microsoft.com/office/drawing/2014/main" id="{FB33C971-925B-4237-B00B-30527460C49E}"/>
              </a:ext>
            </a:extLst>
          </p:cNvPr>
          <p:cNvSpPr/>
          <p:nvPr/>
        </p:nvSpPr>
        <p:spPr>
          <a:xfrm>
            <a:off x="3577528" y="3332086"/>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59" name="Oval 58">
            <a:hlinkClick r:id="rId8" action="ppaction://hlinksldjump"/>
            <a:extLst>
              <a:ext uri="{FF2B5EF4-FFF2-40B4-BE49-F238E27FC236}">
                <a16:creationId xmlns:a16="http://schemas.microsoft.com/office/drawing/2014/main" id="{F168202F-C857-4AB0-A656-22F653E7984A}"/>
              </a:ext>
            </a:extLst>
          </p:cNvPr>
          <p:cNvSpPr/>
          <p:nvPr/>
        </p:nvSpPr>
        <p:spPr>
          <a:xfrm>
            <a:off x="168071" y="2685482"/>
            <a:ext cx="751509" cy="60468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r>
              <a:rPr lang="en-US" sz="2400" b="1" dirty="0">
                <a:solidFill>
                  <a:prstClr val="white"/>
                </a:solidFill>
                <a:latin typeface="Calibri"/>
              </a:rPr>
              <a:t>3</a:t>
            </a:r>
            <a:endParaRPr lang="vi-VN" sz="2400" b="1" dirty="0">
              <a:solidFill>
                <a:prstClr val="white"/>
              </a:solidFill>
            </a:endParaRPr>
          </a:p>
        </p:txBody>
      </p:sp>
      <p:sp>
        <p:nvSpPr>
          <p:cNvPr id="60" name="Oval 59">
            <a:extLst>
              <a:ext uri="{FF2B5EF4-FFF2-40B4-BE49-F238E27FC236}">
                <a16:creationId xmlns:a16="http://schemas.microsoft.com/office/drawing/2014/main" id="{FB33C971-925B-4237-B00B-30527460C49E}"/>
              </a:ext>
            </a:extLst>
          </p:cNvPr>
          <p:cNvSpPr/>
          <p:nvPr/>
        </p:nvSpPr>
        <p:spPr>
          <a:xfrm>
            <a:off x="3046104" y="265549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1" name="Oval 60">
            <a:extLst>
              <a:ext uri="{FF2B5EF4-FFF2-40B4-BE49-F238E27FC236}">
                <a16:creationId xmlns:a16="http://schemas.microsoft.com/office/drawing/2014/main" id="{FB33C971-925B-4237-B00B-30527460C49E}"/>
              </a:ext>
            </a:extLst>
          </p:cNvPr>
          <p:cNvSpPr/>
          <p:nvPr/>
        </p:nvSpPr>
        <p:spPr>
          <a:xfrm>
            <a:off x="1048355" y="268548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2" name="Oval 61">
            <a:extLst>
              <a:ext uri="{FF2B5EF4-FFF2-40B4-BE49-F238E27FC236}">
                <a16:creationId xmlns:a16="http://schemas.microsoft.com/office/drawing/2014/main" id="{FB33C971-925B-4237-B00B-30527460C49E}"/>
              </a:ext>
            </a:extLst>
          </p:cNvPr>
          <p:cNvSpPr/>
          <p:nvPr/>
        </p:nvSpPr>
        <p:spPr>
          <a:xfrm>
            <a:off x="7261347" y="262157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3" name="Oval 62">
            <a:extLst>
              <a:ext uri="{FF2B5EF4-FFF2-40B4-BE49-F238E27FC236}">
                <a16:creationId xmlns:a16="http://schemas.microsoft.com/office/drawing/2014/main" id="{FB33C971-925B-4237-B00B-30527460C49E}"/>
              </a:ext>
            </a:extLst>
          </p:cNvPr>
          <p:cNvSpPr/>
          <p:nvPr/>
        </p:nvSpPr>
        <p:spPr>
          <a:xfrm>
            <a:off x="2377235" y="2683567"/>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4" name="Oval 63">
            <a:extLst>
              <a:ext uri="{FF2B5EF4-FFF2-40B4-BE49-F238E27FC236}">
                <a16:creationId xmlns:a16="http://schemas.microsoft.com/office/drawing/2014/main" id="{FB33C971-925B-4237-B00B-30527460C49E}"/>
              </a:ext>
            </a:extLst>
          </p:cNvPr>
          <p:cNvSpPr/>
          <p:nvPr/>
        </p:nvSpPr>
        <p:spPr>
          <a:xfrm>
            <a:off x="3729654" y="2638456"/>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5" name="Oval 64">
            <a:extLst>
              <a:ext uri="{FF2B5EF4-FFF2-40B4-BE49-F238E27FC236}">
                <a16:creationId xmlns:a16="http://schemas.microsoft.com/office/drawing/2014/main" id="{FB33C971-925B-4237-B00B-30527460C49E}"/>
              </a:ext>
            </a:extLst>
          </p:cNvPr>
          <p:cNvSpPr/>
          <p:nvPr/>
        </p:nvSpPr>
        <p:spPr>
          <a:xfrm>
            <a:off x="4471767" y="260863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6" name="Oval 65">
            <a:extLst>
              <a:ext uri="{FF2B5EF4-FFF2-40B4-BE49-F238E27FC236}">
                <a16:creationId xmlns:a16="http://schemas.microsoft.com/office/drawing/2014/main" id="{FB33C971-925B-4237-B00B-30527460C49E}"/>
              </a:ext>
            </a:extLst>
          </p:cNvPr>
          <p:cNvSpPr/>
          <p:nvPr/>
        </p:nvSpPr>
        <p:spPr>
          <a:xfrm>
            <a:off x="5184787" y="2638456"/>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7" name="Oval 66">
            <a:extLst>
              <a:ext uri="{FF2B5EF4-FFF2-40B4-BE49-F238E27FC236}">
                <a16:creationId xmlns:a16="http://schemas.microsoft.com/office/drawing/2014/main" id="{FB33C971-925B-4237-B00B-30527460C49E}"/>
              </a:ext>
            </a:extLst>
          </p:cNvPr>
          <p:cNvSpPr/>
          <p:nvPr/>
        </p:nvSpPr>
        <p:spPr>
          <a:xfrm>
            <a:off x="5855105" y="2636007"/>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8" name="Oval 67">
            <a:extLst>
              <a:ext uri="{FF2B5EF4-FFF2-40B4-BE49-F238E27FC236}">
                <a16:creationId xmlns:a16="http://schemas.microsoft.com/office/drawing/2014/main" id="{FB33C971-925B-4237-B00B-30527460C49E}"/>
              </a:ext>
            </a:extLst>
          </p:cNvPr>
          <p:cNvSpPr/>
          <p:nvPr/>
        </p:nvSpPr>
        <p:spPr>
          <a:xfrm>
            <a:off x="6551419" y="2651500"/>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69" name="Oval 68">
            <a:extLst>
              <a:ext uri="{FF2B5EF4-FFF2-40B4-BE49-F238E27FC236}">
                <a16:creationId xmlns:a16="http://schemas.microsoft.com/office/drawing/2014/main" id="{FB33C971-925B-4237-B00B-30527460C49E}"/>
              </a:ext>
            </a:extLst>
          </p:cNvPr>
          <p:cNvSpPr/>
          <p:nvPr/>
        </p:nvSpPr>
        <p:spPr>
          <a:xfrm>
            <a:off x="1710303" y="2696003"/>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70" name="Oval 69">
            <a:extLst>
              <a:ext uri="{FF2B5EF4-FFF2-40B4-BE49-F238E27FC236}">
                <a16:creationId xmlns:a16="http://schemas.microsoft.com/office/drawing/2014/main" id="{FB33C971-925B-4237-B00B-30527460C49E}"/>
              </a:ext>
            </a:extLst>
          </p:cNvPr>
          <p:cNvSpPr/>
          <p:nvPr/>
        </p:nvSpPr>
        <p:spPr>
          <a:xfrm>
            <a:off x="9336047" y="3348423"/>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72" name="Oval 71">
            <a:extLst>
              <a:ext uri="{FF2B5EF4-FFF2-40B4-BE49-F238E27FC236}">
                <a16:creationId xmlns:a16="http://schemas.microsoft.com/office/drawing/2014/main" id="{FB33C971-925B-4237-B00B-30527460C49E}"/>
              </a:ext>
            </a:extLst>
          </p:cNvPr>
          <p:cNvSpPr/>
          <p:nvPr/>
        </p:nvSpPr>
        <p:spPr>
          <a:xfrm>
            <a:off x="2908293" y="3332086"/>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80" name="Oval 79">
            <a:extLst>
              <a:ext uri="{FF2B5EF4-FFF2-40B4-BE49-F238E27FC236}">
                <a16:creationId xmlns:a16="http://schemas.microsoft.com/office/drawing/2014/main" id="{FB33C971-925B-4237-B00B-30527460C49E}"/>
              </a:ext>
            </a:extLst>
          </p:cNvPr>
          <p:cNvSpPr/>
          <p:nvPr/>
        </p:nvSpPr>
        <p:spPr>
          <a:xfrm>
            <a:off x="6579922" y="4065527"/>
            <a:ext cx="604684" cy="604684"/>
          </a:xfrm>
          <a:prstGeom prst="ellipse">
            <a:avLst/>
          </a:prstGeom>
          <a:ln/>
        </p:spPr>
        <p:style>
          <a:lnRef idx="0">
            <a:schemeClr val="accent2"/>
          </a:lnRef>
          <a:fillRef idx="3">
            <a:schemeClr val="accent2"/>
          </a:fillRef>
          <a:effectRef idx="3">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81" name="Oval 80">
            <a:extLst>
              <a:ext uri="{FF2B5EF4-FFF2-40B4-BE49-F238E27FC236}">
                <a16:creationId xmlns:a16="http://schemas.microsoft.com/office/drawing/2014/main" id="{FB33C971-925B-4237-B00B-30527460C49E}"/>
              </a:ext>
            </a:extLst>
          </p:cNvPr>
          <p:cNvSpPr/>
          <p:nvPr/>
        </p:nvSpPr>
        <p:spPr>
          <a:xfrm>
            <a:off x="1171178" y="4118800"/>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83" name="Oval 82">
            <a:extLst>
              <a:ext uri="{FF2B5EF4-FFF2-40B4-BE49-F238E27FC236}">
                <a16:creationId xmlns:a16="http://schemas.microsoft.com/office/drawing/2014/main" id="{FB33C971-925B-4237-B00B-30527460C49E}"/>
              </a:ext>
            </a:extLst>
          </p:cNvPr>
          <p:cNvSpPr/>
          <p:nvPr/>
        </p:nvSpPr>
        <p:spPr>
          <a:xfrm>
            <a:off x="3210635" y="4092795"/>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86" name="Oval 85">
            <a:extLst>
              <a:ext uri="{FF2B5EF4-FFF2-40B4-BE49-F238E27FC236}">
                <a16:creationId xmlns:a16="http://schemas.microsoft.com/office/drawing/2014/main" id="{FB33C971-925B-4237-B00B-30527460C49E}"/>
              </a:ext>
            </a:extLst>
          </p:cNvPr>
          <p:cNvSpPr/>
          <p:nvPr/>
        </p:nvSpPr>
        <p:spPr>
          <a:xfrm>
            <a:off x="2549787" y="4092795"/>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87" name="Oval 86">
            <a:extLst>
              <a:ext uri="{FF2B5EF4-FFF2-40B4-BE49-F238E27FC236}">
                <a16:creationId xmlns:a16="http://schemas.microsoft.com/office/drawing/2014/main" id="{FB33C971-925B-4237-B00B-30527460C49E}"/>
              </a:ext>
            </a:extLst>
          </p:cNvPr>
          <p:cNvSpPr/>
          <p:nvPr/>
        </p:nvSpPr>
        <p:spPr>
          <a:xfrm>
            <a:off x="1883373" y="4097334"/>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88" name="Oval 87">
            <a:hlinkClick r:id="rId9" action="ppaction://hlinksldjump"/>
            <a:extLst>
              <a:ext uri="{FF2B5EF4-FFF2-40B4-BE49-F238E27FC236}">
                <a16:creationId xmlns:a16="http://schemas.microsoft.com/office/drawing/2014/main" id="{F168202F-C857-4AB0-A656-22F653E7984A}"/>
              </a:ext>
            </a:extLst>
          </p:cNvPr>
          <p:cNvSpPr/>
          <p:nvPr/>
        </p:nvSpPr>
        <p:spPr>
          <a:xfrm>
            <a:off x="229146" y="4213782"/>
            <a:ext cx="751509" cy="60468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r>
              <a:rPr lang="en-US" sz="2400" b="1" dirty="0">
                <a:solidFill>
                  <a:prstClr val="white"/>
                </a:solidFill>
                <a:latin typeface="Calibri"/>
              </a:rPr>
              <a:t>5</a:t>
            </a:r>
            <a:endParaRPr lang="vi-VN" sz="2400" b="1" dirty="0">
              <a:solidFill>
                <a:prstClr val="white"/>
              </a:solidFill>
            </a:endParaRPr>
          </a:p>
        </p:txBody>
      </p:sp>
      <p:sp>
        <p:nvSpPr>
          <p:cNvPr id="89" name="Oval 88">
            <a:extLst>
              <a:ext uri="{FF2B5EF4-FFF2-40B4-BE49-F238E27FC236}">
                <a16:creationId xmlns:a16="http://schemas.microsoft.com/office/drawing/2014/main" id="{FB33C971-925B-4237-B00B-30527460C49E}"/>
              </a:ext>
            </a:extLst>
          </p:cNvPr>
          <p:cNvSpPr/>
          <p:nvPr/>
        </p:nvSpPr>
        <p:spPr>
          <a:xfrm>
            <a:off x="5908825" y="4059550"/>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90" name="Oval 89">
            <a:extLst>
              <a:ext uri="{FF2B5EF4-FFF2-40B4-BE49-F238E27FC236}">
                <a16:creationId xmlns:a16="http://schemas.microsoft.com/office/drawing/2014/main" id="{FB33C971-925B-4237-B00B-30527460C49E}"/>
              </a:ext>
            </a:extLst>
          </p:cNvPr>
          <p:cNvSpPr/>
          <p:nvPr/>
        </p:nvSpPr>
        <p:spPr>
          <a:xfrm>
            <a:off x="3822379" y="4066529"/>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92" name="Oval 91">
            <a:extLst>
              <a:ext uri="{FF2B5EF4-FFF2-40B4-BE49-F238E27FC236}">
                <a16:creationId xmlns:a16="http://schemas.microsoft.com/office/drawing/2014/main" id="{FB33C971-925B-4237-B00B-30527460C49E}"/>
              </a:ext>
            </a:extLst>
          </p:cNvPr>
          <p:cNvSpPr/>
          <p:nvPr/>
        </p:nvSpPr>
        <p:spPr>
          <a:xfrm>
            <a:off x="4507450" y="403272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93" name="Oval 92">
            <a:extLst>
              <a:ext uri="{FF2B5EF4-FFF2-40B4-BE49-F238E27FC236}">
                <a16:creationId xmlns:a16="http://schemas.microsoft.com/office/drawing/2014/main" id="{FB33C971-925B-4237-B00B-30527460C49E}"/>
              </a:ext>
            </a:extLst>
          </p:cNvPr>
          <p:cNvSpPr/>
          <p:nvPr/>
        </p:nvSpPr>
        <p:spPr>
          <a:xfrm>
            <a:off x="5227167" y="4066529"/>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96" name="Oval 95">
            <a:hlinkClick r:id="rId10" action="ppaction://hlinksldjump"/>
            <a:extLst>
              <a:ext uri="{FF2B5EF4-FFF2-40B4-BE49-F238E27FC236}">
                <a16:creationId xmlns:a16="http://schemas.microsoft.com/office/drawing/2014/main" id="{F168202F-C857-4AB0-A656-22F653E7984A}"/>
              </a:ext>
            </a:extLst>
          </p:cNvPr>
          <p:cNvSpPr/>
          <p:nvPr/>
        </p:nvSpPr>
        <p:spPr>
          <a:xfrm>
            <a:off x="229147" y="4934674"/>
            <a:ext cx="751509" cy="60468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r>
              <a:rPr lang="en-US" sz="2400" b="1" dirty="0">
                <a:solidFill>
                  <a:prstClr val="white"/>
                </a:solidFill>
                <a:latin typeface="Calibri"/>
              </a:rPr>
              <a:t>6</a:t>
            </a:r>
            <a:endParaRPr lang="vi-VN" sz="2400" b="1" dirty="0">
              <a:solidFill>
                <a:prstClr val="white"/>
              </a:solidFill>
            </a:endParaRPr>
          </a:p>
        </p:txBody>
      </p:sp>
      <p:sp>
        <p:nvSpPr>
          <p:cNvPr id="97" name="Oval 96">
            <a:extLst>
              <a:ext uri="{FF2B5EF4-FFF2-40B4-BE49-F238E27FC236}">
                <a16:creationId xmlns:a16="http://schemas.microsoft.com/office/drawing/2014/main" id="{FB33C971-925B-4237-B00B-30527460C49E}"/>
              </a:ext>
            </a:extLst>
          </p:cNvPr>
          <p:cNvSpPr/>
          <p:nvPr/>
        </p:nvSpPr>
        <p:spPr>
          <a:xfrm>
            <a:off x="9446351" y="486004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98" name="Oval 97">
            <a:extLst>
              <a:ext uri="{FF2B5EF4-FFF2-40B4-BE49-F238E27FC236}">
                <a16:creationId xmlns:a16="http://schemas.microsoft.com/office/drawing/2014/main" id="{FB33C971-925B-4237-B00B-30527460C49E}"/>
              </a:ext>
            </a:extLst>
          </p:cNvPr>
          <p:cNvSpPr/>
          <p:nvPr/>
        </p:nvSpPr>
        <p:spPr>
          <a:xfrm>
            <a:off x="7313110" y="4844881"/>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99" name="Oval 98">
            <a:extLst>
              <a:ext uri="{FF2B5EF4-FFF2-40B4-BE49-F238E27FC236}">
                <a16:creationId xmlns:a16="http://schemas.microsoft.com/office/drawing/2014/main" id="{FB33C971-925B-4237-B00B-30527460C49E}"/>
              </a:ext>
            </a:extLst>
          </p:cNvPr>
          <p:cNvSpPr/>
          <p:nvPr/>
        </p:nvSpPr>
        <p:spPr>
          <a:xfrm>
            <a:off x="6579922" y="4833207"/>
            <a:ext cx="604684" cy="604684"/>
          </a:xfrm>
          <a:prstGeom prst="ellipse">
            <a:avLst/>
          </a:prstGeom>
          <a:ln/>
        </p:spPr>
        <p:style>
          <a:lnRef idx="0">
            <a:schemeClr val="accent1"/>
          </a:lnRef>
          <a:fillRef idx="3">
            <a:schemeClr val="accent1"/>
          </a:fillRef>
          <a:effectRef idx="3">
            <a:schemeClr val="accent1"/>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0" name="Oval 99">
            <a:extLst>
              <a:ext uri="{FF2B5EF4-FFF2-40B4-BE49-F238E27FC236}">
                <a16:creationId xmlns:a16="http://schemas.microsoft.com/office/drawing/2014/main" id="{FB33C971-925B-4237-B00B-30527460C49E}"/>
              </a:ext>
            </a:extLst>
          </p:cNvPr>
          <p:cNvSpPr/>
          <p:nvPr/>
        </p:nvSpPr>
        <p:spPr>
          <a:xfrm>
            <a:off x="8014227" y="486004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1" name="Oval 100">
            <a:extLst>
              <a:ext uri="{FF2B5EF4-FFF2-40B4-BE49-F238E27FC236}">
                <a16:creationId xmlns:a16="http://schemas.microsoft.com/office/drawing/2014/main" id="{FB33C971-925B-4237-B00B-30527460C49E}"/>
              </a:ext>
            </a:extLst>
          </p:cNvPr>
          <p:cNvSpPr/>
          <p:nvPr/>
        </p:nvSpPr>
        <p:spPr>
          <a:xfrm>
            <a:off x="8727929" y="4858038"/>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2" name="Oval 101">
            <a:extLst>
              <a:ext uri="{FF2B5EF4-FFF2-40B4-BE49-F238E27FC236}">
                <a16:creationId xmlns:a16="http://schemas.microsoft.com/office/drawing/2014/main" id="{FB33C971-925B-4237-B00B-30527460C49E}"/>
              </a:ext>
            </a:extLst>
          </p:cNvPr>
          <p:cNvSpPr/>
          <p:nvPr/>
        </p:nvSpPr>
        <p:spPr>
          <a:xfrm>
            <a:off x="5886338" y="4820197"/>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3" name="Oval 102">
            <a:extLst>
              <a:ext uri="{FF2B5EF4-FFF2-40B4-BE49-F238E27FC236}">
                <a16:creationId xmlns:a16="http://schemas.microsoft.com/office/drawing/2014/main" id="{FB33C971-925B-4237-B00B-30527460C49E}"/>
              </a:ext>
            </a:extLst>
          </p:cNvPr>
          <p:cNvSpPr/>
          <p:nvPr/>
        </p:nvSpPr>
        <p:spPr>
          <a:xfrm>
            <a:off x="5194938" y="4856566"/>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4" name="Oval 103">
            <a:hlinkClick r:id="rId11" action="ppaction://hlinksldjump"/>
            <a:extLst>
              <a:ext uri="{FF2B5EF4-FFF2-40B4-BE49-F238E27FC236}">
                <a16:creationId xmlns:a16="http://schemas.microsoft.com/office/drawing/2014/main" id="{F168202F-C857-4AB0-A656-22F653E7984A}"/>
              </a:ext>
            </a:extLst>
          </p:cNvPr>
          <p:cNvSpPr/>
          <p:nvPr/>
        </p:nvSpPr>
        <p:spPr>
          <a:xfrm>
            <a:off x="277340" y="5676588"/>
            <a:ext cx="751509" cy="60468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r>
              <a:rPr lang="en-US" sz="2400" b="1" dirty="0">
                <a:solidFill>
                  <a:prstClr val="white"/>
                </a:solidFill>
                <a:latin typeface="Calibri"/>
                <a:hlinkClick r:id="rId11" action="ppaction://hlinksldjump"/>
              </a:rPr>
              <a:t>7</a:t>
            </a:r>
            <a:endParaRPr lang="vi-VN" sz="2400" b="1" dirty="0">
              <a:solidFill>
                <a:prstClr val="white"/>
              </a:solidFill>
            </a:endParaRPr>
          </a:p>
        </p:txBody>
      </p:sp>
      <p:sp>
        <p:nvSpPr>
          <p:cNvPr id="105" name="Oval 104">
            <a:extLst>
              <a:ext uri="{FF2B5EF4-FFF2-40B4-BE49-F238E27FC236}">
                <a16:creationId xmlns:a16="http://schemas.microsoft.com/office/drawing/2014/main" id="{FB33C971-925B-4237-B00B-30527460C49E}"/>
              </a:ext>
            </a:extLst>
          </p:cNvPr>
          <p:cNvSpPr/>
          <p:nvPr/>
        </p:nvSpPr>
        <p:spPr>
          <a:xfrm>
            <a:off x="7381908" y="5650630"/>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6" name="Oval 105">
            <a:extLst>
              <a:ext uri="{FF2B5EF4-FFF2-40B4-BE49-F238E27FC236}">
                <a16:creationId xmlns:a16="http://schemas.microsoft.com/office/drawing/2014/main" id="{FB33C971-925B-4237-B00B-30527460C49E}"/>
              </a:ext>
            </a:extLst>
          </p:cNvPr>
          <p:cNvSpPr/>
          <p:nvPr/>
        </p:nvSpPr>
        <p:spPr>
          <a:xfrm>
            <a:off x="5252304" y="5630901"/>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7" name="Oval 106">
            <a:extLst>
              <a:ext uri="{FF2B5EF4-FFF2-40B4-BE49-F238E27FC236}">
                <a16:creationId xmlns:a16="http://schemas.microsoft.com/office/drawing/2014/main" id="{FB33C971-925B-4237-B00B-30527460C49E}"/>
              </a:ext>
            </a:extLst>
          </p:cNvPr>
          <p:cNvSpPr/>
          <p:nvPr/>
        </p:nvSpPr>
        <p:spPr>
          <a:xfrm>
            <a:off x="4507450" y="5607991"/>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8" name="Oval 107">
            <a:extLst>
              <a:ext uri="{FF2B5EF4-FFF2-40B4-BE49-F238E27FC236}">
                <a16:creationId xmlns:a16="http://schemas.microsoft.com/office/drawing/2014/main" id="{FB33C971-925B-4237-B00B-30527460C49E}"/>
              </a:ext>
            </a:extLst>
          </p:cNvPr>
          <p:cNvSpPr/>
          <p:nvPr/>
        </p:nvSpPr>
        <p:spPr>
          <a:xfrm>
            <a:off x="5954483" y="5632923"/>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09" name="Oval 108">
            <a:extLst>
              <a:ext uri="{FF2B5EF4-FFF2-40B4-BE49-F238E27FC236}">
                <a16:creationId xmlns:a16="http://schemas.microsoft.com/office/drawing/2014/main" id="{FB33C971-925B-4237-B00B-30527460C49E}"/>
              </a:ext>
            </a:extLst>
          </p:cNvPr>
          <p:cNvSpPr/>
          <p:nvPr/>
        </p:nvSpPr>
        <p:spPr>
          <a:xfrm>
            <a:off x="6631100" y="5670667"/>
            <a:ext cx="604684" cy="604684"/>
          </a:xfrm>
          <a:prstGeom prst="ellipse">
            <a:avLst/>
          </a:prstGeom>
          <a:ln/>
        </p:spPr>
        <p:style>
          <a:lnRef idx="0">
            <a:schemeClr val="accent1"/>
          </a:lnRef>
          <a:fillRef idx="3">
            <a:schemeClr val="accent1"/>
          </a:fillRef>
          <a:effectRef idx="3">
            <a:schemeClr val="accent1"/>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10" name="Oval 109">
            <a:extLst>
              <a:ext uri="{FF2B5EF4-FFF2-40B4-BE49-F238E27FC236}">
                <a16:creationId xmlns:a16="http://schemas.microsoft.com/office/drawing/2014/main" id="{FB33C971-925B-4237-B00B-30527460C49E}"/>
              </a:ext>
            </a:extLst>
          </p:cNvPr>
          <p:cNvSpPr/>
          <p:nvPr/>
        </p:nvSpPr>
        <p:spPr>
          <a:xfrm>
            <a:off x="3783663" y="5646568"/>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13" name="Oval 112">
            <a:extLst>
              <a:ext uri="{FF2B5EF4-FFF2-40B4-BE49-F238E27FC236}">
                <a16:creationId xmlns:a16="http://schemas.microsoft.com/office/drawing/2014/main" id="{FB33C971-925B-4237-B00B-30527460C49E}"/>
              </a:ext>
            </a:extLst>
          </p:cNvPr>
          <p:cNvSpPr/>
          <p:nvPr/>
        </p:nvSpPr>
        <p:spPr>
          <a:xfrm>
            <a:off x="10019385" y="1088719"/>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31" name="Oval 130">
            <a:extLst>
              <a:ext uri="{FF2B5EF4-FFF2-40B4-BE49-F238E27FC236}">
                <a16:creationId xmlns:a16="http://schemas.microsoft.com/office/drawing/2014/main" id="{FB33C971-925B-4237-B00B-30527460C49E}"/>
              </a:ext>
            </a:extLst>
          </p:cNvPr>
          <p:cNvSpPr/>
          <p:nvPr/>
        </p:nvSpPr>
        <p:spPr>
          <a:xfrm>
            <a:off x="5013309" y="1853200"/>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32" name="Oval 131">
            <a:extLst>
              <a:ext uri="{FF2B5EF4-FFF2-40B4-BE49-F238E27FC236}">
                <a16:creationId xmlns:a16="http://schemas.microsoft.com/office/drawing/2014/main" id="{FB33C971-925B-4237-B00B-30527460C49E}"/>
              </a:ext>
            </a:extLst>
          </p:cNvPr>
          <p:cNvSpPr/>
          <p:nvPr/>
        </p:nvSpPr>
        <p:spPr>
          <a:xfrm>
            <a:off x="6529799" y="1855439"/>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33" name="Oval 132">
            <a:extLst>
              <a:ext uri="{FF2B5EF4-FFF2-40B4-BE49-F238E27FC236}">
                <a16:creationId xmlns:a16="http://schemas.microsoft.com/office/drawing/2014/main" id="{FB33C971-925B-4237-B00B-30527460C49E}"/>
              </a:ext>
            </a:extLst>
          </p:cNvPr>
          <p:cNvSpPr/>
          <p:nvPr/>
        </p:nvSpPr>
        <p:spPr>
          <a:xfrm>
            <a:off x="5764705" y="1866445"/>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34" name="Oval 133">
            <a:extLst>
              <a:ext uri="{FF2B5EF4-FFF2-40B4-BE49-F238E27FC236}">
                <a16:creationId xmlns:a16="http://schemas.microsoft.com/office/drawing/2014/main" id="{FB33C971-925B-4237-B00B-30527460C49E}"/>
              </a:ext>
            </a:extLst>
          </p:cNvPr>
          <p:cNvSpPr/>
          <p:nvPr/>
        </p:nvSpPr>
        <p:spPr>
          <a:xfrm>
            <a:off x="7278870" y="178334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35" name="Oval 134">
            <a:extLst>
              <a:ext uri="{FF2B5EF4-FFF2-40B4-BE49-F238E27FC236}">
                <a16:creationId xmlns:a16="http://schemas.microsoft.com/office/drawing/2014/main" id="{FB33C971-925B-4237-B00B-30527460C49E}"/>
              </a:ext>
            </a:extLst>
          </p:cNvPr>
          <p:cNvSpPr/>
          <p:nvPr/>
        </p:nvSpPr>
        <p:spPr>
          <a:xfrm>
            <a:off x="8715344" y="1796918"/>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36" name="Oval 135">
            <a:extLst>
              <a:ext uri="{FF2B5EF4-FFF2-40B4-BE49-F238E27FC236}">
                <a16:creationId xmlns:a16="http://schemas.microsoft.com/office/drawing/2014/main" id="{FB33C971-925B-4237-B00B-30527460C49E}"/>
              </a:ext>
            </a:extLst>
          </p:cNvPr>
          <p:cNvSpPr/>
          <p:nvPr/>
        </p:nvSpPr>
        <p:spPr>
          <a:xfrm>
            <a:off x="4334338" y="1859751"/>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37" name="Oval 136">
            <a:extLst>
              <a:ext uri="{FF2B5EF4-FFF2-40B4-BE49-F238E27FC236}">
                <a16:creationId xmlns:a16="http://schemas.microsoft.com/office/drawing/2014/main" id="{FB33C971-925B-4237-B00B-30527460C49E}"/>
              </a:ext>
            </a:extLst>
          </p:cNvPr>
          <p:cNvSpPr/>
          <p:nvPr/>
        </p:nvSpPr>
        <p:spPr>
          <a:xfrm>
            <a:off x="8010418" y="1783342"/>
            <a:ext cx="604684" cy="604684"/>
          </a:xfrm>
          <a:prstGeom prst="ellipse">
            <a:avLst/>
          </a:prstGeom>
          <a:solidFill>
            <a:srgbClr val="5B9BD5">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1914" tIns="60957" rIns="121914" bIns="60957" rtlCol="0" anchor="ctr"/>
          <a:lstStyle/>
          <a:p>
            <a:pPr algn="ctr" defTabSz="914354"/>
            <a:r>
              <a:rPr lang="en-US" sz="3200" b="1" kern="0" dirty="0">
                <a:solidFill>
                  <a:prstClr val="white"/>
                </a:solidFill>
                <a:latin typeface="Calibri"/>
                <a:sym typeface="Arial"/>
              </a:rPr>
              <a:t>?</a:t>
            </a:r>
            <a:endParaRPr lang="vi-VN" sz="3200" b="1" kern="0" dirty="0">
              <a:solidFill>
                <a:prstClr val="white"/>
              </a:solidFill>
              <a:sym typeface="Arial"/>
            </a:endParaRPr>
          </a:p>
        </p:txBody>
      </p:sp>
      <p:sp>
        <p:nvSpPr>
          <p:cNvPr id="158" name="Oval 157">
            <a:extLst>
              <a:ext uri="{FF2B5EF4-FFF2-40B4-BE49-F238E27FC236}">
                <a16:creationId xmlns:a16="http://schemas.microsoft.com/office/drawing/2014/main" id="{700D6C23-C3E9-F248-9E42-6013B230F14E}"/>
              </a:ext>
            </a:extLst>
          </p:cNvPr>
          <p:cNvSpPr/>
          <p:nvPr/>
        </p:nvSpPr>
        <p:spPr>
          <a:xfrm>
            <a:off x="6424420" y="1094061"/>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srgbClr val="FF0000"/>
                </a:solidFill>
                <a:latin typeface="Calibri"/>
                <a:sym typeface="Arial"/>
              </a:rPr>
              <a:t>N</a:t>
            </a:r>
            <a:endParaRPr lang="vi-VN" sz="3200" b="1" kern="0" dirty="0">
              <a:solidFill>
                <a:srgbClr val="FF0000"/>
              </a:solidFill>
              <a:sym typeface="Arial"/>
            </a:endParaRPr>
          </a:p>
        </p:txBody>
      </p:sp>
      <p:sp>
        <p:nvSpPr>
          <p:cNvPr id="159" name="Oval 158">
            <a:extLst>
              <a:ext uri="{FF2B5EF4-FFF2-40B4-BE49-F238E27FC236}">
                <a16:creationId xmlns:a16="http://schemas.microsoft.com/office/drawing/2014/main" id="{700D6C23-C3E9-F248-9E42-6013B230F14E}"/>
              </a:ext>
            </a:extLst>
          </p:cNvPr>
          <p:cNvSpPr/>
          <p:nvPr/>
        </p:nvSpPr>
        <p:spPr>
          <a:xfrm>
            <a:off x="7171087" y="1037592"/>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G</a:t>
            </a:r>
            <a:endParaRPr lang="vi-VN" sz="3200" b="1" kern="0" dirty="0">
              <a:solidFill>
                <a:prstClr val="black"/>
              </a:solidFill>
              <a:sym typeface="Arial"/>
            </a:endParaRPr>
          </a:p>
        </p:txBody>
      </p:sp>
      <p:sp>
        <p:nvSpPr>
          <p:cNvPr id="160" name="Oval 159">
            <a:extLst>
              <a:ext uri="{FF2B5EF4-FFF2-40B4-BE49-F238E27FC236}">
                <a16:creationId xmlns:a16="http://schemas.microsoft.com/office/drawing/2014/main" id="{700D6C23-C3E9-F248-9E42-6013B230F14E}"/>
              </a:ext>
            </a:extLst>
          </p:cNvPr>
          <p:cNvSpPr/>
          <p:nvPr/>
        </p:nvSpPr>
        <p:spPr>
          <a:xfrm>
            <a:off x="7824268" y="1046736"/>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U</a:t>
            </a:r>
            <a:endParaRPr lang="vi-VN" sz="3200" b="1" kern="0" dirty="0">
              <a:solidFill>
                <a:prstClr val="black"/>
              </a:solidFill>
              <a:sym typeface="Arial"/>
            </a:endParaRPr>
          </a:p>
        </p:txBody>
      </p:sp>
      <p:sp>
        <p:nvSpPr>
          <p:cNvPr id="161" name="Oval 160">
            <a:extLst>
              <a:ext uri="{FF2B5EF4-FFF2-40B4-BE49-F238E27FC236}">
                <a16:creationId xmlns:a16="http://schemas.microsoft.com/office/drawing/2014/main" id="{700D6C23-C3E9-F248-9E42-6013B230F14E}"/>
              </a:ext>
            </a:extLst>
          </p:cNvPr>
          <p:cNvSpPr/>
          <p:nvPr/>
        </p:nvSpPr>
        <p:spPr>
          <a:xfrm>
            <a:off x="8581803" y="103176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O</a:t>
            </a:r>
            <a:endParaRPr lang="vi-VN" sz="3200" b="1" kern="0" dirty="0">
              <a:solidFill>
                <a:prstClr val="black"/>
              </a:solidFill>
              <a:sym typeface="Arial"/>
            </a:endParaRPr>
          </a:p>
        </p:txBody>
      </p:sp>
      <p:sp>
        <p:nvSpPr>
          <p:cNvPr id="162" name="Oval 161">
            <a:extLst>
              <a:ext uri="{FF2B5EF4-FFF2-40B4-BE49-F238E27FC236}">
                <a16:creationId xmlns:a16="http://schemas.microsoft.com/office/drawing/2014/main" id="{700D6C23-C3E9-F248-9E42-6013B230F14E}"/>
              </a:ext>
            </a:extLst>
          </p:cNvPr>
          <p:cNvSpPr/>
          <p:nvPr/>
        </p:nvSpPr>
        <p:spPr>
          <a:xfrm>
            <a:off x="9308328" y="1064953"/>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I</a:t>
            </a:r>
            <a:endParaRPr lang="vi-VN" sz="3200" b="1" kern="0" dirty="0">
              <a:solidFill>
                <a:prstClr val="black"/>
              </a:solidFill>
              <a:sym typeface="Arial"/>
            </a:endParaRPr>
          </a:p>
        </p:txBody>
      </p:sp>
      <p:sp>
        <p:nvSpPr>
          <p:cNvPr id="163" name="Oval 162">
            <a:extLst>
              <a:ext uri="{FF2B5EF4-FFF2-40B4-BE49-F238E27FC236}">
                <a16:creationId xmlns:a16="http://schemas.microsoft.com/office/drawing/2014/main" id="{700D6C23-C3E9-F248-9E42-6013B230F14E}"/>
              </a:ext>
            </a:extLst>
          </p:cNvPr>
          <p:cNvSpPr/>
          <p:nvPr/>
        </p:nvSpPr>
        <p:spPr>
          <a:xfrm>
            <a:off x="9999012" y="107102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E</a:t>
            </a:r>
            <a:endParaRPr lang="vi-VN" sz="3200" b="1" kern="0" dirty="0">
              <a:solidFill>
                <a:prstClr val="black"/>
              </a:solidFill>
              <a:sym typeface="Arial"/>
            </a:endParaRPr>
          </a:p>
        </p:txBody>
      </p:sp>
      <p:sp>
        <p:nvSpPr>
          <p:cNvPr id="164" name="Oval 163">
            <a:extLst>
              <a:ext uri="{FF2B5EF4-FFF2-40B4-BE49-F238E27FC236}">
                <a16:creationId xmlns:a16="http://schemas.microsoft.com/office/drawing/2014/main" id="{700D6C23-C3E9-F248-9E42-6013B230F14E}"/>
              </a:ext>
            </a:extLst>
          </p:cNvPr>
          <p:cNvSpPr/>
          <p:nvPr/>
        </p:nvSpPr>
        <p:spPr>
          <a:xfrm>
            <a:off x="10710069" y="107415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M</a:t>
            </a:r>
            <a:endParaRPr lang="vi-VN" sz="3200" b="1" kern="0" dirty="0">
              <a:solidFill>
                <a:prstClr val="black"/>
              </a:solidFill>
              <a:sym typeface="Arial"/>
            </a:endParaRPr>
          </a:p>
        </p:txBody>
      </p:sp>
      <p:sp>
        <p:nvSpPr>
          <p:cNvPr id="170" name="Oval 169">
            <a:extLst>
              <a:ext uri="{FF2B5EF4-FFF2-40B4-BE49-F238E27FC236}">
                <a16:creationId xmlns:a16="http://schemas.microsoft.com/office/drawing/2014/main" id="{700D6C23-C3E9-F248-9E42-6013B230F14E}"/>
              </a:ext>
            </a:extLst>
          </p:cNvPr>
          <p:cNvSpPr/>
          <p:nvPr/>
        </p:nvSpPr>
        <p:spPr>
          <a:xfrm>
            <a:off x="5006735" y="1830411"/>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A</a:t>
            </a:r>
            <a:endParaRPr lang="vi-VN" sz="3200" b="1" kern="0" dirty="0">
              <a:solidFill>
                <a:prstClr val="black"/>
              </a:solidFill>
              <a:sym typeface="Arial"/>
            </a:endParaRPr>
          </a:p>
        </p:txBody>
      </p:sp>
      <p:sp>
        <p:nvSpPr>
          <p:cNvPr id="171" name="Oval 170">
            <a:extLst>
              <a:ext uri="{FF2B5EF4-FFF2-40B4-BE49-F238E27FC236}">
                <a16:creationId xmlns:a16="http://schemas.microsoft.com/office/drawing/2014/main" id="{700D6C23-C3E9-F248-9E42-6013B230F14E}"/>
              </a:ext>
            </a:extLst>
          </p:cNvPr>
          <p:cNvSpPr/>
          <p:nvPr/>
        </p:nvSpPr>
        <p:spPr>
          <a:xfrm>
            <a:off x="5771193" y="1833798"/>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T</a:t>
            </a:r>
            <a:endParaRPr lang="vi-VN" sz="3200" b="1" kern="0" dirty="0">
              <a:solidFill>
                <a:prstClr val="black"/>
              </a:solidFill>
              <a:sym typeface="Arial"/>
            </a:endParaRPr>
          </a:p>
        </p:txBody>
      </p:sp>
      <p:sp>
        <p:nvSpPr>
          <p:cNvPr id="172" name="Oval 171">
            <a:extLst>
              <a:ext uri="{FF2B5EF4-FFF2-40B4-BE49-F238E27FC236}">
                <a16:creationId xmlns:a16="http://schemas.microsoft.com/office/drawing/2014/main" id="{700D6C23-C3E9-F248-9E42-6013B230F14E}"/>
              </a:ext>
            </a:extLst>
          </p:cNvPr>
          <p:cNvSpPr/>
          <p:nvPr/>
        </p:nvSpPr>
        <p:spPr>
          <a:xfrm>
            <a:off x="6529077" y="184065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srgbClr val="FF0000"/>
                </a:solidFill>
                <a:latin typeface="Calibri"/>
                <a:sym typeface="Arial"/>
              </a:rPr>
              <a:t>H</a:t>
            </a:r>
            <a:endParaRPr lang="vi-VN" sz="3200" b="1" kern="0" dirty="0">
              <a:solidFill>
                <a:srgbClr val="FF0000"/>
              </a:solidFill>
              <a:sym typeface="Arial"/>
            </a:endParaRPr>
          </a:p>
        </p:txBody>
      </p:sp>
      <p:sp>
        <p:nvSpPr>
          <p:cNvPr id="173" name="Oval 172">
            <a:extLst>
              <a:ext uri="{FF2B5EF4-FFF2-40B4-BE49-F238E27FC236}">
                <a16:creationId xmlns:a16="http://schemas.microsoft.com/office/drawing/2014/main" id="{700D6C23-C3E9-F248-9E42-6013B230F14E}"/>
              </a:ext>
            </a:extLst>
          </p:cNvPr>
          <p:cNvSpPr/>
          <p:nvPr/>
        </p:nvSpPr>
        <p:spPr>
          <a:xfrm>
            <a:off x="7261347" y="1780295"/>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A</a:t>
            </a:r>
            <a:endParaRPr lang="vi-VN" sz="3200" b="1" kern="0" dirty="0">
              <a:solidFill>
                <a:prstClr val="black"/>
              </a:solidFill>
              <a:sym typeface="Arial"/>
            </a:endParaRPr>
          </a:p>
        </p:txBody>
      </p:sp>
      <p:sp>
        <p:nvSpPr>
          <p:cNvPr id="174" name="Oval 173">
            <a:extLst>
              <a:ext uri="{FF2B5EF4-FFF2-40B4-BE49-F238E27FC236}">
                <a16:creationId xmlns:a16="http://schemas.microsoft.com/office/drawing/2014/main" id="{700D6C23-C3E9-F248-9E42-6013B230F14E}"/>
              </a:ext>
            </a:extLst>
          </p:cNvPr>
          <p:cNvSpPr/>
          <p:nvPr/>
        </p:nvSpPr>
        <p:spPr>
          <a:xfrm>
            <a:off x="8010418" y="1777852"/>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175" name="Oval 174">
            <a:extLst>
              <a:ext uri="{FF2B5EF4-FFF2-40B4-BE49-F238E27FC236}">
                <a16:creationId xmlns:a16="http://schemas.microsoft.com/office/drawing/2014/main" id="{700D6C23-C3E9-F248-9E42-6013B230F14E}"/>
              </a:ext>
            </a:extLst>
          </p:cNvPr>
          <p:cNvSpPr/>
          <p:nvPr/>
        </p:nvSpPr>
        <p:spPr>
          <a:xfrm>
            <a:off x="8727929" y="1780104"/>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H</a:t>
            </a:r>
            <a:endParaRPr lang="vi-VN" sz="3200" b="1" kern="0" dirty="0">
              <a:solidFill>
                <a:prstClr val="black"/>
              </a:solidFill>
              <a:sym typeface="Arial"/>
            </a:endParaRPr>
          </a:p>
        </p:txBody>
      </p:sp>
      <p:sp>
        <p:nvSpPr>
          <p:cNvPr id="176" name="Oval 175">
            <a:extLst>
              <a:ext uri="{FF2B5EF4-FFF2-40B4-BE49-F238E27FC236}">
                <a16:creationId xmlns:a16="http://schemas.microsoft.com/office/drawing/2014/main" id="{700D6C23-C3E9-F248-9E42-6013B230F14E}"/>
              </a:ext>
            </a:extLst>
          </p:cNvPr>
          <p:cNvSpPr/>
          <p:nvPr/>
        </p:nvSpPr>
        <p:spPr>
          <a:xfrm>
            <a:off x="4321362" y="1847145"/>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B</a:t>
            </a:r>
            <a:endParaRPr lang="vi-VN" sz="3200" b="1" kern="0" dirty="0">
              <a:solidFill>
                <a:prstClr val="black"/>
              </a:solidFill>
              <a:sym typeface="Arial"/>
            </a:endParaRPr>
          </a:p>
        </p:txBody>
      </p:sp>
      <p:sp>
        <p:nvSpPr>
          <p:cNvPr id="177" name="Oval 176">
            <a:extLst>
              <a:ext uri="{FF2B5EF4-FFF2-40B4-BE49-F238E27FC236}">
                <a16:creationId xmlns:a16="http://schemas.microsoft.com/office/drawing/2014/main" id="{700D6C23-C3E9-F248-9E42-6013B230F14E}"/>
              </a:ext>
            </a:extLst>
          </p:cNvPr>
          <p:cNvSpPr/>
          <p:nvPr/>
        </p:nvSpPr>
        <p:spPr>
          <a:xfrm>
            <a:off x="1029094" y="2651500"/>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T</a:t>
            </a:r>
            <a:endParaRPr lang="vi-VN" sz="3200" b="1" kern="0" dirty="0">
              <a:solidFill>
                <a:prstClr val="black"/>
              </a:solidFill>
              <a:sym typeface="Arial"/>
            </a:endParaRPr>
          </a:p>
        </p:txBody>
      </p:sp>
      <p:sp>
        <p:nvSpPr>
          <p:cNvPr id="178" name="Oval 177">
            <a:extLst>
              <a:ext uri="{FF2B5EF4-FFF2-40B4-BE49-F238E27FC236}">
                <a16:creationId xmlns:a16="http://schemas.microsoft.com/office/drawing/2014/main" id="{700D6C23-C3E9-F248-9E42-6013B230F14E}"/>
              </a:ext>
            </a:extLst>
          </p:cNvPr>
          <p:cNvSpPr/>
          <p:nvPr/>
        </p:nvSpPr>
        <p:spPr>
          <a:xfrm>
            <a:off x="1691361" y="2694958"/>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H</a:t>
            </a:r>
            <a:endParaRPr lang="vi-VN" sz="3200" b="1" kern="0" dirty="0">
              <a:solidFill>
                <a:prstClr val="black"/>
              </a:solidFill>
              <a:sym typeface="Arial"/>
            </a:endParaRPr>
          </a:p>
        </p:txBody>
      </p:sp>
      <p:sp>
        <p:nvSpPr>
          <p:cNvPr id="179" name="Oval 178">
            <a:extLst>
              <a:ext uri="{FF2B5EF4-FFF2-40B4-BE49-F238E27FC236}">
                <a16:creationId xmlns:a16="http://schemas.microsoft.com/office/drawing/2014/main" id="{700D6C23-C3E9-F248-9E42-6013B230F14E}"/>
              </a:ext>
            </a:extLst>
          </p:cNvPr>
          <p:cNvSpPr/>
          <p:nvPr/>
        </p:nvSpPr>
        <p:spPr>
          <a:xfrm>
            <a:off x="2350418" y="2665394"/>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U</a:t>
            </a:r>
            <a:endParaRPr lang="vi-VN" sz="3200" b="1" kern="0" dirty="0">
              <a:solidFill>
                <a:prstClr val="black"/>
              </a:solidFill>
              <a:sym typeface="Arial"/>
            </a:endParaRPr>
          </a:p>
        </p:txBody>
      </p:sp>
      <p:sp>
        <p:nvSpPr>
          <p:cNvPr id="180" name="Oval 179">
            <a:extLst>
              <a:ext uri="{FF2B5EF4-FFF2-40B4-BE49-F238E27FC236}">
                <a16:creationId xmlns:a16="http://schemas.microsoft.com/office/drawing/2014/main" id="{700D6C23-C3E9-F248-9E42-6013B230F14E}"/>
              </a:ext>
            </a:extLst>
          </p:cNvPr>
          <p:cNvSpPr/>
          <p:nvPr/>
        </p:nvSpPr>
        <p:spPr>
          <a:xfrm>
            <a:off x="3037680" y="2618991"/>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O</a:t>
            </a:r>
            <a:endParaRPr lang="vi-VN" sz="3200" b="1" kern="0" dirty="0">
              <a:solidFill>
                <a:prstClr val="black"/>
              </a:solidFill>
              <a:sym typeface="Arial"/>
            </a:endParaRPr>
          </a:p>
        </p:txBody>
      </p:sp>
      <p:sp>
        <p:nvSpPr>
          <p:cNvPr id="181" name="Oval 180">
            <a:extLst>
              <a:ext uri="{FF2B5EF4-FFF2-40B4-BE49-F238E27FC236}">
                <a16:creationId xmlns:a16="http://schemas.microsoft.com/office/drawing/2014/main" id="{700D6C23-C3E9-F248-9E42-6013B230F14E}"/>
              </a:ext>
            </a:extLst>
          </p:cNvPr>
          <p:cNvSpPr/>
          <p:nvPr/>
        </p:nvSpPr>
        <p:spPr>
          <a:xfrm>
            <a:off x="3735435" y="2605265"/>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182" name="Oval 181">
            <a:extLst>
              <a:ext uri="{FF2B5EF4-FFF2-40B4-BE49-F238E27FC236}">
                <a16:creationId xmlns:a16="http://schemas.microsoft.com/office/drawing/2014/main" id="{700D6C23-C3E9-F248-9E42-6013B230F14E}"/>
              </a:ext>
            </a:extLst>
          </p:cNvPr>
          <p:cNvSpPr/>
          <p:nvPr/>
        </p:nvSpPr>
        <p:spPr>
          <a:xfrm>
            <a:off x="4492071" y="2631749"/>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G</a:t>
            </a:r>
            <a:endParaRPr lang="vi-VN" sz="3200" b="1" kern="0" dirty="0">
              <a:solidFill>
                <a:prstClr val="black"/>
              </a:solidFill>
              <a:sym typeface="Arial"/>
            </a:endParaRPr>
          </a:p>
        </p:txBody>
      </p:sp>
      <p:sp>
        <p:nvSpPr>
          <p:cNvPr id="183" name="Oval 182">
            <a:extLst>
              <a:ext uri="{FF2B5EF4-FFF2-40B4-BE49-F238E27FC236}">
                <a16:creationId xmlns:a16="http://schemas.microsoft.com/office/drawing/2014/main" id="{700D6C23-C3E9-F248-9E42-6013B230F14E}"/>
              </a:ext>
            </a:extLst>
          </p:cNvPr>
          <p:cNvSpPr/>
          <p:nvPr/>
        </p:nvSpPr>
        <p:spPr>
          <a:xfrm>
            <a:off x="5187158" y="2645948"/>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T</a:t>
            </a:r>
            <a:endParaRPr lang="vi-VN" sz="3200" b="1" kern="0" dirty="0">
              <a:solidFill>
                <a:prstClr val="black"/>
              </a:solidFill>
              <a:sym typeface="Arial"/>
            </a:endParaRPr>
          </a:p>
        </p:txBody>
      </p:sp>
      <p:sp>
        <p:nvSpPr>
          <p:cNvPr id="184" name="Oval 183">
            <a:extLst>
              <a:ext uri="{FF2B5EF4-FFF2-40B4-BE49-F238E27FC236}">
                <a16:creationId xmlns:a16="http://schemas.microsoft.com/office/drawing/2014/main" id="{700D6C23-C3E9-F248-9E42-6013B230F14E}"/>
              </a:ext>
            </a:extLst>
          </p:cNvPr>
          <p:cNvSpPr/>
          <p:nvPr/>
        </p:nvSpPr>
        <p:spPr>
          <a:xfrm>
            <a:off x="5883873" y="2632653"/>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H</a:t>
            </a:r>
            <a:endParaRPr lang="vi-VN" sz="3200" b="1" kern="0" dirty="0">
              <a:solidFill>
                <a:prstClr val="black"/>
              </a:solidFill>
              <a:sym typeface="Arial"/>
            </a:endParaRPr>
          </a:p>
        </p:txBody>
      </p:sp>
      <p:sp>
        <p:nvSpPr>
          <p:cNvPr id="185" name="Oval 184">
            <a:extLst>
              <a:ext uri="{FF2B5EF4-FFF2-40B4-BE49-F238E27FC236}">
                <a16:creationId xmlns:a16="http://schemas.microsoft.com/office/drawing/2014/main" id="{700D6C23-C3E9-F248-9E42-6013B230F14E}"/>
              </a:ext>
            </a:extLst>
          </p:cNvPr>
          <p:cNvSpPr/>
          <p:nvPr/>
        </p:nvSpPr>
        <p:spPr>
          <a:xfrm>
            <a:off x="6561571" y="2617969"/>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srgbClr val="FF0000"/>
                </a:solidFill>
                <a:latin typeface="Calibri"/>
                <a:sym typeface="Arial"/>
              </a:rPr>
              <a:t>A</a:t>
            </a:r>
            <a:endParaRPr lang="vi-VN" sz="3200" b="1" kern="0" dirty="0">
              <a:solidFill>
                <a:srgbClr val="FF0000"/>
              </a:solidFill>
              <a:sym typeface="Arial"/>
            </a:endParaRPr>
          </a:p>
        </p:txBody>
      </p:sp>
      <p:sp>
        <p:nvSpPr>
          <p:cNvPr id="186" name="Oval 185">
            <a:extLst>
              <a:ext uri="{FF2B5EF4-FFF2-40B4-BE49-F238E27FC236}">
                <a16:creationId xmlns:a16="http://schemas.microsoft.com/office/drawing/2014/main" id="{700D6C23-C3E9-F248-9E42-6013B230F14E}"/>
              </a:ext>
            </a:extLst>
          </p:cNvPr>
          <p:cNvSpPr/>
          <p:nvPr/>
        </p:nvSpPr>
        <p:spPr>
          <a:xfrm>
            <a:off x="7280418" y="258268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189" name="Oval 188">
            <a:extLst>
              <a:ext uri="{FF2B5EF4-FFF2-40B4-BE49-F238E27FC236}">
                <a16:creationId xmlns:a16="http://schemas.microsoft.com/office/drawing/2014/main" id="{700D6C23-C3E9-F248-9E42-6013B230F14E}"/>
              </a:ext>
            </a:extLst>
          </p:cNvPr>
          <p:cNvSpPr/>
          <p:nvPr/>
        </p:nvSpPr>
        <p:spPr>
          <a:xfrm>
            <a:off x="7211847" y="330273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G</a:t>
            </a:r>
            <a:endParaRPr lang="vi-VN" sz="3200" b="1" kern="0" dirty="0">
              <a:solidFill>
                <a:prstClr val="black"/>
              </a:solidFill>
              <a:sym typeface="Arial"/>
            </a:endParaRPr>
          </a:p>
        </p:txBody>
      </p:sp>
      <p:sp>
        <p:nvSpPr>
          <p:cNvPr id="190" name="Oval 189">
            <a:extLst>
              <a:ext uri="{FF2B5EF4-FFF2-40B4-BE49-F238E27FC236}">
                <a16:creationId xmlns:a16="http://schemas.microsoft.com/office/drawing/2014/main" id="{700D6C23-C3E9-F248-9E42-6013B230F14E}"/>
              </a:ext>
            </a:extLst>
          </p:cNvPr>
          <p:cNvSpPr/>
          <p:nvPr/>
        </p:nvSpPr>
        <p:spPr>
          <a:xfrm>
            <a:off x="7909415" y="3339765"/>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U</a:t>
            </a:r>
            <a:endParaRPr lang="vi-VN" sz="3200" b="1" kern="0" dirty="0">
              <a:solidFill>
                <a:prstClr val="black"/>
              </a:solidFill>
              <a:sym typeface="Arial"/>
            </a:endParaRPr>
          </a:p>
        </p:txBody>
      </p:sp>
      <p:sp>
        <p:nvSpPr>
          <p:cNvPr id="191" name="Oval 190">
            <a:extLst>
              <a:ext uri="{FF2B5EF4-FFF2-40B4-BE49-F238E27FC236}">
                <a16:creationId xmlns:a16="http://schemas.microsoft.com/office/drawing/2014/main" id="{700D6C23-C3E9-F248-9E42-6013B230F14E}"/>
              </a:ext>
            </a:extLst>
          </p:cNvPr>
          <p:cNvSpPr/>
          <p:nvPr/>
        </p:nvSpPr>
        <p:spPr>
          <a:xfrm>
            <a:off x="8609531" y="3318454"/>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Y</a:t>
            </a:r>
            <a:endParaRPr lang="vi-VN" sz="3200" b="1" kern="0" dirty="0">
              <a:solidFill>
                <a:prstClr val="black"/>
              </a:solidFill>
              <a:sym typeface="Arial"/>
            </a:endParaRPr>
          </a:p>
        </p:txBody>
      </p:sp>
      <p:sp>
        <p:nvSpPr>
          <p:cNvPr id="192" name="Oval 191">
            <a:extLst>
              <a:ext uri="{FF2B5EF4-FFF2-40B4-BE49-F238E27FC236}">
                <a16:creationId xmlns:a16="http://schemas.microsoft.com/office/drawing/2014/main" id="{700D6C23-C3E9-F248-9E42-6013B230F14E}"/>
              </a:ext>
            </a:extLst>
          </p:cNvPr>
          <p:cNvSpPr/>
          <p:nvPr/>
        </p:nvSpPr>
        <p:spPr>
          <a:xfrm>
            <a:off x="9331783" y="3328473"/>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E</a:t>
            </a:r>
            <a:endParaRPr lang="vi-VN" sz="3200" b="1" kern="0" dirty="0">
              <a:solidFill>
                <a:prstClr val="black"/>
              </a:solidFill>
              <a:sym typeface="Arial"/>
            </a:endParaRPr>
          </a:p>
        </p:txBody>
      </p:sp>
      <p:sp>
        <p:nvSpPr>
          <p:cNvPr id="193" name="Oval 192">
            <a:extLst>
              <a:ext uri="{FF2B5EF4-FFF2-40B4-BE49-F238E27FC236}">
                <a16:creationId xmlns:a16="http://schemas.microsoft.com/office/drawing/2014/main" id="{700D6C23-C3E9-F248-9E42-6013B230F14E}"/>
              </a:ext>
            </a:extLst>
          </p:cNvPr>
          <p:cNvSpPr/>
          <p:nvPr/>
        </p:nvSpPr>
        <p:spPr>
          <a:xfrm>
            <a:off x="10071173" y="3328473"/>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197" name="Oval 196">
            <a:extLst>
              <a:ext uri="{FF2B5EF4-FFF2-40B4-BE49-F238E27FC236}">
                <a16:creationId xmlns:a16="http://schemas.microsoft.com/office/drawing/2014/main" id="{700D6C23-C3E9-F248-9E42-6013B230F14E}"/>
              </a:ext>
            </a:extLst>
          </p:cNvPr>
          <p:cNvSpPr/>
          <p:nvPr/>
        </p:nvSpPr>
        <p:spPr>
          <a:xfrm>
            <a:off x="5788123" y="3301789"/>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G</a:t>
            </a:r>
            <a:endParaRPr lang="vi-VN" sz="3200" b="1" kern="0" dirty="0">
              <a:solidFill>
                <a:prstClr val="black"/>
              </a:solidFill>
              <a:sym typeface="Arial"/>
            </a:endParaRPr>
          </a:p>
        </p:txBody>
      </p:sp>
      <p:sp>
        <p:nvSpPr>
          <p:cNvPr id="198" name="Oval 197">
            <a:extLst>
              <a:ext uri="{FF2B5EF4-FFF2-40B4-BE49-F238E27FC236}">
                <a16:creationId xmlns:a16="http://schemas.microsoft.com/office/drawing/2014/main" id="{700D6C23-C3E9-F248-9E42-6013B230F14E}"/>
              </a:ext>
            </a:extLst>
          </p:cNvPr>
          <p:cNvSpPr/>
          <p:nvPr/>
        </p:nvSpPr>
        <p:spPr>
          <a:xfrm>
            <a:off x="6513029" y="3331004"/>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srgbClr val="FF0000"/>
                </a:solidFill>
                <a:latin typeface="Calibri"/>
                <a:sym typeface="Arial"/>
              </a:rPr>
              <a:t>N</a:t>
            </a:r>
            <a:endParaRPr lang="vi-VN" sz="3200" b="1" kern="0" dirty="0">
              <a:solidFill>
                <a:srgbClr val="FF0000"/>
              </a:solidFill>
              <a:sym typeface="Arial"/>
            </a:endParaRPr>
          </a:p>
        </p:txBody>
      </p:sp>
      <p:sp>
        <p:nvSpPr>
          <p:cNvPr id="201" name="Oval 200">
            <a:extLst>
              <a:ext uri="{FF2B5EF4-FFF2-40B4-BE49-F238E27FC236}">
                <a16:creationId xmlns:a16="http://schemas.microsoft.com/office/drawing/2014/main" id="{700D6C23-C3E9-F248-9E42-6013B230F14E}"/>
              </a:ext>
            </a:extLst>
          </p:cNvPr>
          <p:cNvSpPr/>
          <p:nvPr/>
        </p:nvSpPr>
        <p:spPr>
          <a:xfrm>
            <a:off x="1889425" y="4122572"/>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H</a:t>
            </a:r>
            <a:endParaRPr lang="vi-VN" sz="3200" b="1" kern="0" dirty="0">
              <a:solidFill>
                <a:prstClr val="black"/>
              </a:solidFill>
              <a:sym typeface="Arial"/>
            </a:endParaRPr>
          </a:p>
        </p:txBody>
      </p:sp>
      <p:sp>
        <p:nvSpPr>
          <p:cNvPr id="202" name="Oval 201">
            <a:extLst>
              <a:ext uri="{FF2B5EF4-FFF2-40B4-BE49-F238E27FC236}">
                <a16:creationId xmlns:a16="http://schemas.microsoft.com/office/drawing/2014/main" id="{700D6C23-C3E9-F248-9E42-6013B230F14E}"/>
              </a:ext>
            </a:extLst>
          </p:cNvPr>
          <p:cNvSpPr/>
          <p:nvPr/>
        </p:nvSpPr>
        <p:spPr>
          <a:xfrm>
            <a:off x="2543172" y="4151679"/>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O</a:t>
            </a:r>
            <a:endParaRPr lang="vi-VN" sz="3200" b="1" kern="0" dirty="0">
              <a:solidFill>
                <a:prstClr val="black"/>
              </a:solidFill>
              <a:sym typeface="Arial"/>
            </a:endParaRPr>
          </a:p>
        </p:txBody>
      </p:sp>
      <p:sp>
        <p:nvSpPr>
          <p:cNvPr id="203" name="Oval 202">
            <a:extLst>
              <a:ext uri="{FF2B5EF4-FFF2-40B4-BE49-F238E27FC236}">
                <a16:creationId xmlns:a16="http://schemas.microsoft.com/office/drawing/2014/main" id="{700D6C23-C3E9-F248-9E42-6013B230F14E}"/>
              </a:ext>
            </a:extLst>
          </p:cNvPr>
          <p:cNvSpPr/>
          <p:nvPr/>
        </p:nvSpPr>
        <p:spPr>
          <a:xfrm>
            <a:off x="5248051" y="4075188"/>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I</a:t>
            </a:r>
            <a:endParaRPr lang="vi-VN" sz="3200" b="1" kern="0" dirty="0">
              <a:solidFill>
                <a:prstClr val="black"/>
              </a:solidFill>
              <a:sym typeface="Arial"/>
            </a:endParaRPr>
          </a:p>
        </p:txBody>
      </p:sp>
      <p:sp>
        <p:nvSpPr>
          <p:cNvPr id="204" name="Oval 203">
            <a:extLst>
              <a:ext uri="{FF2B5EF4-FFF2-40B4-BE49-F238E27FC236}">
                <a16:creationId xmlns:a16="http://schemas.microsoft.com/office/drawing/2014/main" id="{700D6C23-C3E9-F248-9E42-6013B230F14E}"/>
              </a:ext>
            </a:extLst>
          </p:cNvPr>
          <p:cNvSpPr/>
          <p:nvPr/>
        </p:nvSpPr>
        <p:spPr>
          <a:xfrm>
            <a:off x="5905711" y="4075188"/>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205" name="Oval 204">
            <a:extLst>
              <a:ext uri="{FF2B5EF4-FFF2-40B4-BE49-F238E27FC236}">
                <a16:creationId xmlns:a16="http://schemas.microsoft.com/office/drawing/2014/main" id="{700D6C23-C3E9-F248-9E42-6013B230F14E}"/>
              </a:ext>
            </a:extLst>
          </p:cNvPr>
          <p:cNvSpPr/>
          <p:nvPr/>
        </p:nvSpPr>
        <p:spPr>
          <a:xfrm>
            <a:off x="6587369" y="4056759"/>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srgbClr val="FF0000"/>
                </a:solidFill>
                <a:latin typeface="Calibri"/>
                <a:sym typeface="Arial"/>
              </a:rPr>
              <a:t>H</a:t>
            </a:r>
            <a:endParaRPr lang="vi-VN" sz="3200" b="1" kern="0" dirty="0">
              <a:solidFill>
                <a:srgbClr val="FF0000"/>
              </a:solidFill>
              <a:sym typeface="Arial"/>
            </a:endParaRPr>
          </a:p>
        </p:txBody>
      </p:sp>
      <p:sp>
        <p:nvSpPr>
          <p:cNvPr id="206" name="Oval 205">
            <a:extLst>
              <a:ext uri="{FF2B5EF4-FFF2-40B4-BE49-F238E27FC236}">
                <a16:creationId xmlns:a16="http://schemas.microsoft.com/office/drawing/2014/main" id="{700D6C23-C3E9-F248-9E42-6013B230F14E}"/>
              </a:ext>
            </a:extLst>
          </p:cNvPr>
          <p:cNvSpPr/>
          <p:nvPr/>
        </p:nvSpPr>
        <p:spPr>
          <a:xfrm>
            <a:off x="3200610" y="4151428"/>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207" name="Oval 206">
            <a:extLst>
              <a:ext uri="{FF2B5EF4-FFF2-40B4-BE49-F238E27FC236}">
                <a16:creationId xmlns:a16="http://schemas.microsoft.com/office/drawing/2014/main" id="{700D6C23-C3E9-F248-9E42-6013B230F14E}"/>
              </a:ext>
            </a:extLst>
          </p:cNvPr>
          <p:cNvSpPr/>
          <p:nvPr/>
        </p:nvSpPr>
        <p:spPr>
          <a:xfrm>
            <a:off x="3847403" y="4108995"/>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G</a:t>
            </a:r>
            <a:endParaRPr lang="vi-VN" sz="3200" b="1" kern="0" dirty="0">
              <a:solidFill>
                <a:prstClr val="black"/>
              </a:solidFill>
              <a:sym typeface="Arial"/>
            </a:endParaRPr>
          </a:p>
        </p:txBody>
      </p:sp>
      <p:sp>
        <p:nvSpPr>
          <p:cNvPr id="208" name="Oval 207">
            <a:extLst>
              <a:ext uri="{FF2B5EF4-FFF2-40B4-BE49-F238E27FC236}">
                <a16:creationId xmlns:a16="http://schemas.microsoft.com/office/drawing/2014/main" id="{700D6C23-C3E9-F248-9E42-6013B230F14E}"/>
              </a:ext>
            </a:extLst>
          </p:cNvPr>
          <p:cNvSpPr/>
          <p:nvPr/>
        </p:nvSpPr>
        <p:spPr>
          <a:xfrm>
            <a:off x="4496612" y="4075188"/>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M</a:t>
            </a:r>
            <a:endParaRPr lang="vi-VN" sz="3200" b="1" kern="0" dirty="0">
              <a:solidFill>
                <a:prstClr val="black"/>
              </a:solidFill>
              <a:sym typeface="Arial"/>
            </a:endParaRPr>
          </a:p>
        </p:txBody>
      </p:sp>
      <p:sp>
        <p:nvSpPr>
          <p:cNvPr id="209" name="Oval 208">
            <a:extLst>
              <a:ext uri="{FF2B5EF4-FFF2-40B4-BE49-F238E27FC236}">
                <a16:creationId xmlns:a16="http://schemas.microsoft.com/office/drawing/2014/main" id="{700D6C23-C3E9-F248-9E42-6013B230F14E}"/>
              </a:ext>
            </a:extLst>
          </p:cNvPr>
          <p:cNvSpPr/>
          <p:nvPr/>
        </p:nvSpPr>
        <p:spPr>
          <a:xfrm>
            <a:off x="5160021" y="4815051"/>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T</a:t>
            </a:r>
            <a:endParaRPr lang="vi-VN" sz="3200" b="1" kern="0" dirty="0">
              <a:solidFill>
                <a:prstClr val="black"/>
              </a:solidFill>
              <a:sym typeface="Arial"/>
            </a:endParaRPr>
          </a:p>
        </p:txBody>
      </p:sp>
      <p:sp>
        <p:nvSpPr>
          <p:cNvPr id="210" name="Oval 209">
            <a:extLst>
              <a:ext uri="{FF2B5EF4-FFF2-40B4-BE49-F238E27FC236}">
                <a16:creationId xmlns:a16="http://schemas.microsoft.com/office/drawing/2014/main" id="{700D6C23-C3E9-F248-9E42-6013B230F14E}"/>
              </a:ext>
            </a:extLst>
          </p:cNvPr>
          <p:cNvSpPr/>
          <p:nvPr/>
        </p:nvSpPr>
        <p:spPr>
          <a:xfrm>
            <a:off x="6597220" y="4815051"/>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srgbClr val="FF0000"/>
                </a:solidFill>
                <a:latin typeface="Calibri"/>
                <a:sym typeface="Arial"/>
              </a:rPr>
              <a:t>A</a:t>
            </a:r>
            <a:endParaRPr lang="vi-VN" sz="3200" b="1" kern="0" dirty="0">
              <a:solidFill>
                <a:srgbClr val="FF0000"/>
              </a:solidFill>
              <a:sym typeface="Arial"/>
            </a:endParaRPr>
          </a:p>
        </p:txBody>
      </p:sp>
      <p:sp>
        <p:nvSpPr>
          <p:cNvPr id="211" name="Oval 210">
            <a:extLst>
              <a:ext uri="{FF2B5EF4-FFF2-40B4-BE49-F238E27FC236}">
                <a16:creationId xmlns:a16="http://schemas.microsoft.com/office/drawing/2014/main" id="{700D6C23-C3E9-F248-9E42-6013B230F14E}"/>
              </a:ext>
            </a:extLst>
          </p:cNvPr>
          <p:cNvSpPr/>
          <p:nvPr/>
        </p:nvSpPr>
        <p:spPr>
          <a:xfrm>
            <a:off x="5877606" y="4807791"/>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R</a:t>
            </a:r>
            <a:endParaRPr lang="vi-VN" sz="3200" b="1" kern="0" dirty="0">
              <a:solidFill>
                <a:prstClr val="black"/>
              </a:solidFill>
              <a:sym typeface="Arial"/>
            </a:endParaRPr>
          </a:p>
        </p:txBody>
      </p:sp>
      <p:sp>
        <p:nvSpPr>
          <p:cNvPr id="212" name="Oval 211">
            <a:extLst>
              <a:ext uri="{FF2B5EF4-FFF2-40B4-BE49-F238E27FC236}">
                <a16:creationId xmlns:a16="http://schemas.microsoft.com/office/drawing/2014/main" id="{700D6C23-C3E9-F248-9E42-6013B230F14E}"/>
              </a:ext>
            </a:extLst>
          </p:cNvPr>
          <p:cNvSpPr/>
          <p:nvPr/>
        </p:nvSpPr>
        <p:spPr>
          <a:xfrm>
            <a:off x="7320610" y="4815650"/>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U</a:t>
            </a:r>
            <a:endParaRPr lang="vi-VN" sz="3200" b="1" kern="0" dirty="0">
              <a:solidFill>
                <a:prstClr val="black"/>
              </a:solidFill>
              <a:sym typeface="Arial"/>
            </a:endParaRPr>
          </a:p>
        </p:txBody>
      </p:sp>
      <p:sp>
        <p:nvSpPr>
          <p:cNvPr id="213" name="Oval 212">
            <a:extLst>
              <a:ext uri="{FF2B5EF4-FFF2-40B4-BE49-F238E27FC236}">
                <a16:creationId xmlns:a16="http://schemas.microsoft.com/office/drawing/2014/main" id="{700D6C23-C3E9-F248-9E42-6013B230F14E}"/>
              </a:ext>
            </a:extLst>
          </p:cNvPr>
          <p:cNvSpPr/>
          <p:nvPr/>
        </p:nvSpPr>
        <p:spPr>
          <a:xfrm>
            <a:off x="8708050" y="4867960"/>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A</a:t>
            </a:r>
            <a:endParaRPr lang="vi-VN" sz="3200" b="1" kern="0" dirty="0">
              <a:solidFill>
                <a:prstClr val="black"/>
              </a:solidFill>
              <a:sym typeface="Arial"/>
            </a:endParaRPr>
          </a:p>
        </p:txBody>
      </p:sp>
      <p:sp>
        <p:nvSpPr>
          <p:cNvPr id="214" name="Oval 213">
            <a:extLst>
              <a:ext uri="{FF2B5EF4-FFF2-40B4-BE49-F238E27FC236}">
                <a16:creationId xmlns:a16="http://schemas.microsoft.com/office/drawing/2014/main" id="{700D6C23-C3E9-F248-9E42-6013B230F14E}"/>
              </a:ext>
            </a:extLst>
          </p:cNvPr>
          <p:cNvSpPr/>
          <p:nvPr/>
        </p:nvSpPr>
        <p:spPr>
          <a:xfrm>
            <a:off x="7994348" y="4844881"/>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C</a:t>
            </a:r>
            <a:endParaRPr lang="vi-VN" sz="3200" b="1" kern="0" dirty="0">
              <a:solidFill>
                <a:prstClr val="black"/>
              </a:solidFill>
              <a:sym typeface="Arial"/>
            </a:endParaRPr>
          </a:p>
        </p:txBody>
      </p:sp>
      <p:sp>
        <p:nvSpPr>
          <p:cNvPr id="215" name="Oval 214">
            <a:extLst>
              <a:ext uri="{FF2B5EF4-FFF2-40B4-BE49-F238E27FC236}">
                <a16:creationId xmlns:a16="http://schemas.microsoft.com/office/drawing/2014/main" id="{700D6C23-C3E9-F248-9E42-6013B230F14E}"/>
              </a:ext>
            </a:extLst>
          </p:cNvPr>
          <p:cNvSpPr/>
          <p:nvPr/>
        </p:nvSpPr>
        <p:spPr>
          <a:xfrm>
            <a:off x="9444585" y="4867960"/>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U</a:t>
            </a:r>
            <a:endParaRPr lang="vi-VN" sz="3200" b="1" kern="0" dirty="0">
              <a:solidFill>
                <a:prstClr val="black"/>
              </a:solidFill>
              <a:sym typeface="Arial"/>
            </a:endParaRPr>
          </a:p>
        </p:txBody>
      </p:sp>
      <p:sp>
        <p:nvSpPr>
          <p:cNvPr id="216" name="Oval 215">
            <a:extLst>
              <a:ext uri="{FF2B5EF4-FFF2-40B4-BE49-F238E27FC236}">
                <a16:creationId xmlns:a16="http://schemas.microsoft.com/office/drawing/2014/main" id="{700D6C23-C3E9-F248-9E42-6013B230F14E}"/>
              </a:ext>
            </a:extLst>
          </p:cNvPr>
          <p:cNvSpPr/>
          <p:nvPr/>
        </p:nvSpPr>
        <p:spPr>
          <a:xfrm>
            <a:off x="3780394" y="5632646"/>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O</a:t>
            </a:r>
            <a:endParaRPr lang="vi-VN" sz="3200" b="1" kern="0" dirty="0">
              <a:solidFill>
                <a:prstClr val="black"/>
              </a:solidFill>
              <a:sym typeface="Arial"/>
            </a:endParaRPr>
          </a:p>
        </p:txBody>
      </p:sp>
      <p:sp>
        <p:nvSpPr>
          <p:cNvPr id="217" name="Oval 216">
            <a:extLst>
              <a:ext uri="{FF2B5EF4-FFF2-40B4-BE49-F238E27FC236}">
                <a16:creationId xmlns:a16="http://schemas.microsoft.com/office/drawing/2014/main" id="{700D6C23-C3E9-F248-9E42-6013B230F14E}"/>
              </a:ext>
            </a:extLst>
          </p:cNvPr>
          <p:cNvSpPr/>
          <p:nvPr/>
        </p:nvSpPr>
        <p:spPr>
          <a:xfrm>
            <a:off x="4498306" y="5625830"/>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218" name="Oval 217">
            <a:extLst>
              <a:ext uri="{FF2B5EF4-FFF2-40B4-BE49-F238E27FC236}">
                <a16:creationId xmlns:a16="http://schemas.microsoft.com/office/drawing/2014/main" id="{700D6C23-C3E9-F248-9E42-6013B230F14E}"/>
              </a:ext>
            </a:extLst>
          </p:cNvPr>
          <p:cNvSpPr/>
          <p:nvPr/>
        </p:nvSpPr>
        <p:spPr>
          <a:xfrm>
            <a:off x="5236571" y="562788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G</a:t>
            </a:r>
            <a:endParaRPr lang="vi-VN" sz="3200" b="1" kern="0" dirty="0">
              <a:solidFill>
                <a:prstClr val="black"/>
              </a:solidFill>
              <a:sym typeface="Arial"/>
            </a:endParaRPr>
          </a:p>
        </p:txBody>
      </p:sp>
      <p:sp>
        <p:nvSpPr>
          <p:cNvPr id="219" name="Oval 218">
            <a:extLst>
              <a:ext uri="{FF2B5EF4-FFF2-40B4-BE49-F238E27FC236}">
                <a16:creationId xmlns:a16="http://schemas.microsoft.com/office/drawing/2014/main" id="{700D6C23-C3E9-F248-9E42-6013B230F14E}"/>
              </a:ext>
            </a:extLst>
          </p:cNvPr>
          <p:cNvSpPr/>
          <p:nvPr/>
        </p:nvSpPr>
        <p:spPr>
          <a:xfrm>
            <a:off x="5947588" y="5636935"/>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B</a:t>
            </a:r>
            <a:endParaRPr lang="vi-VN" sz="3200" b="1" kern="0" dirty="0">
              <a:solidFill>
                <a:prstClr val="black"/>
              </a:solidFill>
              <a:sym typeface="Arial"/>
            </a:endParaRPr>
          </a:p>
        </p:txBody>
      </p:sp>
      <p:sp>
        <p:nvSpPr>
          <p:cNvPr id="220" name="Oval 219">
            <a:extLst>
              <a:ext uri="{FF2B5EF4-FFF2-40B4-BE49-F238E27FC236}">
                <a16:creationId xmlns:a16="http://schemas.microsoft.com/office/drawing/2014/main" id="{700D6C23-C3E9-F248-9E42-6013B230F14E}"/>
              </a:ext>
            </a:extLst>
          </p:cNvPr>
          <p:cNvSpPr/>
          <p:nvPr/>
        </p:nvSpPr>
        <p:spPr>
          <a:xfrm>
            <a:off x="6617503" y="5659374"/>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srgbClr val="FF0000"/>
                </a:solidFill>
                <a:latin typeface="Calibri"/>
                <a:sym typeface="Arial"/>
              </a:rPr>
              <a:t>U</a:t>
            </a:r>
            <a:endParaRPr lang="vi-VN" sz="3200" b="1" kern="0" dirty="0">
              <a:solidFill>
                <a:srgbClr val="FF0000"/>
              </a:solidFill>
              <a:sym typeface="Arial"/>
            </a:endParaRPr>
          </a:p>
        </p:txBody>
      </p:sp>
      <p:sp>
        <p:nvSpPr>
          <p:cNvPr id="221" name="Oval 220">
            <a:extLst>
              <a:ext uri="{FF2B5EF4-FFF2-40B4-BE49-F238E27FC236}">
                <a16:creationId xmlns:a16="http://schemas.microsoft.com/office/drawing/2014/main" id="{700D6C23-C3E9-F248-9E42-6013B230F14E}"/>
              </a:ext>
            </a:extLst>
          </p:cNvPr>
          <p:cNvSpPr/>
          <p:nvPr/>
        </p:nvSpPr>
        <p:spPr>
          <a:xfrm>
            <a:off x="7385303" y="5632646"/>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T</a:t>
            </a:r>
            <a:endParaRPr lang="vi-VN" sz="3200" b="1" kern="0" dirty="0">
              <a:solidFill>
                <a:prstClr val="black"/>
              </a:solidFill>
              <a:sym typeface="Arial"/>
            </a:endParaRPr>
          </a:p>
        </p:txBody>
      </p:sp>
      <p:sp>
        <p:nvSpPr>
          <p:cNvPr id="242" name="Rectangle 241"/>
          <p:cNvSpPr/>
          <p:nvPr/>
        </p:nvSpPr>
        <p:spPr>
          <a:xfrm>
            <a:off x="-35651" y="65190"/>
            <a:ext cx="8674217" cy="830997"/>
          </a:xfrm>
          <a:prstGeom prst="rect">
            <a:avLst/>
          </a:prstGeom>
          <a:noFill/>
        </p:spPr>
        <p:txBody>
          <a:bodyPr wrap="square" lIns="91436" tIns="45718" rIns="91436" bIns="45718">
            <a:spAutoFit/>
          </a:bodyPr>
          <a:lstStyle/>
          <a:p>
            <a:pPr algn="ctr" defTabSz="914354">
              <a:defRPr/>
            </a:pPr>
            <a:r>
              <a:rPr lang="en-US" sz="4800" b="1" dirty="0">
                <a:ln w="6600">
                  <a:solidFill>
                    <a:srgbClr val="ED7D31"/>
                  </a:solidFill>
                  <a:prstDash val="solid"/>
                </a:ln>
                <a:solidFill>
                  <a:srgbClr val="C000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sym typeface="Arial"/>
              </a:rPr>
              <a:t>VƯỢT CHƯỚNG NGẠI VẬT</a:t>
            </a:r>
          </a:p>
        </p:txBody>
      </p:sp>
      <p:sp>
        <p:nvSpPr>
          <p:cNvPr id="243" name="Rectangle: Rounded Corners 5">
            <a:hlinkClick r:id="rId12" action="ppaction://hlinksldjump"/>
            <a:extLst>
              <a:ext uri="{FF2B5EF4-FFF2-40B4-BE49-F238E27FC236}">
                <a16:creationId xmlns:a16="http://schemas.microsoft.com/office/drawing/2014/main" id="{6679DC0E-6B1F-4686-8913-41B16CA36277}"/>
              </a:ext>
            </a:extLst>
          </p:cNvPr>
          <p:cNvSpPr/>
          <p:nvPr/>
        </p:nvSpPr>
        <p:spPr>
          <a:xfrm>
            <a:off x="9936467" y="6025556"/>
            <a:ext cx="2085143" cy="830997"/>
          </a:xfrm>
          <a:prstGeom prst="roundRect">
            <a:avLst/>
          </a:prstGeom>
          <a:solidFill>
            <a:srgbClr val="FFC000"/>
          </a:solidFill>
          <a:ln w="12700" cap="flat" cmpd="sng" algn="ctr">
            <a:solidFill>
              <a:srgbClr val="5B9BD5">
                <a:shade val="50000"/>
              </a:srgbClr>
            </a:solidFill>
            <a:prstDash val="solid"/>
            <a:miter lim="800000"/>
          </a:ln>
          <a:effectLst/>
        </p:spPr>
        <p:txBody>
          <a:bodyPr lIns="121914" tIns="60957" rIns="121914" bIns="60957" rtlCol="0" anchor="ctr"/>
          <a:lstStyle/>
          <a:p>
            <a:pPr algn="ctr">
              <a:buClr>
                <a:srgbClr val="000000"/>
              </a:buClr>
              <a:buFont typeface="Arial"/>
              <a:buNone/>
            </a:pPr>
            <a:r>
              <a:rPr lang="en-US" sz="3700" b="1" kern="0" dirty="0" err="1">
                <a:solidFill>
                  <a:prstClr val="black"/>
                </a:solidFill>
                <a:latin typeface="Times New Roman" pitchFamily="18" charset="0"/>
                <a:cs typeface="Times New Roman" pitchFamily="18" charset="0"/>
                <a:sym typeface="Arial"/>
                <a:hlinkClick r:id="rId12" action="ppaction://hlinksldjump"/>
              </a:rPr>
              <a:t>Bài</a:t>
            </a:r>
            <a:r>
              <a:rPr lang="en-US" sz="3700" b="1" kern="0" dirty="0">
                <a:solidFill>
                  <a:prstClr val="black"/>
                </a:solidFill>
                <a:latin typeface="Times New Roman" pitchFamily="18" charset="0"/>
                <a:cs typeface="Times New Roman" pitchFamily="18" charset="0"/>
                <a:sym typeface="Arial"/>
              </a:rPr>
              <a:t> </a:t>
            </a:r>
            <a:r>
              <a:rPr lang="en-US" sz="3700" b="1" kern="0" dirty="0" err="1">
                <a:solidFill>
                  <a:prstClr val="black"/>
                </a:solidFill>
                <a:latin typeface="Times New Roman" pitchFamily="18" charset="0"/>
                <a:cs typeface="Times New Roman" pitchFamily="18" charset="0"/>
                <a:sym typeface="Arial"/>
              </a:rPr>
              <a:t>học</a:t>
            </a:r>
            <a:endParaRPr lang="en-US" sz="3700" b="1" kern="0" dirty="0">
              <a:solidFill>
                <a:prstClr val="black"/>
              </a:solidFill>
              <a:latin typeface="Times New Roman" pitchFamily="18" charset="0"/>
              <a:cs typeface="Times New Roman" pitchFamily="18" charset="0"/>
              <a:sym typeface="Arial"/>
            </a:endParaRPr>
          </a:p>
        </p:txBody>
      </p:sp>
      <p:pic>
        <p:nvPicPr>
          <p:cNvPr id="244"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874861" y="-1006466"/>
            <a:ext cx="609600" cy="609600"/>
          </a:xfrm>
          <a:prstGeom prst="rect">
            <a:avLst/>
          </a:prstGeom>
        </p:spPr>
      </p:pic>
      <p:sp>
        <p:nvSpPr>
          <p:cNvPr id="286" name="Oval 285">
            <a:extLst>
              <a:ext uri="{FF2B5EF4-FFF2-40B4-BE49-F238E27FC236}">
                <a16:creationId xmlns:a16="http://schemas.microsoft.com/office/drawing/2014/main" id="{700D6C23-C3E9-F248-9E42-6013B230F14E}"/>
              </a:ext>
            </a:extLst>
          </p:cNvPr>
          <p:cNvSpPr/>
          <p:nvPr/>
        </p:nvSpPr>
        <p:spPr>
          <a:xfrm>
            <a:off x="2913312" y="3331004"/>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T</a:t>
            </a:r>
            <a:endParaRPr lang="vi-VN" sz="3200" b="1" kern="0" dirty="0">
              <a:solidFill>
                <a:prstClr val="black"/>
              </a:solidFill>
              <a:sym typeface="Arial"/>
            </a:endParaRPr>
          </a:p>
        </p:txBody>
      </p:sp>
      <p:sp>
        <p:nvSpPr>
          <p:cNvPr id="287" name="Oval 286">
            <a:extLst>
              <a:ext uri="{FF2B5EF4-FFF2-40B4-BE49-F238E27FC236}">
                <a16:creationId xmlns:a16="http://schemas.microsoft.com/office/drawing/2014/main" id="{700D6C23-C3E9-F248-9E42-6013B230F14E}"/>
              </a:ext>
            </a:extLst>
          </p:cNvPr>
          <p:cNvSpPr/>
          <p:nvPr/>
        </p:nvSpPr>
        <p:spPr>
          <a:xfrm>
            <a:off x="3620379" y="3340967"/>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R</a:t>
            </a:r>
            <a:endParaRPr lang="vi-VN" sz="3200" b="1" kern="0" dirty="0">
              <a:solidFill>
                <a:prstClr val="black"/>
              </a:solidFill>
              <a:sym typeface="Arial"/>
            </a:endParaRPr>
          </a:p>
        </p:txBody>
      </p:sp>
      <p:sp>
        <p:nvSpPr>
          <p:cNvPr id="288" name="Oval 287">
            <a:extLst>
              <a:ext uri="{FF2B5EF4-FFF2-40B4-BE49-F238E27FC236}">
                <a16:creationId xmlns:a16="http://schemas.microsoft.com/office/drawing/2014/main" id="{700D6C23-C3E9-F248-9E42-6013B230F14E}"/>
              </a:ext>
            </a:extLst>
          </p:cNvPr>
          <p:cNvSpPr/>
          <p:nvPr/>
        </p:nvSpPr>
        <p:spPr>
          <a:xfrm>
            <a:off x="4403483" y="3329195"/>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A</a:t>
            </a:r>
            <a:endParaRPr lang="vi-VN" sz="3200" b="1" kern="0" dirty="0">
              <a:solidFill>
                <a:prstClr val="black"/>
              </a:solidFill>
              <a:sym typeface="Arial"/>
            </a:endParaRPr>
          </a:p>
        </p:txBody>
      </p:sp>
      <p:sp>
        <p:nvSpPr>
          <p:cNvPr id="289" name="Oval 288">
            <a:extLst>
              <a:ext uri="{FF2B5EF4-FFF2-40B4-BE49-F238E27FC236}">
                <a16:creationId xmlns:a16="http://schemas.microsoft.com/office/drawing/2014/main" id="{700D6C23-C3E9-F248-9E42-6013B230F14E}"/>
              </a:ext>
            </a:extLst>
          </p:cNvPr>
          <p:cNvSpPr/>
          <p:nvPr/>
        </p:nvSpPr>
        <p:spPr>
          <a:xfrm>
            <a:off x="5113336" y="3310670"/>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N</a:t>
            </a:r>
            <a:endParaRPr lang="vi-VN" sz="3200" b="1" kern="0" dirty="0">
              <a:solidFill>
                <a:prstClr val="black"/>
              </a:solidFill>
              <a:sym typeface="Arial"/>
            </a:endParaRPr>
          </a:p>
        </p:txBody>
      </p:sp>
      <p:sp>
        <p:nvSpPr>
          <p:cNvPr id="142" name="Oval 141">
            <a:extLst>
              <a:ext uri="{FF2B5EF4-FFF2-40B4-BE49-F238E27FC236}">
                <a16:creationId xmlns:a16="http://schemas.microsoft.com/office/drawing/2014/main" id="{700D6C23-C3E9-F248-9E42-6013B230F14E}"/>
              </a:ext>
            </a:extLst>
          </p:cNvPr>
          <p:cNvSpPr/>
          <p:nvPr/>
        </p:nvSpPr>
        <p:spPr>
          <a:xfrm>
            <a:off x="1260267" y="4088716"/>
            <a:ext cx="604684" cy="604684"/>
          </a:xfrm>
          <a:prstGeom prst="ellipse">
            <a:avLst/>
          </a:prstGeom>
          <a:solidFill>
            <a:sysClr val="window" lastClr="FFFFFF"/>
          </a:solidFill>
          <a:ln w="12700" cap="flat" cmpd="sng" algn="ctr">
            <a:solidFill>
              <a:srgbClr val="70AD47"/>
            </a:solidFill>
            <a:prstDash val="solid"/>
            <a:miter lim="800000"/>
          </a:ln>
          <a:effectLst/>
        </p:spPr>
        <p:txBody>
          <a:bodyPr lIns="121914" tIns="60957" rIns="121914" bIns="60957" rtlCol="0" anchor="ctr"/>
          <a:lstStyle/>
          <a:p>
            <a:pPr algn="ctr" defTabSz="914354"/>
            <a:r>
              <a:rPr lang="en-US" sz="3200" b="1" kern="0" dirty="0">
                <a:solidFill>
                  <a:prstClr val="black"/>
                </a:solidFill>
                <a:latin typeface="Calibri"/>
                <a:sym typeface="Arial"/>
              </a:rPr>
              <a:t>T</a:t>
            </a:r>
            <a:endParaRPr lang="vi-VN" sz="3200" b="1" kern="0" dirty="0">
              <a:solidFill>
                <a:prstClr val="black"/>
              </a:solidFill>
              <a:sym typeface="Arial"/>
            </a:endParaRPr>
          </a:p>
        </p:txBody>
      </p:sp>
    </p:spTree>
    <p:extLst>
      <p:ext uri="{BB962C8B-B14F-4D97-AF65-F5344CB8AC3E}">
        <p14:creationId xmlns:p14="http://schemas.microsoft.com/office/powerpoint/2010/main" val="275985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mediacall" presetSubtype="0" fill="hold" nodeType="withEffect">
                                  <p:stCondLst>
                                    <p:cond delay="0"/>
                                  </p:stCondLst>
                                  <p:childTnLst>
                                    <p:cmd type="call" cmd="stop">
                                      <p:cBhvr>
                                        <p:cTn id="6" dur="1" fill="hold"/>
                                        <p:tgtEl>
                                          <p:spTgt spid="244"/>
                                        </p:tgtEl>
                                      </p:cBhvr>
                                    </p:cmd>
                                  </p:childTnLst>
                                </p:cTn>
                              </p:par>
                              <p:par>
                                <p:cTn id="7" presetID="3" presetClass="mediacall" presetSubtype="0" fill="hold" nodeType="withEffect">
                                  <p:stCondLst>
                                    <p:cond delay="0"/>
                                  </p:stCondLst>
                                  <p:childTnLst>
                                    <p:cmd type="call" cmd="stop">
                                      <p:cBhvr>
                                        <p:cTn id="8" dur="1" fill="hold"/>
                                        <p:tgtEl>
                                          <p:spTgt spid="244"/>
                                        </p:tgtEl>
                                      </p:cBhvr>
                                    </p:cmd>
                                  </p:childTnLst>
                                </p:cTn>
                              </p:par>
                              <p:par>
                                <p:cTn id="9" presetID="3" presetClass="mediacall" presetSubtype="0" fill="hold" nodeType="withEffect">
                                  <p:stCondLst>
                                    <p:cond delay="0"/>
                                  </p:stCondLst>
                                  <p:childTnLst>
                                    <p:cmd type="call" cmd="stop">
                                      <p:cBhvr>
                                        <p:cTn id="10" dur="1" fill="hold"/>
                                        <p:tgtEl>
                                          <p:spTgt spid="244"/>
                                        </p:tgtEl>
                                      </p:cBhvr>
                                    </p:cmd>
                                  </p:childTnLst>
                                </p:cTn>
                              </p:par>
                              <p:par>
                                <p:cTn id="11" presetID="3" presetClass="mediacall" presetSubtype="0" fill="hold" nodeType="withEffect">
                                  <p:stCondLst>
                                    <p:cond delay="0"/>
                                  </p:stCondLst>
                                  <p:childTnLst>
                                    <p:cmd type="call" cmd="stop">
                                      <p:cBhvr>
                                        <p:cTn id="12" dur="1" fill="hold"/>
                                        <p:tgtEl>
                                          <p:spTgt spid="244"/>
                                        </p:tgtEl>
                                      </p:cBhvr>
                                    </p:cmd>
                                  </p:childTnLst>
                                </p:cTn>
                              </p:par>
                              <p:par>
                                <p:cTn id="13" presetID="3" presetClass="mediacall" presetSubtype="0" fill="hold" nodeType="withEffect">
                                  <p:stCondLst>
                                    <p:cond delay="0"/>
                                  </p:stCondLst>
                                  <p:childTnLst>
                                    <p:cmd type="call" cmd="stop">
                                      <p:cBhvr>
                                        <p:cTn id="14" dur="1" fill="hold"/>
                                        <p:tgtEl>
                                          <p:spTgt spid="244"/>
                                        </p:tgtEl>
                                      </p:cBhvr>
                                    </p:cmd>
                                  </p:childTnLst>
                                </p:cTn>
                              </p:par>
                              <p:par>
                                <p:cTn id="15" presetID="3" presetClass="mediacall" presetSubtype="0" fill="hold" nodeType="withEffect">
                                  <p:stCondLst>
                                    <p:cond delay="0"/>
                                  </p:stCondLst>
                                  <p:childTnLst>
                                    <p:cmd type="call" cmd="stop">
                                      <p:cBhvr>
                                        <p:cTn id="16" dur="1" fill="hold"/>
                                        <p:tgtEl>
                                          <p:spTgt spid="244"/>
                                        </p:tgtEl>
                                      </p:cBhvr>
                                    </p:cmd>
                                  </p:childTnLst>
                                </p:cTn>
                              </p:par>
                              <p:par>
                                <p:cTn id="17" presetID="3" presetClass="mediacall" presetSubtype="0" fill="hold" nodeType="withEffect">
                                  <p:stCondLst>
                                    <p:cond delay="0"/>
                                  </p:stCondLst>
                                  <p:childTnLst>
                                    <p:cmd type="call" cmd="stop">
                                      <p:cBhvr>
                                        <p:cTn id="18" dur="1" fill="hold"/>
                                        <p:tgtEl>
                                          <p:spTgt spid="244"/>
                                        </p:tgtEl>
                                      </p:cBhvr>
                                    </p:cmd>
                                  </p:childTnLst>
                                </p:cTn>
                              </p:par>
                              <p:par>
                                <p:cTn id="19" presetID="3" presetClass="mediacall" presetSubtype="0" fill="hold" nodeType="withEffect">
                                  <p:stCondLst>
                                    <p:cond delay="0"/>
                                  </p:stCondLst>
                                  <p:childTnLst>
                                    <p:cmd type="call" cmd="stop">
                                      <p:cBhvr>
                                        <p:cTn id="20" dur="1" fill="hold"/>
                                        <p:tgtEl>
                                          <p:spTgt spid="244"/>
                                        </p:tgtEl>
                                      </p:cBhvr>
                                    </p:cmd>
                                  </p:childTnLst>
                                </p:cTn>
                              </p:par>
                              <p:par>
                                <p:cTn id="21" presetID="3" presetClass="mediacall" presetSubtype="0" fill="hold" nodeType="withEffect">
                                  <p:stCondLst>
                                    <p:cond delay="0"/>
                                  </p:stCondLst>
                                  <p:childTnLst>
                                    <p:cmd type="call" cmd="stop">
                                      <p:cBhvr>
                                        <p:cTn id="22" dur="1" fill="hold"/>
                                        <p:tgtEl>
                                          <p:spTgt spid="244"/>
                                        </p:tgtEl>
                                      </p:cBhvr>
                                    </p:cmd>
                                  </p:childTnLst>
                                </p:cTn>
                              </p:par>
                              <p:par>
                                <p:cTn id="23" presetID="3" presetClass="mediacall" presetSubtype="0" fill="hold" nodeType="withEffect">
                                  <p:stCondLst>
                                    <p:cond delay="0"/>
                                  </p:stCondLst>
                                  <p:childTnLst>
                                    <p:cmd type="call" cmd="stop">
                                      <p:cBhvr>
                                        <p:cTn id="24" dur="1" fill="hold"/>
                                        <p:tgtEl>
                                          <p:spTgt spid="244"/>
                                        </p:tgtEl>
                                      </p:cBhvr>
                                    </p:cmd>
                                  </p:childTnLst>
                                </p:cTn>
                              </p:par>
                              <p:par>
                                <p:cTn id="25" presetID="3" presetClass="mediacall" presetSubtype="0" fill="hold" nodeType="withEffect">
                                  <p:stCondLst>
                                    <p:cond delay="0"/>
                                  </p:stCondLst>
                                  <p:childTnLst>
                                    <p:cmd type="call" cmd="stop">
                                      <p:cBhvr>
                                        <p:cTn id="26" dur="1" fill="hold"/>
                                        <p:tgtEl>
                                          <p:spTgt spid="244"/>
                                        </p:tgtEl>
                                      </p:cBhvr>
                                    </p:cmd>
                                  </p:childTnLst>
                                </p:cTn>
                              </p:par>
                              <p:par>
                                <p:cTn id="27" presetID="3" presetClass="mediacall" presetSubtype="0" fill="hold" nodeType="withEffect">
                                  <p:stCondLst>
                                    <p:cond delay="0"/>
                                  </p:stCondLst>
                                  <p:childTnLst>
                                    <p:cmd type="call" cmd="stop">
                                      <p:cBhvr>
                                        <p:cTn id="28" dur="1" fill="hold"/>
                                        <p:tgtEl>
                                          <p:spTgt spid="244"/>
                                        </p:tgtEl>
                                      </p:cBhvr>
                                    </p:cmd>
                                  </p:childTnLst>
                                </p:cTn>
                              </p:par>
                              <p:par>
                                <p:cTn id="29" presetID="3" presetClass="mediacall" presetSubtype="0" fill="hold" nodeType="withEffect">
                                  <p:stCondLst>
                                    <p:cond delay="0"/>
                                  </p:stCondLst>
                                  <p:childTnLst>
                                    <p:cmd type="call" cmd="stop">
                                      <p:cBhvr>
                                        <p:cTn id="30" dur="1" fill="hold"/>
                                        <p:tgtEl>
                                          <p:spTgt spid="244"/>
                                        </p:tgtEl>
                                      </p:cBhvr>
                                    </p:cmd>
                                  </p:childTnLst>
                                </p:cTn>
                              </p:par>
                              <p:par>
                                <p:cTn id="31" presetID="3" presetClass="mediacall" presetSubtype="0" fill="hold" nodeType="withEffect">
                                  <p:stCondLst>
                                    <p:cond delay="0"/>
                                  </p:stCondLst>
                                  <p:childTnLst>
                                    <p:cmd type="call" cmd="stop">
                                      <p:cBhvr>
                                        <p:cTn id="32" dur="1" fill="hold"/>
                                        <p:tgtEl>
                                          <p:spTgt spid="244"/>
                                        </p:tgtEl>
                                      </p:cBhvr>
                                    </p:cmd>
                                  </p:childTnLst>
                                </p:cTn>
                              </p:par>
                              <p:par>
                                <p:cTn id="33" presetID="3" presetClass="mediacall" presetSubtype="0" fill="hold" nodeType="withEffect">
                                  <p:stCondLst>
                                    <p:cond delay="0"/>
                                  </p:stCondLst>
                                  <p:childTnLst>
                                    <p:cmd type="call" cmd="stop">
                                      <p:cBhvr>
                                        <p:cTn id="34" dur="1" fill="hold"/>
                                        <p:tgtEl>
                                          <p:spTgt spid="244"/>
                                        </p:tgtEl>
                                      </p:cBhvr>
                                    </p:cmd>
                                  </p:childTnLst>
                                </p:cTn>
                              </p:par>
                              <p:par>
                                <p:cTn id="35" presetID="3" presetClass="mediacall" presetSubtype="0" fill="hold" nodeType="withEffect">
                                  <p:stCondLst>
                                    <p:cond delay="0"/>
                                  </p:stCondLst>
                                  <p:childTnLst>
                                    <p:cmd type="call" cmd="stop">
                                      <p:cBhvr>
                                        <p:cTn id="36" dur="1" fill="hold"/>
                                        <p:tgtEl>
                                          <p:spTgt spid="244"/>
                                        </p:tgtEl>
                                      </p:cBhvr>
                                    </p:cmd>
                                  </p:childTnLst>
                                </p:cTn>
                              </p:par>
                              <p:par>
                                <p:cTn id="37" presetID="3" presetClass="mediacall" presetSubtype="0" fill="hold" nodeType="withEffect">
                                  <p:stCondLst>
                                    <p:cond delay="0"/>
                                  </p:stCondLst>
                                  <p:childTnLst>
                                    <p:cmd type="call" cmd="stop">
                                      <p:cBhvr>
                                        <p:cTn id="38" dur="1" fill="hold"/>
                                        <p:tgtEl>
                                          <p:spTgt spid="244"/>
                                        </p:tgtEl>
                                      </p:cBhvr>
                                    </p:cmd>
                                  </p:childTnLst>
                                </p:cTn>
                              </p:par>
                              <p:par>
                                <p:cTn id="39" presetID="3" presetClass="mediacall" presetSubtype="0" fill="hold" nodeType="withEffect">
                                  <p:stCondLst>
                                    <p:cond delay="0"/>
                                  </p:stCondLst>
                                  <p:childTnLst>
                                    <p:cmd type="call" cmd="stop">
                                      <p:cBhvr>
                                        <p:cTn id="40" dur="1" fill="hold"/>
                                        <p:tgtEl>
                                          <p:spTgt spid="244"/>
                                        </p:tgtEl>
                                      </p:cBhvr>
                                    </p:cmd>
                                  </p:childTnLst>
                                </p:cTn>
                              </p:par>
                              <p:par>
                                <p:cTn id="41" presetID="3" presetClass="mediacall" presetSubtype="0" fill="hold" nodeType="withEffect">
                                  <p:stCondLst>
                                    <p:cond delay="0"/>
                                  </p:stCondLst>
                                  <p:childTnLst>
                                    <p:cmd type="call" cmd="stop">
                                      <p:cBhvr>
                                        <p:cTn id="42" dur="1" fill="hold"/>
                                        <p:tgtEl>
                                          <p:spTgt spid="244"/>
                                        </p:tgtEl>
                                      </p:cBhvr>
                                    </p:cmd>
                                  </p:childTnLst>
                                </p:cTn>
                              </p:par>
                              <p:par>
                                <p:cTn id="43" presetID="1" presetClass="mediacall" presetSubtype="0" fill="hold" nodeType="withEffect">
                                  <p:stCondLst>
                                    <p:cond delay="0"/>
                                  </p:stCondLst>
                                  <p:childTnLst>
                                    <p:cmd type="call" cmd="playFrom(0.0)">
                                      <p:cBhvr>
                                        <p:cTn id="44" dur="30406" fill="hold"/>
                                        <p:tgtEl>
                                          <p:spTgt spid="244"/>
                                        </p:tgtEl>
                                      </p:cBhvr>
                                    </p:cmd>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barn(inVertical)">
                                      <p:cBhvr>
                                        <p:cTn id="55" dur="500"/>
                                        <p:tgtEl>
                                          <p:spTgt spid="5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barn(inVertical)">
                                      <p:cBhvr>
                                        <p:cTn id="61" dur="500"/>
                                        <p:tgtEl>
                                          <p:spTgt spid="88"/>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barn(inVertical)">
                                      <p:cBhvr>
                                        <p:cTn id="64" dur="500"/>
                                        <p:tgtEl>
                                          <p:spTgt spid="9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barn(inVertical)">
                                      <p:cBhvr>
                                        <p:cTn id="67" dur="500"/>
                                        <p:tgtEl>
                                          <p:spTgt spid="10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inVertical)">
                                      <p:cBhvr>
                                        <p:cTn id="76" dur="500"/>
                                        <p:tgtEl>
                                          <p:spTgt spid="28"/>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arn(inVertical)">
                                      <p:cBhvr>
                                        <p:cTn id="79" dur="500"/>
                                        <p:tgtEl>
                                          <p:spTgt spid="35"/>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13"/>
                                        </p:tgtEl>
                                        <p:attrNameLst>
                                          <p:attrName>style.visibility</p:attrName>
                                        </p:attrNameLst>
                                      </p:cBhvr>
                                      <p:to>
                                        <p:strVal val="visible"/>
                                      </p:to>
                                    </p:set>
                                    <p:animEffect transition="in" filter="barn(inVertical)">
                                      <p:cBhvr>
                                        <p:cTn id="85" dur="500"/>
                                        <p:tgtEl>
                                          <p:spTgt spid="113"/>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inVertical)">
                                      <p:cBhvr>
                                        <p:cTn id="88" dur="500"/>
                                        <p:tgtEl>
                                          <p:spTgt spid="30"/>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barn(inVertical)">
                                      <p:cBhvr>
                                        <p:cTn id="91" dur="500"/>
                                        <p:tgtEl>
                                          <p:spTgt spid="13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barn(inVertical)">
                                      <p:cBhvr>
                                        <p:cTn id="94" dur="500"/>
                                        <p:tgtEl>
                                          <p:spTgt spid="131"/>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33"/>
                                        </p:tgtEl>
                                        <p:attrNameLst>
                                          <p:attrName>style.visibility</p:attrName>
                                        </p:attrNameLst>
                                      </p:cBhvr>
                                      <p:to>
                                        <p:strVal val="visible"/>
                                      </p:to>
                                    </p:set>
                                    <p:animEffect transition="in" filter="barn(inVertical)">
                                      <p:cBhvr>
                                        <p:cTn id="97" dur="500"/>
                                        <p:tgtEl>
                                          <p:spTgt spid="133"/>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32"/>
                                        </p:tgtEl>
                                        <p:attrNameLst>
                                          <p:attrName>style.visibility</p:attrName>
                                        </p:attrNameLst>
                                      </p:cBhvr>
                                      <p:to>
                                        <p:strVal val="visible"/>
                                      </p:to>
                                    </p:set>
                                    <p:animEffect transition="in" filter="barn(inVertical)">
                                      <p:cBhvr>
                                        <p:cTn id="100" dur="500"/>
                                        <p:tgtEl>
                                          <p:spTgt spid="132"/>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34"/>
                                        </p:tgtEl>
                                        <p:attrNameLst>
                                          <p:attrName>style.visibility</p:attrName>
                                        </p:attrNameLst>
                                      </p:cBhvr>
                                      <p:to>
                                        <p:strVal val="visible"/>
                                      </p:to>
                                    </p:set>
                                    <p:animEffect transition="in" filter="barn(inVertical)">
                                      <p:cBhvr>
                                        <p:cTn id="103" dur="500"/>
                                        <p:tgtEl>
                                          <p:spTgt spid="134"/>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37"/>
                                        </p:tgtEl>
                                        <p:attrNameLst>
                                          <p:attrName>style.visibility</p:attrName>
                                        </p:attrNameLst>
                                      </p:cBhvr>
                                      <p:to>
                                        <p:strVal val="visible"/>
                                      </p:to>
                                    </p:set>
                                    <p:animEffect transition="in" filter="barn(inVertical)">
                                      <p:cBhvr>
                                        <p:cTn id="106" dur="500"/>
                                        <p:tgtEl>
                                          <p:spTgt spid="13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barn(inVertical)">
                                      <p:cBhvr>
                                        <p:cTn id="109" dur="500"/>
                                        <p:tgtEl>
                                          <p:spTgt spid="135"/>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barn(inVertical)">
                                      <p:cBhvr>
                                        <p:cTn id="112" dur="500"/>
                                        <p:tgtEl>
                                          <p:spTgt spid="61"/>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barn(inVertical)">
                                      <p:cBhvr>
                                        <p:cTn id="115" dur="500"/>
                                        <p:tgtEl>
                                          <p:spTgt spid="69"/>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barn(inVertical)">
                                      <p:cBhvr>
                                        <p:cTn id="118" dur="500"/>
                                        <p:tgtEl>
                                          <p:spTgt spid="63"/>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arn(inVertical)">
                                      <p:cBhvr>
                                        <p:cTn id="121" dur="500"/>
                                        <p:tgtEl>
                                          <p:spTgt spid="60"/>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barn(inVertical)">
                                      <p:cBhvr>
                                        <p:cTn id="124" dur="500"/>
                                        <p:tgtEl>
                                          <p:spTgt spid="64"/>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barn(inVertical)">
                                      <p:cBhvr>
                                        <p:cTn id="127" dur="500"/>
                                        <p:tgtEl>
                                          <p:spTgt spid="65"/>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barn(inVertical)">
                                      <p:cBhvr>
                                        <p:cTn id="130" dur="500"/>
                                        <p:tgtEl>
                                          <p:spTgt spid="66"/>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barn(inVertical)">
                                      <p:cBhvr>
                                        <p:cTn id="133" dur="500"/>
                                        <p:tgtEl>
                                          <p:spTgt spid="67"/>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barn(inVertical)">
                                      <p:cBhvr>
                                        <p:cTn id="136" dur="500"/>
                                        <p:tgtEl>
                                          <p:spTgt spid="68"/>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barn(inVertical)">
                                      <p:cBhvr>
                                        <p:cTn id="139" dur="500"/>
                                        <p:tgtEl>
                                          <p:spTgt spid="62"/>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barn(inVertical)">
                                      <p:cBhvr>
                                        <p:cTn id="142" dur="500"/>
                                        <p:tgtEl>
                                          <p:spTgt spid="72"/>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barn(inVertical)">
                                      <p:cBhvr>
                                        <p:cTn id="145" dur="500"/>
                                        <p:tgtEl>
                                          <p:spTgt spid="47"/>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barn(inVertical)">
                                      <p:cBhvr>
                                        <p:cTn id="148" dur="500"/>
                                        <p:tgtEl>
                                          <p:spTgt spid="34"/>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barn(inVertical)">
                                      <p:cBhvr>
                                        <p:cTn id="151" dur="500"/>
                                        <p:tgtEl>
                                          <p:spTgt spid="24"/>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36"/>
                                        </p:tgtEl>
                                        <p:attrNameLst>
                                          <p:attrName>style.visibility</p:attrName>
                                        </p:attrNameLst>
                                      </p:cBhvr>
                                      <p:to>
                                        <p:strVal val="visible"/>
                                      </p:to>
                                    </p:set>
                                    <p:animEffect transition="in" filter="barn(inVertical)">
                                      <p:cBhvr>
                                        <p:cTn id="154" dur="500"/>
                                        <p:tgtEl>
                                          <p:spTgt spid="36"/>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inVertical)">
                                      <p:cBhvr>
                                        <p:cTn id="157" dur="500"/>
                                        <p:tgtEl>
                                          <p:spTgt spid="37"/>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barn(inVertical)">
                                      <p:cBhvr>
                                        <p:cTn id="160" dur="500"/>
                                        <p:tgtEl>
                                          <p:spTgt spid="39"/>
                                        </p:tgtEl>
                                      </p:cBhvr>
                                    </p:animEffect>
                                  </p:childTnLst>
                                </p:cTn>
                              </p:par>
                              <p:par>
                                <p:cTn id="161" presetID="16" presetClass="entr" presetSubtype="21" fill="hold" grpId="0"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barn(inVertical)">
                                      <p:cBhvr>
                                        <p:cTn id="163" dur="500"/>
                                        <p:tgtEl>
                                          <p:spTgt spid="40"/>
                                        </p:tgtEl>
                                      </p:cBhvr>
                                    </p:animEffect>
                                  </p:childTnLst>
                                </p:cTn>
                              </p:par>
                              <p:par>
                                <p:cTn id="164" presetID="16" presetClass="entr" presetSubtype="21" fill="hold" grpId="0" nodeType="withEffect">
                                  <p:stCondLst>
                                    <p:cond delay="0"/>
                                  </p:stCondLst>
                                  <p:childTnLst>
                                    <p:set>
                                      <p:cBhvr>
                                        <p:cTn id="165" dur="1" fill="hold">
                                          <p:stCondLst>
                                            <p:cond delay="0"/>
                                          </p:stCondLst>
                                        </p:cTn>
                                        <p:tgtEl>
                                          <p:spTgt spid="33"/>
                                        </p:tgtEl>
                                        <p:attrNameLst>
                                          <p:attrName>style.visibility</p:attrName>
                                        </p:attrNameLst>
                                      </p:cBhvr>
                                      <p:to>
                                        <p:strVal val="visible"/>
                                      </p:to>
                                    </p:set>
                                    <p:animEffect transition="in" filter="barn(inVertical)">
                                      <p:cBhvr>
                                        <p:cTn id="166" dur="500"/>
                                        <p:tgtEl>
                                          <p:spTgt spid="33"/>
                                        </p:tgtEl>
                                      </p:cBhvr>
                                    </p:animEffect>
                                  </p:childTnLst>
                                </p:cTn>
                              </p:par>
                              <p:par>
                                <p:cTn id="167" presetID="16" presetClass="entr" presetSubtype="21"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barn(inVertical)">
                                      <p:cBhvr>
                                        <p:cTn id="169" dur="500"/>
                                        <p:tgtEl>
                                          <p:spTgt spid="70"/>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barn(inVertical)">
                                      <p:cBhvr>
                                        <p:cTn id="172" dur="500"/>
                                        <p:tgtEl>
                                          <p:spTgt spid="38"/>
                                        </p:tgtEl>
                                      </p:cBhvr>
                                    </p:animEffect>
                                  </p:childTnLst>
                                </p:cTn>
                              </p:par>
                              <p:par>
                                <p:cTn id="173" presetID="16" presetClass="entr" presetSubtype="21" fill="hold" grpId="0" nodeType="withEffect">
                                  <p:stCondLst>
                                    <p:cond delay="0"/>
                                  </p:stCondLst>
                                  <p:childTnLst>
                                    <p:set>
                                      <p:cBhvr>
                                        <p:cTn id="174" dur="1" fill="hold">
                                          <p:stCondLst>
                                            <p:cond delay="0"/>
                                          </p:stCondLst>
                                        </p:cTn>
                                        <p:tgtEl>
                                          <p:spTgt spid="81"/>
                                        </p:tgtEl>
                                        <p:attrNameLst>
                                          <p:attrName>style.visibility</p:attrName>
                                        </p:attrNameLst>
                                      </p:cBhvr>
                                      <p:to>
                                        <p:strVal val="visible"/>
                                      </p:to>
                                    </p:set>
                                    <p:animEffect transition="in" filter="barn(inVertical)">
                                      <p:cBhvr>
                                        <p:cTn id="175" dur="500"/>
                                        <p:tgtEl>
                                          <p:spTgt spid="81"/>
                                        </p:tgtEl>
                                      </p:cBhvr>
                                    </p:animEffect>
                                  </p:childTnLst>
                                </p:cTn>
                              </p:par>
                              <p:par>
                                <p:cTn id="176" presetID="16" presetClass="entr" presetSubtype="21" fill="hold" grpId="0" nodeType="withEffect">
                                  <p:stCondLst>
                                    <p:cond delay="0"/>
                                  </p:stCondLst>
                                  <p:childTnLst>
                                    <p:set>
                                      <p:cBhvr>
                                        <p:cTn id="177" dur="1" fill="hold">
                                          <p:stCondLst>
                                            <p:cond delay="0"/>
                                          </p:stCondLst>
                                        </p:cTn>
                                        <p:tgtEl>
                                          <p:spTgt spid="87"/>
                                        </p:tgtEl>
                                        <p:attrNameLst>
                                          <p:attrName>style.visibility</p:attrName>
                                        </p:attrNameLst>
                                      </p:cBhvr>
                                      <p:to>
                                        <p:strVal val="visible"/>
                                      </p:to>
                                    </p:set>
                                    <p:animEffect transition="in" filter="barn(inVertical)">
                                      <p:cBhvr>
                                        <p:cTn id="178" dur="500"/>
                                        <p:tgtEl>
                                          <p:spTgt spid="87"/>
                                        </p:tgtEl>
                                      </p:cBhvr>
                                    </p:animEffect>
                                  </p:childTnLst>
                                </p:cTn>
                              </p:par>
                              <p:par>
                                <p:cTn id="179" presetID="16" presetClass="entr" presetSubtype="21" fill="hold" grpId="0" nodeType="withEffect">
                                  <p:stCondLst>
                                    <p:cond delay="0"/>
                                  </p:stCondLst>
                                  <p:childTnLst>
                                    <p:set>
                                      <p:cBhvr>
                                        <p:cTn id="180" dur="1" fill="hold">
                                          <p:stCondLst>
                                            <p:cond delay="0"/>
                                          </p:stCondLst>
                                        </p:cTn>
                                        <p:tgtEl>
                                          <p:spTgt spid="86"/>
                                        </p:tgtEl>
                                        <p:attrNameLst>
                                          <p:attrName>style.visibility</p:attrName>
                                        </p:attrNameLst>
                                      </p:cBhvr>
                                      <p:to>
                                        <p:strVal val="visible"/>
                                      </p:to>
                                    </p:set>
                                    <p:animEffect transition="in" filter="barn(inVertical)">
                                      <p:cBhvr>
                                        <p:cTn id="181" dur="500"/>
                                        <p:tgtEl>
                                          <p:spTgt spid="86"/>
                                        </p:tgtEl>
                                      </p:cBhvr>
                                    </p:animEffect>
                                  </p:childTnLst>
                                </p:cTn>
                              </p:par>
                              <p:par>
                                <p:cTn id="182" presetID="16" presetClass="entr" presetSubtype="21" fill="hold" grpId="0" nodeType="with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barn(inVertical)">
                                      <p:cBhvr>
                                        <p:cTn id="184" dur="500"/>
                                        <p:tgtEl>
                                          <p:spTgt spid="83"/>
                                        </p:tgtEl>
                                      </p:cBhvr>
                                    </p:animEffect>
                                  </p:childTnLst>
                                </p:cTn>
                              </p:par>
                              <p:par>
                                <p:cTn id="185" presetID="16" presetClass="entr" presetSubtype="21" fill="hold" grpId="0" nodeType="withEffect">
                                  <p:stCondLst>
                                    <p:cond delay="0"/>
                                  </p:stCondLst>
                                  <p:childTnLst>
                                    <p:set>
                                      <p:cBhvr>
                                        <p:cTn id="186" dur="1" fill="hold">
                                          <p:stCondLst>
                                            <p:cond delay="0"/>
                                          </p:stCondLst>
                                        </p:cTn>
                                        <p:tgtEl>
                                          <p:spTgt spid="90"/>
                                        </p:tgtEl>
                                        <p:attrNameLst>
                                          <p:attrName>style.visibility</p:attrName>
                                        </p:attrNameLst>
                                      </p:cBhvr>
                                      <p:to>
                                        <p:strVal val="visible"/>
                                      </p:to>
                                    </p:set>
                                    <p:animEffect transition="in" filter="barn(inVertical)">
                                      <p:cBhvr>
                                        <p:cTn id="187" dur="500"/>
                                        <p:tgtEl>
                                          <p:spTgt spid="90"/>
                                        </p:tgtEl>
                                      </p:cBhvr>
                                    </p:animEffect>
                                  </p:childTnLst>
                                </p:cTn>
                              </p:par>
                              <p:par>
                                <p:cTn id="188" presetID="16" presetClass="entr" presetSubtype="21" fill="hold" grpId="0" nodeType="withEffect">
                                  <p:stCondLst>
                                    <p:cond delay="0"/>
                                  </p:stCondLst>
                                  <p:childTnLst>
                                    <p:set>
                                      <p:cBhvr>
                                        <p:cTn id="189" dur="1" fill="hold">
                                          <p:stCondLst>
                                            <p:cond delay="0"/>
                                          </p:stCondLst>
                                        </p:cTn>
                                        <p:tgtEl>
                                          <p:spTgt spid="92"/>
                                        </p:tgtEl>
                                        <p:attrNameLst>
                                          <p:attrName>style.visibility</p:attrName>
                                        </p:attrNameLst>
                                      </p:cBhvr>
                                      <p:to>
                                        <p:strVal val="visible"/>
                                      </p:to>
                                    </p:set>
                                    <p:animEffect transition="in" filter="barn(inVertical)">
                                      <p:cBhvr>
                                        <p:cTn id="190" dur="500"/>
                                        <p:tgtEl>
                                          <p:spTgt spid="92"/>
                                        </p:tgtEl>
                                      </p:cBhvr>
                                    </p:animEffect>
                                  </p:childTnLst>
                                </p:cTn>
                              </p:par>
                              <p:par>
                                <p:cTn id="191" presetID="16" presetClass="entr" presetSubtype="21" fill="hold" grpId="0"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barn(inVertical)">
                                      <p:cBhvr>
                                        <p:cTn id="193" dur="500"/>
                                        <p:tgtEl>
                                          <p:spTgt spid="93"/>
                                        </p:tgtEl>
                                      </p:cBhvr>
                                    </p:animEffect>
                                  </p:childTnLst>
                                </p:cTn>
                              </p:par>
                              <p:par>
                                <p:cTn id="194" presetID="16" presetClass="entr" presetSubtype="21" fill="hold" grpId="0" nodeType="withEffect">
                                  <p:stCondLst>
                                    <p:cond delay="0"/>
                                  </p:stCondLst>
                                  <p:childTnLst>
                                    <p:set>
                                      <p:cBhvr>
                                        <p:cTn id="195" dur="1" fill="hold">
                                          <p:stCondLst>
                                            <p:cond delay="0"/>
                                          </p:stCondLst>
                                        </p:cTn>
                                        <p:tgtEl>
                                          <p:spTgt spid="89"/>
                                        </p:tgtEl>
                                        <p:attrNameLst>
                                          <p:attrName>style.visibility</p:attrName>
                                        </p:attrNameLst>
                                      </p:cBhvr>
                                      <p:to>
                                        <p:strVal val="visible"/>
                                      </p:to>
                                    </p:set>
                                    <p:animEffect transition="in" filter="barn(inVertical)">
                                      <p:cBhvr>
                                        <p:cTn id="196" dur="500"/>
                                        <p:tgtEl>
                                          <p:spTgt spid="89"/>
                                        </p:tgtEl>
                                      </p:cBhvr>
                                    </p:animEffect>
                                  </p:childTnLst>
                                </p:cTn>
                              </p:par>
                              <p:par>
                                <p:cTn id="197" presetID="16" presetClass="entr" presetSubtype="21" fill="hold" grpId="0" nodeType="withEffect">
                                  <p:stCondLst>
                                    <p:cond delay="0"/>
                                  </p:stCondLst>
                                  <p:childTnLst>
                                    <p:set>
                                      <p:cBhvr>
                                        <p:cTn id="198" dur="1" fill="hold">
                                          <p:stCondLst>
                                            <p:cond delay="0"/>
                                          </p:stCondLst>
                                        </p:cTn>
                                        <p:tgtEl>
                                          <p:spTgt spid="80"/>
                                        </p:tgtEl>
                                        <p:attrNameLst>
                                          <p:attrName>style.visibility</p:attrName>
                                        </p:attrNameLst>
                                      </p:cBhvr>
                                      <p:to>
                                        <p:strVal val="visible"/>
                                      </p:to>
                                    </p:set>
                                    <p:animEffect transition="in" filter="barn(inVertical)">
                                      <p:cBhvr>
                                        <p:cTn id="199" dur="500"/>
                                        <p:tgtEl>
                                          <p:spTgt spid="80"/>
                                        </p:tgtEl>
                                      </p:cBhvr>
                                    </p:animEffect>
                                  </p:childTnLst>
                                </p:cTn>
                              </p:par>
                              <p:par>
                                <p:cTn id="200" presetID="16" presetClass="entr" presetSubtype="21" fill="hold" grpId="0" nodeType="withEffect">
                                  <p:stCondLst>
                                    <p:cond delay="0"/>
                                  </p:stCondLst>
                                  <p:childTnLst>
                                    <p:set>
                                      <p:cBhvr>
                                        <p:cTn id="201" dur="1" fill="hold">
                                          <p:stCondLst>
                                            <p:cond delay="0"/>
                                          </p:stCondLst>
                                        </p:cTn>
                                        <p:tgtEl>
                                          <p:spTgt spid="103"/>
                                        </p:tgtEl>
                                        <p:attrNameLst>
                                          <p:attrName>style.visibility</p:attrName>
                                        </p:attrNameLst>
                                      </p:cBhvr>
                                      <p:to>
                                        <p:strVal val="visible"/>
                                      </p:to>
                                    </p:set>
                                    <p:animEffect transition="in" filter="barn(inVertical)">
                                      <p:cBhvr>
                                        <p:cTn id="202" dur="500"/>
                                        <p:tgtEl>
                                          <p:spTgt spid="103"/>
                                        </p:tgtEl>
                                      </p:cBhvr>
                                    </p:animEffect>
                                  </p:childTnLst>
                                </p:cTn>
                              </p:par>
                              <p:par>
                                <p:cTn id="203" presetID="16" presetClass="entr" presetSubtype="21" fill="hold" grpId="0" nodeType="withEffect">
                                  <p:stCondLst>
                                    <p:cond delay="0"/>
                                  </p:stCondLst>
                                  <p:childTnLst>
                                    <p:set>
                                      <p:cBhvr>
                                        <p:cTn id="204" dur="1" fill="hold">
                                          <p:stCondLst>
                                            <p:cond delay="0"/>
                                          </p:stCondLst>
                                        </p:cTn>
                                        <p:tgtEl>
                                          <p:spTgt spid="102"/>
                                        </p:tgtEl>
                                        <p:attrNameLst>
                                          <p:attrName>style.visibility</p:attrName>
                                        </p:attrNameLst>
                                      </p:cBhvr>
                                      <p:to>
                                        <p:strVal val="visible"/>
                                      </p:to>
                                    </p:set>
                                    <p:animEffect transition="in" filter="barn(inVertical)">
                                      <p:cBhvr>
                                        <p:cTn id="205" dur="500"/>
                                        <p:tgtEl>
                                          <p:spTgt spid="102"/>
                                        </p:tgtEl>
                                      </p:cBhvr>
                                    </p:animEffect>
                                  </p:childTnLst>
                                </p:cTn>
                              </p:par>
                              <p:par>
                                <p:cTn id="206" presetID="16" presetClass="entr" presetSubtype="21" fill="hold" grpId="0" nodeType="with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barn(inVertical)">
                                      <p:cBhvr>
                                        <p:cTn id="208" dur="500"/>
                                        <p:tgtEl>
                                          <p:spTgt spid="99"/>
                                        </p:tgtEl>
                                      </p:cBhvr>
                                    </p:animEffect>
                                  </p:childTnLst>
                                </p:cTn>
                              </p:par>
                              <p:par>
                                <p:cTn id="209" presetID="16" presetClass="entr" presetSubtype="21" fill="hold" grpId="0" nodeType="withEffect">
                                  <p:stCondLst>
                                    <p:cond delay="0"/>
                                  </p:stCondLst>
                                  <p:childTnLst>
                                    <p:set>
                                      <p:cBhvr>
                                        <p:cTn id="210" dur="1" fill="hold">
                                          <p:stCondLst>
                                            <p:cond delay="0"/>
                                          </p:stCondLst>
                                        </p:cTn>
                                        <p:tgtEl>
                                          <p:spTgt spid="98"/>
                                        </p:tgtEl>
                                        <p:attrNameLst>
                                          <p:attrName>style.visibility</p:attrName>
                                        </p:attrNameLst>
                                      </p:cBhvr>
                                      <p:to>
                                        <p:strVal val="visible"/>
                                      </p:to>
                                    </p:set>
                                    <p:animEffect transition="in" filter="barn(inVertical)">
                                      <p:cBhvr>
                                        <p:cTn id="211" dur="500"/>
                                        <p:tgtEl>
                                          <p:spTgt spid="98"/>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100"/>
                                        </p:tgtEl>
                                        <p:attrNameLst>
                                          <p:attrName>style.visibility</p:attrName>
                                        </p:attrNameLst>
                                      </p:cBhvr>
                                      <p:to>
                                        <p:strVal val="visible"/>
                                      </p:to>
                                    </p:set>
                                    <p:animEffect transition="in" filter="barn(inVertical)">
                                      <p:cBhvr>
                                        <p:cTn id="214" dur="500"/>
                                        <p:tgtEl>
                                          <p:spTgt spid="100"/>
                                        </p:tgtEl>
                                      </p:cBhvr>
                                    </p:animEffect>
                                  </p:childTnLst>
                                </p:cTn>
                              </p:par>
                              <p:par>
                                <p:cTn id="215" presetID="16" presetClass="entr" presetSubtype="21" fill="hold" grpId="0" nodeType="withEffect">
                                  <p:stCondLst>
                                    <p:cond delay="0"/>
                                  </p:stCondLst>
                                  <p:childTnLst>
                                    <p:set>
                                      <p:cBhvr>
                                        <p:cTn id="216" dur="1" fill="hold">
                                          <p:stCondLst>
                                            <p:cond delay="0"/>
                                          </p:stCondLst>
                                        </p:cTn>
                                        <p:tgtEl>
                                          <p:spTgt spid="101"/>
                                        </p:tgtEl>
                                        <p:attrNameLst>
                                          <p:attrName>style.visibility</p:attrName>
                                        </p:attrNameLst>
                                      </p:cBhvr>
                                      <p:to>
                                        <p:strVal val="visible"/>
                                      </p:to>
                                    </p:set>
                                    <p:animEffect transition="in" filter="barn(inVertical)">
                                      <p:cBhvr>
                                        <p:cTn id="217" dur="500"/>
                                        <p:tgtEl>
                                          <p:spTgt spid="101"/>
                                        </p:tgtEl>
                                      </p:cBhvr>
                                    </p:animEffect>
                                  </p:childTnLst>
                                </p:cTn>
                              </p:par>
                              <p:par>
                                <p:cTn id="218" presetID="16" presetClass="entr" presetSubtype="21" fill="hold" grpId="0" nodeType="withEffect">
                                  <p:stCondLst>
                                    <p:cond delay="0"/>
                                  </p:stCondLst>
                                  <p:childTnLst>
                                    <p:set>
                                      <p:cBhvr>
                                        <p:cTn id="219" dur="1" fill="hold">
                                          <p:stCondLst>
                                            <p:cond delay="0"/>
                                          </p:stCondLst>
                                        </p:cTn>
                                        <p:tgtEl>
                                          <p:spTgt spid="97"/>
                                        </p:tgtEl>
                                        <p:attrNameLst>
                                          <p:attrName>style.visibility</p:attrName>
                                        </p:attrNameLst>
                                      </p:cBhvr>
                                      <p:to>
                                        <p:strVal val="visible"/>
                                      </p:to>
                                    </p:set>
                                    <p:animEffect transition="in" filter="barn(inVertical)">
                                      <p:cBhvr>
                                        <p:cTn id="220" dur="500"/>
                                        <p:tgtEl>
                                          <p:spTgt spid="97"/>
                                        </p:tgtEl>
                                      </p:cBhvr>
                                    </p:animEffect>
                                  </p:childTnLst>
                                </p:cTn>
                              </p:par>
                              <p:par>
                                <p:cTn id="221" presetID="16" presetClass="entr" presetSubtype="21" fill="hold" grpId="0" nodeType="withEffect">
                                  <p:stCondLst>
                                    <p:cond delay="0"/>
                                  </p:stCondLst>
                                  <p:childTnLst>
                                    <p:set>
                                      <p:cBhvr>
                                        <p:cTn id="222" dur="1" fill="hold">
                                          <p:stCondLst>
                                            <p:cond delay="0"/>
                                          </p:stCondLst>
                                        </p:cTn>
                                        <p:tgtEl>
                                          <p:spTgt spid="110"/>
                                        </p:tgtEl>
                                        <p:attrNameLst>
                                          <p:attrName>style.visibility</p:attrName>
                                        </p:attrNameLst>
                                      </p:cBhvr>
                                      <p:to>
                                        <p:strVal val="visible"/>
                                      </p:to>
                                    </p:set>
                                    <p:animEffect transition="in" filter="barn(inVertical)">
                                      <p:cBhvr>
                                        <p:cTn id="223" dur="500"/>
                                        <p:tgtEl>
                                          <p:spTgt spid="110"/>
                                        </p:tgtEl>
                                      </p:cBhvr>
                                    </p:animEffect>
                                  </p:childTnLst>
                                </p:cTn>
                              </p:par>
                              <p:par>
                                <p:cTn id="224" presetID="16" presetClass="entr" presetSubtype="21" fill="hold" grpId="0" nodeType="withEffect">
                                  <p:stCondLst>
                                    <p:cond delay="0"/>
                                  </p:stCondLst>
                                  <p:childTnLst>
                                    <p:set>
                                      <p:cBhvr>
                                        <p:cTn id="225" dur="1" fill="hold">
                                          <p:stCondLst>
                                            <p:cond delay="0"/>
                                          </p:stCondLst>
                                        </p:cTn>
                                        <p:tgtEl>
                                          <p:spTgt spid="107"/>
                                        </p:tgtEl>
                                        <p:attrNameLst>
                                          <p:attrName>style.visibility</p:attrName>
                                        </p:attrNameLst>
                                      </p:cBhvr>
                                      <p:to>
                                        <p:strVal val="visible"/>
                                      </p:to>
                                    </p:set>
                                    <p:animEffect transition="in" filter="barn(inVertical)">
                                      <p:cBhvr>
                                        <p:cTn id="226" dur="500"/>
                                        <p:tgtEl>
                                          <p:spTgt spid="107"/>
                                        </p:tgtEl>
                                      </p:cBhvr>
                                    </p:animEffect>
                                  </p:childTnLst>
                                </p:cTn>
                              </p:par>
                              <p:par>
                                <p:cTn id="227" presetID="16" presetClass="entr" presetSubtype="21" fill="hold" grpId="0" nodeType="withEffect">
                                  <p:stCondLst>
                                    <p:cond delay="0"/>
                                  </p:stCondLst>
                                  <p:childTnLst>
                                    <p:set>
                                      <p:cBhvr>
                                        <p:cTn id="228" dur="1" fill="hold">
                                          <p:stCondLst>
                                            <p:cond delay="0"/>
                                          </p:stCondLst>
                                        </p:cTn>
                                        <p:tgtEl>
                                          <p:spTgt spid="106"/>
                                        </p:tgtEl>
                                        <p:attrNameLst>
                                          <p:attrName>style.visibility</p:attrName>
                                        </p:attrNameLst>
                                      </p:cBhvr>
                                      <p:to>
                                        <p:strVal val="visible"/>
                                      </p:to>
                                    </p:set>
                                    <p:animEffect transition="in" filter="barn(inVertical)">
                                      <p:cBhvr>
                                        <p:cTn id="229" dur="500"/>
                                        <p:tgtEl>
                                          <p:spTgt spid="106"/>
                                        </p:tgtEl>
                                      </p:cBhvr>
                                    </p:animEffect>
                                  </p:childTnLst>
                                </p:cTn>
                              </p:par>
                              <p:par>
                                <p:cTn id="230" presetID="16" presetClass="entr" presetSubtype="21" fill="hold" grpId="0" nodeType="withEffect">
                                  <p:stCondLst>
                                    <p:cond delay="0"/>
                                  </p:stCondLst>
                                  <p:childTnLst>
                                    <p:set>
                                      <p:cBhvr>
                                        <p:cTn id="231" dur="1" fill="hold">
                                          <p:stCondLst>
                                            <p:cond delay="0"/>
                                          </p:stCondLst>
                                        </p:cTn>
                                        <p:tgtEl>
                                          <p:spTgt spid="108"/>
                                        </p:tgtEl>
                                        <p:attrNameLst>
                                          <p:attrName>style.visibility</p:attrName>
                                        </p:attrNameLst>
                                      </p:cBhvr>
                                      <p:to>
                                        <p:strVal val="visible"/>
                                      </p:to>
                                    </p:set>
                                    <p:animEffect transition="in" filter="barn(inVertical)">
                                      <p:cBhvr>
                                        <p:cTn id="232" dur="500"/>
                                        <p:tgtEl>
                                          <p:spTgt spid="108"/>
                                        </p:tgtEl>
                                      </p:cBhvr>
                                    </p:animEffect>
                                  </p:childTnLst>
                                </p:cTn>
                              </p:par>
                              <p:par>
                                <p:cTn id="233" presetID="16" presetClass="entr" presetSubtype="21" fill="hold" grpId="0" nodeType="withEffect">
                                  <p:stCondLst>
                                    <p:cond delay="0"/>
                                  </p:stCondLst>
                                  <p:childTnLst>
                                    <p:set>
                                      <p:cBhvr>
                                        <p:cTn id="234" dur="1" fill="hold">
                                          <p:stCondLst>
                                            <p:cond delay="0"/>
                                          </p:stCondLst>
                                        </p:cTn>
                                        <p:tgtEl>
                                          <p:spTgt spid="109"/>
                                        </p:tgtEl>
                                        <p:attrNameLst>
                                          <p:attrName>style.visibility</p:attrName>
                                        </p:attrNameLst>
                                      </p:cBhvr>
                                      <p:to>
                                        <p:strVal val="visible"/>
                                      </p:to>
                                    </p:set>
                                    <p:animEffect transition="in" filter="barn(inVertical)">
                                      <p:cBhvr>
                                        <p:cTn id="235" dur="500"/>
                                        <p:tgtEl>
                                          <p:spTgt spid="109"/>
                                        </p:tgtEl>
                                      </p:cBhvr>
                                    </p:animEffect>
                                  </p:childTnLst>
                                </p:cTn>
                              </p:par>
                              <p:par>
                                <p:cTn id="236" presetID="16" presetClass="entr" presetSubtype="21" fill="hold" grpId="0" nodeType="withEffect">
                                  <p:stCondLst>
                                    <p:cond delay="0"/>
                                  </p:stCondLst>
                                  <p:childTnLst>
                                    <p:set>
                                      <p:cBhvr>
                                        <p:cTn id="237" dur="1" fill="hold">
                                          <p:stCondLst>
                                            <p:cond delay="0"/>
                                          </p:stCondLst>
                                        </p:cTn>
                                        <p:tgtEl>
                                          <p:spTgt spid="105"/>
                                        </p:tgtEl>
                                        <p:attrNameLst>
                                          <p:attrName>style.visibility</p:attrName>
                                        </p:attrNameLst>
                                      </p:cBhvr>
                                      <p:to>
                                        <p:strVal val="visible"/>
                                      </p:to>
                                    </p:set>
                                    <p:animEffect transition="in" filter="barn(inVertical)">
                                      <p:cBhvr>
                                        <p:cTn id="23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9" fill="hold" display="0">
                  <p:stCondLst>
                    <p:cond delay="indefinite"/>
                  </p:stCondLst>
                  <p:endCondLst>
                    <p:cond evt="onStopAudio" delay="0">
                      <p:tgtEl>
                        <p:sldTgt/>
                      </p:tgtEl>
                    </p:cond>
                  </p:endCondLst>
                </p:cTn>
                <p:tgtEl>
                  <p:spTgt spid="244"/>
                </p:tgtEl>
              </p:cMediaNode>
            </p:audio>
            <p:seq concurrent="1" nextAc="seek">
              <p:cTn id="240" restart="whenNotActive" fill="hold" evtFilter="cancelBubble" nodeType="interactiveSeq">
                <p:stCondLst>
                  <p:cond evt="onClick" delay="0">
                    <p:tgtEl>
                      <p:spTgt spid="11"/>
                    </p:tgtEl>
                  </p:cond>
                </p:stCondLst>
                <p:endSync evt="end" delay="0">
                  <p:rtn val="all"/>
                </p:endSync>
                <p:childTnLst>
                  <p:par>
                    <p:cTn id="241" fill="hold">
                      <p:stCondLst>
                        <p:cond delay="0"/>
                      </p:stCondLst>
                      <p:childTnLst>
                        <p:par>
                          <p:cTn id="242" fill="hold">
                            <p:stCondLst>
                              <p:cond delay="0"/>
                            </p:stCondLst>
                            <p:childTnLst>
                              <p:par>
                                <p:cTn id="243" presetID="16" presetClass="entr" presetSubtype="21" fill="hold" grpId="0" nodeType="clickEffect">
                                  <p:stCondLst>
                                    <p:cond delay="0"/>
                                  </p:stCondLst>
                                  <p:childTnLst>
                                    <p:set>
                                      <p:cBhvr>
                                        <p:cTn id="244" dur="1" fill="hold">
                                          <p:stCondLst>
                                            <p:cond delay="0"/>
                                          </p:stCondLst>
                                        </p:cTn>
                                        <p:tgtEl>
                                          <p:spTgt spid="158"/>
                                        </p:tgtEl>
                                        <p:attrNameLst>
                                          <p:attrName>style.visibility</p:attrName>
                                        </p:attrNameLst>
                                      </p:cBhvr>
                                      <p:to>
                                        <p:strVal val="visible"/>
                                      </p:to>
                                    </p:set>
                                    <p:animEffect transition="in" filter="barn(inVertical)">
                                      <p:cBhvr>
                                        <p:cTn id="245" dur="500"/>
                                        <p:tgtEl>
                                          <p:spTgt spid="158"/>
                                        </p:tgtEl>
                                      </p:cBhvr>
                                    </p:animEffect>
                                  </p:childTnLst>
                                </p:cTn>
                              </p:par>
                              <p:par>
                                <p:cTn id="246" presetID="16" presetClass="entr" presetSubtype="21" fill="hold" grpId="0" nodeType="withEffect">
                                  <p:stCondLst>
                                    <p:cond delay="0"/>
                                  </p:stCondLst>
                                  <p:childTnLst>
                                    <p:set>
                                      <p:cBhvr>
                                        <p:cTn id="247" dur="1" fill="hold">
                                          <p:stCondLst>
                                            <p:cond delay="0"/>
                                          </p:stCondLst>
                                        </p:cTn>
                                        <p:tgtEl>
                                          <p:spTgt spid="159"/>
                                        </p:tgtEl>
                                        <p:attrNameLst>
                                          <p:attrName>style.visibility</p:attrName>
                                        </p:attrNameLst>
                                      </p:cBhvr>
                                      <p:to>
                                        <p:strVal val="visible"/>
                                      </p:to>
                                    </p:set>
                                    <p:animEffect transition="in" filter="barn(inVertical)">
                                      <p:cBhvr>
                                        <p:cTn id="248" dur="500"/>
                                        <p:tgtEl>
                                          <p:spTgt spid="159"/>
                                        </p:tgtEl>
                                      </p:cBhvr>
                                    </p:animEffect>
                                  </p:childTnLst>
                                </p:cTn>
                              </p:par>
                              <p:par>
                                <p:cTn id="249" presetID="16" presetClass="entr" presetSubtype="21"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barn(inVertical)">
                                      <p:cBhvr>
                                        <p:cTn id="251" dur="500"/>
                                        <p:tgtEl>
                                          <p:spTgt spid="160"/>
                                        </p:tgtEl>
                                      </p:cBhvr>
                                    </p:animEffect>
                                  </p:childTnLst>
                                </p:cTn>
                              </p:par>
                              <p:par>
                                <p:cTn id="252" presetID="16" presetClass="entr" presetSubtype="21" fill="hold" grpId="0" nodeType="withEffect">
                                  <p:stCondLst>
                                    <p:cond delay="0"/>
                                  </p:stCondLst>
                                  <p:childTnLst>
                                    <p:set>
                                      <p:cBhvr>
                                        <p:cTn id="253" dur="1" fill="hold">
                                          <p:stCondLst>
                                            <p:cond delay="0"/>
                                          </p:stCondLst>
                                        </p:cTn>
                                        <p:tgtEl>
                                          <p:spTgt spid="161"/>
                                        </p:tgtEl>
                                        <p:attrNameLst>
                                          <p:attrName>style.visibility</p:attrName>
                                        </p:attrNameLst>
                                      </p:cBhvr>
                                      <p:to>
                                        <p:strVal val="visible"/>
                                      </p:to>
                                    </p:set>
                                    <p:animEffect transition="in" filter="barn(inVertical)">
                                      <p:cBhvr>
                                        <p:cTn id="254" dur="500"/>
                                        <p:tgtEl>
                                          <p:spTgt spid="161"/>
                                        </p:tgtEl>
                                      </p:cBhvr>
                                    </p:animEffect>
                                  </p:childTnLst>
                                </p:cTn>
                              </p:par>
                              <p:par>
                                <p:cTn id="255" presetID="16" presetClass="entr" presetSubtype="21" fill="hold" grpId="0" nodeType="withEffect">
                                  <p:stCondLst>
                                    <p:cond delay="0"/>
                                  </p:stCondLst>
                                  <p:childTnLst>
                                    <p:set>
                                      <p:cBhvr>
                                        <p:cTn id="256" dur="1" fill="hold">
                                          <p:stCondLst>
                                            <p:cond delay="0"/>
                                          </p:stCondLst>
                                        </p:cTn>
                                        <p:tgtEl>
                                          <p:spTgt spid="162"/>
                                        </p:tgtEl>
                                        <p:attrNameLst>
                                          <p:attrName>style.visibility</p:attrName>
                                        </p:attrNameLst>
                                      </p:cBhvr>
                                      <p:to>
                                        <p:strVal val="visible"/>
                                      </p:to>
                                    </p:set>
                                    <p:animEffect transition="in" filter="barn(inVertical)">
                                      <p:cBhvr>
                                        <p:cTn id="257" dur="500"/>
                                        <p:tgtEl>
                                          <p:spTgt spid="162"/>
                                        </p:tgtEl>
                                      </p:cBhvr>
                                    </p:animEffect>
                                  </p:childTnLst>
                                </p:cTn>
                              </p:par>
                              <p:par>
                                <p:cTn id="258" presetID="16" presetClass="entr" presetSubtype="21" fill="hold" grpId="0" nodeType="withEffect">
                                  <p:stCondLst>
                                    <p:cond delay="0"/>
                                  </p:stCondLst>
                                  <p:childTnLst>
                                    <p:set>
                                      <p:cBhvr>
                                        <p:cTn id="259" dur="1" fill="hold">
                                          <p:stCondLst>
                                            <p:cond delay="0"/>
                                          </p:stCondLst>
                                        </p:cTn>
                                        <p:tgtEl>
                                          <p:spTgt spid="163"/>
                                        </p:tgtEl>
                                        <p:attrNameLst>
                                          <p:attrName>style.visibility</p:attrName>
                                        </p:attrNameLst>
                                      </p:cBhvr>
                                      <p:to>
                                        <p:strVal val="visible"/>
                                      </p:to>
                                    </p:set>
                                    <p:animEffect transition="in" filter="barn(inVertical)">
                                      <p:cBhvr>
                                        <p:cTn id="260" dur="500"/>
                                        <p:tgtEl>
                                          <p:spTgt spid="163"/>
                                        </p:tgtEl>
                                      </p:cBhvr>
                                    </p:animEffect>
                                  </p:childTnLst>
                                </p:cTn>
                              </p:par>
                              <p:par>
                                <p:cTn id="261" presetID="16" presetClass="entr" presetSubtype="21" fill="hold" grpId="0" nodeType="withEffect">
                                  <p:stCondLst>
                                    <p:cond delay="0"/>
                                  </p:stCondLst>
                                  <p:childTnLst>
                                    <p:set>
                                      <p:cBhvr>
                                        <p:cTn id="262" dur="1" fill="hold">
                                          <p:stCondLst>
                                            <p:cond delay="0"/>
                                          </p:stCondLst>
                                        </p:cTn>
                                        <p:tgtEl>
                                          <p:spTgt spid="164"/>
                                        </p:tgtEl>
                                        <p:attrNameLst>
                                          <p:attrName>style.visibility</p:attrName>
                                        </p:attrNameLst>
                                      </p:cBhvr>
                                      <p:to>
                                        <p:strVal val="visible"/>
                                      </p:to>
                                    </p:set>
                                    <p:animEffect transition="in" filter="barn(inVertical)">
                                      <p:cBhvr>
                                        <p:cTn id="263" dur="500"/>
                                        <p:tgtEl>
                                          <p:spTgt spid="164"/>
                                        </p:tgtEl>
                                      </p:cBhvr>
                                    </p:animEffect>
                                  </p:childTnLst>
                                </p:cTn>
                              </p:par>
                            </p:childTnLst>
                          </p:cTn>
                        </p:par>
                      </p:childTnLst>
                    </p:cTn>
                  </p:par>
                </p:childTnLst>
              </p:cTn>
              <p:nextCondLst>
                <p:cond evt="onClick" delay="0">
                  <p:tgtEl>
                    <p:spTgt spid="11"/>
                  </p:tgtEl>
                </p:cond>
              </p:nextCondLst>
            </p:seq>
            <p:seq concurrent="1" nextAc="seek">
              <p:cTn id="264" restart="whenNotActive" fill="hold" evtFilter="cancelBubble" nodeType="interactiveSeq">
                <p:stCondLst>
                  <p:cond evt="onClick" delay="0">
                    <p:tgtEl>
                      <p:spTgt spid="23"/>
                    </p:tgtEl>
                  </p:cond>
                </p:stCondLst>
                <p:endSync evt="end" delay="0">
                  <p:rtn val="all"/>
                </p:endSync>
                <p:childTnLst>
                  <p:par>
                    <p:cTn id="265" fill="hold">
                      <p:stCondLst>
                        <p:cond delay="0"/>
                      </p:stCondLst>
                      <p:childTnLst>
                        <p:par>
                          <p:cTn id="266" fill="hold">
                            <p:stCondLst>
                              <p:cond delay="0"/>
                            </p:stCondLst>
                            <p:childTnLst>
                              <p:par>
                                <p:cTn id="267" presetID="16" presetClass="entr" presetSubtype="21" fill="hold" grpId="0" nodeType="clickEffect">
                                  <p:stCondLst>
                                    <p:cond delay="0"/>
                                  </p:stCondLst>
                                  <p:childTnLst>
                                    <p:set>
                                      <p:cBhvr>
                                        <p:cTn id="268" dur="1" fill="hold">
                                          <p:stCondLst>
                                            <p:cond delay="0"/>
                                          </p:stCondLst>
                                        </p:cTn>
                                        <p:tgtEl>
                                          <p:spTgt spid="176"/>
                                        </p:tgtEl>
                                        <p:attrNameLst>
                                          <p:attrName>style.visibility</p:attrName>
                                        </p:attrNameLst>
                                      </p:cBhvr>
                                      <p:to>
                                        <p:strVal val="visible"/>
                                      </p:to>
                                    </p:set>
                                    <p:animEffect transition="in" filter="barn(inVertical)">
                                      <p:cBhvr>
                                        <p:cTn id="269" dur="500"/>
                                        <p:tgtEl>
                                          <p:spTgt spid="176"/>
                                        </p:tgtEl>
                                      </p:cBhvr>
                                    </p:animEffect>
                                  </p:childTnLst>
                                </p:cTn>
                              </p:par>
                              <p:par>
                                <p:cTn id="270" presetID="16" presetClass="entr" presetSubtype="21" fill="hold" grpId="0" nodeType="withEffect">
                                  <p:stCondLst>
                                    <p:cond delay="0"/>
                                  </p:stCondLst>
                                  <p:childTnLst>
                                    <p:set>
                                      <p:cBhvr>
                                        <p:cTn id="271" dur="1" fill="hold">
                                          <p:stCondLst>
                                            <p:cond delay="0"/>
                                          </p:stCondLst>
                                        </p:cTn>
                                        <p:tgtEl>
                                          <p:spTgt spid="170"/>
                                        </p:tgtEl>
                                        <p:attrNameLst>
                                          <p:attrName>style.visibility</p:attrName>
                                        </p:attrNameLst>
                                      </p:cBhvr>
                                      <p:to>
                                        <p:strVal val="visible"/>
                                      </p:to>
                                    </p:set>
                                    <p:animEffect transition="in" filter="barn(inVertical)">
                                      <p:cBhvr>
                                        <p:cTn id="272" dur="500"/>
                                        <p:tgtEl>
                                          <p:spTgt spid="170"/>
                                        </p:tgtEl>
                                      </p:cBhvr>
                                    </p:animEffect>
                                  </p:childTnLst>
                                </p:cTn>
                              </p:par>
                              <p:par>
                                <p:cTn id="273" presetID="16" presetClass="entr" presetSubtype="21" fill="hold" grpId="0" nodeType="withEffect">
                                  <p:stCondLst>
                                    <p:cond delay="0"/>
                                  </p:stCondLst>
                                  <p:childTnLst>
                                    <p:set>
                                      <p:cBhvr>
                                        <p:cTn id="274" dur="1" fill="hold">
                                          <p:stCondLst>
                                            <p:cond delay="0"/>
                                          </p:stCondLst>
                                        </p:cTn>
                                        <p:tgtEl>
                                          <p:spTgt spid="171"/>
                                        </p:tgtEl>
                                        <p:attrNameLst>
                                          <p:attrName>style.visibility</p:attrName>
                                        </p:attrNameLst>
                                      </p:cBhvr>
                                      <p:to>
                                        <p:strVal val="visible"/>
                                      </p:to>
                                    </p:set>
                                    <p:animEffect transition="in" filter="barn(inVertical)">
                                      <p:cBhvr>
                                        <p:cTn id="275" dur="500"/>
                                        <p:tgtEl>
                                          <p:spTgt spid="171"/>
                                        </p:tgtEl>
                                      </p:cBhvr>
                                    </p:animEffect>
                                  </p:childTnLst>
                                </p:cTn>
                              </p:par>
                              <p:par>
                                <p:cTn id="276" presetID="16" presetClass="entr" presetSubtype="21" fill="hold" grpId="0" nodeType="withEffect">
                                  <p:stCondLst>
                                    <p:cond delay="0"/>
                                  </p:stCondLst>
                                  <p:childTnLst>
                                    <p:set>
                                      <p:cBhvr>
                                        <p:cTn id="277" dur="1" fill="hold">
                                          <p:stCondLst>
                                            <p:cond delay="0"/>
                                          </p:stCondLst>
                                        </p:cTn>
                                        <p:tgtEl>
                                          <p:spTgt spid="172"/>
                                        </p:tgtEl>
                                        <p:attrNameLst>
                                          <p:attrName>style.visibility</p:attrName>
                                        </p:attrNameLst>
                                      </p:cBhvr>
                                      <p:to>
                                        <p:strVal val="visible"/>
                                      </p:to>
                                    </p:set>
                                    <p:animEffect transition="in" filter="barn(inVertical)">
                                      <p:cBhvr>
                                        <p:cTn id="278" dur="500"/>
                                        <p:tgtEl>
                                          <p:spTgt spid="172"/>
                                        </p:tgtEl>
                                      </p:cBhvr>
                                    </p:animEffect>
                                  </p:childTnLst>
                                </p:cTn>
                              </p:par>
                              <p:par>
                                <p:cTn id="279" presetID="16" presetClass="entr" presetSubtype="21" fill="hold" grpId="0" nodeType="withEffect">
                                  <p:stCondLst>
                                    <p:cond delay="0"/>
                                  </p:stCondLst>
                                  <p:childTnLst>
                                    <p:set>
                                      <p:cBhvr>
                                        <p:cTn id="280" dur="1" fill="hold">
                                          <p:stCondLst>
                                            <p:cond delay="0"/>
                                          </p:stCondLst>
                                        </p:cTn>
                                        <p:tgtEl>
                                          <p:spTgt spid="173"/>
                                        </p:tgtEl>
                                        <p:attrNameLst>
                                          <p:attrName>style.visibility</p:attrName>
                                        </p:attrNameLst>
                                      </p:cBhvr>
                                      <p:to>
                                        <p:strVal val="visible"/>
                                      </p:to>
                                    </p:set>
                                    <p:animEffect transition="in" filter="barn(inVertical)">
                                      <p:cBhvr>
                                        <p:cTn id="281" dur="500"/>
                                        <p:tgtEl>
                                          <p:spTgt spid="173"/>
                                        </p:tgtEl>
                                      </p:cBhvr>
                                    </p:animEffect>
                                  </p:childTnLst>
                                </p:cTn>
                              </p:par>
                              <p:par>
                                <p:cTn id="282" presetID="16" presetClass="entr" presetSubtype="21" fill="hold" grpId="0" nodeType="withEffect">
                                  <p:stCondLst>
                                    <p:cond delay="0"/>
                                  </p:stCondLst>
                                  <p:childTnLst>
                                    <p:set>
                                      <p:cBhvr>
                                        <p:cTn id="283" dur="1" fill="hold">
                                          <p:stCondLst>
                                            <p:cond delay="0"/>
                                          </p:stCondLst>
                                        </p:cTn>
                                        <p:tgtEl>
                                          <p:spTgt spid="174"/>
                                        </p:tgtEl>
                                        <p:attrNameLst>
                                          <p:attrName>style.visibility</p:attrName>
                                        </p:attrNameLst>
                                      </p:cBhvr>
                                      <p:to>
                                        <p:strVal val="visible"/>
                                      </p:to>
                                    </p:set>
                                    <p:animEffect transition="in" filter="barn(inVertical)">
                                      <p:cBhvr>
                                        <p:cTn id="284" dur="500"/>
                                        <p:tgtEl>
                                          <p:spTgt spid="174"/>
                                        </p:tgtEl>
                                      </p:cBhvr>
                                    </p:animEffect>
                                  </p:childTnLst>
                                </p:cTn>
                              </p:par>
                              <p:par>
                                <p:cTn id="285" presetID="16" presetClass="entr" presetSubtype="21" fill="hold" grpId="0" nodeType="withEffect">
                                  <p:stCondLst>
                                    <p:cond delay="0"/>
                                  </p:stCondLst>
                                  <p:childTnLst>
                                    <p:set>
                                      <p:cBhvr>
                                        <p:cTn id="286" dur="1" fill="hold">
                                          <p:stCondLst>
                                            <p:cond delay="0"/>
                                          </p:stCondLst>
                                        </p:cTn>
                                        <p:tgtEl>
                                          <p:spTgt spid="175"/>
                                        </p:tgtEl>
                                        <p:attrNameLst>
                                          <p:attrName>style.visibility</p:attrName>
                                        </p:attrNameLst>
                                      </p:cBhvr>
                                      <p:to>
                                        <p:strVal val="visible"/>
                                      </p:to>
                                    </p:set>
                                    <p:animEffect transition="in" filter="barn(inVertical)">
                                      <p:cBhvr>
                                        <p:cTn id="287" dur="500"/>
                                        <p:tgtEl>
                                          <p:spTgt spid="175"/>
                                        </p:tgtEl>
                                      </p:cBhvr>
                                    </p:animEffect>
                                  </p:childTnLst>
                                </p:cTn>
                              </p:par>
                            </p:childTnLst>
                          </p:cTn>
                        </p:par>
                      </p:childTnLst>
                    </p:cTn>
                  </p:par>
                </p:childTnLst>
              </p:cTn>
              <p:nextCondLst>
                <p:cond evt="onClick" delay="0">
                  <p:tgtEl>
                    <p:spTgt spid="23"/>
                  </p:tgtEl>
                </p:cond>
              </p:nextCondLst>
            </p:seq>
            <p:seq concurrent="1" nextAc="seek">
              <p:cTn id="288" restart="whenNotActive" fill="hold" evtFilter="cancelBubble" nodeType="interactiveSeq">
                <p:stCondLst>
                  <p:cond evt="onClick" delay="0">
                    <p:tgtEl>
                      <p:spTgt spid="59"/>
                    </p:tgtEl>
                  </p:cond>
                </p:stCondLst>
                <p:endSync evt="end" delay="0">
                  <p:rtn val="all"/>
                </p:endSync>
                <p:childTnLst>
                  <p:par>
                    <p:cTn id="289" fill="hold">
                      <p:stCondLst>
                        <p:cond delay="0"/>
                      </p:stCondLst>
                      <p:childTnLst>
                        <p:par>
                          <p:cTn id="290" fill="hold">
                            <p:stCondLst>
                              <p:cond delay="0"/>
                            </p:stCondLst>
                            <p:childTnLst>
                              <p:par>
                                <p:cTn id="291" presetID="16" presetClass="entr" presetSubtype="21" fill="hold" grpId="0" nodeType="clickEffect">
                                  <p:stCondLst>
                                    <p:cond delay="0"/>
                                  </p:stCondLst>
                                  <p:childTnLst>
                                    <p:set>
                                      <p:cBhvr>
                                        <p:cTn id="292" dur="1" fill="hold">
                                          <p:stCondLst>
                                            <p:cond delay="0"/>
                                          </p:stCondLst>
                                        </p:cTn>
                                        <p:tgtEl>
                                          <p:spTgt spid="177"/>
                                        </p:tgtEl>
                                        <p:attrNameLst>
                                          <p:attrName>style.visibility</p:attrName>
                                        </p:attrNameLst>
                                      </p:cBhvr>
                                      <p:to>
                                        <p:strVal val="visible"/>
                                      </p:to>
                                    </p:set>
                                    <p:animEffect transition="in" filter="barn(inVertical)">
                                      <p:cBhvr>
                                        <p:cTn id="293" dur="500"/>
                                        <p:tgtEl>
                                          <p:spTgt spid="177"/>
                                        </p:tgtEl>
                                      </p:cBhvr>
                                    </p:animEffect>
                                  </p:childTnLst>
                                </p:cTn>
                              </p:par>
                              <p:par>
                                <p:cTn id="294" presetID="16" presetClass="entr" presetSubtype="21" fill="hold" grpId="0" nodeType="withEffect">
                                  <p:stCondLst>
                                    <p:cond delay="0"/>
                                  </p:stCondLst>
                                  <p:childTnLst>
                                    <p:set>
                                      <p:cBhvr>
                                        <p:cTn id="295" dur="1" fill="hold">
                                          <p:stCondLst>
                                            <p:cond delay="0"/>
                                          </p:stCondLst>
                                        </p:cTn>
                                        <p:tgtEl>
                                          <p:spTgt spid="178"/>
                                        </p:tgtEl>
                                        <p:attrNameLst>
                                          <p:attrName>style.visibility</p:attrName>
                                        </p:attrNameLst>
                                      </p:cBhvr>
                                      <p:to>
                                        <p:strVal val="visible"/>
                                      </p:to>
                                    </p:set>
                                    <p:animEffect transition="in" filter="barn(inVertical)">
                                      <p:cBhvr>
                                        <p:cTn id="296" dur="500"/>
                                        <p:tgtEl>
                                          <p:spTgt spid="178"/>
                                        </p:tgtEl>
                                      </p:cBhvr>
                                    </p:animEffect>
                                  </p:childTnLst>
                                </p:cTn>
                              </p:par>
                              <p:par>
                                <p:cTn id="297" presetID="16" presetClass="entr" presetSubtype="21" fill="hold" grpId="0" nodeType="withEffect">
                                  <p:stCondLst>
                                    <p:cond delay="0"/>
                                  </p:stCondLst>
                                  <p:childTnLst>
                                    <p:set>
                                      <p:cBhvr>
                                        <p:cTn id="298" dur="1" fill="hold">
                                          <p:stCondLst>
                                            <p:cond delay="0"/>
                                          </p:stCondLst>
                                        </p:cTn>
                                        <p:tgtEl>
                                          <p:spTgt spid="179"/>
                                        </p:tgtEl>
                                        <p:attrNameLst>
                                          <p:attrName>style.visibility</p:attrName>
                                        </p:attrNameLst>
                                      </p:cBhvr>
                                      <p:to>
                                        <p:strVal val="visible"/>
                                      </p:to>
                                    </p:set>
                                    <p:animEffect transition="in" filter="barn(inVertical)">
                                      <p:cBhvr>
                                        <p:cTn id="299" dur="500"/>
                                        <p:tgtEl>
                                          <p:spTgt spid="179"/>
                                        </p:tgtEl>
                                      </p:cBhvr>
                                    </p:animEffect>
                                  </p:childTnLst>
                                </p:cTn>
                              </p:par>
                              <p:par>
                                <p:cTn id="300" presetID="16" presetClass="entr" presetSubtype="21" fill="hold" grpId="0" nodeType="withEffect">
                                  <p:stCondLst>
                                    <p:cond delay="0"/>
                                  </p:stCondLst>
                                  <p:childTnLst>
                                    <p:set>
                                      <p:cBhvr>
                                        <p:cTn id="301" dur="1" fill="hold">
                                          <p:stCondLst>
                                            <p:cond delay="0"/>
                                          </p:stCondLst>
                                        </p:cTn>
                                        <p:tgtEl>
                                          <p:spTgt spid="180"/>
                                        </p:tgtEl>
                                        <p:attrNameLst>
                                          <p:attrName>style.visibility</p:attrName>
                                        </p:attrNameLst>
                                      </p:cBhvr>
                                      <p:to>
                                        <p:strVal val="visible"/>
                                      </p:to>
                                    </p:set>
                                    <p:animEffect transition="in" filter="barn(inVertical)">
                                      <p:cBhvr>
                                        <p:cTn id="302" dur="500"/>
                                        <p:tgtEl>
                                          <p:spTgt spid="180"/>
                                        </p:tgtEl>
                                      </p:cBhvr>
                                    </p:animEffect>
                                  </p:childTnLst>
                                </p:cTn>
                              </p:par>
                              <p:par>
                                <p:cTn id="303" presetID="16" presetClass="entr" presetSubtype="21" fill="hold" grpId="0" nodeType="withEffect">
                                  <p:stCondLst>
                                    <p:cond delay="0"/>
                                  </p:stCondLst>
                                  <p:childTnLst>
                                    <p:set>
                                      <p:cBhvr>
                                        <p:cTn id="304" dur="1" fill="hold">
                                          <p:stCondLst>
                                            <p:cond delay="0"/>
                                          </p:stCondLst>
                                        </p:cTn>
                                        <p:tgtEl>
                                          <p:spTgt spid="181"/>
                                        </p:tgtEl>
                                        <p:attrNameLst>
                                          <p:attrName>style.visibility</p:attrName>
                                        </p:attrNameLst>
                                      </p:cBhvr>
                                      <p:to>
                                        <p:strVal val="visible"/>
                                      </p:to>
                                    </p:set>
                                    <p:animEffect transition="in" filter="barn(inVertical)">
                                      <p:cBhvr>
                                        <p:cTn id="305" dur="500"/>
                                        <p:tgtEl>
                                          <p:spTgt spid="181"/>
                                        </p:tgtEl>
                                      </p:cBhvr>
                                    </p:animEffect>
                                  </p:childTnLst>
                                </p:cTn>
                              </p:par>
                              <p:par>
                                <p:cTn id="306" presetID="16" presetClass="entr" presetSubtype="21" fill="hold" grpId="0" nodeType="withEffect">
                                  <p:stCondLst>
                                    <p:cond delay="0"/>
                                  </p:stCondLst>
                                  <p:childTnLst>
                                    <p:set>
                                      <p:cBhvr>
                                        <p:cTn id="307" dur="1" fill="hold">
                                          <p:stCondLst>
                                            <p:cond delay="0"/>
                                          </p:stCondLst>
                                        </p:cTn>
                                        <p:tgtEl>
                                          <p:spTgt spid="182"/>
                                        </p:tgtEl>
                                        <p:attrNameLst>
                                          <p:attrName>style.visibility</p:attrName>
                                        </p:attrNameLst>
                                      </p:cBhvr>
                                      <p:to>
                                        <p:strVal val="visible"/>
                                      </p:to>
                                    </p:set>
                                    <p:animEffect transition="in" filter="barn(inVertical)">
                                      <p:cBhvr>
                                        <p:cTn id="308" dur="500"/>
                                        <p:tgtEl>
                                          <p:spTgt spid="182"/>
                                        </p:tgtEl>
                                      </p:cBhvr>
                                    </p:animEffect>
                                  </p:childTnLst>
                                </p:cTn>
                              </p:par>
                              <p:par>
                                <p:cTn id="309" presetID="16" presetClass="entr" presetSubtype="21" fill="hold" grpId="0" nodeType="withEffect">
                                  <p:stCondLst>
                                    <p:cond delay="0"/>
                                  </p:stCondLst>
                                  <p:childTnLst>
                                    <p:set>
                                      <p:cBhvr>
                                        <p:cTn id="310" dur="1" fill="hold">
                                          <p:stCondLst>
                                            <p:cond delay="0"/>
                                          </p:stCondLst>
                                        </p:cTn>
                                        <p:tgtEl>
                                          <p:spTgt spid="183"/>
                                        </p:tgtEl>
                                        <p:attrNameLst>
                                          <p:attrName>style.visibility</p:attrName>
                                        </p:attrNameLst>
                                      </p:cBhvr>
                                      <p:to>
                                        <p:strVal val="visible"/>
                                      </p:to>
                                    </p:set>
                                    <p:animEffect transition="in" filter="barn(inVertical)">
                                      <p:cBhvr>
                                        <p:cTn id="311" dur="500"/>
                                        <p:tgtEl>
                                          <p:spTgt spid="183"/>
                                        </p:tgtEl>
                                      </p:cBhvr>
                                    </p:animEffect>
                                  </p:childTnLst>
                                </p:cTn>
                              </p:par>
                              <p:par>
                                <p:cTn id="312" presetID="16" presetClass="entr" presetSubtype="21" fill="hold" grpId="0" nodeType="withEffect">
                                  <p:stCondLst>
                                    <p:cond delay="0"/>
                                  </p:stCondLst>
                                  <p:childTnLst>
                                    <p:set>
                                      <p:cBhvr>
                                        <p:cTn id="313" dur="1" fill="hold">
                                          <p:stCondLst>
                                            <p:cond delay="0"/>
                                          </p:stCondLst>
                                        </p:cTn>
                                        <p:tgtEl>
                                          <p:spTgt spid="184"/>
                                        </p:tgtEl>
                                        <p:attrNameLst>
                                          <p:attrName>style.visibility</p:attrName>
                                        </p:attrNameLst>
                                      </p:cBhvr>
                                      <p:to>
                                        <p:strVal val="visible"/>
                                      </p:to>
                                    </p:set>
                                    <p:animEffect transition="in" filter="barn(inVertical)">
                                      <p:cBhvr>
                                        <p:cTn id="314" dur="500"/>
                                        <p:tgtEl>
                                          <p:spTgt spid="184"/>
                                        </p:tgtEl>
                                      </p:cBhvr>
                                    </p:animEffect>
                                  </p:childTnLst>
                                </p:cTn>
                              </p:par>
                              <p:par>
                                <p:cTn id="315" presetID="16" presetClass="entr" presetSubtype="21" fill="hold" grpId="0" nodeType="withEffect">
                                  <p:stCondLst>
                                    <p:cond delay="0"/>
                                  </p:stCondLst>
                                  <p:childTnLst>
                                    <p:set>
                                      <p:cBhvr>
                                        <p:cTn id="316" dur="1" fill="hold">
                                          <p:stCondLst>
                                            <p:cond delay="0"/>
                                          </p:stCondLst>
                                        </p:cTn>
                                        <p:tgtEl>
                                          <p:spTgt spid="185"/>
                                        </p:tgtEl>
                                        <p:attrNameLst>
                                          <p:attrName>style.visibility</p:attrName>
                                        </p:attrNameLst>
                                      </p:cBhvr>
                                      <p:to>
                                        <p:strVal val="visible"/>
                                      </p:to>
                                    </p:set>
                                    <p:animEffect transition="in" filter="barn(inVertical)">
                                      <p:cBhvr>
                                        <p:cTn id="317" dur="500"/>
                                        <p:tgtEl>
                                          <p:spTgt spid="185"/>
                                        </p:tgtEl>
                                      </p:cBhvr>
                                    </p:animEffect>
                                  </p:childTnLst>
                                </p:cTn>
                              </p:par>
                              <p:par>
                                <p:cTn id="318" presetID="16" presetClass="entr" presetSubtype="21" fill="hold" grpId="0" nodeType="withEffect">
                                  <p:stCondLst>
                                    <p:cond delay="0"/>
                                  </p:stCondLst>
                                  <p:childTnLst>
                                    <p:set>
                                      <p:cBhvr>
                                        <p:cTn id="319" dur="1" fill="hold">
                                          <p:stCondLst>
                                            <p:cond delay="0"/>
                                          </p:stCondLst>
                                        </p:cTn>
                                        <p:tgtEl>
                                          <p:spTgt spid="186"/>
                                        </p:tgtEl>
                                        <p:attrNameLst>
                                          <p:attrName>style.visibility</p:attrName>
                                        </p:attrNameLst>
                                      </p:cBhvr>
                                      <p:to>
                                        <p:strVal val="visible"/>
                                      </p:to>
                                    </p:set>
                                    <p:animEffect transition="in" filter="barn(inVertical)">
                                      <p:cBhvr>
                                        <p:cTn id="320" dur="500"/>
                                        <p:tgtEl>
                                          <p:spTgt spid="186"/>
                                        </p:tgtEl>
                                      </p:cBhvr>
                                    </p:animEffect>
                                  </p:childTnLst>
                                </p:cTn>
                              </p:par>
                            </p:childTnLst>
                          </p:cTn>
                        </p:par>
                      </p:childTnLst>
                    </p:cTn>
                  </p:par>
                </p:childTnLst>
              </p:cTn>
              <p:nextCondLst>
                <p:cond evt="onClick" delay="0">
                  <p:tgtEl>
                    <p:spTgt spid="59"/>
                  </p:tgtEl>
                </p:cond>
              </p:nextCondLst>
            </p:seq>
            <p:seq concurrent="1" nextAc="seek">
              <p:cTn id="321" restart="whenNotActive" fill="hold" evtFilter="cancelBubble" nodeType="interactiveSeq">
                <p:stCondLst>
                  <p:cond evt="onClick" delay="0">
                    <p:tgtEl>
                      <p:spTgt spid="31"/>
                    </p:tgtEl>
                  </p:cond>
                </p:stCondLst>
                <p:endSync evt="end" delay="0">
                  <p:rtn val="all"/>
                </p:endSync>
                <p:childTnLst>
                  <p:par>
                    <p:cTn id="322" fill="hold">
                      <p:stCondLst>
                        <p:cond delay="0"/>
                      </p:stCondLst>
                      <p:childTnLst>
                        <p:par>
                          <p:cTn id="323" fill="hold">
                            <p:stCondLst>
                              <p:cond delay="0"/>
                            </p:stCondLst>
                            <p:childTnLst>
                              <p:par>
                                <p:cTn id="324" presetID="16" presetClass="entr" presetSubtype="21" fill="hold" grpId="0" nodeType="clickEffect">
                                  <p:stCondLst>
                                    <p:cond delay="0"/>
                                  </p:stCondLst>
                                  <p:childTnLst>
                                    <p:set>
                                      <p:cBhvr>
                                        <p:cTn id="325" dur="1" fill="hold">
                                          <p:stCondLst>
                                            <p:cond delay="0"/>
                                          </p:stCondLst>
                                        </p:cTn>
                                        <p:tgtEl>
                                          <p:spTgt spid="286"/>
                                        </p:tgtEl>
                                        <p:attrNameLst>
                                          <p:attrName>style.visibility</p:attrName>
                                        </p:attrNameLst>
                                      </p:cBhvr>
                                      <p:to>
                                        <p:strVal val="visible"/>
                                      </p:to>
                                    </p:set>
                                    <p:animEffect transition="in" filter="barn(inVertical)">
                                      <p:cBhvr>
                                        <p:cTn id="326" dur="500"/>
                                        <p:tgtEl>
                                          <p:spTgt spid="286"/>
                                        </p:tgtEl>
                                      </p:cBhvr>
                                    </p:animEffect>
                                  </p:childTnLst>
                                </p:cTn>
                              </p:par>
                              <p:par>
                                <p:cTn id="327" presetID="16" presetClass="entr" presetSubtype="21" fill="hold" grpId="0" nodeType="withEffect">
                                  <p:stCondLst>
                                    <p:cond delay="0"/>
                                  </p:stCondLst>
                                  <p:childTnLst>
                                    <p:set>
                                      <p:cBhvr>
                                        <p:cTn id="328" dur="1" fill="hold">
                                          <p:stCondLst>
                                            <p:cond delay="0"/>
                                          </p:stCondLst>
                                        </p:cTn>
                                        <p:tgtEl>
                                          <p:spTgt spid="287"/>
                                        </p:tgtEl>
                                        <p:attrNameLst>
                                          <p:attrName>style.visibility</p:attrName>
                                        </p:attrNameLst>
                                      </p:cBhvr>
                                      <p:to>
                                        <p:strVal val="visible"/>
                                      </p:to>
                                    </p:set>
                                    <p:animEffect transition="in" filter="barn(inVertical)">
                                      <p:cBhvr>
                                        <p:cTn id="329" dur="500"/>
                                        <p:tgtEl>
                                          <p:spTgt spid="287"/>
                                        </p:tgtEl>
                                      </p:cBhvr>
                                    </p:animEffect>
                                  </p:childTnLst>
                                </p:cTn>
                              </p:par>
                              <p:par>
                                <p:cTn id="330" presetID="16" presetClass="entr" presetSubtype="21" fill="hold" grpId="0" nodeType="withEffect">
                                  <p:stCondLst>
                                    <p:cond delay="0"/>
                                  </p:stCondLst>
                                  <p:childTnLst>
                                    <p:set>
                                      <p:cBhvr>
                                        <p:cTn id="331" dur="1" fill="hold">
                                          <p:stCondLst>
                                            <p:cond delay="0"/>
                                          </p:stCondLst>
                                        </p:cTn>
                                        <p:tgtEl>
                                          <p:spTgt spid="288"/>
                                        </p:tgtEl>
                                        <p:attrNameLst>
                                          <p:attrName>style.visibility</p:attrName>
                                        </p:attrNameLst>
                                      </p:cBhvr>
                                      <p:to>
                                        <p:strVal val="visible"/>
                                      </p:to>
                                    </p:set>
                                    <p:animEffect transition="in" filter="barn(inVertical)">
                                      <p:cBhvr>
                                        <p:cTn id="332" dur="500"/>
                                        <p:tgtEl>
                                          <p:spTgt spid="288"/>
                                        </p:tgtEl>
                                      </p:cBhvr>
                                    </p:animEffect>
                                  </p:childTnLst>
                                </p:cTn>
                              </p:par>
                              <p:par>
                                <p:cTn id="333" presetID="16" presetClass="entr" presetSubtype="21" fill="hold" grpId="0" nodeType="withEffect">
                                  <p:stCondLst>
                                    <p:cond delay="0"/>
                                  </p:stCondLst>
                                  <p:childTnLst>
                                    <p:set>
                                      <p:cBhvr>
                                        <p:cTn id="334" dur="1" fill="hold">
                                          <p:stCondLst>
                                            <p:cond delay="0"/>
                                          </p:stCondLst>
                                        </p:cTn>
                                        <p:tgtEl>
                                          <p:spTgt spid="289"/>
                                        </p:tgtEl>
                                        <p:attrNameLst>
                                          <p:attrName>style.visibility</p:attrName>
                                        </p:attrNameLst>
                                      </p:cBhvr>
                                      <p:to>
                                        <p:strVal val="visible"/>
                                      </p:to>
                                    </p:set>
                                    <p:animEffect transition="in" filter="barn(inVertical)">
                                      <p:cBhvr>
                                        <p:cTn id="335" dur="500"/>
                                        <p:tgtEl>
                                          <p:spTgt spid="289"/>
                                        </p:tgtEl>
                                      </p:cBhvr>
                                    </p:animEffect>
                                  </p:childTnLst>
                                </p:cTn>
                              </p:par>
                              <p:par>
                                <p:cTn id="336" presetID="16" presetClass="entr" presetSubtype="21" fill="hold" grpId="0" nodeType="withEffect">
                                  <p:stCondLst>
                                    <p:cond delay="0"/>
                                  </p:stCondLst>
                                  <p:childTnLst>
                                    <p:set>
                                      <p:cBhvr>
                                        <p:cTn id="337" dur="1" fill="hold">
                                          <p:stCondLst>
                                            <p:cond delay="0"/>
                                          </p:stCondLst>
                                        </p:cTn>
                                        <p:tgtEl>
                                          <p:spTgt spid="197"/>
                                        </p:tgtEl>
                                        <p:attrNameLst>
                                          <p:attrName>style.visibility</p:attrName>
                                        </p:attrNameLst>
                                      </p:cBhvr>
                                      <p:to>
                                        <p:strVal val="visible"/>
                                      </p:to>
                                    </p:set>
                                    <p:animEffect transition="in" filter="barn(inVertical)">
                                      <p:cBhvr>
                                        <p:cTn id="338" dur="500"/>
                                        <p:tgtEl>
                                          <p:spTgt spid="197"/>
                                        </p:tgtEl>
                                      </p:cBhvr>
                                    </p:animEffect>
                                  </p:childTnLst>
                                </p:cTn>
                              </p:par>
                              <p:par>
                                <p:cTn id="339" presetID="16" presetClass="entr" presetSubtype="21" fill="hold" grpId="0" nodeType="withEffect">
                                  <p:stCondLst>
                                    <p:cond delay="0"/>
                                  </p:stCondLst>
                                  <p:childTnLst>
                                    <p:set>
                                      <p:cBhvr>
                                        <p:cTn id="340" dur="1" fill="hold">
                                          <p:stCondLst>
                                            <p:cond delay="0"/>
                                          </p:stCondLst>
                                        </p:cTn>
                                        <p:tgtEl>
                                          <p:spTgt spid="198"/>
                                        </p:tgtEl>
                                        <p:attrNameLst>
                                          <p:attrName>style.visibility</p:attrName>
                                        </p:attrNameLst>
                                      </p:cBhvr>
                                      <p:to>
                                        <p:strVal val="visible"/>
                                      </p:to>
                                    </p:set>
                                    <p:animEffect transition="in" filter="barn(inVertical)">
                                      <p:cBhvr>
                                        <p:cTn id="341" dur="500"/>
                                        <p:tgtEl>
                                          <p:spTgt spid="198"/>
                                        </p:tgtEl>
                                      </p:cBhvr>
                                    </p:animEffect>
                                  </p:childTnLst>
                                </p:cTn>
                              </p:par>
                              <p:par>
                                <p:cTn id="342" presetID="16" presetClass="entr" presetSubtype="21" fill="hold" grpId="0" nodeType="withEffect">
                                  <p:stCondLst>
                                    <p:cond delay="0"/>
                                  </p:stCondLst>
                                  <p:childTnLst>
                                    <p:set>
                                      <p:cBhvr>
                                        <p:cTn id="343" dur="1" fill="hold">
                                          <p:stCondLst>
                                            <p:cond delay="0"/>
                                          </p:stCondLst>
                                        </p:cTn>
                                        <p:tgtEl>
                                          <p:spTgt spid="189"/>
                                        </p:tgtEl>
                                        <p:attrNameLst>
                                          <p:attrName>style.visibility</p:attrName>
                                        </p:attrNameLst>
                                      </p:cBhvr>
                                      <p:to>
                                        <p:strVal val="visible"/>
                                      </p:to>
                                    </p:set>
                                    <p:animEffect transition="in" filter="barn(inVertical)">
                                      <p:cBhvr>
                                        <p:cTn id="344" dur="500"/>
                                        <p:tgtEl>
                                          <p:spTgt spid="189"/>
                                        </p:tgtEl>
                                      </p:cBhvr>
                                    </p:animEffect>
                                  </p:childTnLst>
                                </p:cTn>
                              </p:par>
                              <p:par>
                                <p:cTn id="345" presetID="16" presetClass="entr" presetSubtype="21" fill="hold" grpId="0" nodeType="withEffect">
                                  <p:stCondLst>
                                    <p:cond delay="0"/>
                                  </p:stCondLst>
                                  <p:childTnLst>
                                    <p:set>
                                      <p:cBhvr>
                                        <p:cTn id="346" dur="1" fill="hold">
                                          <p:stCondLst>
                                            <p:cond delay="0"/>
                                          </p:stCondLst>
                                        </p:cTn>
                                        <p:tgtEl>
                                          <p:spTgt spid="190"/>
                                        </p:tgtEl>
                                        <p:attrNameLst>
                                          <p:attrName>style.visibility</p:attrName>
                                        </p:attrNameLst>
                                      </p:cBhvr>
                                      <p:to>
                                        <p:strVal val="visible"/>
                                      </p:to>
                                    </p:set>
                                    <p:animEffect transition="in" filter="barn(inVertical)">
                                      <p:cBhvr>
                                        <p:cTn id="347" dur="500"/>
                                        <p:tgtEl>
                                          <p:spTgt spid="190"/>
                                        </p:tgtEl>
                                      </p:cBhvr>
                                    </p:animEffect>
                                  </p:childTnLst>
                                </p:cTn>
                              </p:par>
                              <p:par>
                                <p:cTn id="348" presetID="16" presetClass="entr" presetSubtype="21" fill="hold" grpId="0" nodeType="withEffect">
                                  <p:stCondLst>
                                    <p:cond delay="0"/>
                                  </p:stCondLst>
                                  <p:childTnLst>
                                    <p:set>
                                      <p:cBhvr>
                                        <p:cTn id="349" dur="1" fill="hold">
                                          <p:stCondLst>
                                            <p:cond delay="0"/>
                                          </p:stCondLst>
                                        </p:cTn>
                                        <p:tgtEl>
                                          <p:spTgt spid="191"/>
                                        </p:tgtEl>
                                        <p:attrNameLst>
                                          <p:attrName>style.visibility</p:attrName>
                                        </p:attrNameLst>
                                      </p:cBhvr>
                                      <p:to>
                                        <p:strVal val="visible"/>
                                      </p:to>
                                    </p:set>
                                    <p:animEffect transition="in" filter="barn(inVertical)">
                                      <p:cBhvr>
                                        <p:cTn id="350" dur="500"/>
                                        <p:tgtEl>
                                          <p:spTgt spid="191"/>
                                        </p:tgtEl>
                                      </p:cBhvr>
                                    </p:animEffect>
                                  </p:childTnLst>
                                </p:cTn>
                              </p:par>
                              <p:par>
                                <p:cTn id="351" presetID="16" presetClass="entr" presetSubtype="21" fill="hold" grpId="0" nodeType="withEffect">
                                  <p:stCondLst>
                                    <p:cond delay="0"/>
                                  </p:stCondLst>
                                  <p:childTnLst>
                                    <p:set>
                                      <p:cBhvr>
                                        <p:cTn id="352" dur="1" fill="hold">
                                          <p:stCondLst>
                                            <p:cond delay="0"/>
                                          </p:stCondLst>
                                        </p:cTn>
                                        <p:tgtEl>
                                          <p:spTgt spid="192"/>
                                        </p:tgtEl>
                                        <p:attrNameLst>
                                          <p:attrName>style.visibility</p:attrName>
                                        </p:attrNameLst>
                                      </p:cBhvr>
                                      <p:to>
                                        <p:strVal val="visible"/>
                                      </p:to>
                                    </p:set>
                                    <p:animEffect transition="in" filter="barn(inVertical)">
                                      <p:cBhvr>
                                        <p:cTn id="353" dur="500"/>
                                        <p:tgtEl>
                                          <p:spTgt spid="192"/>
                                        </p:tgtEl>
                                      </p:cBhvr>
                                    </p:animEffect>
                                  </p:childTnLst>
                                </p:cTn>
                              </p:par>
                              <p:par>
                                <p:cTn id="354" presetID="16" presetClass="entr" presetSubtype="21" fill="hold" grpId="0" nodeType="withEffect">
                                  <p:stCondLst>
                                    <p:cond delay="0"/>
                                  </p:stCondLst>
                                  <p:childTnLst>
                                    <p:set>
                                      <p:cBhvr>
                                        <p:cTn id="355" dur="1" fill="hold">
                                          <p:stCondLst>
                                            <p:cond delay="0"/>
                                          </p:stCondLst>
                                        </p:cTn>
                                        <p:tgtEl>
                                          <p:spTgt spid="193"/>
                                        </p:tgtEl>
                                        <p:attrNameLst>
                                          <p:attrName>style.visibility</p:attrName>
                                        </p:attrNameLst>
                                      </p:cBhvr>
                                      <p:to>
                                        <p:strVal val="visible"/>
                                      </p:to>
                                    </p:set>
                                    <p:animEffect transition="in" filter="barn(inVertical)">
                                      <p:cBhvr>
                                        <p:cTn id="356" dur="500"/>
                                        <p:tgtEl>
                                          <p:spTgt spid="193"/>
                                        </p:tgtEl>
                                      </p:cBhvr>
                                    </p:animEffect>
                                  </p:childTnLst>
                                </p:cTn>
                              </p:par>
                            </p:childTnLst>
                          </p:cTn>
                        </p:par>
                      </p:childTnLst>
                    </p:cTn>
                  </p:par>
                </p:childTnLst>
              </p:cTn>
              <p:nextCondLst>
                <p:cond evt="onClick" delay="0">
                  <p:tgtEl>
                    <p:spTgt spid="31"/>
                  </p:tgtEl>
                </p:cond>
              </p:nextCondLst>
            </p:seq>
            <p:seq concurrent="1" nextAc="seek">
              <p:cTn id="357" restart="whenNotActive" fill="hold" evtFilter="cancelBubble" nodeType="interactiveSeq">
                <p:stCondLst>
                  <p:cond evt="onClick" delay="0">
                    <p:tgtEl>
                      <p:spTgt spid="88"/>
                    </p:tgtEl>
                  </p:cond>
                </p:stCondLst>
                <p:endSync evt="end" delay="0">
                  <p:rtn val="all"/>
                </p:endSync>
                <p:childTnLst>
                  <p:par>
                    <p:cTn id="358" fill="hold">
                      <p:stCondLst>
                        <p:cond delay="0"/>
                      </p:stCondLst>
                      <p:childTnLst>
                        <p:par>
                          <p:cTn id="359" fill="hold">
                            <p:stCondLst>
                              <p:cond delay="0"/>
                            </p:stCondLst>
                            <p:childTnLst>
                              <p:par>
                                <p:cTn id="360" presetID="16" presetClass="entr" presetSubtype="21" fill="hold" grpId="0" nodeType="clickEffect">
                                  <p:stCondLst>
                                    <p:cond delay="0"/>
                                  </p:stCondLst>
                                  <p:childTnLst>
                                    <p:set>
                                      <p:cBhvr>
                                        <p:cTn id="361" dur="1" fill="hold">
                                          <p:stCondLst>
                                            <p:cond delay="0"/>
                                          </p:stCondLst>
                                        </p:cTn>
                                        <p:tgtEl>
                                          <p:spTgt spid="202"/>
                                        </p:tgtEl>
                                        <p:attrNameLst>
                                          <p:attrName>style.visibility</p:attrName>
                                        </p:attrNameLst>
                                      </p:cBhvr>
                                      <p:to>
                                        <p:strVal val="visible"/>
                                      </p:to>
                                    </p:set>
                                    <p:animEffect transition="in" filter="barn(inVertical)">
                                      <p:cBhvr>
                                        <p:cTn id="362" dur="500"/>
                                        <p:tgtEl>
                                          <p:spTgt spid="202"/>
                                        </p:tgtEl>
                                      </p:cBhvr>
                                    </p:animEffect>
                                  </p:childTnLst>
                                </p:cTn>
                              </p:par>
                              <p:par>
                                <p:cTn id="363" presetID="16" presetClass="entr" presetSubtype="21" fill="hold" grpId="0" nodeType="withEffect">
                                  <p:stCondLst>
                                    <p:cond delay="0"/>
                                  </p:stCondLst>
                                  <p:childTnLst>
                                    <p:set>
                                      <p:cBhvr>
                                        <p:cTn id="364" dur="1" fill="hold">
                                          <p:stCondLst>
                                            <p:cond delay="0"/>
                                          </p:stCondLst>
                                        </p:cTn>
                                        <p:tgtEl>
                                          <p:spTgt spid="142"/>
                                        </p:tgtEl>
                                        <p:attrNameLst>
                                          <p:attrName>style.visibility</p:attrName>
                                        </p:attrNameLst>
                                      </p:cBhvr>
                                      <p:to>
                                        <p:strVal val="visible"/>
                                      </p:to>
                                    </p:set>
                                    <p:animEffect transition="in" filter="barn(inVertical)">
                                      <p:cBhvr>
                                        <p:cTn id="365" dur="500"/>
                                        <p:tgtEl>
                                          <p:spTgt spid="142"/>
                                        </p:tgtEl>
                                      </p:cBhvr>
                                    </p:animEffect>
                                  </p:childTnLst>
                                </p:cTn>
                              </p:par>
                              <p:par>
                                <p:cTn id="366" presetID="16" presetClass="entr" presetSubtype="21" fill="hold" grpId="0" nodeType="withEffect">
                                  <p:stCondLst>
                                    <p:cond delay="0"/>
                                  </p:stCondLst>
                                  <p:childTnLst>
                                    <p:set>
                                      <p:cBhvr>
                                        <p:cTn id="367" dur="1" fill="hold">
                                          <p:stCondLst>
                                            <p:cond delay="0"/>
                                          </p:stCondLst>
                                        </p:cTn>
                                        <p:tgtEl>
                                          <p:spTgt spid="201"/>
                                        </p:tgtEl>
                                        <p:attrNameLst>
                                          <p:attrName>style.visibility</p:attrName>
                                        </p:attrNameLst>
                                      </p:cBhvr>
                                      <p:to>
                                        <p:strVal val="visible"/>
                                      </p:to>
                                    </p:set>
                                    <p:animEffect transition="in" filter="barn(inVertical)">
                                      <p:cBhvr>
                                        <p:cTn id="368" dur="500"/>
                                        <p:tgtEl>
                                          <p:spTgt spid="201"/>
                                        </p:tgtEl>
                                      </p:cBhvr>
                                    </p:animEffect>
                                  </p:childTnLst>
                                </p:cTn>
                              </p:par>
                              <p:par>
                                <p:cTn id="369" presetID="16" presetClass="entr" presetSubtype="21" fill="hold" grpId="0" nodeType="withEffect">
                                  <p:stCondLst>
                                    <p:cond delay="0"/>
                                  </p:stCondLst>
                                  <p:childTnLst>
                                    <p:set>
                                      <p:cBhvr>
                                        <p:cTn id="370" dur="1" fill="hold">
                                          <p:stCondLst>
                                            <p:cond delay="0"/>
                                          </p:stCondLst>
                                        </p:cTn>
                                        <p:tgtEl>
                                          <p:spTgt spid="206"/>
                                        </p:tgtEl>
                                        <p:attrNameLst>
                                          <p:attrName>style.visibility</p:attrName>
                                        </p:attrNameLst>
                                      </p:cBhvr>
                                      <p:to>
                                        <p:strVal val="visible"/>
                                      </p:to>
                                    </p:set>
                                    <p:animEffect transition="in" filter="barn(inVertical)">
                                      <p:cBhvr>
                                        <p:cTn id="371" dur="500"/>
                                        <p:tgtEl>
                                          <p:spTgt spid="206"/>
                                        </p:tgtEl>
                                      </p:cBhvr>
                                    </p:animEffect>
                                  </p:childTnLst>
                                </p:cTn>
                              </p:par>
                              <p:par>
                                <p:cTn id="372" presetID="16" presetClass="entr" presetSubtype="21" fill="hold" grpId="0" nodeType="withEffect">
                                  <p:stCondLst>
                                    <p:cond delay="0"/>
                                  </p:stCondLst>
                                  <p:childTnLst>
                                    <p:set>
                                      <p:cBhvr>
                                        <p:cTn id="373" dur="1" fill="hold">
                                          <p:stCondLst>
                                            <p:cond delay="0"/>
                                          </p:stCondLst>
                                        </p:cTn>
                                        <p:tgtEl>
                                          <p:spTgt spid="207"/>
                                        </p:tgtEl>
                                        <p:attrNameLst>
                                          <p:attrName>style.visibility</p:attrName>
                                        </p:attrNameLst>
                                      </p:cBhvr>
                                      <p:to>
                                        <p:strVal val="visible"/>
                                      </p:to>
                                    </p:set>
                                    <p:animEffect transition="in" filter="barn(inVertical)">
                                      <p:cBhvr>
                                        <p:cTn id="374" dur="500"/>
                                        <p:tgtEl>
                                          <p:spTgt spid="207"/>
                                        </p:tgtEl>
                                      </p:cBhvr>
                                    </p:animEffect>
                                  </p:childTnLst>
                                </p:cTn>
                              </p:par>
                              <p:par>
                                <p:cTn id="375" presetID="16" presetClass="entr" presetSubtype="21" fill="hold" grpId="0" nodeType="withEffect">
                                  <p:stCondLst>
                                    <p:cond delay="0"/>
                                  </p:stCondLst>
                                  <p:childTnLst>
                                    <p:set>
                                      <p:cBhvr>
                                        <p:cTn id="376" dur="1" fill="hold">
                                          <p:stCondLst>
                                            <p:cond delay="0"/>
                                          </p:stCondLst>
                                        </p:cTn>
                                        <p:tgtEl>
                                          <p:spTgt spid="208"/>
                                        </p:tgtEl>
                                        <p:attrNameLst>
                                          <p:attrName>style.visibility</p:attrName>
                                        </p:attrNameLst>
                                      </p:cBhvr>
                                      <p:to>
                                        <p:strVal val="visible"/>
                                      </p:to>
                                    </p:set>
                                    <p:animEffect transition="in" filter="barn(inVertical)">
                                      <p:cBhvr>
                                        <p:cTn id="377" dur="500"/>
                                        <p:tgtEl>
                                          <p:spTgt spid="208"/>
                                        </p:tgtEl>
                                      </p:cBhvr>
                                    </p:animEffect>
                                  </p:childTnLst>
                                </p:cTn>
                              </p:par>
                              <p:par>
                                <p:cTn id="378" presetID="16" presetClass="entr" presetSubtype="21" fill="hold" grpId="0" nodeType="withEffect">
                                  <p:stCondLst>
                                    <p:cond delay="0"/>
                                  </p:stCondLst>
                                  <p:childTnLst>
                                    <p:set>
                                      <p:cBhvr>
                                        <p:cTn id="379" dur="1" fill="hold">
                                          <p:stCondLst>
                                            <p:cond delay="0"/>
                                          </p:stCondLst>
                                        </p:cTn>
                                        <p:tgtEl>
                                          <p:spTgt spid="203"/>
                                        </p:tgtEl>
                                        <p:attrNameLst>
                                          <p:attrName>style.visibility</p:attrName>
                                        </p:attrNameLst>
                                      </p:cBhvr>
                                      <p:to>
                                        <p:strVal val="visible"/>
                                      </p:to>
                                    </p:set>
                                    <p:animEffect transition="in" filter="barn(inVertical)">
                                      <p:cBhvr>
                                        <p:cTn id="380" dur="500"/>
                                        <p:tgtEl>
                                          <p:spTgt spid="203"/>
                                        </p:tgtEl>
                                      </p:cBhvr>
                                    </p:animEffect>
                                  </p:childTnLst>
                                </p:cTn>
                              </p:par>
                              <p:par>
                                <p:cTn id="381" presetID="16" presetClass="entr" presetSubtype="21" fill="hold" grpId="0" nodeType="withEffect">
                                  <p:stCondLst>
                                    <p:cond delay="0"/>
                                  </p:stCondLst>
                                  <p:childTnLst>
                                    <p:set>
                                      <p:cBhvr>
                                        <p:cTn id="382" dur="1" fill="hold">
                                          <p:stCondLst>
                                            <p:cond delay="0"/>
                                          </p:stCondLst>
                                        </p:cTn>
                                        <p:tgtEl>
                                          <p:spTgt spid="204"/>
                                        </p:tgtEl>
                                        <p:attrNameLst>
                                          <p:attrName>style.visibility</p:attrName>
                                        </p:attrNameLst>
                                      </p:cBhvr>
                                      <p:to>
                                        <p:strVal val="visible"/>
                                      </p:to>
                                    </p:set>
                                    <p:animEffect transition="in" filter="barn(inVertical)">
                                      <p:cBhvr>
                                        <p:cTn id="383" dur="500"/>
                                        <p:tgtEl>
                                          <p:spTgt spid="204"/>
                                        </p:tgtEl>
                                      </p:cBhvr>
                                    </p:animEffect>
                                  </p:childTnLst>
                                </p:cTn>
                              </p:par>
                              <p:par>
                                <p:cTn id="384" presetID="16" presetClass="entr" presetSubtype="21" fill="hold" grpId="0" nodeType="withEffect">
                                  <p:stCondLst>
                                    <p:cond delay="0"/>
                                  </p:stCondLst>
                                  <p:childTnLst>
                                    <p:set>
                                      <p:cBhvr>
                                        <p:cTn id="385" dur="1" fill="hold">
                                          <p:stCondLst>
                                            <p:cond delay="0"/>
                                          </p:stCondLst>
                                        </p:cTn>
                                        <p:tgtEl>
                                          <p:spTgt spid="205"/>
                                        </p:tgtEl>
                                        <p:attrNameLst>
                                          <p:attrName>style.visibility</p:attrName>
                                        </p:attrNameLst>
                                      </p:cBhvr>
                                      <p:to>
                                        <p:strVal val="visible"/>
                                      </p:to>
                                    </p:set>
                                    <p:animEffect transition="in" filter="barn(inVertical)">
                                      <p:cBhvr>
                                        <p:cTn id="386" dur="500"/>
                                        <p:tgtEl>
                                          <p:spTgt spid="205"/>
                                        </p:tgtEl>
                                      </p:cBhvr>
                                    </p:animEffect>
                                  </p:childTnLst>
                                </p:cTn>
                              </p:par>
                            </p:childTnLst>
                          </p:cTn>
                        </p:par>
                      </p:childTnLst>
                    </p:cTn>
                  </p:par>
                </p:childTnLst>
              </p:cTn>
              <p:nextCondLst>
                <p:cond evt="onClick" delay="0">
                  <p:tgtEl>
                    <p:spTgt spid="88"/>
                  </p:tgtEl>
                </p:cond>
              </p:nextCondLst>
            </p:seq>
            <p:seq concurrent="1" nextAc="seek">
              <p:cTn id="387" restart="whenNotActive" fill="hold" evtFilter="cancelBubble" nodeType="interactiveSeq">
                <p:stCondLst>
                  <p:cond evt="onClick" delay="0">
                    <p:tgtEl>
                      <p:spTgt spid="96"/>
                    </p:tgtEl>
                  </p:cond>
                </p:stCondLst>
                <p:endSync evt="end" delay="0">
                  <p:rtn val="all"/>
                </p:endSync>
                <p:childTnLst>
                  <p:par>
                    <p:cTn id="388" fill="hold">
                      <p:stCondLst>
                        <p:cond delay="0"/>
                      </p:stCondLst>
                      <p:childTnLst>
                        <p:par>
                          <p:cTn id="389" fill="hold">
                            <p:stCondLst>
                              <p:cond delay="0"/>
                            </p:stCondLst>
                            <p:childTnLst>
                              <p:par>
                                <p:cTn id="390" presetID="16" presetClass="entr" presetSubtype="21" fill="hold" grpId="0" nodeType="clickEffect">
                                  <p:stCondLst>
                                    <p:cond delay="0"/>
                                  </p:stCondLst>
                                  <p:childTnLst>
                                    <p:set>
                                      <p:cBhvr>
                                        <p:cTn id="391" dur="1" fill="hold">
                                          <p:stCondLst>
                                            <p:cond delay="0"/>
                                          </p:stCondLst>
                                        </p:cTn>
                                        <p:tgtEl>
                                          <p:spTgt spid="209"/>
                                        </p:tgtEl>
                                        <p:attrNameLst>
                                          <p:attrName>style.visibility</p:attrName>
                                        </p:attrNameLst>
                                      </p:cBhvr>
                                      <p:to>
                                        <p:strVal val="visible"/>
                                      </p:to>
                                    </p:set>
                                    <p:animEffect transition="in" filter="barn(inVertical)">
                                      <p:cBhvr>
                                        <p:cTn id="392" dur="500"/>
                                        <p:tgtEl>
                                          <p:spTgt spid="209"/>
                                        </p:tgtEl>
                                      </p:cBhvr>
                                    </p:animEffect>
                                  </p:childTnLst>
                                </p:cTn>
                              </p:par>
                              <p:par>
                                <p:cTn id="393" presetID="16" presetClass="entr" presetSubtype="21" fill="hold" grpId="0" nodeType="withEffect">
                                  <p:stCondLst>
                                    <p:cond delay="0"/>
                                  </p:stCondLst>
                                  <p:childTnLst>
                                    <p:set>
                                      <p:cBhvr>
                                        <p:cTn id="394" dur="1" fill="hold">
                                          <p:stCondLst>
                                            <p:cond delay="0"/>
                                          </p:stCondLst>
                                        </p:cTn>
                                        <p:tgtEl>
                                          <p:spTgt spid="211"/>
                                        </p:tgtEl>
                                        <p:attrNameLst>
                                          <p:attrName>style.visibility</p:attrName>
                                        </p:attrNameLst>
                                      </p:cBhvr>
                                      <p:to>
                                        <p:strVal val="visible"/>
                                      </p:to>
                                    </p:set>
                                    <p:animEffect transition="in" filter="barn(inVertical)">
                                      <p:cBhvr>
                                        <p:cTn id="395" dur="500"/>
                                        <p:tgtEl>
                                          <p:spTgt spid="211"/>
                                        </p:tgtEl>
                                      </p:cBhvr>
                                    </p:animEffect>
                                  </p:childTnLst>
                                </p:cTn>
                              </p:par>
                              <p:par>
                                <p:cTn id="396" presetID="16" presetClass="entr" presetSubtype="21" fill="hold" grpId="0" nodeType="withEffect">
                                  <p:stCondLst>
                                    <p:cond delay="0"/>
                                  </p:stCondLst>
                                  <p:childTnLst>
                                    <p:set>
                                      <p:cBhvr>
                                        <p:cTn id="397" dur="1" fill="hold">
                                          <p:stCondLst>
                                            <p:cond delay="0"/>
                                          </p:stCondLst>
                                        </p:cTn>
                                        <p:tgtEl>
                                          <p:spTgt spid="210"/>
                                        </p:tgtEl>
                                        <p:attrNameLst>
                                          <p:attrName>style.visibility</p:attrName>
                                        </p:attrNameLst>
                                      </p:cBhvr>
                                      <p:to>
                                        <p:strVal val="visible"/>
                                      </p:to>
                                    </p:set>
                                    <p:animEffect transition="in" filter="barn(inVertical)">
                                      <p:cBhvr>
                                        <p:cTn id="398" dur="500"/>
                                        <p:tgtEl>
                                          <p:spTgt spid="210"/>
                                        </p:tgtEl>
                                      </p:cBhvr>
                                    </p:animEffect>
                                  </p:childTnLst>
                                </p:cTn>
                              </p:par>
                              <p:par>
                                <p:cTn id="399" presetID="16" presetClass="entr" presetSubtype="21" fill="hold" grpId="0" nodeType="withEffect">
                                  <p:stCondLst>
                                    <p:cond delay="0"/>
                                  </p:stCondLst>
                                  <p:childTnLst>
                                    <p:set>
                                      <p:cBhvr>
                                        <p:cTn id="400" dur="1" fill="hold">
                                          <p:stCondLst>
                                            <p:cond delay="0"/>
                                          </p:stCondLst>
                                        </p:cTn>
                                        <p:tgtEl>
                                          <p:spTgt spid="212"/>
                                        </p:tgtEl>
                                        <p:attrNameLst>
                                          <p:attrName>style.visibility</p:attrName>
                                        </p:attrNameLst>
                                      </p:cBhvr>
                                      <p:to>
                                        <p:strVal val="visible"/>
                                      </p:to>
                                    </p:set>
                                    <p:animEffect transition="in" filter="barn(inVertical)">
                                      <p:cBhvr>
                                        <p:cTn id="401" dur="500"/>
                                        <p:tgtEl>
                                          <p:spTgt spid="212"/>
                                        </p:tgtEl>
                                      </p:cBhvr>
                                    </p:animEffect>
                                  </p:childTnLst>
                                </p:cTn>
                              </p:par>
                              <p:par>
                                <p:cTn id="402" presetID="16" presetClass="entr" presetSubtype="21" fill="hold" grpId="0" nodeType="withEffect">
                                  <p:stCondLst>
                                    <p:cond delay="0"/>
                                  </p:stCondLst>
                                  <p:childTnLst>
                                    <p:set>
                                      <p:cBhvr>
                                        <p:cTn id="403" dur="1" fill="hold">
                                          <p:stCondLst>
                                            <p:cond delay="0"/>
                                          </p:stCondLst>
                                        </p:cTn>
                                        <p:tgtEl>
                                          <p:spTgt spid="214"/>
                                        </p:tgtEl>
                                        <p:attrNameLst>
                                          <p:attrName>style.visibility</p:attrName>
                                        </p:attrNameLst>
                                      </p:cBhvr>
                                      <p:to>
                                        <p:strVal val="visible"/>
                                      </p:to>
                                    </p:set>
                                    <p:animEffect transition="in" filter="barn(inVertical)">
                                      <p:cBhvr>
                                        <p:cTn id="404" dur="500"/>
                                        <p:tgtEl>
                                          <p:spTgt spid="214"/>
                                        </p:tgtEl>
                                      </p:cBhvr>
                                    </p:animEffect>
                                  </p:childTnLst>
                                </p:cTn>
                              </p:par>
                              <p:par>
                                <p:cTn id="405" presetID="16" presetClass="entr" presetSubtype="21" fill="hold" grpId="0" nodeType="withEffect">
                                  <p:stCondLst>
                                    <p:cond delay="0"/>
                                  </p:stCondLst>
                                  <p:childTnLst>
                                    <p:set>
                                      <p:cBhvr>
                                        <p:cTn id="406" dur="1" fill="hold">
                                          <p:stCondLst>
                                            <p:cond delay="0"/>
                                          </p:stCondLst>
                                        </p:cTn>
                                        <p:tgtEl>
                                          <p:spTgt spid="213"/>
                                        </p:tgtEl>
                                        <p:attrNameLst>
                                          <p:attrName>style.visibility</p:attrName>
                                        </p:attrNameLst>
                                      </p:cBhvr>
                                      <p:to>
                                        <p:strVal val="visible"/>
                                      </p:to>
                                    </p:set>
                                    <p:animEffect transition="in" filter="barn(inVertical)">
                                      <p:cBhvr>
                                        <p:cTn id="407" dur="500"/>
                                        <p:tgtEl>
                                          <p:spTgt spid="213"/>
                                        </p:tgtEl>
                                      </p:cBhvr>
                                    </p:animEffect>
                                  </p:childTnLst>
                                </p:cTn>
                              </p:par>
                              <p:par>
                                <p:cTn id="408" presetID="16" presetClass="entr" presetSubtype="21" fill="hold" grpId="0" nodeType="withEffect">
                                  <p:stCondLst>
                                    <p:cond delay="0"/>
                                  </p:stCondLst>
                                  <p:childTnLst>
                                    <p:set>
                                      <p:cBhvr>
                                        <p:cTn id="409" dur="1" fill="hold">
                                          <p:stCondLst>
                                            <p:cond delay="0"/>
                                          </p:stCondLst>
                                        </p:cTn>
                                        <p:tgtEl>
                                          <p:spTgt spid="215"/>
                                        </p:tgtEl>
                                        <p:attrNameLst>
                                          <p:attrName>style.visibility</p:attrName>
                                        </p:attrNameLst>
                                      </p:cBhvr>
                                      <p:to>
                                        <p:strVal val="visible"/>
                                      </p:to>
                                    </p:set>
                                    <p:animEffect transition="in" filter="barn(inVertical)">
                                      <p:cBhvr>
                                        <p:cTn id="410" dur="500"/>
                                        <p:tgtEl>
                                          <p:spTgt spid="215"/>
                                        </p:tgtEl>
                                      </p:cBhvr>
                                    </p:animEffect>
                                  </p:childTnLst>
                                </p:cTn>
                              </p:par>
                            </p:childTnLst>
                          </p:cTn>
                        </p:par>
                      </p:childTnLst>
                    </p:cTn>
                  </p:par>
                </p:childTnLst>
              </p:cTn>
              <p:nextCondLst>
                <p:cond evt="onClick" delay="0">
                  <p:tgtEl>
                    <p:spTgt spid="96"/>
                  </p:tgtEl>
                </p:cond>
              </p:nextCondLst>
            </p:seq>
            <p:seq concurrent="1" nextAc="seek">
              <p:cTn id="411" restart="whenNotActive" fill="hold" evtFilter="cancelBubble" nodeType="interactiveSeq">
                <p:stCondLst>
                  <p:cond evt="onClick" delay="0">
                    <p:tgtEl>
                      <p:spTgt spid="104"/>
                    </p:tgtEl>
                  </p:cond>
                </p:stCondLst>
                <p:endSync evt="end" delay="0">
                  <p:rtn val="all"/>
                </p:endSync>
                <p:childTnLst>
                  <p:par>
                    <p:cTn id="412" fill="hold">
                      <p:stCondLst>
                        <p:cond delay="0"/>
                      </p:stCondLst>
                      <p:childTnLst>
                        <p:par>
                          <p:cTn id="413" fill="hold">
                            <p:stCondLst>
                              <p:cond delay="0"/>
                            </p:stCondLst>
                            <p:childTnLst>
                              <p:par>
                                <p:cTn id="414" presetID="16" presetClass="entr" presetSubtype="21" fill="hold" grpId="0" nodeType="clickEffect">
                                  <p:stCondLst>
                                    <p:cond delay="0"/>
                                  </p:stCondLst>
                                  <p:childTnLst>
                                    <p:set>
                                      <p:cBhvr>
                                        <p:cTn id="415" dur="1" fill="hold">
                                          <p:stCondLst>
                                            <p:cond delay="0"/>
                                          </p:stCondLst>
                                        </p:cTn>
                                        <p:tgtEl>
                                          <p:spTgt spid="216"/>
                                        </p:tgtEl>
                                        <p:attrNameLst>
                                          <p:attrName>style.visibility</p:attrName>
                                        </p:attrNameLst>
                                      </p:cBhvr>
                                      <p:to>
                                        <p:strVal val="visible"/>
                                      </p:to>
                                    </p:set>
                                    <p:animEffect transition="in" filter="barn(inVertical)">
                                      <p:cBhvr>
                                        <p:cTn id="416" dur="500"/>
                                        <p:tgtEl>
                                          <p:spTgt spid="216"/>
                                        </p:tgtEl>
                                      </p:cBhvr>
                                    </p:animEffect>
                                  </p:childTnLst>
                                </p:cTn>
                              </p:par>
                              <p:par>
                                <p:cTn id="417" presetID="16" presetClass="entr" presetSubtype="21" fill="hold" grpId="0" nodeType="withEffect">
                                  <p:stCondLst>
                                    <p:cond delay="0"/>
                                  </p:stCondLst>
                                  <p:childTnLst>
                                    <p:set>
                                      <p:cBhvr>
                                        <p:cTn id="418" dur="1" fill="hold">
                                          <p:stCondLst>
                                            <p:cond delay="0"/>
                                          </p:stCondLst>
                                        </p:cTn>
                                        <p:tgtEl>
                                          <p:spTgt spid="217"/>
                                        </p:tgtEl>
                                        <p:attrNameLst>
                                          <p:attrName>style.visibility</p:attrName>
                                        </p:attrNameLst>
                                      </p:cBhvr>
                                      <p:to>
                                        <p:strVal val="visible"/>
                                      </p:to>
                                    </p:set>
                                    <p:animEffect transition="in" filter="barn(inVertical)">
                                      <p:cBhvr>
                                        <p:cTn id="419" dur="500"/>
                                        <p:tgtEl>
                                          <p:spTgt spid="217"/>
                                        </p:tgtEl>
                                      </p:cBhvr>
                                    </p:animEffect>
                                  </p:childTnLst>
                                </p:cTn>
                              </p:par>
                              <p:par>
                                <p:cTn id="420" presetID="16" presetClass="entr" presetSubtype="21" fill="hold" grpId="0" nodeType="withEffect">
                                  <p:stCondLst>
                                    <p:cond delay="0"/>
                                  </p:stCondLst>
                                  <p:childTnLst>
                                    <p:set>
                                      <p:cBhvr>
                                        <p:cTn id="421" dur="1" fill="hold">
                                          <p:stCondLst>
                                            <p:cond delay="0"/>
                                          </p:stCondLst>
                                        </p:cTn>
                                        <p:tgtEl>
                                          <p:spTgt spid="218"/>
                                        </p:tgtEl>
                                        <p:attrNameLst>
                                          <p:attrName>style.visibility</p:attrName>
                                        </p:attrNameLst>
                                      </p:cBhvr>
                                      <p:to>
                                        <p:strVal val="visible"/>
                                      </p:to>
                                    </p:set>
                                    <p:animEffect transition="in" filter="barn(inVertical)">
                                      <p:cBhvr>
                                        <p:cTn id="422" dur="500"/>
                                        <p:tgtEl>
                                          <p:spTgt spid="218"/>
                                        </p:tgtEl>
                                      </p:cBhvr>
                                    </p:animEffect>
                                  </p:childTnLst>
                                </p:cTn>
                              </p:par>
                              <p:par>
                                <p:cTn id="423" presetID="16" presetClass="entr" presetSubtype="21" fill="hold" grpId="0" nodeType="withEffect">
                                  <p:stCondLst>
                                    <p:cond delay="0"/>
                                  </p:stCondLst>
                                  <p:childTnLst>
                                    <p:set>
                                      <p:cBhvr>
                                        <p:cTn id="424" dur="1" fill="hold">
                                          <p:stCondLst>
                                            <p:cond delay="0"/>
                                          </p:stCondLst>
                                        </p:cTn>
                                        <p:tgtEl>
                                          <p:spTgt spid="219"/>
                                        </p:tgtEl>
                                        <p:attrNameLst>
                                          <p:attrName>style.visibility</p:attrName>
                                        </p:attrNameLst>
                                      </p:cBhvr>
                                      <p:to>
                                        <p:strVal val="visible"/>
                                      </p:to>
                                    </p:set>
                                    <p:animEffect transition="in" filter="barn(inVertical)">
                                      <p:cBhvr>
                                        <p:cTn id="425" dur="500"/>
                                        <p:tgtEl>
                                          <p:spTgt spid="219"/>
                                        </p:tgtEl>
                                      </p:cBhvr>
                                    </p:animEffect>
                                  </p:childTnLst>
                                </p:cTn>
                              </p:par>
                              <p:par>
                                <p:cTn id="426" presetID="16" presetClass="entr" presetSubtype="21" fill="hold" grpId="0" nodeType="withEffect">
                                  <p:stCondLst>
                                    <p:cond delay="0"/>
                                  </p:stCondLst>
                                  <p:childTnLst>
                                    <p:set>
                                      <p:cBhvr>
                                        <p:cTn id="427" dur="1" fill="hold">
                                          <p:stCondLst>
                                            <p:cond delay="0"/>
                                          </p:stCondLst>
                                        </p:cTn>
                                        <p:tgtEl>
                                          <p:spTgt spid="220"/>
                                        </p:tgtEl>
                                        <p:attrNameLst>
                                          <p:attrName>style.visibility</p:attrName>
                                        </p:attrNameLst>
                                      </p:cBhvr>
                                      <p:to>
                                        <p:strVal val="visible"/>
                                      </p:to>
                                    </p:set>
                                    <p:animEffect transition="in" filter="barn(inVertical)">
                                      <p:cBhvr>
                                        <p:cTn id="428" dur="500"/>
                                        <p:tgtEl>
                                          <p:spTgt spid="220"/>
                                        </p:tgtEl>
                                      </p:cBhvr>
                                    </p:animEffect>
                                  </p:childTnLst>
                                </p:cTn>
                              </p:par>
                              <p:par>
                                <p:cTn id="429" presetID="16" presetClass="entr" presetSubtype="21" fill="hold" grpId="0" nodeType="withEffect">
                                  <p:stCondLst>
                                    <p:cond delay="0"/>
                                  </p:stCondLst>
                                  <p:childTnLst>
                                    <p:set>
                                      <p:cBhvr>
                                        <p:cTn id="430" dur="1" fill="hold">
                                          <p:stCondLst>
                                            <p:cond delay="0"/>
                                          </p:stCondLst>
                                        </p:cTn>
                                        <p:tgtEl>
                                          <p:spTgt spid="221"/>
                                        </p:tgtEl>
                                        <p:attrNameLst>
                                          <p:attrName>style.visibility</p:attrName>
                                        </p:attrNameLst>
                                      </p:cBhvr>
                                      <p:to>
                                        <p:strVal val="visible"/>
                                      </p:to>
                                    </p:set>
                                    <p:animEffect transition="in" filter="barn(inVertical)">
                                      <p:cBhvr>
                                        <p:cTn id="431" dur="500"/>
                                        <p:tgtEl>
                                          <p:spTgt spid="221"/>
                                        </p:tgtEl>
                                      </p:cBhvr>
                                    </p:animEffect>
                                  </p:childTnLst>
                                </p:cTn>
                              </p:par>
                            </p:childTnLst>
                          </p:cTn>
                        </p:par>
                      </p:childTnLst>
                    </p:cTn>
                  </p:par>
                </p:childTnLst>
              </p:cTn>
              <p:nextCondLst>
                <p:cond evt="onClick" delay="0">
                  <p:tgtEl>
                    <p:spTgt spid="104"/>
                  </p:tgtEl>
                </p:cond>
              </p:nextCondLst>
            </p:seq>
          </p:childTnLst>
        </p:cTn>
      </p:par>
    </p:tnLst>
    <p:bldLst>
      <p:bldP spid="11" grpId="0" animBg="1"/>
      <p:bldP spid="23" grpId="0" animBg="1"/>
      <p:bldP spid="24"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7"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80" grpId="0" animBg="1"/>
      <p:bldP spid="81" grpId="0" animBg="1"/>
      <p:bldP spid="83" grpId="0" animBg="1"/>
      <p:bldP spid="86" grpId="0" animBg="1"/>
      <p:bldP spid="87" grpId="0" animBg="1"/>
      <p:bldP spid="88" grpId="0" animBg="1"/>
      <p:bldP spid="89" grpId="0" animBg="1"/>
      <p:bldP spid="90" grpId="0" animBg="1"/>
      <p:bldP spid="92" grpId="0" animBg="1"/>
      <p:bldP spid="93"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3" grpId="0" animBg="1"/>
      <p:bldP spid="131" grpId="0" animBg="1"/>
      <p:bldP spid="132" grpId="0" animBg="1"/>
      <p:bldP spid="133" grpId="0" animBg="1"/>
      <p:bldP spid="134" grpId="0" animBg="1"/>
      <p:bldP spid="135" grpId="0" animBg="1"/>
      <p:bldP spid="136" grpId="0" animBg="1"/>
      <p:bldP spid="137" grpId="0" animBg="1"/>
      <p:bldP spid="158" grpId="0" animBg="1"/>
      <p:bldP spid="159" grpId="0" animBg="1"/>
      <p:bldP spid="160" grpId="0" animBg="1"/>
      <p:bldP spid="161" grpId="0" animBg="1"/>
      <p:bldP spid="162" grpId="0" animBg="1"/>
      <p:bldP spid="163" grpId="0" animBg="1"/>
      <p:bldP spid="164"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9" grpId="0" animBg="1"/>
      <p:bldP spid="190" grpId="0" animBg="1"/>
      <p:bldP spid="191" grpId="0" animBg="1"/>
      <p:bldP spid="192" grpId="0" animBg="1"/>
      <p:bldP spid="193" grpId="0" animBg="1"/>
      <p:bldP spid="197" grpId="0" animBg="1"/>
      <p:bldP spid="198"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86" grpId="0" animBg="1"/>
      <p:bldP spid="287" grpId="0" animBg="1"/>
      <p:bldP spid="288" grpId="0" animBg="1"/>
      <p:bldP spid="289" grpId="0" animBg="1"/>
      <p:bldP spid="1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37</a:t>
              </a:fld>
              <a:endParaRPr lang="id-ID" sz="1400" dirty="0">
                <a:solidFill>
                  <a:srgbClr val="FFAA91"/>
                </a:solidFill>
                <a:latin typeface="印品黑体" panose="00000500000000000000" pitchFamily="2" charset="-122"/>
                <a:ea typeface="印品黑体" panose="00000500000000000000" pitchFamily="2" charset="-122"/>
              </a:endParaRPr>
            </a:p>
          </p:txBody>
        </p:sp>
      </p:grpSp>
      <p:cxnSp>
        <p:nvCxnSpPr>
          <p:cNvPr id="7" name="Straight Connector 6"/>
          <p:cNvCxnSpPr/>
          <p:nvPr/>
        </p:nvCxnSpPr>
        <p:spPr>
          <a:xfrm>
            <a:off x="742657" y="5122359"/>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3AC6AB6-5321-4571-AD62-E7141E21EBD4}"/>
              </a:ext>
            </a:extLst>
          </p:cNvPr>
          <p:cNvSpPr/>
          <p:nvPr/>
        </p:nvSpPr>
        <p:spPr>
          <a:xfrm>
            <a:off x="25411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1</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2" name="Oval 11">
            <a:extLst>
              <a:ext uri="{FF2B5EF4-FFF2-40B4-BE49-F238E27FC236}">
                <a16:creationId xmlns:a16="http://schemas.microsoft.com/office/drawing/2014/main" id="{13AC6AB6-5321-4571-AD62-E7141E21EBD4}"/>
              </a:ext>
            </a:extLst>
          </p:cNvPr>
          <p:cNvSpPr/>
          <p:nvPr/>
        </p:nvSpPr>
        <p:spPr>
          <a:xfrm>
            <a:off x="33539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1</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3" name="Oval 12">
            <a:extLst>
              <a:ext uri="{FF2B5EF4-FFF2-40B4-BE49-F238E27FC236}">
                <a16:creationId xmlns:a16="http://schemas.microsoft.com/office/drawing/2014/main" id="{13AC6AB6-5321-4571-AD62-E7141E21EBD4}"/>
              </a:ext>
            </a:extLst>
          </p:cNvPr>
          <p:cNvSpPr/>
          <p:nvPr/>
        </p:nvSpPr>
        <p:spPr>
          <a:xfrm>
            <a:off x="40438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1</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4" name="Oval 13">
            <a:extLst>
              <a:ext uri="{FF2B5EF4-FFF2-40B4-BE49-F238E27FC236}">
                <a16:creationId xmlns:a16="http://schemas.microsoft.com/office/drawing/2014/main" id="{13AC6AB6-5321-4571-AD62-E7141E21EBD4}"/>
              </a:ext>
            </a:extLst>
          </p:cNvPr>
          <p:cNvSpPr/>
          <p:nvPr/>
        </p:nvSpPr>
        <p:spPr>
          <a:xfrm>
            <a:off x="4767750" y="106841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1</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5" name="Oval 14">
            <a:extLst>
              <a:ext uri="{FF2B5EF4-FFF2-40B4-BE49-F238E27FC236}">
                <a16:creationId xmlns:a16="http://schemas.microsoft.com/office/drawing/2014/main" id="{13AC6AB6-5321-4571-AD62-E7141E21EBD4}"/>
              </a:ext>
            </a:extLst>
          </p:cNvPr>
          <p:cNvSpPr/>
          <p:nvPr/>
        </p:nvSpPr>
        <p:spPr>
          <a:xfrm>
            <a:off x="5504350"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1</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6" name="Oval 15">
            <a:extLst>
              <a:ext uri="{FF2B5EF4-FFF2-40B4-BE49-F238E27FC236}">
                <a16:creationId xmlns:a16="http://schemas.microsoft.com/office/drawing/2014/main" id="{13AC6AB6-5321-4571-AD62-E7141E21EBD4}"/>
              </a:ext>
            </a:extLst>
          </p:cNvPr>
          <p:cNvSpPr/>
          <p:nvPr/>
        </p:nvSpPr>
        <p:spPr>
          <a:xfrm>
            <a:off x="6266350" y="107631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1</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7" name="Oval 16">
            <a:extLst>
              <a:ext uri="{FF2B5EF4-FFF2-40B4-BE49-F238E27FC236}">
                <a16:creationId xmlns:a16="http://schemas.microsoft.com/office/drawing/2014/main" id="{13AC6AB6-5321-4571-AD62-E7141E21EBD4}"/>
              </a:ext>
            </a:extLst>
          </p:cNvPr>
          <p:cNvSpPr/>
          <p:nvPr/>
        </p:nvSpPr>
        <p:spPr>
          <a:xfrm>
            <a:off x="7002950"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sym typeface="Arial"/>
              </a:rPr>
              <a:t>1</a:t>
            </a:r>
            <a:endParaRPr kumimoji="0" lang="vi-VN" sz="3200" b="1"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8" name="Snip Diagonal Corner Rectangle 17"/>
          <p:cNvSpPr/>
          <p:nvPr/>
        </p:nvSpPr>
        <p:spPr>
          <a:xfrm>
            <a:off x="742657" y="1971568"/>
            <a:ext cx="10526728" cy="2155932"/>
          </a:xfrm>
          <a:prstGeom prst="snip2DiagRect">
            <a:avLst/>
          </a:prstGeom>
          <a:ln/>
        </p:spPr>
        <p:style>
          <a:lnRef idx="2">
            <a:schemeClr val="accent6"/>
          </a:lnRef>
          <a:fillRef idx="1">
            <a:schemeClr val="lt1"/>
          </a:fillRef>
          <a:effectRef idx="0">
            <a:schemeClr val="accent6"/>
          </a:effectRef>
          <a:fontRef idx="minor">
            <a:schemeClr val="dk1"/>
          </a:fontRef>
        </p:style>
        <p:txBody>
          <a:bodyPr lIns="121914" tIns="60957" rIns="121914" bIns="60957" rtlCol="0" anchor="ctr"/>
          <a:lstStyle/>
          <a:p>
            <a:pPr algn="just">
              <a:lnSpc>
                <a:spcPct val="150000"/>
              </a:lnSpc>
              <a:spcAft>
                <a:spcPts val="800"/>
              </a:spcAft>
            </a:pP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1: </a:t>
            </a:r>
            <a:r>
              <a:rPr lang="en-US" sz="3600" b="1" dirty="0" err="1">
                <a:solidFill>
                  <a:srgbClr val="FF0000"/>
                </a:solidFill>
                <a:latin typeface="Times New Roman"/>
                <a:ea typeface="Calibri"/>
                <a:cs typeface="Times New Roman"/>
              </a:rPr>
              <a:t>Đây</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là</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nhân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vật</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chăm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chỉ</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siêng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năng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nhưng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thường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chịu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nhiều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thiệt</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thòi</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trong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gia</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đình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được</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chim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đại</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bàng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trả</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ơn</a:t>
            </a:r>
            <a:r>
              <a:rPr lang="en-US" sz="3600" b="1" dirty="0">
                <a:solidFill>
                  <a:srgbClr val="FF0000"/>
                </a:solidFill>
                <a:latin typeface="Times New Roman"/>
                <a:ea typeface="Calibri"/>
                <a:cs typeface="Times New Roman"/>
              </a:rPr>
              <a:t>?</a:t>
            </a:r>
            <a:endParaRPr lang="en-US" sz="3600" b="1" dirty="0">
              <a:solidFill>
                <a:srgbClr val="FF0000"/>
              </a:solidFill>
              <a:effectLst/>
              <a:latin typeface="Calibri"/>
              <a:ea typeface="Calibri"/>
              <a:cs typeface="Times New Roman"/>
            </a:endParaRPr>
          </a:p>
        </p:txBody>
      </p:sp>
      <p:sp>
        <p:nvSpPr>
          <p:cNvPr id="20" name="Cloud 19">
            <a:hlinkClick r:id="rId3" action="ppaction://hlinksldjump"/>
          </p:cNvPr>
          <p:cNvSpPr/>
          <p:nvPr/>
        </p:nvSpPr>
        <p:spPr>
          <a:xfrm>
            <a:off x="4298184" y="5400999"/>
            <a:ext cx="2959100" cy="1104900"/>
          </a:xfrm>
          <a:prstGeom prst="cloud">
            <a:avLst/>
          </a:prstGeom>
          <a:solidFill>
            <a:sysClr val="window" lastClr="FFFFFF"/>
          </a:solidFill>
          <a:ln w="12700" cap="flat" cmpd="sng" algn="ctr">
            <a:solidFill>
              <a:sysClr val="window" lastClr="FFFFFF"/>
            </a:solidFill>
            <a:prstDash val="solid"/>
            <a:miter lim="800000"/>
          </a:ln>
          <a:effectLst/>
        </p:spPr>
        <p:txBody>
          <a:bodyPr lIns="121914" tIns="60957" rIns="121914" bIns="60957"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hlinkClick r:id="rId4" action="ppaction://hlinksldjump"/>
              </a:rPr>
              <a:t>QUAY</a:t>
            </a: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VỀ</a:t>
            </a:r>
            <a:endParaRPr kumimoji="0" lang="vi-VN"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76966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38</a:t>
              </a:fld>
              <a:endParaRPr lang="id-ID" sz="1400" dirty="0">
                <a:solidFill>
                  <a:srgbClr val="FFAA91"/>
                </a:solidFill>
                <a:latin typeface="印品黑体" panose="00000500000000000000" pitchFamily="2" charset="-122"/>
                <a:ea typeface="印品黑体" panose="00000500000000000000" pitchFamily="2" charset="-122"/>
              </a:endParaRPr>
            </a:p>
          </p:txBody>
        </p:sp>
      </p:grpSp>
      <p:cxnSp>
        <p:nvCxnSpPr>
          <p:cNvPr id="7" name="Straight Connector 6"/>
          <p:cNvCxnSpPr/>
          <p:nvPr/>
        </p:nvCxnSpPr>
        <p:spPr>
          <a:xfrm>
            <a:off x="742657" y="5122359"/>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3AC6AB6-5321-4571-AD62-E7141E21EBD4}"/>
              </a:ext>
            </a:extLst>
          </p:cNvPr>
          <p:cNvSpPr/>
          <p:nvPr/>
        </p:nvSpPr>
        <p:spPr>
          <a:xfrm>
            <a:off x="25411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2</a:t>
            </a:r>
            <a:endParaRPr lang="vi-VN" sz="3200" b="1" kern="0" dirty="0">
              <a:solidFill>
                <a:prstClr val="white"/>
              </a:solidFill>
              <a:sym typeface="Arial"/>
            </a:endParaRPr>
          </a:p>
        </p:txBody>
      </p:sp>
      <p:sp>
        <p:nvSpPr>
          <p:cNvPr id="12" name="Oval 11">
            <a:extLst>
              <a:ext uri="{FF2B5EF4-FFF2-40B4-BE49-F238E27FC236}">
                <a16:creationId xmlns:a16="http://schemas.microsoft.com/office/drawing/2014/main" id="{13AC6AB6-5321-4571-AD62-E7141E21EBD4}"/>
              </a:ext>
            </a:extLst>
          </p:cNvPr>
          <p:cNvSpPr/>
          <p:nvPr/>
        </p:nvSpPr>
        <p:spPr>
          <a:xfrm>
            <a:off x="33539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2</a:t>
            </a:r>
            <a:endParaRPr lang="vi-VN" sz="3200" b="1" kern="0" dirty="0">
              <a:solidFill>
                <a:prstClr val="white"/>
              </a:solidFill>
              <a:sym typeface="Arial"/>
            </a:endParaRPr>
          </a:p>
        </p:txBody>
      </p:sp>
      <p:sp>
        <p:nvSpPr>
          <p:cNvPr id="13" name="Oval 12">
            <a:extLst>
              <a:ext uri="{FF2B5EF4-FFF2-40B4-BE49-F238E27FC236}">
                <a16:creationId xmlns:a16="http://schemas.microsoft.com/office/drawing/2014/main" id="{13AC6AB6-5321-4571-AD62-E7141E21EBD4}"/>
              </a:ext>
            </a:extLst>
          </p:cNvPr>
          <p:cNvSpPr/>
          <p:nvPr/>
        </p:nvSpPr>
        <p:spPr>
          <a:xfrm>
            <a:off x="40438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2</a:t>
            </a:r>
            <a:endParaRPr lang="vi-VN" sz="3200" b="1" kern="0" dirty="0">
              <a:solidFill>
                <a:prstClr val="white"/>
              </a:solidFill>
              <a:sym typeface="Arial"/>
            </a:endParaRPr>
          </a:p>
        </p:txBody>
      </p:sp>
      <p:sp>
        <p:nvSpPr>
          <p:cNvPr id="14" name="Oval 13">
            <a:extLst>
              <a:ext uri="{FF2B5EF4-FFF2-40B4-BE49-F238E27FC236}">
                <a16:creationId xmlns:a16="http://schemas.microsoft.com/office/drawing/2014/main" id="{13AC6AB6-5321-4571-AD62-E7141E21EBD4}"/>
              </a:ext>
            </a:extLst>
          </p:cNvPr>
          <p:cNvSpPr/>
          <p:nvPr/>
        </p:nvSpPr>
        <p:spPr>
          <a:xfrm>
            <a:off x="4767750" y="106841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2</a:t>
            </a:r>
            <a:endParaRPr lang="vi-VN" sz="3200" b="1" kern="0" dirty="0">
              <a:solidFill>
                <a:prstClr val="white"/>
              </a:solidFill>
              <a:sym typeface="Arial"/>
            </a:endParaRPr>
          </a:p>
        </p:txBody>
      </p:sp>
      <p:sp>
        <p:nvSpPr>
          <p:cNvPr id="15" name="Oval 14">
            <a:extLst>
              <a:ext uri="{FF2B5EF4-FFF2-40B4-BE49-F238E27FC236}">
                <a16:creationId xmlns:a16="http://schemas.microsoft.com/office/drawing/2014/main" id="{13AC6AB6-5321-4571-AD62-E7141E21EBD4}"/>
              </a:ext>
            </a:extLst>
          </p:cNvPr>
          <p:cNvSpPr/>
          <p:nvPr/>
        </p:nvSpPr>
        <p:spPr>
          <a:xfrm>
            <a:off x="5504350"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2</a:t>
            </a:r>
            <a:endParaRPr lang="vi-VN" sz="3200" b="1" kern="0" dirty="0">
              <a:solidFill>
                <a:prstClr val="white"/>
              </a:solidFill>
              <a:sym typeface="Arial"/>
            </a:endParaRPr>
          </a:p>
        </p:txBody>
      </p:sp>
      <p:sp>
        <p:nvSpPr>
          <p:cNvPr id="16" name="Oval 15">
            <a:extLst>
              <a:ext uri="{FF2B5EF4-FFF2-40B4-BE49-F238E27FC236}">
                <a16:creationId xmlns:a16="http://schemas.microsoft.com/office/drawing/2014/main" id="{13AC6AB6-5321-4571-AD62-E7141E21EBD4}"/>
              </a:ext>
            </a:extLst>
          </p:cNvPr>
          <p:cNvSpPr/>
          <p:nvPr/>
        </p:nvSpPr>
        <p:spPr>
          <a:xfrm>
            <a:off x="6266350" y="107631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2</a:t>
            </a:r>
            <a:endParaRPr lang="vi-VN" sz="3200" b="1" kern="0" dirty="0">
              <a:solidFill>
                <a:prstClr val="white"/>
              </a:solidFill>
              <a:sym typeface="Arial"/>
            </a:endParaRPr>
          </a:p>
        </p:txBody>
      </p:sp>
      <p:sp>
        <p:nvSpPr>
          <p:cNvPr id="17" name="Oval 16">
            <a:extLst>
              <a:ext uri="{FF2B5EF4-FFF2-40B4-BE49-F238E27FC236}">
                <a16:creationId xmlns:a16="http://schemas.microsoft.com/office/drawing/2014/main" id="{13AC6AB6-5321-4571-AD62-E7141E21EBD4}"/>
              </a:ext>
            </a:extLst>
          </p:cNvPr>
          <p:cNvSpPr/>
          <p:nvPr/>
        </p:nvSpPr>
        <p:spPr>
          <a:xfrm>
            <a:off x="7002950"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2</a:t>
            </a:r>
            <a:endParaRPr lang="vi-VN" sz="3200" b="1" kern="0" dirty="0">
              <a:solidFill>
                <a:prstClr val="white"/>
              </a:solidFill>
              <a:sym typeface="Arial"/>
            </a:endParaRPr>
          </a:p>
        </p:txBody>
      </p:sp>
      <p:sp>
        <p:nvSpPr>
          <p:cNvPr id="18" name="Snip Diagonal Corner Rectangle 17"/>
          <p:cNvSpPr/>
          <p:nvPr/>
        </p:nvSpPr>
        <p:spPr>
          <a:xfrm>
            <a:off x="742657" y="1971568"/>
            <a:ext cx="10526728" cy="2155932"/>
          </a:xfrm>
          <a:prstGeom prst="snip2DiagRect">
            <a:avLst/>
          </a:prstGeom>
          <a:ln/>
        </p:spPr>
        <p:style>
          <a:lnRef idx="2">
            <a:schemeClr val="accent6"/>
          </a:lnRef>
          <a:fillRef idx="1">
            <a:schemeClr val="lt1"/>
          </a:fillRef>
          <a:effectRef idx="0">
            <a:schemeClr val="accent6"/>
          </a:effectRef>
          <a:fontRef idx="minor">
            <a:schemeClr val="dk1"/>
          </a:fontRef>
        </p:style>
        <p:txBody>
          <a:bodyPr lIns="121914" tIns="60957" rIns="121914" bIns="60957" rtlCol="0" anchor="ctr"/>
          <a:lstStyle/>
          <a:p>
            <a:pPr algn="just">
              <a:lnSpc>
                <a:spcPct val="150000"/>
              </a:lnSpc>
              <a:spcAft>
                <a:spcPts val="800"/>
              </a:spcAft>
            </a:pP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2: </a:t>
            </a:r>
            <a:r>
              <a:rPr lang="en-US" sz="3600" b="1" dirty="0" err="1">
                <a:solidFill>
                  <a:srgbClr val="FF0000"/>
                </a:solidFill>
                <a:latin typeface="Times New Roman"/>
                <a:ea typeface="Calibri"/>
                <a:cs typeface="Times New Roman"/>
              </a:rPr>
              <a:t>Đây</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là</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kiểu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nhân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vật</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trong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truyện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cổ</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tích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Sọ</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Dừa</a:t>
            </a:r>
            <a:r>
              <a:rPr lang="en-US" sz="3600" b="1" dirty="0">
                <a:solidFill>
                  <a:srgbClr val="FF0000"/>
                </a:solidFill>
                <a:latin typeface="Times New Roman"/>
                <a:ea typeface="Calibri"/>
                <a:cs typeface="Times New Roman"/>
              </a:rPr>
              <a:t>?</a:t>
            </a:r>
            <a:endParaRPr lang="en-US" sz="2800" b="1" dirty="0">
              <a:solidFill>
                <a:srgbClr val="FF0000"/>
              </a:solidFill>
              <a:effectLst/>
              <a:latin typeface="Calibri"/>
              <a:ea typeface="Calibri"/>
              <a:cs typeface="Times New Roman"/>
            </a:endParaRPr>
          </a:p>
        </p:txBody>
      </p:sp>
      <p:sp>
        <p:nvSpPr>
          <p:cNvPr id="20" name="Cloud 19">
            <a:hlinkClick r:id="rId3" action="ppaction://hlinksldjump"/>
          </p:cNvPr>
          <p:cNvSpPr/>
          <p:nvPr/>
        </p:nvSpPr>
        <p:spPr>
          <a:xfrm>
            <a:off x="4298184" y="5400999"/>
            <a:ext cx="2959100" cy="1104900"/>
          </a:xfrm>
          <a:prstGeom prst="cloud">
            <a:avLst/>
          </a:prstGeom>
          <a:solidFill>
            <a:sysClr val="window" lastClr="FFFFFF"/>
          </a:solidFill>
          <a:ln w="12700" cap="flat" cmpd="sng" algn="ctr">
            <a:solidFill>
              <a:sysClr val="window" lastClr="FFFFFF"/>
            </a:solidFill>
            <a:prstDash val="solid"/>
            <a:miter lim="800000"/>
          </a:ln>
          <a:effectLst/>
        </p:spPr>
        <p:txBody>
          <a:bodyPr lIns="121914" tIns="60957" rIns="121914" bIns="60957" rtlCol="0" anchor="ctr"/>
          <a:lstStyle/>
          <a:p>
            <a:pPr algn="ctr" defTabSz="914354">
              <a:defRPr/>
            </a:pPr>
            <a:r>
              <a:rPr lang="en-US" sz="3600" b="1" kern="0" dirty="0">
                <a:solidFill>
                  <a:srgbClr val="FF0000"/>
                </a:solidFill>
                <a:latin typeface="Times New Roman" pitchFamily="18" charset="0"/>
                <a:cs typeface="Times New Roman" pitchFamily="18" charset="0"/>
                <a:sym typeface="Arial"/>
                <a:hlinkClick r:id="rId4" action="ppaction://hlinksldjump"/>
              </a:rPr>
              <a:t>QUAY</a:t>
            </a:r>
            <a:r>
              <a:rPr lang="en-US" sz="3600" b="1" kern="0" dirty="0">
                <a:solidFill>
                  <a:srgbClr val="FF0000"/>
                </a:solidFill>
                <a:latin typeface="Times New Roman" pitchFamily="18" charset="0"/>
                <a:cs typeface="Times New Roman" pitchFamily="18" charset="0"/>
                <a:sym typeface="Arial"/>
              </a:rPr>
              <a:t> VỀ</a:t>
            </a:r>
            <a:endParaRPr lang="vi-VN" sz="3600" b="1" kern="0" dirty="0">
              <a:solidFill>
                <a:srgbClr val="FF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8785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39</a:t>
              </a:fld>
              <a:endParaRPr lang="id-ID" sz="1400" dirty="0">
                <a:solidFill>
                  <a:srgbClr val="FFAA91"/>
                </a:solidFill>
                <a:latin typeface="印品黑体" panose="00000500000000000000" pitchFamily="2" charset="-122"/>
                <a:ea typeface="印品黑体" panose="00000500000000000000" pitchFamily="2" charset="-122"/>
              </a:endParaRPr>
            </a:p>
          </p:txBody>
        </p:sp>
      </p:grpSp>
      <p:cxnSp>
        <p:nvCxnSpPr>
          <p:cNvPr id="7" name="Straight Connector 6"/>
          <p:cNvCxnSpPr/>
          <p:nvPr/>
        </p:nvCxnSpPr>
        <p:spPr>
          <a:xfrm>
            <a:off x="742657" y="5122359"/>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3AC6AB6-5321-4571-AD62-E7141E21EBD4}"/>
              </a:ext>
            </a:extLst>
          </p:cNvPr>
          <p:cNvSpPr/>
          <p:nvPr/>
        </p:nvSpPr>
        <p:spPr>
          <a:xfrm>
            <a:off x="25411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12" name="Oval 11">
            <a:extLst>
              <a:ext uri="{FF2B5EF4-FFF2-40B4-BE49-F238E27FC236}">
                <a16:creationId xmlns:a16="http://schemas.microsoft.com/office/drawing/2014/main" id="{13AC6AB6-5321-4571-AD62-E7141E21EBD4}"/>
              </a:ext>
            </a:extLst>
          </p:cNvPr>
          <p:cNvSpPr/>
          <p:nvPr/>
        </p:nvSpPr>
        <p:spPr>
          <a:xfrm>
            <a:off x="33539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13" name="Oval 12">
            <a:extLst>
              <a:ext uri="{FF2B5EF4-FFF2-40B4-BE49-F238E27FC236}">
                <a16:creationId xmlns:a16="http://schemas.microsoft.com/office/drawing/2014/main" id="{13AC6AB6-5321-4571-AD62-E7141E21EBD4}"/>
              </a:ext>
            </a:extLst>
          </p:cNvPr>
          <p:cNvSpPr/>
          <p:nvPr/>
        </p:nvSpPr>
        <p:spPr>
          <a:xfrm>
            <a:off x="40438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14" name="Oval 13">
            <a:extLst>
              <a:ext uri="{FF2B5EF4-FFF2-40B4-BE49-F238E27FC236}">
                <a16:creationId xmlns:a16="http://schemas.microsoft.com/office/drawing/2014/main" id="{13AC6AB6-5321-4571-AD62-E7141E21EBD4}"/>
              </a:ext>
            </a:extLst>
          </p:cNvPr>
          <p:cNvSpPr/>
          <p:nvPr/>
        </p:nvSpPr>
        <p:spPr>
          <a:xfrm>
            <a:off x="4767750" y="106841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15" name="Oval 14">
            <a:extLst>
              <a:ext uri="{FF2B5EF4-FFF2-40B4-BE49-F238E27FC236}">
                <a16:creationId xmlns:a16="http://schemas.microsoft.com/office/drawing/2014/main" id="{13AC6AB6-5321-4571-AD62-E7141E21EBD4}"/>
              </a:ext>
            </a:extLst>
          </p:cNvPr>
          <p:cNvSpPr/>
          <p:nvPr/>
        </p:nvSpPr>
        <p:spPr>
          <a:xfrm>
            <a:off x="5504350"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16" name="Oval 15">
            <a:extLst>
              <a:ext uri="{FF2B5EF4-FFF2-40B4-BE49-F238E27FC236}">
                <a16:creationId xmlns:a16="http://schemas.microsoft.com/office/drawing/2014/main" id="{13AC6AB6-5321-4571-AD62-E7141E21EBD4}"/>
              </a:ext>
            </a:extLst>
          </p:cNvPr>
          <p:cNvSpPr/>
          <p:nvPr/>
        </p:nvSpPr>
        <p:spPr>
          <a:xfrm>
            <a:off x="6266350" y="107631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17" name="Oval 16">
            <a:extLst>
              <a:ext uri="{FF2B5EF4-FFF2-40B4-BE49-F238E27FC236}">
                <a16:creationId xmlns:a16="http://schemas.microsoft.com/office/drawing/2014/main" id="{13AC6AB6-5321-4571-AD62-E7141E21EBD4}"/>
              </a:ext>
            </a:extLst>
          </p:cNvPr>
          <p:cNvSpPr/>
          <p:nvPr/>
        </p:nvSpPr>
        <p:spPr>
          <a:xfrm>
            <a:off x="7002950"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18" name="Snip Diagonal Corner Rectangle 17"/>
          <p:cNvSpPr/>
          <p:nvPr/>
        </p:nvSpPr>
        <p:spPr>
          <a:xfrm>
            <a:off x="742657" y="1971568"/>
            <a:ext cx="10526728" cy="2155932"/>
          </a:xfrm>
          <a:prstGeom prst="snip2DiagRect">
            <a:avLst/>
          </a:prstGeom>
          <a:ln/>
        </p:spPr>
        <p:style>
          <a:lnRef idx="2">
            <a:schemeClr val="accent6"/>
          </a:lnRef>
          <a:fillRef idx="1">
            <a:schemeClr val="lt1"/>
          </a:fillRef>
          <a:effectRef idx="0">
            <a:schemeClr val="accent6"/>
          </a:effectRef>
          <a:fontRef idx="minor">
            <a:schemeClr val="dk1"/>
          </a:fontRef>
        </p:style>
        <p:txBody>
          <a:bodyPr lIns="121914" tIns="60957" rIns="121914" bIns="60957" rtlCol="0" anchor="ctr"/>
          <a:lstStyle/>
          <a:p>
            <a:pPr algn="just">
              <a:lnSpc>
                <a:spcPct val="150000"/>
              </a:lnSpc>
              <a:spcAft>
                <a:spcPts val="800"/>
              </a:spcAft>
            </a:pP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3: </a:t>
            </a:r>
            <a:r>
              <a:rPr lang="en-US" sz="3600" b="1" dirty="0" err="1">
                <a:solidFill>
                  <a:srgbClr val="FF0000"/>
                </a:solidFill>
                <a:latin typeface="Times New Roman"/>
                <a:ea typeface="Calibri"/>
                <a:cs typeface="Times New Roman"/>
              </a:rPr>
              <a:t>Điền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từ</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còn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thiếu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vào</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tục</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ngữ</a:t>
            </a:r>
            <a:r>
              <a:rPr lang="en-US" sz="3600" b="1" dirty="0">
                <a:solidFill>
                  <a:srgbClr val="FF0000"/>
                </a:solidFill>
                <a:latin typeface="Times New Roman"/>
                <a:ea typeface="Calibri"/>
                <a:cs typeface="Times New Roman"/>
              </a:rPr>
              <a:t>: "</a:t>
            </a:r>
            <a:r>
              <a:rPr lang="en-US" sz="3600" b="1" i="1" dirty="0" err="1">
                <a:solidFill>
                  <a:srgbClr val="FF0000"/>
                </a:solidFill>
                <a:latin typeface="Times New Roman"/>
                <a:ea typeface="Calibri"/>
                <a:cs typeface="Times New Roman"/>
              </a:rPr>
              <a:t>Thương</a:t>
            </a:r>
            <a:r>
              <a:rPr lang="en-US" sz="3600" b="1" i="1" dirty="0">
                <a:solidFill>
                  <a:srgbClr val="FF0000"/>
                </a:solidFill>
                <a:latin typeface="Times New Roman"/>
                <a:ea typeface="Calibri"/>
                <a:cs typeface="Times New Roman"/>
              </a:rPr>
              <a:t> </a:t>
            </a:r>
            <a:r>
              <a:rPr lang="en-US" sz="3600" b="1" i="1" dirty="0" err="1">
                <a:solidFill>
                  <a:srgbClr val="FF0000"/>
                </a:solidFill>
                <a:latin typeface="Times New Roman"/>
                <a:ea typeface="Calibri"/>
                <a:cs typeface="Times New Roman"/>
              </a:rPr>
              <a:t>người</a:t>
            </a:r>
            <a:r>
              <a:rPr lang="en-US" sz="3600" b="1" i="1" dirty="0">
                <a:solidFill>
                  <a:srgbClr val="FF0000"/>
                </a:solidFill>
                <a:latin typeface="Times New Roman"/>
                <a:ea typeface="Calibri"/>
                <a:cs typeface="Times New Roman"/>
              </a:rPr>
              <a:t> </a:t>
            </a:r>
            <a:r>
              <a:rPr lang="en-US" sz="3600" b="1" i="1" dirty="0" err="1">
                <a:solidFill>
                  <a:srgbClr val="FF0000"/>
                </a:solidFill>
                <a:latin typeface="Times New Roman"/>
                <a:ea typeface="Calibri"/>
                <a:cs typeface="Times New Roman"/>
              </a:rPr>
              <a:t>như</a:t>
            </a:r>
            <a:r>
              <a:rPr lang="en-US" sz="3600" b="1" i="1" dirty="0">
                <a:solidFill>
                  <a:srgbClr val="FF0000"/>
                </a:solidFill>
                <a:latin typeface="Times New Roman"/>
                <a:ea typeface="Calibri"/>
                <a:cs typeface="Times New Roman"/>
              </a:rPr>
              <a:t> </a:t>
            </a:r>
            <a:r>
              <a:rPr lang="en-US" sz="3600" b="1" i="1" dirty="0" err="1">
                <a:solidFill>
                  <a:srgbClr val="FF0000"/>
                </a:solidFill>
                <a:latin typeface="Times New Roman"/>
                <a:ea typeface="Calibri"/>
                <a:cs typeface="Times New Roman"/>
              </a:rPr>
              <a:t>thể</a:t>
            </a:r>
            <a:r>
              <a:rPr lang="en-US" sz="3600" b="1" dirty="0">
                <a:solidFill>
                  <a:srgbClr val="FF0000"/>
                </a:solidFill>
                <a:latin typeface="Times New Roman"/>
                <a:ea typeface="Calibri"/>
                <a:cs typeface="Times New Roman"/>
              </a:rPr>
              <a:t>..."</a:t>
            </a:r>
            <a:endParaRPr lang="en-US" sz="2800" b="1" dirty="0">
              <a:solidFill>
                <a:srgbClr val="FF0000"/>
              </a:solidFill>
              <a:effectLst/>
              <a:latin typeface="Calibri"/>
              <a:ea typeface="Calibri"/>
              <a:cs typeface="Times New Roman"/>
            </a:endParaRPr>
          </a:p>
        </p:txBody>
      </p:sp>
      <p:sp>
        <p:nvSpPr>
          <p:cNvPr id="20" name="Cloud 19">
            <a:hlinkClick r:id="rId3" action="ppaction://hlinksldjump"/>
          </p:cNvPr>
          <p:cNvSpPr/>
          <p:nvPr/>
        </p:nvSpPr>
        <p:spPr>
          <a:xfrm>
            <a:off x="4298184" y="5400999"/>
            <a:ext cx="2959100" cy="1104900"/>
          </a:xfrm>
          <a:prstGeom prst="cloud">
            <a:avLst/>
          </a:prstGeom>
          <a:solidFill>
            <a:sysClr val="window" lastClr="FFFFFF"/>
          </a:solidFill>
          <a:ln w="12700" cap="flat" cmpd="sng" algn="ctr">
            <a:solidFill>
              <a:sysClr val="window" lastClr="FFFFFF"/>
            </a:solidFill>
            <a:prstDash val="solid"/>
            <a:miter lim="800000"/>
          </a:ln>
          <a:effectLst/>
        </p:spPr>
        <p:txBody>
          <a:bodyPr lIns="121914" tIns="60957" rIns="121914" bIns="60957" rtlCol="0" anchor="ctr"/>
          <a:lstStyle/>
          <a:p>
            <a:pPr algn="ctr" defTabSz="914354">
              <a:defRPr/>
            </a:pPr>
            <a:r>
              <a:rPr lang="en-US" sz="3600" b="1" kern="0" dirty="0">
                <a:solidFill>
                  <a:srgbClr val="FF0000"/>
                </a:solidFill>
                <a:latin typeface="Times New Roman" pitchFamily="18" charset="0"/>
                <a:cs typeface="Times New Roman" pitchFamily="18" charset="0"/>
                <a:sym typeface="Arial"/>
                <a:hlinkClick r:id="rId4" action="ppaction://hlinksldjump"/>
              </a:rPr>
              <a:t>QUAY</a:t>
            </a:r>
            <a:r>
              <a:rPr lang="en-US" sz="3600" b="1" kern="0" dirty="0">
                <a:solidFill>
                  <a:srgbClr val="FF0000"/>
                </a:solidFill>
                <a:latin typeface="Times New Roman" pitchFamily="18" charset="0"/>
                <a:cs typeface="Times New Roman" pitchFamily="18" charset="0"/>
                <a:sym typeface="Arial"/>
              </a:rPr>
              <a:t> VỀ</a:t>
            </a:r>
            <a:endParaRPr lang="vi-VN" sz="3600" b="1" kern="0" dirty="0">
              <a:solidFill>
                <a:srgbClr val="FF0000"/>
              </a:solidFill>
              <a:latin typeface="Times New Roman" pitchFamily="18" charset="0"/>
              <a:cs typeface="Times New Roman" pitchFamily="18" charset="0"/>
              <a:sym typeface="Arial"/>
            </a:endParaRPr>
          </a:p>
        </p:txBody>
      </p:sp>
      <p:sp>
        <p:nvSpPr>
          <p:cNvPr id="23" name="Oval 22">
            <a:extLst>
              <a:ext uri="{FF2B5EF4-FFF2-40B4-BE49-F238E27FC236}">
                <a16:creationId xmlns:a16="http://schemas.microsoft.com/office/drawing/2014/main" id="{13AC6AB6-5321-4571-AD62-E7141E21EBD4}"/>
              </a:ext>
            </a:extLst>
          </p:cNvPr>
          <p:cNvSpPr/>
          <p:nvPr/>
        </p:nvSpPr>
        <p:spPr>
          <a:xfrm>
            <a:off x="7684168" y="1122034"/>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24" name="Oval 23">
            <a:extLst>
              <a:ext uri="{FF2B5EF4-FFF2-40B4-BE49-F238E27FC236}">
                <a16:creationId xmlns:a16="http://schemas.microsoft.com/office/drawing/2014/main" id="{13AC6AB6-5321-4571-AD62-E7141E21EBD4}"/>
              </a:ext>
            </a:extLst>
          </p:cNvPr>
          <p:cNvSpPr/>
          <p:nvPr/>
        </p:nvSpPr>
        <p:spPr>
          <a:xfrm>
            <a:off x="8355888"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
        <p:nvSpPr>
          <p:cNvPr id="25" name="Oval 24">
            <a:extLst>
              <a:ext uri="{FF2B5EF4-FFF2-40B4-BE49-F238E27FC236}">
                <a16:creationId xmlns:a16="http://schemas.microsoft.com/office/drawing/2014/main" id="{13AC6AB6-5321-4571-AD62-E7141E21EBD4}"/>
              </a:ext>
            </a:extLst>
          </p:cNvPr>
          <p:cNvSpPr/>
          <p:nvPr/>
        </p:nvSpPr>
        <p:spPr>
          <a:xfrm>
            <a:off x="8968356"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3</a:t>
            </a:r>
            <a:endParaRPr lang="vi-VN" sz="3200" b="1" kern="0" dirty="0">
              <a:solidFill>
                <a:prstClr val="white"/>
              </a:solidFill>
              <a:sym typeface="Arial"/>
            </a:endParaRPr>
          </a:p>
        </p:txBody>
      </p:sp>
    </p:spTree>
    <p:extLst>
      <p:ext uri="{BB962C8B-B14F-4D97-AF65-F5344CB8AC3E}">
        <p14:creationId xmlns:p14="http://schemas.microsoft.com/office/powerpoint/2010/main" val="121403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549400" y="2616200"/>
            <a:ext cx="1799668" cy="147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6" name="流程图: 库存数据 5"/>
          <p:cNvSpPr/>
          <p:nvPr/>
        </p:nvSpPr>
        <p:spPr>
          <a:xfrm flipH="1">
            <a:off x="2727447" y="2417674"/>
            <a:ext cx="7081111" cy="1874926"/>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7" name="TextBox 9"/>
          <p:cNvSpPr txBox="1"/>
          <p:nvPr/>
        </p:nvSpPr>
        <p:spPr>
          <a:xfrm>
            <a:off x="2164881" y="2584271"/>
            <a:ext cx="774571" cy="1200329"/>
          </a:xfrm>
          <a:prstGeom prst="rect">
            <a:avLst/>
          </a:prstGeom>
          <a:noFill/>
        </p:spPr>
        <p:txBody>
          <a:bodyPr wrap="none" rtlCol="0">
            <a:spAutoFit/>
          </a:bodyPr>
          <a:lstStyle/>
          <a:p>
            <a:r>
              <a:rPr lang="en-US" altLang="zh-CN" sz="7200" b="1" dirty="0">
                <a:solidFill>
                  <a:prstClr val="white"/>
                </a:solidFill>
                <a:latin typeface="Times New Roman" pitchFamily="18" charset="0"/>
                <a:ea typeface="印品黑体" panose="00000500000000000000" pitchFamily="2" charset="-122"/>
                <a:cs typeface="Times New Roman" pitchFamily="18" charset="0"/>
              </a:rPr>
              <a:t>I.</a:t>
            </a:r>
            <a:endParaRPr lang="zh-CN" altLang="en-US" sz="7200" b="1" dirty="0">
              <a:solidFill>
                <a:prstClr val="white"/>
              </a:solidFill>
              <a:latin typeface="Times New Roman" pitchFamily="18" charset="0"/>
              <a:ea typeface="印品黑体" panose="00000500000000000000" pitchFamily="2" charset="-122"/>
              <a:cs typeface="Times New Roman" pitchFamily="18" charset="0"/>
            </a:endParaRPr>
          </a:p>
        </p:txBody>
      </p:sp>
      <p:sp>
        <p:nvSpPr>
          <p:cNvPr id="9" name="TextBox 11"/>
          <p:cNvSpPr txBox="1"/>
          <p:nvPr/>
        </p:nvSpPr>
        <p:spPr>
          <a:xfrm>
            <a:off x="3725933" y="2176374"/>
            <a:ext cx="5433054" cy="2292487"/>
          </a:xfrm>
          <a:prstGeom prst="rect">
            <a:avLst/>
          </a:prstGeom>
          <a:noFill/>
        </p:spPr>
        <p:txBody>
          <a:bodyPr wrap="square" rtlCol="0">
            <a:spAutoFit/>
          </a:bodyPr>
          <a:lstStyle/>
          <a:p>
            <a:pPr algn="ctr">
              <a:lnSpc>
                <a:spcPct val="125000"/>
              </a:lnSpc>
            </a:pPr>
            <a:r>
              <a:rPr lang="en-US" altLang="zh-CN" sz="6000" b="1">
                <a:solidFill>
                  <a:prstClr val="white"/>
                </a:solidFill>
                <a:latin typeface="Times New Roman" pitchFamily="18" charset="0"/>
                <a:ea typeface="印品黑体" panose="00000500000000000000" pitchFamily="2" charset="-122"/>
                <a:cs typeface="Times New Roman" pitchFamily="18" charset="0"/>
              </a:rPr>
              <a:t>ĐỌC-TÌM </a:t>
            </a:r>
            <a:r>
              <a:rPr lang="en-US" altLang="zh-CN" sz="6000" b="1" dirty="0">
                <a:solidFill>
                  <a:prstClr val="white"/>
                </a:solidFill>
                <a:latin typeface="Times New Roman" pitchFamily="18" charset="0"/>
                <a:ea typeface="印品黑体" panose="00000500000000000000" pitchFamily="2" charset="-122"/>
                <a:cs typeface="Times New Roman" pitchFamily="18" charset="0"/>
              </a:rPr>
              <a:t>HIỂU CHUNG:</a:t>
            </a:r>
            <a:endParaRPr lang="zh-CN" altLang="en-US" sz="6000" b="1" dirty="0">
              <a:solidFill>
                <a:prstClr val="white"/>
              </a:solidFill>
              <a:latin typeface="Times New Roman" pitchFamily="18" charset="0"/>
              <a:ea typeface="印品黑体" panose="00000500000000000000" pitchFamily="2" charset="-122"/>
              <a:cs typeface="Times New Roman" pitchFamily="18" charset="0"/>
            </a:endParaRPr>
          </a:p>
        </p:txBody>
      </p:sp>
    </p:spTree>
    <p:extLst>
      <p:ext uri="{BB962C8B-B14F-4D97-AF65-F5344CB8AC3E}">
        <p14:creationId xmlns:p14="http://schemas.microsoft.com/office/powerpoint/2010/main" val="43017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40</a:t>
              </a:fld>
              <a:endParaRPr lang="id-ID" sz="1400" dirty="0">
                <a:solidFill>
                  <a:srgbClr val="FFAA91"/>
                </a:solidFill>
                <a:latin typeface="印品黑体" panose="00000500000000000000" pitchFamily="2" charset="-122"/>
                <a:ea typeface="印品黑体" panose="00000500000000000000" pitchFamily="2" charset="-122"/>
              </a:endParaRPr>
            </a:p>
          </p:txBody>
        </p:sp>
      </p:grpSp>
      <p:cxnSp>
        <p:nvCxnSpPr>
          <p:cNvPr id="7" name="Straight Connector 6"/>
          <p:cNvCxnSpPr/>
          <p:nvPr/>
        </p:nvCxnSpPr>
        <p:spPr>
          <a:xfrm>
            <a:off x="742657" y="5122359"/>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3AC6AB6-5321-4571-AD62-E7141E21EBD4}"/>
              </a:ext>
            </a:extLst>
          </p:cNvPr>
          <p:cNvSpPr/>
          <p:nvPr/>
        </p:nvSpPr>
        <p:spPr>
          <a:xfrm>
            <a:off x="25411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12" name="Oval 11">
            <a:extLst>
              <a:ext uri="{FF2B5EF4-FFF2-40B4-BE49-F238E27FC236}">
                <a16:creationId xmlns:a16="http://schemas.microsoft.com/office/drawing/2014/main" id="{13AC6AB6-5321-4571-AD62-E7141E21EBD4}"/>
              </a:ext>
            </a:extLst>
          </p:cNvPr>
          <p:cNvSpPr/>
          <p:nvPr/>
        </p:nvSpPr>
        <p:spPr>
          <a:xfrm>
            <a:off x="33539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13" name="Oval 12">
            <a:extLst>
              <a:ext uri="{FF2B5EF4-FFF2-40B4-BE49-F238E27FC236}">
                <a16:creationId xmlns:a16="http://schemas.microsoft.com/office/drawing/2014/main" id="{13AC6AB6-5321-4571-AD62-E7141E21EBD4}"/>
              </a:ext>
            </a:extLst>
          </p:cNvPr>
          <p:cNvSpPr/>
          <p:nvPr/>
        </p:nvSpPr>
        <p:spPr>
          <a:xfrm>
            <a:off x="40438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14" name="Oval 13">
            <a:extLst>
              <a:ext uri="{FF2B5EF4-FFF2-40B4-BE49-F238E27FC236}">
                <a16:creationId xmlns:a16="http://schemas.microsoft.com/office/drawing/2014/main" id="{13AC6AB6-5321-4571-AD62-E7141E21EBD4}"/>
              </a:ext>
            </a:extLst>
          </p:cNvPr>
          <p:cNvSpPr/>
          <p:nvPr/>
        </p:nvSpPr>
        <p:spPr>
          <a:xfrm>
            <a:off x="7607634" y="106841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15" name="Oval 14">
            <a:extLst>
              <a:ext uri="{FF2B5EF4-FFF2-40B4-BE49-F238E27FC236}">
                <a16:creationId xmlns:a16="http://schemas.microsoft.com/office/drawing/2014/main" id="{13AC6AB6-5321-4571-AD62-E7141E21EBD4}"/>
              </a:ext>
            </a:extLst>
          </p:cNvPr>
          <p:cNvSpPr/>
          <p:nvPr/>
        </p:nvSpPr>
        <p:spPr>
          <a:xfrm>
            <a:off x="8344234"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16" name="Oval 15">
            <a:extLst>
              <a:ext uri="{FF2B5EF4-FFF2-40B4-BE49-F238E27FC236}">
                <a16:creationId xmlns:a16="http://schemas.microsoft.com/office/drawing/2014/main" id="{13AC6AB6-5321-4571-AD62-E7141E21EBD4}"/>
              </a:ext>
            </a:extLst>
          </p:cNvPr>
          <p:cNvSpPr/>
          <p:nvPr/>
        </p:nvSpPr>
        <p:spPr>
          <a:xfrm>
            <a:off x="9106234" y="107631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17" name="Oval 16">
            <a:extLst>
              <a:ext uri="{FF2B5EF4-FFF2-40B4-BE49-F238E27FC236}">
                <a16:creationId xmlns:a16="http://schemas.microsoft.com/office/drawing/2014/main" id="{13AC6AB6-5321-4571-AD62-E7141E21EBD4}"/>
              </a:ext>
            </a:extLst>
          </p:cNvPr>
          <p:cNvSpPr/>
          <p:nvPr/>
        </p:nvSpPr>
        <p:spPr>
          <a:xfrm>
            <a:off x="9842834"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18" name="Snip Diagonal Corner Rectangle 17"/>
          <p:cNvSpPr/>
          <p:nvPr/>
        </p:nvSpPr>
        <p:spPr>
          <a:xfrm>
            <a:off x="742657" y="1971568"/>
            <a:ext cx="10526728" cy="2155932"/>
          </a:xfrm>
          <a:prstGeom prst="snip2DiagRect">
            <a:avLst/>
          </a:prstGeom>
          <a:ln/>
        </p:spPr>
        <p:style>
          <a:lnRef idx="2">
            <a:schemeClr val="accent6"/>
          </a:lnRef>
          <a:fillRef idx="1">
            <a:schemeClr val="lt1"/>
          </a:fillRef>
          <a:effectRef idx="0">
            <a:schemeClr val="accent6"/>
          </a:effectRef>
          <a:fontRef idx="minor">
            <a:schemeClr val="dk1"/>
          </a:fontRef>
        </p:style>
        <p:txBody>
          <a:bodyPr lIns="121914" tIns="60957" rIns="121914" bIns="60957" rtlCol="0" anchor="ctr"/>
          <a:lstStyle/>
          <a:p>
            <a:pPr algn="just">
              <a:lnSpc>
                <a:spcPct val="150000"/>
              </a:lnSpc>
              <a:spcAft>
                <a:spcPts val="800"/>
              </a:spcAft>
            </a:pP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4: </a:t>
            </a:r>
            <a:r>
              <a:rPr lang="en-US" sz="3600" b="1" dirty="0" err="1">
                <a:solidFill>
                  <a:srgbClr val="FF0000"/>
                </a:solidFill>
                <a:latin typeface="Times New Roman"/>
                <a:ea typeface="Calibri"/>
                <a:cs typeface="Times New Roman"/>
              </a:rPr>
              <a:t>Em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bé</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thông</a:t>
            </a:r>
            <a:r>
              <a:rPr lang="en-US" sz="3600" b="1" dirty="0">
                <a:solidFill>
                  <a:srgbClr val="FF0000"/>
                </a:solidFill>
                <a:latin typeface="Times New Roman"/>
                <a:ea typeface="Calibri"/>
                <a:cs typeface="Times New Roman"/>
              </a:rPr>
              <a:t> minh </a:t>
            </a:r>
            <a:r>
              <a:rPr lang="en-US" sz="3600" b="1" dirty="0" err="1">
                <a:solidFill>
                  <a:srgbClr val="FF0000"/>
                </a:solidFill>
                <a:latin typeface="Times New Roman"/>
                <a:ea typeface="Calibri"/>
                <a:cs typeface="Times New Roman"/>
              </a:rPr>
              <a:t>được</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phong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làm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gì</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sau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khi</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vượt</a:t>
            </a:r>
            <a:r>
              <a:rPr lang="en-US" sz="3600" b="1" dirty="0">
                <a:solidFill>
                  <a:srgbClr val="FF0000"/>
                </a:solidFill>
                <a:latin typeface="Times New Roman"/>
                <a:ea typeface="Calibri"/>
                <a:cs typeface="Times New Roman"/>
              </a:rPr>
              <a:t> qua </a:t>
            </a:r>
            <a:r>
              <a:rPr lang="en-US" sz="3600" b="1" dirty="0" err="1">
                <a:solidFill>
                  <a:srgbClr val="FF0000"/>
                </a:solidFill>
                <a:latin typeface="Times New Roman"/>
                <a:ea typeface="Calibri"/>
                <a:cs typeface="Times New Roman"/>
              </a:rPr>
              <a:t>bốn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thử</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thách</a:t>
            </a:r>
            <a:r>
              <a:rPr lang="en-US" sz="3600" b="1" dirty="0">
                <a:solidFill>
                  <a:srgbClr val="FF0000"/>
                </a:solidFill>
                <a:latin typeface="Times New Roman"/>
                <a:ea typeface="Calibri"/>
                <a:cs typeface="Times New Roman"/>
              </a:rPr>
              <a:t>?</a:t>
            </a:r>
            <a:endParaRPr lang="en-US" sz="2800" b="1" dirty="0">
              <a:solidFill>
                <a:srgbClr val="FF0000"/>
              </a:solidFill>
              <a:effectLst/>
              <a:latin typeface="Calibri"/>
              <a:ea typeface="Calibri"/>
              <a:cs typeface="Times New Roman"/>
            </a:endParaRPr>
          </a:p>
        </p:txBody>
      </p:sp>
      <p:sp>
        <p:nvSpPr>
          <p:cNvPr id="20" name="Cloud 19">
            <a:hlinkClick r:id="rId3" action="ppaction://hlinksldjump"/>
          </p:cNvPr>
          <p:cNvSpPr/>
          <p:nvPr/>
        </p:nvSpPr>
        <p:spPr>
          <a:xfrm>
            <a:off x="4298184" y="5400999"/>
            <a:ext cx="2959100" cy="1104900"/>
          </a:xfrm>
          <a:prstGeom prst="cloud">
            <a:avLst/>
          </a:prstGeom>
          <a:solidFill>
            <a:sysClr val="window" lastClr="FFFFFF"/>
          </a:solidFill>
          <a:ln w="12700" cap="flat" cmpd="sng" algn="ctr">
            <a:solidFill>
              <a:sysClr val="window" lastClr="FFFFFF"/>
            </a:solidFill>
            <a:prstDash val="solid"/>
            <a:miter lim="800000"/>
          </a:ln>
          <a:effectLst/>
        </p:spPr>
        <p:txBody>
          <a:bodyPr lIns="121914" tIns="60957" rIns="121914" bIns="60957" rtlCol="0" anchor="ctr"/>
          <a:lstStyle/>
          <a:p>
            <a:pPr algn="ctr" defTabSz="914354">
              <a:defRPr/>
            </a:pPr>
            <a:r>
              <a:rPr lang="en-US" sz="3600" b="1" kern="0" dirty="0">
                <a:solidFill>
                  <a:srgbClr val="FF0000"/>
                </a:solidFill>
                <a:latin typeface="Times New Roman" pitchFamily="18" charset="0"/>
                <a:cs typeface="Times New Roman" pitchFamily="18" charset="0"/>
                <a:sym typeface="Arial"/>
                <a:hlinkClick r:id="rId3" action="ppaction://hlinksldjump"/>
              </a:rPr>
              <a:t>QUAY </a:t>
            </a:r>
            <a:r>
              <a:rPr lang="en-US" sz="3600" b="1" kern="0" dirty="0">
                <a:solidFill>
                  <a:srgbClr val="FF0000"/>
                </a:solidFill>
                <a:latin typeface="Times New Roman" pitchFamily="18" charset="0"/>
                <a:cs typeface="Times New Roman" pitchFamily="18" charset="0"/>
                <a:sym typeface="Arial"/>
              </a:rPr>
              <a:t>VỀ</a:t>
            </a:r>
            <a:endParaRPr lang="vi-VN" sz="3600" b="1" kern="0" dirty="0">
              <a:solidFill>
                <a:srgbClr val="FF0000"/>
              </a:solidFill>
              <a:latin typeface="Times New Roman" pitchFamily="18" charset="0"/>
              <a:cs typeface="Times New Roman" pitchFamily="18" charset="0"/>
              <a:sym typeface="Arial"/>
            </a:endParaRPr>
          </a:p>
        </p:txBody>
      </p:sp>
      <p:sp>
        <p:nvSpPr>
          <p:cNvPr id="23" name="Oval 22">
            <a:extLst>
              <a:ext uri="{FF2B5EF4-FFF2-40B4-BE49-F238E27FC236}">
                <a16:creationId xmlns:a16="http://schemas.microsoft.com/office/drawing/2014/main" id="{13AC6AB6-5321-4571-AD62-E7141E21EBD4}"/>
              </a:ext>
            </a:extLst>
          </p:cNvPr>
          <p:cNvSpPr/>
          <p:nvPr/>
        </p:nvSpPr>
        <p:spPr>
          <a:xfrm>
            <a:off x="47677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24" name="Oval 23">
            <a:extLst>
              <a:ext uri="{FF2B5EF4-FFF2-40B4-BE49-F238E27FC236}">
                <a16:creationId xmlns:a16="http://schemas.microsoft.com/office/drawing/2014/main" id="{13AC6AB6-5321-4571-AD62-E7141E21EBD4}"/>
              </a:ext>
            </a:extLst>
          </p:cNvPr>
          <p:cNvSpPr/>
          <p:nvPr/>
        </p:nvSpPr>
        <p:spPr>
          <a:xfrm>
            <a:off x="55043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25" name="Oval 24">
            <a:extLst>
              <a:ext uri="{FF2B5EF4-FFF2-40B4-BE49-F238E27FC236}">
                <a16:creationId xmlns:a16="http://schemas.microsoft.com/office/drawing/2014/main" id="{13AC6AB6-5321-4571-AD62-E7141E21EBD4}"/>
              </a:ext>
            </a:extLst>
          </p:cNvPr>
          <p:cNvSpPr/>
          <p:nvPr/>
        </p:nvSpPr>
        <p:spPr>
          <a:xfrm>
            <a:off x="6266350" y="112993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
        <p:nvSpPr>
          <p:cNvPr id="26" name="Oval 25">
            <a:extLst>
              <a:ext uri="{FF2B5EF4-FFF2-40B4-BE49-F238E27FC236}">
                <a16:creationId xmlns:a16="http://schemas.microsoft.com/office/drawing/2014/main" id="{13AC6AB6-5321-4571-AD62-E7141E21EBD4}"/>
              </a:ext>
            </a:extLst>
          </p:cNvPr>
          <p:cNvSpPr/>
          <p:nvPr/>
        </p:nvSpPr>
        <p:spPr>
          <a:xfrm>
            <a:off x="70029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4</a:t>
            </a:r>
            <a:endParaRPr lang="vi-VN" sz="3200" b="1" kern="0" dirty="0">
              <a:solidFill>
                <a:prstClr val="white"/>
              </a:solidFill>
              <a:sym typeface="Arial"/>
            </a:endParaRPr>
          </a:p>
        </p:txBody>
      </p:sp>
    </p:spTree>
    <p:extLst>
      <p:ext uri="{BB962C8B-B14F-4D97-AF65-F5344CB8AC3E}">
        <p14:creationId xmlns:p14="http://schemas.microsoft.com/office/powerpoint/2010/main" val="413454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animBg="1"/>
      <p:bldP spid="23"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41</a:t>
              </a:fld>
              <a:endParaRPr lang="id-ID" sz="1400" dirty="0">
                <a:solidFill>
                  <a:srgbClr val="FFAA91"/>
                </a:solidFill>
                <a:latin typeface="印品黑体" panose="00000500000000000000" pitchFamily="2" charset="-122"/>
                <a:ea typeface="印品黑体" panose="00000500000000000000" pitchFamily="2" charset="-122"/>
              </a:endParaRPr>
            </a:p>
          </p:txBody>
        </p:sp>
      </p:grpSp>
      <p:cxnSp>
        <p:nvCxnSpPr>
          <p:cNvPr id="7" name="Straight Connector 6"/>
          <p:cNvCxnSpPr/>
          <p:nvPr/>
        </p:nvCxnSpPr>
        <p:spPr>
          <a:xfrm>
            <a:off x="742657" y="5122359"/>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3AC6AB6-5321-4571-AD62-E7141E21EBD4}"/>
              </a:ext>
            </a:extLst>
          </p:cNvPr>
          <p:cNvSpPr/>
          <p:nvPr/>
        </p:nvSpPr>
        <p:spPr>
          <a:xfrm>
            <a:off x="25411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12" name="Oval 11">
            <a:extLst>
              <a:ext uri="{FF2B5EF4-FFF2-40B4-BE49-F238E27FC236}">
                <a16:creationId xmlns:a16="http://schemas.microsoft.com/office/drawing/2014/main" id="{13AC6AB6-5321-4571-AD62-E7141E21EBD4}"/>
              </a:ext>
            </a:extLst>
          </p:cNvPr>
          <p:cNvSpPr/>
          <p:nvPr/>
        </p:nvSpPr>
        <p:spPr>
          <a:xfrm>
            <a:off x="33539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13" name="Oval 12">
            <a:extLst>
              <a:ext uri="{FF2B5EF4-FFF2-40B4-BE49-F238E27FC236}">
                <a16:creationId xmlns:a16="http://schemas.microsoft.com/office/drawing/2014/main" id="{13AC6AB6-5321-4571-AD62-E7141E21EBD4}"/>
              </a:ext>
            </a:extLst>
          </p:cNvPr>
          <p:cNvSpPr/>
          <p:nvPr/>
        </p:nvSpPr>
        <p:spPr>
          <a:xfrm>
            <a:off x="40438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14" name="Oval 13">
            <a:extLst>
              <a:ext uri="{FF2B5EF4-FFF2-40B4-BE49-F238E27FC236}">
                <a16:creationId xmlns:a16="http://schemas.microsoft.com/office/drawing/2014/main" id="{13AC6AB6-5321-4571-AD62-E7141E21EBD4}"/>
              </a:ext>
            </a:extLst>
          </p:cNvPr>
          <p:cNvSpPr/>
          <p:nvPr/>
        </p:nvSpPr>
        <p:spPr>
          <a:xfrm>
            <a:off x="7607634" y="106841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15" name="Oval 14">
            <a:extLst>
              <a:ext uri="{FF2B5EF4-FFF2-40B4-BE49-F238E27FC236}">
                <a16:creationId xmlns:a16="http://schemas.microsoft.com/office/drawing/2014/main" id="{13AC6AB6-5321-4571-AD62-E7141E21EBD4}"/>
              </a:ext>
            </a:extLst>
          </p:cNvPr>
          <p:cNvSpPr/>
          <p:nvPr/>
        </p:nvSpPr>
        <p:spPr>
          <a:xfrm>
            <a:off x="8344234" y="110256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18" name="Snip Diagonal Corner Rectangle 17"/>
          <p:cNvSpPr/>
          <p:nvPr/>
        </p:nvSpPr>
        <p:spPr>
          <a:xfrm>
            <a:off x="742657" y="1971568"/>
            <a:ext cx="10526728" cy="2155932"/>
          </a:xfrm>
          <a:prstGeom prst="snip2DiagRect">
            <a:avLst/>
          </a:prstGeom>
          <a:ln/>
        </p:spPr>
        <p:style>
          <a:lnRef idx="2">
            <a:schemeClr val="accent6"/>
          </a:lnRef>
          <a:fillRef idx="1">
            <a:schemeClr val="lt1"/>
          </a:fillRef>
          <a:effectRef idx="0">
            <a:schemeClr val="accent6"/>
          </a:effectRef>
          <a:fontRef idx="minor">
            <a:schemeClr val="dk1"/>
          </a:fontRef>
        </p:style>
        <p:txBody>
          <a:bodyPr lIns="121914" tIns="60957" rIns="121914" bIns="60957" rtlCol="0" anchor="ctr"/>
          <a:lstStyle/>
          <a:p>
            <a:pPr algn="just">
              <a:lnSpc>
                <a:spcPct val="150000"/>
              </a:lnSpc>
              <a:spcAft>
                <a:spcPts val="800"/>
              </a:spcAft>
            </a:pP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5: </a:t>
            </a:r>
            <a:r>
              <a:rPr lang="en-US" sz="3600" b="1" dirty="0" err="1">
                <a:solidFill>
                  <a:srgbClr val="FF0000"/>
                </a:solidFill>
                <a:latin typeface="Times New Roman"/>
                <a:ea typeface="Calibri"/>
                <a:cs typeface="Times New Roman"/>
              </a:rPr>
              <a:t>Đây</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là</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kiểu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nhân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vật</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trong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truyện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cổ</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tích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Em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bé</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thông</a:t>
            </a:r>
            <a:r>
              <a:rPr lang="en-US" sz="3600" b="1" dirty="0">
                <a:solidFill>
                  <a:srgbClr val="FF0000"/>
                </a:solidFill>
                <a:latin typeface="Times New Roman"/>
                <a:ea typeface="Calibri"/>
                <a:cs typeface="Times New Roman"/>
              </a:rPr>
              <a:t> minh?</a:t>
            </a:r>
            <a:endParaRPr lang="en-US" sz="2800" b="1" dirty="0">
              <a:solidFill>
                <a:srgbClr val="FF0000"/>
              </a:solidFill>
              <a:effectLst/>
              <a:latin typeface="Calibri"/>
              <a:ea typeface="Calibri"/>
              <a:cs typeface="Times New Roman"/>
            </a:endParaRPr>
          </a:p>
        </p:txBody>
      </p:sp>
      <p:sp>
        <p:nvSpPr>
          <p:cNvPr id="20" name="Cloud 19">
            <a:hlinkClick r:id="rId3" action="ppaction://hlinksldjump"/>
          </p:cNvPr>
          <p:cNvSpPr/>
          <p:nvPr/>
        </p:nvSpPr>
        <p:spPr>
          <a:xfrm>
            <a:off x="4298184" y="5400999"/>
            <a:ext cx="2959100" cy="1104900"/>
          </a:xfrm>
          <a:prstGeom prst="cloud">
            <a:avLst/>
          </a:prstGeom>
          <a:solidFill>
            <a:sysClr val="window" lastClr="FFFFFF"/>
          </a:solidFill>
          <a:ln w="12700" cap="flat" cmpd="sng" algn="ctr">
            <a:solidFill>
              <a:sysClr val="window" lastClr="FFFFFF"/>
            </a:solidFill>
            <a:prstDash val="solid"/>
            <a:miter lim="800000"/>
          </a:ln>
          <a:effectLst/>
        </p:spPr>
        <p:txBody>
          <a:bodyPr lIns="121914" tIns="60957" rIns="121914" bIns="60957" rtlCol="0" anchor="ctr"/>
          <a:lstStyle/>
          <a:p>
            <a:pPr algn="ctr" defTabSz="914354">
              <a:defRPr/>
            </a:pPr>
            <a:r>
              <a:rPr lang="en-US" sz="3600" b="1" kern="0" dirty="0">
                <a:solidFill>
                  <a:srgbClr val="FF0000"/>
                </a:solidFill>
                <a:latin typeface="Times New Roman" pitchFamily="18" charset="0"/>
                <a:cs typeface="Times New Roman" pitchFamily="18" charset="0"/>
                <a:sym typeface="Arial"/>
                <a:hlinkClick r:id="rId3" action="ppaction://hlinksldjump"/>
              </a:rPr>
              <a:t>QUAY </a:t>
            </a:r>
            <a:r>
              <a:rPr lang="en-US" sz="3600" b="1" kern="0" dirty="0">
                <a:solidFill>
                  <a:srgbClr val="FF0000"/>
                </a:solidFill>
                <a:latin typeface="Times New Roman" pitchFamily="18" charset="0"/>
                <a:cs typeface="Times New Roman" pitchFamily="18" charset="0"/>
                <a:sym typeface="Arial"/>
              </a:rPr>
              <a:t>VỀ</a:t>
            </a:r>
            <a:endParaRPr lang="vi-VN" sz="3600" b="1" kern="0" dirty="0">
              <a:solidFill>
                <a:srgbClr val="FF0000"/>
              </a:solidFill>
              <a:latin typeface="Times New Roman" pitchFamily="18" charset="0"/>
              <a:cs typeface="Times New Roman" pitchFamily="18" charset="0"/>
              <a:sym typeface="Arial"/>
            </a:endParaRPr>
          </a:p>
        </p:txBody>
      </p:sp>
      <p:sp>
        <p:nvSpPr>
          <p:cNvPr id="23" name="Oval 22">
            <a:extLst>
              <a:ext uri="{FF2B5EF4-FFF2-40B4-BE49-F238E27FC236}">
                <a16:creationId xmlns:a16="http://schemas.microsoft.com/office/drawing/2014/main" id="{13AC6AB6-5321-4571-AD62-E7141E21EBD4}"/>
              </a:ext>
            </a:extLst>
          </p:cNvPr>
          <p:cNvSpPr/>
          <p:nvPr/>
        </p:nvSpPr>
        <p:spPr>
          <a:xfrm>
            <a:off x="4767750" y="1150542"/>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24" name="Oval 23">
            <a:extLst>
              <a:ext uri="{FF2B5EF4-FFF2-40B4-BE49-F238E27FC236}">
                <a16:creationId xmlns:a16="http://schemas.microsoft.com/office/drawing/2014/main" id="{13AC6AB6-5321-4571-AD62-E7141E21EBD4}"/>
              </a:ext>
            </a:extLst>
          </p:cNvPr>
          <p:cNvSpPr/>
          <p:nvPr/>
        </p:nvSpPr>
        <p:spPr>
          <a:xfrm>
            <a:off x="55043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25" name="Oval 24">
            <a:extLst>
              <a:ext uri="{FF2B5EF4-FFF2-40B4-BE49-F238E27FC236}">
                <a16:creationId xmlns:a16="http://schemas.microsoft.com/office/drawing/2014/main" id="{13AC6AB6-5321-4571-AD62-E7141E21EBD4}"/>
              </a:ext>
            </a:extLst>
          </p:cNvPr>
          <p:cNvSpPr/>
          <p:nvPr/>
        </p:nvSpPr>
        <p:spPr>
          <a:xfrm>
            <a:off x="6266350" y="112993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
        <p:nvSpPr>
          <p:cNvPr id="26" name="Oval 25">
            <a:extLst>
              <a:ext uri="{FF2B5EF4-FFF2-40B4-BE49-F238E27FC236}">
                <a16:creationId xmlns:a16="http://schemas.microsoft.com/office/drawing/2014/main" id="{13AC6AB6-5321-4571-AD62-E7141E21EBD4}"/>
              </a:ext>
            </a:extLst>
          </p:cNvPr>
          <p:cNvSpPr/>
          <p:nvPr/>
        </p:nvSpPr>
        <p:spPr>
          <a:xfrm>
            <a:off x="70029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5</a:t>
            </a:r>
            <a:endParaRPr lang="vi-VN" sz="3200" b="1" kern="0" dirty="0">
              <a:solidFill>
                <a:prstClr val="white"/>
              </a:solidFill>
              <a:sym typeface="Arial"/>
            </a:endParaRPr>
          </a:p>
        </p:txBody>
      </p:sp>
    </p:spTree>
    <p:extLst>
      <p:ext uri="{BB962C8B-B14F-4D97-AF65-F5344CB8AC3E}">
        <p14:creationId xmlns:p14="http://schemas.microsoft.com/office/powerpoint/2010/main" val="219684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20" grpId="0" animBg="1"/>
      <p:bldP spid="23" grpId="0" animBg="1"/>
      <p:bldP spid="24" grpId="0" animBg="1"/>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42</a:t>
              </a:fld>
              <a:endParaRPr lang="id-ID" sz="1400" dirty="0">
                <a:solidFill>
                  <a:srgbClr val="FFAA91"/>
                </a:solidFill>
                <a:latin typeface="印品黑体" panose="00000500000000000000" pitchFamily="2" charset="-122"/>
                <a:ea typeface="印品黑体" panose="00000500000000000000" pitchFamily="2" charset="-122"/>
              </a:endParaRPr>
            </a:p>
          </p:txBody>
        </p:sp>
      </p:grpSp>
      <p:cxnSp>
        <p:nvCxnSpPr>
          <p:cNvPr id="7" name="Straight Connector 6"/>
          <p:cNvCxnSpPr/>
          <p:nvPr/>
        </p:nvCxnSpPr>
        <p:spPr>
          <a:xfrm>
            <a:off x="742657" y="5122359"/>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3AC6AB6-5321-4571-AD62-E7141E21EBD4}"/>
              </a:ext>
            </a:extLst>
          </p:cNvPr>
          <p:cNvSpPr/>
          <p:nvPr/>
        </p:nvSpPr>
        <p:spPr>
          <a:xfrm>
            <a:off x="25411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6</a:t>
            </a:r>
            <a:endParaRPr lang="vi-VN" sz="3200" b="1" kern="0" dirty="0">
              <a:solidFill>
                <a:prstClr val="white"/>
              </a:solidFill>
              <a:sym typeface="Arial"/>
            </a:endParaRPr>
          </a:p>
        </p:txBody>
      </p:sp>
      <p:sp>
        <p:nvSpPr>
          <p:cNvPr id="12" name="Oval 11">
            <a:extLst>
              <a:ext uri="{FF2B5EF4-FFF2-40B4-BE49-F238E27FC236}">
                <a16:creationId xmlns:a16="http://schemas.microsoft.com/office/drawing/2014/main" id="{13AC6AB6-5321-4571-AD62-E7141E21EBD4}"/>
              </a:ext>
            </a:extLst>
          </p:cNvPr>
          <p:cNvSpPr/>
          <p:nvPr/>
        </p:nvSpPr>
        <p:spPr>
          <a:xfrm>
            <a:off x="33539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6</a:t>
            </a:r>
            <a:endParaRPr lang="vi-VN" sz="3200" b="1" kern="0" dirty="0">
              <a:solidFill>
                <a:prstClr val="white"/>
              </a:solidFill>
              <a:sym typeface="Arial"/>
            </a:endParaRPr>
          </a:p>
        </p:txBody>
      </p:sp>
      <p:sp>
        <p:nvSpPr>
          <p:cNvPr id="13" name="Oval 12">
            <a:extLst>
              <a:ext uri="{FF2B5EF4-FFF2-40B4-BE49-F238E27FC236}">
                <a16:creationId xmlns:a16="http://schemas.microsoft.com/office/drawing/2014/main" id="{13AC6AB6-5321-4571-AD62-E7141E21EBD4}"/>
              </a:ext>
            </a:extLst>
          </p:cNvPr>
          <p:cNvSpPr/>
          <p:nvPr/>
        </p:nvSpPr>
        <p:spPr>
          <a:xfrm>
            <a:off x="40438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6</a:t>
            </a:r>
            <a:endParaRPr lang="vi-VN" sz="3200" b="1" kern="0" dirty="0">
              <a:solidFill>
                <a:prstClr val="white"/>
              </a:solidFill>
              <a:sym typeface="Arial"/>
            </a:endParaRPr>
          </a:p>
        </p:txBody>
      </p:sp>
      <p:sp>
        <p:nvSpPr>
          <p:cNvPr id="18" name="Snip Diagonal Corner Rectangle 17"/>
          <p:cNvSpPr/>
          <p:nvPr/>
        </p:nvSpPr>
        <p:spPr>
          <a:xfrm>
            <a:off x="742657" y="1971568"/>
            <a:ext cx="10526728" cy="2155932"/>
          </a:xfrm>
          <a:prstGeom prst="snip2DiagRect">
            <a:avLst/>
          </a:prstGeom>
          <a:ln/>
        </p:spPr>
        <p:style>
          <a:lnRef idx="2">
            <a:schemeClr val="accent6"/>
          </a:lnRef>
          <a:fillRef idx="1">
            <a:schemeClr val="lt1"/>
          </a:fillRef>
          <a:effectRef idx="0">
            <a:schemeClr val="accent6"/>
          </a:effectRef>
          <a:fontRef idx="minor">
            <a:schemeClr val="dk1"/>
          </a:fontRef>
        </p:style>
        <p:txBody>
          <a:bodyPr lIns="121914" tIns="60957" rIns="121914" bIns="60957" rtlCol="0" anchor="ctr"/>
          <a:lstStyle/>
          <a:p>
            <a:pPr algn="just">
              <a:lnSpc>
                <a:spcPct val="107000"/>
              </a:lnSpc>
            </a:pP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6: </a:t>
            </a:r>
            <a:r>
              <a:rPr lang="en-US" sz="3600" b="1" dirty="0" err="1">
                <a:solidFill>
                  <a:srgbClr val="FF0000"/>
                </a:solidFill>
                <a:latin typeface="Times New Roman"/>
                <a:ea typeface="Calibri"/>
                <a:cs typeface="Times New Roman"/>
              </a:rPr>
              <a:t>Đây</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là</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truyện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nói</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về</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sự</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trân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quý</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tình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cảm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anh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em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trong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gia</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đình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và</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đề</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cao</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tình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cảm</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vợ</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chồng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chung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thủy</a:t>
            </a:r>
            <a:r>
              <a:rPr lang="en-US" sz="3600" b="1" dirty="0">
                <a:solidFill>
                  <a:srgbClr val="FF0000"/>
                </a:solidFill>
                <a:latin typeface="Times New Roman"/>
                <a:ea typeface="Calibri"/>
                <a:cs typeface="Times New Roman"/>
              </a:rPr>
              <a:t>, son </a:t>
            </a:r>
            <a:r>
              <a:rPr lang="en-US" sz="3600" b="1" dirty="0" err="1">
                <a:solidFill>
                  <a:srgbClr val="FF0000"/>
                </a:solidFill>
                <a:latin typeface="Times New Roman"/>
                <a:ea typeface="Calibri"/>
                <a:cs typeface="Times New Roman"/>
              </a:rPr>
              <a:t>sắt</a:t>
            </a:r>
            <a:r>
              <a:rPr lang="en-US" sz="3600" b="1" dirty="0">
                <a:solidFill>
                  <a:srgbClr val="FF0000"/>
                </a:solidFill>
                <a:latin typeface="Times New Roman"/>
                <a:ea typeface="Calibri"/>
                <a:cs typeface="Times New Roman"/>
              </a:rPr>
              <a:t>?</a:t>
            </a:r>
            <a:endParaRPr lang="en-US" sz="2800" b="1" dirty="0">
              <a:solidFill>
                <a:srgbClr val="FF0000"/>
              </a:solidFill>
              <a:effectLst/>
              <a:latin typeface="Calibri"/>
              <a:ea typeface="Calibri"/>
              <a:cs typeface="Times New Roman"/>
            </a:endParaRPr>
          </a:p>
        </p:txBody>
      </p:sp>
      <p:sp>
        <p:nvSpPr>
          <p:cNvPr id="20" name="Cloud 19">
            <a:hlinkClick r:id="rId3" action="ppaction://hlinksldjump"/>
          </p:cNvPr>
          <p:cNvSpPr/>
          <p:nvPr/>
        </p:nvSpPr>
        <p:spPr>
          <a:xfrm>
            <a:off x="4298184" y="5400999"/>
            <a:ext cx="2959100" cy="1104900"/>
          </a:xfrm>
          <a:prstGeom prst="cloud">
            <a:avLst/>
          </a:prstGeom>
          <a:solidFill>
            <a:sysClr val="window" lastClr="FFFFFF"/>
          </a:solidFill>
          <a:ln w="12700" cap="flat" cmpd="sng" algn="ctr">
            <a:solidFill>
              <a:sysClr val="window" lastClr="FFFFFF"/>
            </a:solidFill>
            <a:prstDash val="solid"/>
            <a:miter lim="800000"/>
          </a:ln>
          <a:effectLst/>
        </p:spPr>
        <p:txBody>
          <a:bodyPr lIns="121914" tIns="60957" rIns="121914" bIns="60957" rtlCol="0" anchor="ctr"/>
          <a:lstStyle/>
          <a:p>
            <a:pPr algn="ctr" defTabSz="914354">
              <a:defRPr/>
            </a:pPr>
            <a:r>
              <a:rPr lang="en-US" sz="3600" b="1" kern="0" dirty="0">
                <a:solidFill>
                  <a:srgbClr val="FF0000"/>
                </a:solidFill>
                <a:latin typeface="Times New Roman" pitchFamily="18" charset="0"/>
                <a:cs typeface="Times New Roman" pitchFamily="18" charset="0"/>
                <a:sym typeface="Arial"/>
                <a:hlinkClick r:id="rId3" action="ppaction://hlinksldjump"/>
              </a:rPr>
              <a:t>QUAY </a:t>
            </a:r>
            <a:r>
              <a:rPr lang="en-US" sz="3600" b="1" kern="0" dirty="0">
                <a:solidFill>
                  <a:srgbClr val="FF0000"/>
                </a:solidFill>
                <a:latin typeface="Times New Roman" pitchFamily="18" charset="0"/>
                <a:cs typeface="Times New Roman" pitchFamily="18" charset="0"/>
                <a:sym typeface="Arial"/>
              </a:rPr>
              <a:t>VỀ</a:t>
            </a:r>
            <a:endParaRPr lang="vi-VN" sz="3600" b="1" kern="0" dirty="0">
              <a:solidFill>
                <a:srgbClr val="FF0000"/>
              </a:solidFill>
              <a:latin typeface="Times New Roman" pitchFamily="18" charset="0"/>
              <a:cs typeface="Times New Roman" pitchFamily="18" charset="0"/>
              <a:sym typeface="Arial"/>
            </a:endParaRPr>
          </a:p>
        </p:txBody>
      </p:sp>
      <p:sp>
        <p:nvSpPr>
          <p:cNvPr id="23" name="Oval 22">
            <a:extLst>
              <a:ext uri="{FF2B5EF4-FFF2-40B4-BE49-F238E27FC236}">
                <a16:creationId xmlns:a16="http://schemas.microsoft.com/office/drawing/2014/main" id="{13AC6AB6-5321-4571-AD62-E7141E21EBD4}"/>
              </a:ext>
            </a:extLst>
          </p:cNvPr>
          <p:cNvSpPr/>
          <p:nvPr/>
        </p:nvSpPr>
        <p:spPr>
          <a:xfrm>
            <a:off x="47677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6</a:t>
            </a:r>
            <a:endParaRPr lang="vi-VN" sz="3200" b="1" kern="0" dirty="0">
              <a:solidFill>
                <a:prstClr val="white"/>
              </a:solidFill>
              <a:sym typeface="Arial"/>
            </a:endParaRPr>
          </a:p>
        </p:txBody>
      </p:sp>
      <p:sp>
        <p:nvSpPr>
          <p:cNvPr id="24" name="Oval 23">
            <a:extLst>
              <a:ext uri="{FF2B5EF4-FFF2-40B4-BE49-F238E27FC236}">
                <a16:creationId xmlns:a16="http://schemas.microsoft.com/office/drawing/2014/main" id="{13AC6AB6-5321-4571-AD62-E7141E21EBD4}"/>
              </a:ext>
            </a:extLst>
          </p:cNvPr>
          <p:cNvSpPr/>
          <p:nvPr/>
        </p:nvSpPr>
        <p:spPr>
          <a:xfrm>
            <a:off x="55043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6</a:t>
            </a:r>
            <a:endParaRPr lang="vi-VN" sz="3200" b="1" kern="0" dirty="0">
              <a:solidFill>
                <a:prstClr val="white"/>
              </a:solidFill>
              <a:sym typeface="Arial"/>
            </a:endParaRPr>
          </a:p>
        </p:txBody>
      </p:sp>
      <p:sp>
        <p:nvSpPr>
          <p:cNvPr id="25" name="Oval 24">
            <a:extLst>
              <a:ext uri="{FF2B5EF4-FFF2-40B4-BE49-F238E27FC236}">
                <a16:creationId xmlns:a16="http://schemas.microsoft.com/office/drawing/2014/main" id="{13AC6AB6-5321-4571-AD62-E7141E21EBD4}"/>
              </a:ext>
            </a:extLst>
          </p:cNvPr>
          <p:cNvSpPr/>
          <p:nvPr/>
        </p:nvSpPr>
        <p:spPr>
          <a:xfrm>
            <a:off x="6266350" y="112993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6</a:t>
            </a:r>
            <a:endParaRPr lang="vi-VN" sz="3200" b="1" kern="0" dirty="0">
              <a:solidFill>
                <a:prstClr val="white"/>
              </a:solidFill>
              <a:sym typeface="Arial"/>
            </a:endParaRPr>
          </a:p>
        </p:txBody>
      </p:sp>
      <p:sp>
        <p:nvSpPr>
          <p:cNvPr id="26" name="Oval 25">
            <a:extLst>
              <a:ext uri="{FF2B5EF4-FFF2-40B4-BE49-F238E27FC236}">
                <a16:creationId xmlns:a16="http://schemas.microsoft.com/office/drawing/2014/main" id="{13AC6AB6-5321-4571-AD62-E7141E21EBD4}"/>
              </a:ext>
            </a:extLst>
          </p:cNvPr>
          <p:cNvSpPr/>
          <p:nvPr/>
        </p:nvSpPr>
        <p:spPr>
          <a:xfrm>
            <a:off x="70029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6</a:t>
            </a:r>
            <a:endParaRPr lang="vi-VN" sz="3200" b="1" kern="0" dirty="0">
              <a:solidFill>
                <a:prstClr val="white"/>
              </a:solidFill>
              <a:sym typeface="Arial"/>
            </a:endParaRPr>
          </a:p>
        </p:txBody>
      </p:sp>
    </p:spTree>
    <p:extLst>
      <p:ext uri="{BB962C8B-B14F-4D97-AF65-F5344CB8AC3E}">
        <p14:creationId xmlns:p14="http://schemas.microsoft.com/office/powerpoint/2010/main" val="219684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20" grpId="0" animBg="1"/>
      <p:bldP spid="23" grpId="0" animBg="1"/>
      <p:bldP spid="24" grpId="0" animBg="1"/>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43</a:t>
              </a:fld>
              <a:endParaRPr lang="id-ID" sz="1400" dirty="0">
                <a:solidFill>
                  <a:srgbClr val="FFAA91"/>
                </a:solidFill>
                <a:latin typeface="印品黑体" panose="00000500000000000000" pitchFamily="2" charset="-122"/>
                <a:ea typeface="印品黑体" panose="00000500000000000000" pitchFamily="2" charset="-122"/>
              </a:endParaRPr>
            </a:p>
          </p:txBody>
        </p:sp>
      </p:grpSp>
      <p:cxnSp>
        <p:nvCxnSpPr>
          <p:cNvPr id="7" name="Straight Connector 6"/>
          <p:cNvCxnSpPr/>
          <p:nvPr/>
        </p:nvCxnSpPr>
        <p:spPr>
          <a:xfrm>
            <a:off x="742657" y="5122359"/>
            <a:ext cx="10539632"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3AC6AB6-5321-4571-AD62-E7141E21EBD4}"/>
              </a:ext>
            </a:extLst>
          </p:cNvPr>
          <p:cNvSpPr/>
          <p:nvPr/>
        </p:nvSpPr>
        <p:spPr>
          <a:xfrm>
            <a:off x="25411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7</a:t>
            </a:r>
            <a:endParaRPr lang="vi-VN" sz="3200" b="1" kern="0" dirty="0">
              <a:solidFill>
                <a:prstClr val="white"/>
              </a:solidFill>
              <a:sym typeface="Arial"/>
            </a:endParaRPr>
          </a:p>
        </p:txBody>
      </p:sp>
      <p:sp>
        <p:nvSpPr>
          <p:cNvPr id="12" name="Oval 11">
            <a:extLst>
              <a:ext uri="{FF2B5EF4-FFF2-40B4-BE49-F238E27FC236}">
                <a16:creationId xmlns:a16="http://schemas.microsoft.com/office/drawing/2014/main" id="{13AC6AB6-5321-4571-AD62-E7141E21EBD4}"/>
              </a:ext>
            </a:extLst>
          </p:cNvPr>
          <p:cNvSpPr/>
          <p:nvPr/>
        </p:nvSpPr>
        <p:spPr>
          <a:xfrm>
            <a:off x="3353991" y="1122034"/>
            <a:ext cx="604684" cy="604684"/>
          </a:xfrm>
          <a:prstGeom prst="ellipse">
            <a:avLst/>
          </a:prstGeom>
          <a:ln/>
        </p:spPr>
        <p:style>
          <a:lnRef idx="1">
            <a:schemeClr val="accent2"/>
          </a:lnRef>
          <a:fillRef idx="3">
            <a:schemeClr val="accent2"/>
          </a:fillRef>
          <a:effectRef idx="2">
            <a:schemeClr val="accent2"/>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7</a:t>
            </a:r>
            <a:endParaRPr lang="vi-VN" sz="3200" b="1" kern="0" dirty="0">
              <a:solidFill>
                <a:prstClr val="white"/>
              </a:solidFill>
              <a:sym typeface="Arial"/>
            </a:endParaRPr>
          </a:p>
        </p:txBody>
      </p:sp>
      <p:sp>
        <p:nvSpPr>
          <p:cNvPr id="13" name="Oval 12">
            <a:extLst>
              <a:ext uri="{FF2B5EF4-FFF2-40B4-BE49-F238E27FC236}">
                <a16:creationId xmlns:a16="http://schemas.microsoft.com/office/drawing/2014/main" id="{13AC6AB6-5321-4571-AD62-E7141E21EBD4}"/>
              </a:ext>
            </a:extLst>
          </p:cNvPr>
          <p:cNvSpPr/>
          <p:nvPr/>
        </p:nvSpPr>
        <p:spPr>
          <a:xfrm>
            <a:off x="40438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7</a:t>
            </a:r>
            <a:endParaRPr lang="vi-VN" sz="3200" b="1" kern="0" dirty="0">
              <a:solidFill>
                <a:prstClr val="white"/>
              </a:solidFill>
              <a:sym typeface="Arial"/>
            </a:endParaRPr>
          </a:p>
        </p:txBody>
      </p:sp>
      <p:sp>
        <p:nvSpPr>
          <p:cNvPr id="18" name="Snip Diagonal Corner Rectangle 17"/>
          <p:cNvSpPr/>
          <p:nvPr/>
        </p:nvSpPr>
        <p:spPr>
          <a:xfrm>
            <a:off x="742657" y="1971568"/>
            <a:ext cx="10526728" cy="2155932"/>
          </a:xfrm>
          <a:prstGeom prst="snip2DiagRect">
            <a:avLst/>
          </a:prstGeom>
          <a:ln/>
        </p:spPr>
        <p:style>
          <a:lnRef idx="2">
            <a:schemeClr val="accent6"/>
          </a:lnRef>
          <a:fillRef idx="1">
            <a:schemeClr val="lt1"/>
          </a:fillRef>
          <a:effectRef idx="0">
            <a:schemeClr val="accent6"/>
          </a:effectRef>
          <a:fontRef idx="minor">
            <a:schemeClr val="dk1"/>
          </a:fontRef>
        </p:style>
        <p:txBody>
          <a:bodyPr lIns="121914" tIns="60957" rIns="121914" bIns="60957" rtlCol="0" anchor="ctr"/>
          <a:lstStyle/>
          <a:p>
            <a:pPr algn="just">
              <a:lnSpc>
                <a:spcPct val="150000"/>
              </a:lnSpc>
              <a:spcAft>
                <a:spcPts val="800"/>
              </a:spcAft>
            </a:pPr>
            <a:r>
              <a:rPr lang="en-US" sz="3600" b="1" dirty="0" err="1">
                <a:solidFill>
                  <a:srgbClr val="FF0000"/>
                </a:solidFill>
                <a:latin typeface="Times New Roman"/>
                <a:ea typeface="Calibri"/>
                <a:cs typeface="Times New Roman"/>
              </a:rPr>
              <a:t>Câu</a:t>
            </a:r>
            <a:r>
              <a:rPr lang="en-US" sz="3600" b="1" dirty="0">
                <a:solidFill>
                  <a:srgbClr val="FF0000"/>
                </a:solidFill>
                <a:latin typeface="Times New Roman"/>
                <a:ea typeface="Calibri"/>
                <a:cs typeface="Times New Roman"/>
              </a:rPr>
              <a:t> 7: </a:t>
            </a:r>
            <a:r>
              <a:rPr lang="en-US" sz="3600" b="1" dirty="0" err="1">
                <a:solidFill>
                  <a:srgbClr val="FF0000"/>
                </a:solidFill>
                <a:latin typeface="Times New Roman"/>
                <a:ea typeface="Calibri"/>
                <a:cs typeface="Times New Roman"/>
              </a:rPr>
              <a:t>Đây</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là</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nhân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vật</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kì</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ảo</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thường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xuất</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hiện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để</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bảo</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vệ</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những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người</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hiền</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lành</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nhưng</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yếu</a:t>
            </a:r>
            <a:r>
              <a:rPr lang="en-US" sz="3600" b="1" dirty="0">
                <a:solidFill>
                  <a:srgbClr val="FF0000"/>
                </a:solidFill>
                <a:latin typeface="Times New Roman"/>
                <a:ea typeface="Calibri"/>
                <a:cs typeface="Times New Roman"/>
              </a:rPr>
              <a:t> </a:t>
            </a:r>
            <a:r>
              <a:rPr lang="en-US" sz="3600" b="1" dirty="0" err="1">
                <a:solidFill>
                  <a:srgbClr val="FF0000"/>
                </a:solidFill>
                <a:latin typeface="Times New Roman"/>
                <a:ea typeface="Calibri"/>
                <a:cs typeface="Times New Roman"/>
              </a:rPr>
              <a:t>thế</a:t>
            </a:r>
            <a:r>
              <a:rPr lang="en-US" sz="3600" b="1" dirty="0">
                <a:solidFill>
                  <a:srgbClr val="FF0000"/>
                </a:solidFill>
                <a:latin typeface="Times New Roman"/>
                <a:ea typeface="Calibri"/>
                <a:cs typeface="Times New Roman"/>
              </a:rPr>
              <a:t>?</a:t>
            </a:r>
            <a:endParaRPr lang="en-US" sz="2800" b="1" dirty="0">
              <a:solidFill>
                <a:srgbClr val="FF0000"/>
              </a:solidFill>
              <a:effectLst/>
              <a:latin typeface="Calibri"/>
              <a:ea typeface="Calibri"/>
              <a:cs typeface="Times New Roman"/>
            </a:endParaRPr>
          </a:p>
        </p:txBody>
      </p:sp>
      <p:sp>
        <p:nvSpPr>
          <p:cNvPr id="20" name="Cloud 19">
            <a:hlinkClick r:id="rId3" action="ppaction://hlinksldjump"/>
          </p:cNvPr>
          <p:cNvSpPr/>
          <p:nvPr/>
        </p:nvSpPr>
        <p:spPr>
          <a:xfrm>
            <a:off x="4298184" y="5400999"/>
            <a:ext cx="2959100" cy="1104900"/>
          </a:xfrm>
          <a:prstGeom prst="cloud">
            <a:avLst/>
          </a:prstGeom>
          <a:solidFill>
            <a:sysClr val="window" lastClr="FFFFFF"/>
          </a:solidFill>
          <a:ln w="12700" cap="flat" cmpd="sng" algn="ctr">
            <a:solidFill>
              <a:sysClr val="window" lastClr="FFFFFF"/>
            </a:solidFill>
            <a:prstDash val="solid"/>
            <a:miter lim="800000"/>
          </a:ln>
          <a:effectLst/>
        </p:spPr>
        <p:txBody>
          <a:bodyPr lIns="121914" tIns="60957" rIns="121914" bIns="60957" rtlCol="0" anchor="ctr"/>
          <a:lstStyle/>
          <a:p>
            <a:pPr algn="ctr" defTabSz="914354">
              <a:defRPr/>
            </a:pPr>
            <a:r>
              <a:rPr lang="en-US" sz="3600" b="1" kern="0" dirty="0">
                <a:solidFill>
                  <a:srgbClr val="FF0000"/>
                </a:solidFill>
                <a:latin typeface="Times New Roman" pitchFamily="18" charset="0"/>
                <a:cs typeface="Times New Roman" pitchFamily="18" charset="0"/>
                <a:sym typeface="Arial"/>
                <a:hlinkClick r:id="rId3" action="ppaction://hlinksldjump"/>
              </a:rPr>
              <a:t>QUAY </a:t>
            </a:r>
            <a:r>
              <a:rPr lang="en-US" sz="3600" b="1" kern="0" dirty="0">
                <a:solidFill>
                  <a:srgbClr val="FF0000"/>
                </a:solidFill>
                <a:latin typeface="Times New Roman" pitchFamily="18" charset="0"/>
                <a:cs typeface="Times New Roman" pitchFamily="18" charset="0"/>
                <a:sym typeface="Arial"/>
              </a:rPr>
              <a:t>VỀ</a:t>
            </a:r>
            <a:endParaRPr lang="vi-VN" sz="3600" b="1" kern="0" dirty="0">
              <a:solidFill>
                <a:srgbClr val="FF0000"/>
              </a:solidFill>
              <a:latin typeface="Times New Roman" pitchFamily="18" charset="0"/>
              <a:cs typeface="Times New Roman" pitchFamily="18" charset="0"/>
              <a:sym typeface="Arial"/>
            </a:endParaRPr>
          </a:p>
        </p:txBody>
      </p:sp>
      <p:sp>
        <p:nvSpPr>
          <p:cNvPr id="23" name="Oval 22">
            <a:extLst>
              <a:ext uri="{FF2B5EF4-FFF2-40B4-BE49-F238E27FC236}">
                <a16:creationId xmlns:a16="http://schemas.microsoft.com/office/drawing/2014/main" id="{13AC6AB6-5321-4571-AD62-E7141E21EBD4}"/>
              </a:ext>
            </a:extLst>
          </p:cNvPr>
          <p:cNvSpPr/>
          <p:nvPr/>
        </p:nvSpPr>
        <p:spPr>
          <a:xfrm>
            <a:off x="4767750" y="1122034"/>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7</a:t>
            </a:r>
            <a:endParaRPr lang="vi-VN" sz="3200" b="1" kern="0" dirty="0">
              <a:solidFill>
                <a:prstClr val="white"/>
              </a:solidFill>
              <a:sym typeface="Arial"/>
            </a:endParaRPr>
          </a:p>
        </p:txBody>
      </p:sp>
      <p:sp>
        <p:nvSpPr>
          <p:cNvPr id="24" name="Oval 23">
            <a:extLst>
              <a:ext uri="{FF2B5EF4-FFF2-40B4-BE49-F238E27FC236}">
                <a16:creationId xmlns:a16="http://schemas.microsoft.com/office/drawing/2014/main" id="{13AC6AB6-5321-4571-AD62-E7141E21EBD4}"/>
              </a:ext>
            </a:extLst>
          </p:cNvPr>
          <p:cNvSpPr/>
          <p:nvPr/>
        </p:nvSpPr>
        <p:spPr>
          <a:xfrm>
            <a:off x="55043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7</a:t>
            </a:r>
            <a:endParaRPr lang="vi-VN" sz="3200" b="1" kern="0" dirty="0">
              <a:solidFill>
                <a:prstClr val="white"/>
              </a:solidFill>
              <a:sym typeface="Arial"/>
            </a:endParaRPr>
          </a:p>
        </p:txBody>
      </p:sp>
      <p:sp>
        <p:nvSpPr>
          <p:cNvPr id="25" name="Oval 24">
            <a:extLst>
              <a:ext uri="{FF2B5EF4-FFF2-40B4-BE49-F238E27FC236}">
                <a16:creationId xmlns:a16="http://schemas.microsoft.com/office/drawing/2014/main" id="{13AC6AB6-5321-4571-AD62-E7141E21EBD4}"/>
              </a:ext>
            </a:extLst>
          </p:cNvPr>
          <p:cNvSpPr/>
          <p:nvPr/>
        </p:nvSpPr>
        <p:spPr>
          <a:xfrm>
            <a:off x="6266350" y="1129938"/>
            <a:ext cx="604684" cy="604684"/>
          </a:xfrm>
          <a:prstGeom prst="ellipse">
            <a:avLst/>
          </a:prstGeom>
          <a:ln/>
        </p:spPr>
        <p:style>
          <a:lnRef idx="1">
            <a:schemeClr val="accent3"/>
          </a:lnRef>
          <a:fillRef idx="3">
            <a:schemeClr val="accent3"/>
          </a:fillRef>
          <a:effectRef idx="2">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7</a:t>
            </a:r>
            <a:endParaRPr lang="vi-VN" sz="3200" b="1" kern="0" dirty="0">
              <a:solidFill>
                <a:prstClr val="white"/>
              </a:solidFill>
              <a:sym typeface="Arial"/>
            </a:endParaRPr>
          </a:p>
        </p:txBody>
      </p:sp>
      <p:sp>
        <p:nvSpPr>
          <p:cNvPr id="26" name="Oval 25">
            <a:extLst>
              <a:ext uri="{FF2B5EF4-FFF2-40B4-BE49-F238E27FC236}">
                <a16:creationId xmlns:a16="http://schemas.microsoft.com/office/drawing/2014/main" id="{13AC6AB6-5321-4571-AD62-E7141E21EBD4}"/>
              </a:ext>
            </a:extLst>
          </p:cNvPr>
          <p:cNvSpPr/>
          <p:nvPr/>
        </p:nvSpPr>
        <p:spPr>
          <a:xfrm>
            <a:off x="7002950" y="1156182"/>
            <a:ext cx="604684" cy="604684"/>
          </a:xfrm>
          <a:prstGeom prst="ellipse">
            <a:avLst/>
          </a:prstGeom>
          <a:ln/>
        </p:spPr>
        <p:style>
          <a:lnRef idx="0">
            <a:schemeClr val="accent3"/>
          </a:lnRef>
          <a:fillRef idx="3">
            <a:schemeClr val="accent3"/>
          </a:fillRef>
          <a:effectRef idx="3">
            <a:schemeClr val="accent3"/>
          </a:effectRef>
          <a:fontRef idx="minor">
            <a:schemeClr val="lt1"/>
          </a:fontRef>
        </p:style>
        <p:txBody>
          <a:bodyPr lIns="121914" tIns="60957" rIns="121914" bIns="60957" rtlCol="0" anchor="ctr"/>
          <a:lstStyle/>
          <a:p>
            <a:pPr algn="ctr" defTabSz="914354"/>
            <a:r>
              <a:rPr lang="en-US" sz="3200" b="1" kern="0" dirty="0">
                <a:solidFill>
                  <a:prstClr val="white"/>
                </a:solidFill>
                <a:latin typeface="Calibri"/>
                <a:sym typeface="Arial"/>
              </a:rPr>
              <a:t>7</a:t>
            </a:r>
            <a:endParaRPr lang="vi-VN" sz="3200" b="1" kern="0" dirty="0">
              <a:solidFill>
                <a:prstClr val="white"/>
              </a:solidFill>
              <a:sym typeface="Arial"/>
            </a:endParaRPr>
          </a:p>
        </p:txBody>
      </p:sp>
    </p:spTree>
    <p:extLst>
      <p:ext uri="{BB962C8B-B14F-4D97-AF65-F5344CB8AC3E}">
        <p14:creationId xmlns:p14="http://schemas.microsoft.com/office/powerpoint/2010/main" val="23777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20" grpId="0" animBg="1"/>
      <p:bldP spid="23" grpId="0" animBg="1"/>
      <p:bldP spid="24" grpId="0" animBg="1"/>
      <p:bldP spid="25"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 形 12"/>
          <p:cNvSpPr/>
          <p:nvPr/>
        </p:nvSpPr>
        <p:spPr>
          <a:xfrm rot="18900000" flipH="1">
            <a:off x="11404600" y="3200400"/>
            <a:ext cx="457200" cy="457200"/>
          </a:xfrm>
          <a:prstGeom prst="corner">
            <a:avLst>
              <a:gd name="adj1" fmla="val 28333"/>
              <a:gd name="adj2" fmla="val 2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印品黑体" panose="00000500000000000000" pitchFamily="2" charset="-122"/>
              <a:ea typeface="印品黑体" panose="00000500000000000000" pitchFamily="2" charset="-122"/>
            </a:endParaRPr>
          </a:p>
        </p:txBody>
      </p:sp>
      <p:pic>
        <p:nvPicPr>
          <p:cNvPr id="4" name="Picture 3" descr="A picture containing plant&#10;&#10;Description automatically generated">
            <a:extLst>
              <a:ext uri="{FF2B5EF4-FFF2-40B4-BE49-F238E27FC236}">
                <a16:creationId xmlns:a16="http://schemas.microsoft.com/office/drawing/2014/main" id="{ACDD2D60-2E20-6D4A-A46C-08567E2AD286}"/>
              </a:ext>
            </a:extLst>
          </p:cNvPr>
          <p:cNvPicPr>
            <a:picLocks noChangeAspect="1"/>
          </p:cNvPicPr>
          <p:nvPr/>
        </p:nvPicPr>
        <p:blipFill>
          <a:blip r:embed="rId3"/>
          <a:stretch>
            <a:fillRect/>
          </a:stretch>
        </p:blipFill>
        <p:spPr>
          <a:xfrm>
            <a:off x="355600" y="0"/>
            <a:ext cx="11963400" cy="7785100"/>
          </a:xfrm>
          <a:prstGeom prst="rect">
            <a:avLst/>
          </a:prstGeom>
        </p:spPr>
      </p:pic>
      <p:sp>
        <p:nvSpPr>
          <p:cNvPr id="2" name="Rectangle 1"/>
          <p:cNvSpPr/>
          <p:nvPr/>
        </p:nvSpPr>
        <p:spPr>
          <a:xfrm>
            <a:off x="3960430" y="2605277"/>
            <a:ext cx="5134740" cy="1200329"/>
          </a:xfrm>
          <a:prstGeom prst="rect">
            <a:avLst/>
          </a:prstGeom>
        </p:spPr>
        <p:txBody>
          <a:bodyPr wrap="none">
            <a:spAutoFit/>
          </a:bodyPr>
          <a:lstStyle/>
          <a:p>
            <a:pPr algn="ctr" defTabSz="1218565">
              <a:defRPr/>
            </a:pPr>
            <a:r>
              <a:rPr lang="en-US" altLang="zh-CN" sz="7200" b="1" kern="0" dirty="0">
                <a:solidFill>
                  <a:prstClr val="black"/>
                </a:solidFill>
                <a:latin typeface="Times New Roman" pitchFamily="18" charset="0"/>
                <a:ea typeface="印品黑体" panose="00000500000000000000" pitchFamily="2" charset="-122"/>
                <a:cs typeface="Times New Roman" pitchFamily="18" charset="0"/>
              </a:rPr>
              <a:t>VẬN DỤNG</a:t>
            </a:r>
            <a:endParaRPr lang="zh-CN" altLang="en-US" sz="7200" b="1" kern="0" dirty="0">
              <a:solidFill>
                <a:prstClr val="black"/>
              </a:solidFill>
              <a:latin typeface="Times New Roman" pitchFamily="18" charset="0"/>
              <a:ea typeface="印品黑体" panose="00000500000000000000" pitchFamily="2" charset="-122"/>
              <a:cs typeface="Times New Roman" pitchFamily="18" charset="0"/>
            </a:endParaRPr>
          </a:p>
        </p:txBody>
      </p:sp>
    </p:spTree>
    <p:extLst>
      <p:ext uri="{BB962C8B-B14F-4D97-AF65-F5344CB8AC3E}">
        <p14:creationId xmlns:p14="http://schemas.microsoft.com/office/powerpoint/2010/main" val="7340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558800"/>
            <a:ext cx="109093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17600" y="860335"/>
            <a:ext cx="9055099" cy="4380686"/>
          </a:xfrm>
          <a:prstGeom prst="rect">
            <a:avLst/>
          </a:prstGeom>
        </p:spPr>
        <p:txBody>
          <a:bodyPr wrap="square">
            <a:spAutoFit/>
          </a:bodyPr>
          <a:lstStyle/>
          <a:p>
            <a:pPr lvl="0">
              <a:lnSpc>
                <a:spcPct val="150000"/>
              </a:lnSpc>
              <a:spcAft>
                <a:spcPts val="800"/>
              </a:spcAft>
            </a:pPr>
            <a:r>
              <a:rPr lang="en-US" sz="2800" b="1" dirty="0" err="1">
                <a:solidFill>
                  <a:srgbClr val="000000"/>
                </a:solidFill>
                <a:latin typeface="Times New Roman" pitchFamily="18" charset="0"/>
                <a:ea typeface="Calibri"/>
                <a:cs typeface="Times New Roman" pitchFamily="18" charset="0"/>
              </a:rPr>
              <a:t>Em</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hãy</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viết</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một</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đoạn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văn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khoảng</a:t>
            </a:r>
            <a:r>
              <a:rPr lang="en-US" sz="2800" b="1" dirty="0">
                <a:solidFill>
                  <a:srgbClr val="000000"/>
                </a:solidFill>
                <a:latin typeface="Times New Roman" pitchFamily="18" charset="0"/>
                <a:ea typeface="Calibri"/>
                <a:cs typeface="Times New Roman" pitchFamily="18" charset="0"/>
              </a:rPr>
              <a:t> 5-7 </a:t>
            </a:r>
            <a:r>
              <a:rPr lang="en-US" sz="2800" b="1" dirty="0" err="1">
                <a:solidFill>
                  <a:srgbClr val="000000"/>
                </a:solidFill>
                <a:latin typeface="Times New Roman" pitchFamily="18" charset="0"/>
                <a:ea typeface="Calibri"/>
                <a:cs typeface="Times New Roman" pitchFamily="18" charset="0"/>
              </a:rPr>
              <a:t>câu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nêu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cảm</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nhận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về</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đoạn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thơ</a:t>
            </a:r>
            <a:r>
              <a:rPr lang="en-US" sz="2800" b="1" dirty="0">
                <a:solidFill>
                  <a:srgbClr val="000000"/>
                </a:solidFill>
                <a:latin typeface="Times New Roman" pitchFamily="18" charset="0"/>
                <a:ea typeface="Calibri"/>
                <a:cs typeface="Times New Roman" pitchFamily="18" charset="0"/>
              </a:rPr>
              <a:t>:</a:t>
            </a:r>
            <a:endParaRPr lang="en-US" sz="2000" b="1" dirty="0">
              <a:solidFill>
                <a:prstClr val="black"/>
              </a:solidFill>
              <a:latin typeface="Times New Roman" pitchFamily="18" charset="0"/>
              <a:ea typeface="Calibri"/>
              <a:cs typeface="Times New Roman" pitchFamily="18" charset="0"/>
            </a:endParaRPr>
          </a:p>
          <a:p>
            <a:pPr lvl="0" algn="ctr">
              <a:lnSpc>
                <a:spcPct val="150000"/>
              </a:lnSpc>
              <a:spcAft>
                <a:spcPts val="800"/>
              </a:spcAft>
            </a:pPr>
            <a:r>
              <a:rPr lang="en-US" sz="2800" b="1" i="1" dirty="0">
                <a:solidFill>
                  <a:srgbClr val="000000"/>
                </a:solidFill>
                <a:latin typeface="Times New Roman" pitchFamily="18" charset="0"/>
                <a:ea typeface="Calibri"/>
                <a:cs typeface="Times New Roman" pitchFamily="18" charset="0"/>
              </a:rPr>
              <a:t>“</a:t>
            </a:r>
            <a:r>
              <a:rPr lang="en-US" sz="2800" b="1" i="1" dirty="0" err="1">
                <a:solidFill>
                  <a:srgbClr val="000000"/>
                </a:solidFill>
                <a:latin typeface="Times New Roman" pitchFamily="18" charset="0"/>
                <a:ea typeface="Calibri"/>
                <a:cs typeface="Times New Roman" pitchFamily="18" charset="0"/>
              </a:rPr>
              <a:t>Đời</a:t>
            </a:r>
            <a:r>
              <a:rPr lang="en-US" sz="2800" b="1" i="1" dirty="0">
                <a:solidFill>
                  <a:srgbClr val="000000"/>
                </a:solidFill>
                <a:latin typeface="Times New Roman" pitchFamily="18" charset="0"/>
                <a:ea typeface="Calibri"/>
                <a:cs typeface="Times New Roman" pitchFamily="18" charset="0"/>
              </a:rPr>
              <a:t> cha </a:t>
            </a:r>
            <a:r>
              <a:rPr lang="en-US" sz="2800" b="1" i="1" dirty="0" err="1">
                <a:solidFill>
                  <a:srgbClr val="000000"/>
                </a:solidFill>
                <a:latin typeface="Times New Roman" pitchFamily="18" charset="0"/>
                <a:ea typeface="Calibri"/>
                <a:cs typeface="Times New Roman" pitchFamily="18" charset="0"/>
              </a:rPr>
              <a:t>ông</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với</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đời</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tôi</a:t>
            </a:r>
            <a:endParaRPr lang="en-US" sz="2000" b="1" dirty="0">
              <a:solidFill>
                <a:prstClr val="black"/>
              </a:solidFill>
              <a:latin typeface="Times New Roman" pitchFamily="18" charset="0"/>
              <a:ea typeface="Calibri"/>
              <a:cs typeface="Times New Roman" pitchFamily="18" charset="0"/>
            </a:endParaRPr>
          </a:p>
          <a:p>
            <a:pPr lvl="0" algn="ctr">
              <a:lnSpc>
                <a:spcPct val="150000"/>
              </a:lnSpc>
              <a:spcAft>
                <a:spcPts val="800"/>
              </a:spcAft>
            </a:pPr>
            <a:r>
              <a:rPr lang="en-US" sz="2800" b="1" i="1" dirty="0" err="1">
                <a:solidFill>
                  <a:srgbClr val="000000"/>
                </a:solidFill>
                <a:latin typeface="Times New Roman" pitchFamily="18" charset="0"/>
                <a:ea typeface="Calibri"/>
                <a:cs typeface="Times New Roman" pitchFamily="18" charset="0"/>
              </a:rPr>
              <a:t>Như</a:t>
            </a:r>
            <a:r>
              <a:rPr lang="en-US" sz="2800" b="1" i="1" dirty="0">
                <a:solidFill>
                  <a:srgbClr val="000000"/>
                </a:solidFill>
                <a:latin typeface="Times New Roman" pitchFamily="18" charset="0"/>
                <a:ea typeface="Calibri"/>
                <a:cs typeface="Times New Roman" pitchFamily="18" charset="0"/>
              </a:rPr>
              <a:t> con </a:t>
            </a:r>
            <a:r>
              <a:rPr lang="en-US" sz="2800" b="1" i="1" dirty="0" err="1">
                <a:solidFill>
                  <a:srgbClr val="000000"/>
                </a:solidFill>
                <a:latin typeface="Times New Roman" pitchFamily="18" charset="0"/>
                <a:ea typeface="Calibri"/>
                <a:cs typeface="Times New Roman" pitchFamily="18" charset="0"/>
              </a:rPr>
              <a:t>sông</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với</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chân</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trời</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đã</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xa</a:t>
            </a:r>
            <a:endParaRPr lang="en-US" sz="2000" b="1" dirty="0">
              <a:solidFill>
                <a:prstClr val="black"/>
              </a:solidFill>
              <a:latin typeface="Times New Roman" pitchFamily="18" charset="0"/>
              <a:ea typeface="Calibri"/>
              <a:cs typeface="Times New Roman" pitchFamily="18" charset="0"/>
            </a:endParaRPr>
          </a:p>
          <a:p>
            <a:pPr lvl="0" algn="ctr">
              <a:lnSpc>
                <a:spcPct val="150000"/>
              </a:lnSpc>
              <a:spcAft>
                <a:spcPts val="800"/>
              </a:spcAft>
            </a:pPr>
            <a:r>
              <a:rPr lang="en-US" sz="2800" b="1" i="1" dirty="0" err="1">
                <a:solidFill>
                  <a:srgbClr val="000000"/>
                </a:solidFill>
                <a:latin typeface="Times New Roman" pitchFamily="18" charset="0"/>
                <a:ea typeface="Calibri"/>
                <a:cs typeface="Times New Roman" pitchFamily="18" charset="0"/>
              </a:rPr>
              <a:t>Chỉ</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còn</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chuyện</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cổ</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thiết</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tha</a:t>
            </a:r>
            <a:endParaRPr lang="en-US" sz="2000" b="1" dirty="0">
              <a:solidFill>
                <a:prstClr val="black"/>
              </a:solidFill>
              <a:latin typeface="Times New Roman" pitchFamily="18" charset="0"/>
              <a:ea typeface="Calibri"/>
              <a:cs typeface="Times New Roman" pitchFamily="18" charset="0"/>
            </a:endParaRPr>
          </a:p>
          <a:p>
            <a:pPr lvl="0" algn="ctr">
              <a:lnSpc>
                <a:spcPct val="150000"/>
              </a:lnSpc>
              <a:spcAft>
                <a:spcPts val="800"/>
              </a:spcAft>
            </a:pPr>
            <a:r>
              <a:rPr lang="en-US" sz="2800" b="1" i="1" dirty="0">
                <a:solidFill>
                  <a:srgbClr val="000000"/>
                </a:solidFill>
                <a:latin typeface="Times New Roman" pitchFamily="18" charset="0"/>
                <a:ea typeface="Calibri"/>
                <a:cs typeface="Times New Roman" pitchFamily="18" charset="0"/>
              </a:rPr>
              <a:t>Cho </a:t>
            </a:r>
            <a:r>
              <a:rPr lang="en-US" sz="2800" b="1" i="1" dirty="0" err="1">
                <a:solidFill>
                  <a:srgbClr val="000000"/>
                </a:solidFill>
                <a:latin typeface="Times New Roman" pitchFamily="18" charset="0"/>
                <a:ea typeface="Calibri"/>
                <a:cs typeface="Times New Roman" pitchFamily="18" charset="0"/>
              </a:rPr>
              <a:t>tôi</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nhận</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mặt</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ông</a:t>
            </a:r>
            <a:r>
              <a:rPr lang="en-US" sz="2800" b="1" i="1" dirty="0">
                <a:solidFill>
                  <a:srgbClr val="000000"/>
                </a:solidFill>
                <a:latin typeface="Times New Roman" pitchFamily="18" charset="0"/>
                <a:ea typeface="Calibri"/>
                <a:cs typeface="Times New Roman" pitchFamily="18" charset="0"/>
              </a:rPr>
              <a:t> cha </a:t>
            </a:r>
            <a:r>
              <a:rPr lang="en-US" sz="2800" b="1" i="1" dirty="0" err="1">
                <a:solidFill>
                  <a:srgbClr val="000000"/>
                </a:solidFill>
                <a:latin typeface="Times New Roman" pitchFamily="18" charset="0"/>
                <a:ea typeface="Calibri"/>
                <a:cs typeface="Times New Roman" pitchFamily="18" charset="0"/>
              </a:rPr>
              <a:t>của</a:t>
            </a:r>
            <a:r>
              <a:rPr lang="en-US" sz="2800" b="1" i="1" dirty="0">
                <a:solidFill>
                  <a:srgbClr val="000000"/>
                </a:solidFill>
                <a:latin typeface="Times New Roman" pitchFamily="18" charset="0"/>
                <a:ea typeface="Calibri"/>
                <a:cs typeface="Times New Roman" pitchFamily="18" charset="0"/>
              </a:rPr>
              <a:t> </a:t>
            </a:r>
            <a:r>
              <a:rPr lang="en-US" sz="2800" b="1" i="1" dirty="0" err="1">
                <a:solidFill>
                  <a:srgbClr val="000000"/>
                </a:solidFill>
                <a:latin typeface="Times New Roman" pitchFamily="18" charset="0"/>
                <a:ea typeface="Calibri"/>
                <a:cs typeface="Times New Roman" pitchFamily="18" charset="0"/>
              </a:rPr>
              <a:t>mình</a:t>
            </a:r>
            <a:r>
              <a:rPr lang="en-US" sz="2800" i="1" dirty="0">
                <a:solidFill>
                  <a:srgbClr val="000000"/>
                </a:solidFill>
                <a:latin typeface="Times New Roman"/>
                <a:ea typeface="Calibri"/>
                <a:cs typeface="Times New Roman"/>
              </a:rPr>
              <a:t>”</a:t>
            </a:r>
            <a:endParaRPr lang="en-US" sz="2000" dirty="0">
              <a:solidFill>
                <a:prstClr val="black"/>
              </a:solidFill>
              <a:latin typeface="Calibri"/>
              <a:ea typeface="Calibri"/>
              <a:cs typeface="Times New Roman"/>
            </a:endParaRPr>
          </a:p>
        </p:txBody>
      </p:sp>
    </p:spTree>
    <p:extLst>
      <p:ext uri="{BB962C8B-B14F-4D97-AF65-F5344CB8AC3E}">
        <p14:creationId xmlns:p14="http://schemas.microsoft.com/office/powerpoint/2010/main" val="1218752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9300" y="935335"/>
            <a:ext cx="7975600" cy="669542"/>
          </a:xfrm>
          <a:prstGeom prst="rect">
            <a:avLst/>
          </a:prstGeom>
        </p:spPr>
        <p:txBody>
          <a:bodyPr wrap="square">
            <a:spAutoFit/>
          </a:bodyPr>
          <a:lstStyle/>
          <a:p>
            <a:pPr>
              <a:lnSpc>
                <a:spcPct val="150000"/>
              </a:lnSpc>
              <a:spcAft>
                <a:spcPts val="800"/>
              </a:spcAft>
            </a:pPr>
            <a:r>
              <a:rPr lang="en-US" sz="2800" dirty="0">
                <a:solidFill>
                  <a:prstClr val="black"/>
                </a:solidFill>
                <a:latin typeface="Times New Roman" pitchFamily="18" charset="0"/>
                <a:cs typeface="Times New Roman" pitchFamily="18" charset="0"/>
              </a:rPr>
              <a:t>	</a:t>
            </a:r>
            <a:endParaRPr lang="en-US" sz="2000" dirty="0">
              <a:solidFill>
                <a:prstClr val="black"/>
              </a:solidFill>
              <a:latin typeface="Calibri"/>
              <a:ea typeface="Calibri"/>
              <a:cs typeface="Times New Roman"/>
            </a:endParaRPr>
          </a:p>
        </p:txBody>
      </p:sp>
      <p:sp>
        <p:nvSpPr>
          <p:cNvPr id="2" name="Rectangle 1"/>
          <p:cNvSpPr/>
          <p:nvPr/>
        </p:nvSpPr>
        <p:spPr>
          <a:xfrm>
            <a:off x="2654300" y="274842"/>
            <a:ext cx="6096000" cy="669542"/>
          </a:xfrm>
          <a:prstGeom prst="rect">
            <a:avLst/>
          </a:prstGeom>
        </p:spPr>
        <p:txBody>
          <a:bodyPr>
            <a:spAutoFit/>
          </a:bodyPr>
          <a:lstStyle/>
          <a:p>
            <a:pPr lvl="0">
              <a:lnSpc>
                <a:spcPct val="150000"/>
              </a:lnSpc>
              <a:spcAft>
                <a:spcPts val="800"/>
              </a:spcAft>
            </a:pPr>
            <a:r>
              <a:rPr lang="en-US" sz="2800" b="1" dirty="0">
                <a:solidFill>
                  <a:srgbClr val="000000"/>
                </a:solidFill>
                <a:latin typeface="Times New Roman" pitchFamily="18" charset="0"/>
                <a:ea typeface="Calibri"/>
                <a:cs typeface="Times New Roman" pitchFamily="18" charset="0"/>
              </a:rPr>
              <a:t>HƯỚNG DẪN VIẾT ĐOẠN VĂN</a:t>
            </a:r>
            <a:endParaRPr lang="en-US" sz="2000" dirty="0">
              <a:solidFill>
                <a:prstClr val="black"/>
              </a:solidFill>
              <a:latin typeface="Calibri"/>
              <a:ea typeface="Calibri"/>
              <a:cs typeface="Times New Roman"/>
            </a:endParaRPr>
          </a:p>
        </p:txBody>
      </p:sp>
      <p:sp>
        <p:nvSpPr>
          <p:cNvPr id="5" name="Rectangle 4"/>
          <p:cNvSpPr/>
          <p:nvPr/>
        </p:nvSpPr>
        <p:spPr>
          <a:xfrm>
            <a:off x="889000" y="935335"/>
            <a:ext cx="11163300" cy="2236510"/>
          </a:xfrm>
          <a:prstGeom prst="rect">
            <a:avLst/>
          </a:prstGeom>
        </p:spPr>
        <p:txBody>
          <a:bodyPr wrap="square">
            <a:spAutoFit/>
          </a:bodyPr>
          <a:lstStyle/>
          <a:p>
            <a:pPr marL="457200" lvl="0" indent="-457200">
              <a:lnSpc>
                <a:spcPct val="150000"/>
              </a:lnSpc>
              <a:spcAft>
                <a:spcPts val="800"/>
              </a:spcAft>
              <a:buFont typeface="Arial" charset="0"/>
              <a:buChar char="•"/>
            </a:pPr>
            <a:r>
              <a:rPr lang="en-US" sz="2800" b="1" dirty="0" err="1">
                <a:solidFill>
                  <a:srgbClr val="000000"/>
                </a:solidFill>
                <a:latin typeface="Times New Roman" pitchFamily="18" charset="0"/>
                <a:ea typeface="Calibri"/>
                <a:cs typeface="Times New Roman" pitchFamily="18" charset="0"/>
              </a:rPr>
              <a:t>Về</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hình</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thức</a:t>
            </a:r>
            <a:r>
              <a:rPr lang="en-US" sz="2800" b="1" dirty="0">
                <a:solidFill>
                  <a:srgbClr val="000000"/>
                </a:solidFill>
                <a:latin typeface="Times New Roman" pitchFamily="18" charset="0"/>
                <a:ea typeface="Calibri"/>
                <a:cs typeface="Times New Roman" pitchFamily="18" charset="0"/>
              </a:rPr>
              <a:t>:</a:t>
            </a:r>
          </a:p>
          <a:p>
            <a:pPr marL="457200" lvl="0" indent="-457200">
              <a:lnSpc>
                <a:spcPct val="150000"/>
              </a:lnSpc>
              <a:spcAft>
                <a:spcPts val="800"/>
              </a:spcAft>
              <a:buFontTx/>
              <a:buChar char="-"/>
            </a:pPr>
            <a:r>
              <a:rPr lang="en-US" sz="2800" b="1" dirty="0" err="1">
                <a:solidFill>
                  <a:srgbClr val="000000"/>
                </a:solidFill>
                <a:latin typeface="Times New Roman" pitchFamily="18" charset="0"/>
                <a:ea typeface="Calibri"/>
                <a:cs typeface="Times New Roman" pitchFamily="18" charset="0"/>
              </a:rPr>
              <a:t>Đảm</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bảo</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số</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câu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theo</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quy</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định</a:t>
            </a:r>
            <a:r>
              <a:rPr lang="en-US" sz="2800" b="1" dirty="0">
                <a:solidFill>
                  <a:srgbClr val="000000"/>
                </a:solidFill>
                <a:latin typeface="Times New Roman" pitchFamily="18" charset="0"/>
                <a:ea typeface="Calibri"/>
                <a:cs typeface="Times New Roman" pitchFamily="18" charset="0"/>
              </a:rPr>
              <a:t>.</a:t>
            </a:r>
          </a:p>
          <a:p>
            <a:pPr marL="342900" lvl="0" indent="-342900">
              <a:lnSpc>
                <a:spcPct val="150000"/>
              </a:lnSpc>
              <a:spcAft>
                <a:spcPts val="800"/>
              </a:spcAft>
              <a:buFontTx/>
              <a:buChar char="-"/>
            </a:pPr>
            <a:r>
              <a:rPr lang="en-US" sz="2800" b="1" dirty="0" err="1">
                <a:solidFill>
                  <a:srgbClr val="000000"/>
                </a:solidFill>
                <a:latin typeface="Times New Roman" pitchFamily="18" charset="0"/>
                <a:ea typeface="Calibri"/>
                <a:cs typeface="Times New Roman" pitchFamily="18" charset="0"/>
              </a:rPr>
              <a:t>Đảm</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bảo</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các</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quy</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tắt</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chính</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tả</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đảm</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bảo</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hình</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thức</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đoạn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văn</a:t>
            </a:r>
            <a:r>
              <a:rPr lang="en-US" sz="2800" b="1" dirty="0">
                <a:solidFill>
                  <a:srgbClr val="000000"/>
                </a:solidFill>
                <a:latin typeface="Times New Roman" pitchFamily="18" charset="0"/>
                <a:ea typeface="Calibri"/>
                <a:cs typeface="Times New Roman" pitchFamily="18" charset="0"/>
              </a:rPr>
              <a:t>.</a:t>
            </a:r>
            <a:endParaRPr lang="en-US" sz="2000" dirty="0">
              <a:solidFill>
                <a:prstClr val="black"/>
              </a:solidFill>
              <a:latin typeface="Calibri"/>
              <a:ea typeface="Calibri"/>
              <a:cs typeface="Times New Roman"/>
            </a:endParaRPr>
          </a:p>
        </p:txBody>
      </p:sp>
      <p:sp>
        <p:nvSpPr>
          <p:cNvPr id="3" name="Rectangle 2"/>
          <p:cNvSpPr/>
          <p:nvPr/>
        </p:nvSpPr>
        <p:spPr>
          <a:xfrm>
            <a:off x="603250" y="3152825"/>
            <a:ext cx="11734800" cy="4196020"/>
          </a:xfrm>
          <a:prstGeom prst="rect">
            <a:avLst/>
          </a:prstGeom>
        </p:spPr>
        <p:txBody>
          <a:bodyPr wrap="square">
            <a:spAutoFit/>
          </a:bodyPr>
          <a:lstStyle/>
          <a:p>
            <a:pPr marL="457200" lvl="0" indent="-457200">
              <a:lnSpc>
                <a:spcPct val="150000"/>
              </a:lnSpc>
              <a:spcAft>
                <a:spcPts val="800"/>
              </a:spcAft>
              <a:buFont typeface="Arial" charset="0"/>
              <a:buChar char="•"/>
            </a:pPr>
            <a:r>
              <a:rPr lang="en-US" sz="2800" b="1" dirty="0" err="1">
                <a:solidFill>
                  <a:srgbClr val="000000"/>
                </a:solidFill>
                <a:latin typeface="Times New Roman" pitchFamily="18" charset="0"/>
                <a:ea typeface="Calibri"/>
                <a:cs typeface="Times New Roman" pitchFamily="18" charset="0"/>
              </a:rPr>
              <a:t>Về</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nội</a:t>
            </a:r>
            <a:r>
              <a:rPr lang="en-US" sz="2800" b="1" dirty="0">
                <a:solidFill>
                  <a:srgbClr val="000000"/>
                </a:solidFill>
                <a:latin typeface="Times New Roman" pitchFamily="18" charset="0"/>
                <a:ea typeface="Calibri"/>
                <a:cs typeface="Times New Roman" pitchFamily="18" charset="0"/>
              </a:rPr>
              <a:t> dung: </a:t>
            </a:r>
            <a:r>
              <a:rPr lang="en-US" sz="2800" b="1" dirty="0" err="1">
                <a:solidFill>
                  <a:srgbClr val="000000"/>
                </a:solidFill>
                <a:latin typeface="Times New Roman" pitchFamily="18" charset="0"/>
                <a:ea typeface="Calibri"/>
                <a:cs typeface="Times New Roman" pitchFamily="18" charset="0"/>
              </a:rPr>
              <a:t>Nêu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cảm</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nhận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về</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đoạn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thơ</a:t>
            </a:r>
            <a:endParaRPr lang="en-US" sz="2800" b="1" dirty="0">
              <a:solidFill>
                <a:srgbClr val="000000"/>
              </a:solidFill>
              <a:latin typeface="Times New Roman" pitchFamily="18" charset="0"/>
              <a:ea typeface="Calibri"/>
              <a:cs typeface="Times New Roman" pitchFamily="18" charset="0"/>
            </a:endParaRPr>
          </a:p>
          <a:p>
            <a:pPr marL="457200" lvl="0" indent="-457200">
              <a:lnSpc>
                <a:spcPct val="150000"/>
              </a:lnSpc>
              <a:spcAft>
                <a:spcPts val="800"/>
              </a:spcAft>
              <a:buFontTx/>
              <a:buChar char="-"/>
            </a:pPr>
            <a:r>
              <a:rPr lang="en-US" sz="2800" b="1" dirty="0" err="1">
                <a:solidFill>
                  <a:srgbClr val="000000"/>
                </a:solidFill>
                <a:latin typeface="Times New Roman" pitchFamily="18" charset="0"/>
                <a:ea typeface="Calibri"/>
                <a:cs typeface="Times New Roman" pitchFamily="18" charset="0"/>
              </a:rPr>
              <a:t>Lời</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dạy</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vô</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cùng</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quý</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báu</a:t>
            </a:r>
            <a:r>
              <a:rPr lang="en-US" sz="2800" b="1" dirty="0">
                <a:solidFill>
                  <a:srgbClr val="000000"/>
                </a:solidFill>
                <a:latin typeface="Times New Roman" pitchFamily="18" charset="0"/>
                <a:ea typeface="Calibri"/>
                <a:cs typeface="Times New Roman" pitchFamily="18" charset="0"/>
              </a:rPr>
              <a:t>.</a:t>
            </a:r>
          </a:p>
          <a:p>
            <a:pPr marL="342900" lvl="0" indent="-342900">
              <a:lnSpc>
                <a:spcPct val="150000"/>
              </a:lnSpc>
              <a:spcAft>
                <a:spcPts val="800"/>
              </a:spcAft>
              <a:buFontTx/>
              <a:buChar char="-"/>
            </a:pPr>
            <a:r>
              <a:rPr lang="en-US" sz="2800" b="1" dirty="0" err="1">
                <a:solidFill>
                  <a:srgbClr val="000000"/>
                </a:solidFill>
                <a:latin typeface="Times New Roman" pitchFamily="18" charset="0"/>
                <a:ea typeface="Calibri"/>
                <a:cs typeface="Times New Roman" pitchFamily="18" charset="0"/>
              </a:rPr>
              <a:t>Tuy</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đời</a:t>
            </a:r>
            <a:r>
              <a:rPr lang="en-US" sz="2800" b="1" dirty="0">
                <a:solidFill>
                  <a:srgbClr val="000000"/>
                </a:solidFill>
                <a:latin typeface="Times New Roman" pitchFamily="18" charset="0"/>
                <a:ea typeface="Calibri"/>
                <a:cs typeface="Times New Roman" pitchFamily="18" charset="0"/>
              </a:rPr>
              <a:t> cha </a:t>
            </a:r>
            <a:r>
              <a:rPr lang="en-US" sz="2800" b="1" dirty="0" err="1">
                <a:solidFill>
                  <a:srgbClr val="000000"/>
                </a:solidFill>
                <a:latin typeface="Times New Roman" pitchFamily="18" charset="0"/>
                <a:ea typeface="Calibri"/>
                <a:cs typeface="Times New Roman" pitchFamily="18" charset="0"/>
              </a:rPr>
              <a:t>ông</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và</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đời</a:t>
            </a:r>
            <a:r>
              <a:rPr lang="en-US" sz="2800" b="1" dirty="0">
                <a:solidFill>
                  <a:srgbClr val="000000"/>
                </a:solidFill>
                <a:latin typeface="Times New Roman" pitchFamily="18" charset="0"/>
                <a:ea typeface="Calibri"/>
                <a:cs typeface="Times New Roman" pitchFamily="18" charset="0"/>
              </a:rPr>
              <a:t> con </a:t>
            </a:r>
            <a:r>
              <a:rPr lang="en-US" sz="2800" b="1" dirty="0" err="1">
                <a:solidFill>
                  <a:srgbClr val="000000"/>
                </a:solidFill>
                <a:latin typeface="Times New Roman" pitchFamily="18" charset="0"/>
                <a:ea typeface="Calibri"/>
                <a:cs typeface="Times New Roman" pitchFamily="18" charset="0"/>
              </a:rPr>
              <a:t>cách</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xa</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nhau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rất</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lâu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nhưng</a:t>
            </a:r>
            <a:r>
              <a:rPr lang="en-US" sz="2800" b="1" dirty="0">
                <a:solidFill>
                  <a:srgbClr val="000000"/>
                </a:solidFill>
                <a:latin typeface="Times New Roman" pitchFamily="18" charset="0"/>
                <a:ea typeface="Calibri"/>
                <a:cs typeface="Times New Roman" pitchFamily="18" charset="0"/>
              </a:rPr>
              <a:t> ý </a:t>
            </a:r>
            <a:r>
              <a:rPr lang="en-US" sz="2800" b="1" dirty="0" err="1">
                <a:solidFill>
                  <a:srgbClr val="000000"/>
                </a:solidFill>
                <a:latin typeface="Times New Roman" pitchFamily="18" charset="0"/>
                <a:ea typeface="Calibri"/>
                <a:cs typeface="Times New Roman" pitchFamily="18" charset="0"/>
              </a:rPr>
              <a:t>giá</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trị</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mà</a:t>
            </a:r>
            <a:r>
              <a:rPr lang="en-US" sz="2800" b="1" dirty="0">
                <a:solidFill>
                  <a:srgbClr val="000000"/>
                </a:solidFill>
                <a:latin typeface="Times New Roman" pitchFamily="18" charset="0"/>
                <a:ea typeface="Calibri"/>
                <a:cs typeface="Times New Roman" pitchFamily="18" charset="0"/>
              </a:rPr>
              <a:t> cha </a:t>
            </a:r>
            <a:r>
              <a:rPr lang="en-US" sz="2800" b="1" dirty="0" err="1">
                <a:solidFill>
                  <a:srgbClr val="000000"/>
                </a:solidFill>
                <a:latin typeface="Times New Roman" pitchFamily="18" charset="0"/>
                <a:ea typeface="Calibri"/>
                <a:cs typeface="Times New Roman" pitchFamily="18" charset="0"/>
              </a:rPr>
              <a:t>ông</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để</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lại</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là</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vô</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giá</a:t>
            </a:r>
            <a:r>
              <a:rPr lang="en-US" sz="2800" b="1" dirty="0">
                <a:solidFill>
                  <a:srgbClr val="000000"/>
                </a:solidFill>
                <a:latin typeface="Times New Roman" pitchFamily="18" charset="0"/>
                <a:ea typeface="Calibri"/>
                <a:cs typeface="Times New Roman" pitchFamily="18" charset="0"/>
              </a:rPr>
              <a:t>.</a:t>
            </a:r>
          </a:p>
          <a:p>
            <a:pPr marL="342900" lvl="0" indent="-342900">
              <a:lnSpc>
                <a:spcPct val="150000"/>
              </a:lnSpc>
              <a:spcAft>
                <a:spcPts val="800"/>
              </a:spcAft>
              <a:buFontTx/>
              <a:buChar char="-"/>
            </a:pPr>
            <a:r>
              <a:rPr lang="en-US" sz="2800" b="1" dirty="0" err="1">
                <a:solidFill>
                  <a:srgbClr val="000000"/>
                </a:solidFill>
                <a:latin typeface="Times New Roman" pitchFamily="18" charset="0"/>
                <a:ea typeface="Calibri"/>
                <a:cs typeface="Times New Roman" pitchFamily="18" charset="0"/>
              </a:rPr>
              <a:t>Giữ</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gìn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và</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phát</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huy</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truyền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thống</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quý</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báu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của</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dân</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tộc</a:t>
            </a:r>
            <a:r>
              <a:rPr lang="en-US" sz="2800" b="1" dirty="0">
                <a:solidFill>
                  <a:srgbClr val="000000"/>
                </a:solidFill>
                <a:latin typeface="Times New Roman" pitchFamily="18" charset="0"/>
                <a:ea typeface="Calibri"/>
                <a:cs typeface="Times New Roman" pitchFamily="18" charset="0"/>
              </a:rPr>
              <a:t>.</a:t>
            </a:r>
          </a:p>
          <a:p>
            <a:pPr lvl="0">
              <a:lnSpc>
                <a:spcPct val="150000"/>
              </a:lnSpc>
              <a:spcAft>
                <a:spcPts val="800"/>
              </a:spcAft>
            </a:pPr>
            <a:endParaRPr lang="en-US" sz="2000" dirty="0">
              <a:solidFill>
                <a:prstClr val="black"/>
              </a:solidFill>
              <a:latin typeface="Calibri"/>
              <a:ea typeface="Calibri"/>
              <a:cs typeface="Times New Roman"/>
            </a:endParaRPr>
          </a:p>
        </p:txBody>
      </p:sp>
    </p:spTree>
    <p:extLst>
      <p:ext uri="{BB962C8B-B14F-4D97-AF65-F5344CB8AC3E}">
        <p14:creationId xmlns:p14="http://schemas.microsoft.com/office/powerpoint/2010/main" val="698890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b="0" smtClean="0">
                  <a:solidFill>
                    <a:schemeClr val="accent6"/>
                  </a:solidFill>
                  <a:latin typeface="印品黑体" panose="00000500000000000000" pitchFamily="2" charset="-122"/>
                  <a:ea typeface="印品黑体" panose="00000500000000000000" pitchFamily="2" charset="-122"/>
                </a:rPr>
                <a:t>47</a:t>
              </a:fld>
              <a:endParaRPr lang="id-ID" sz="1400" b="0" dirty="0">
                <a:solidFill>
                  <a:schemeClr val="accent6"/>
                </a:solidFill>
                <a:latin typeface="印品黑体" panose="00000500000000000000" pitchFamily="2" charset="-122"/>
                <a:ea typeface="印品黑体" panose="00000500000000000000" pitchFamily="2" charset="-122"/>
              </a:endParaRPr>
            </a:p>
          </p:txBody>
        </p:sp>
      </p:grpSp>
      <p:graphicFrame>
        <p:nvGraphicFramePr>
          <p:cNvPr id="2" name="Diagram 1"/>
          <p:cNvGraphicFramePr/>
          <p:nvPr>
            <p:extLst>
              <p:ext uri="{D42A27DB-BD31-4B8C-83A1-F6EECF244321}">
                <p14:modId xmlns:p14="http://schemas.microsoft.com/office/powerpoint/2010/main" val="157313773"/>
              </p:ext>
            </p:extLst>
          </p:nvPr>
        </p:nvGraphicFramePr>
        <p:xfrm>
          <a:off x="1324448" y="1330748"/>
          <a:ext cx="10867552"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3" name="TextBox 192"/>
          <p:cNvSpPr txBox="1"/>
          <p:nvPr/>
        </p:nvSpPr>
        <p:spPr>
          <a:xfrm>
            <a:off x="5816990" y="2321554"/>
            <a:ext cx="323557" cy="646331"/>
          </a:xfrm>
          <a:prstGeom prst="rect">
            <a:avLst/>
          </a:prstGeom>
          <a:noFill/>
        </p:spPr>
        <p:txBody>
          <a:bodyPr wrap="square" rtlCol="0">
            <a:spAutoFit/>
          </a:bodyPr>
          <a:lstStyle/>
          <a:p>
            <a:pPr algn="ctr"/>
            <a:r>
              <a:rPr lang="id-ID" sz="3600" dirty="0">
                <a:solidFill>
                  <a:schemeClr val="accent1"/>
                </a:solidFill>
                <a:latin typeface="印品黑体" panose="00000500000000000000" pitchFamily="2" charset="-122"/>
                <a:ea typeface="印品黑体" panose="00000500000000000000" pitchFamily="2" charset="-122"/>
              </a:rPr>
              <a:t></a:t>
            </a:r>
          </a:p>
        </p:txBody>
      </p:sp>
      <p:sp>
        <p:nvSpPr>
          <p:cNvPr id="194" name="TextBox 193"/>
          <p:cNvSpPr txBox="1"/>
          <p:nvPr/>
        </p:nvSpPr>
        <p:spPr>
          <a:xfrm>
            <a:off x="6070206" y="3459655"/>
            <a:ext cx="323557" cy="707886"/>
          </a:xfrm>
          <a:prstGeom prst="rect">
            <a:avLst/>
          </a:prstGeom>
          <a:noFill/>
        </p:spPr>
        <p:txBody>
          <a:bodyPr wrap="square" rtlCol="0">
            <a:spAutoFit/>
          </a:bodyPr>
          <a:lstStyle/>
          <a:p>
            <a:pPr algn="ctr"/>
            <a:r>
              <a:rPr lang="id-ID" sz="4000" dirty="0">
                <a:solidFill>
                  <a:schemeClr val="accent2"/>
                </a:solidFill>
                <a:latin typeface="印品黑体" panose="00000500000000000000" pitchFamily="2" charset="-122"/>
                <a:ea typeface="印品黑体" panose="00000500000000000000" pitchFamily="2" charset="-122"/>
              </a:rPr>
              <a:t></a:t>
            </a:r>
          </a:p>
        </p:txBody>
      </p:sp>
      <p:sp>
        <p:nvSpPr>
          <p:cNvPr id="195" name="TextBox 194"/>
          <p:cNvSpPr txBox="1"/>
          <p:nvPr/>
        </p:nvSpPr>
        <p:spPr>
          <a:xfrm>
            <a:off x="5816989" y="4546766"/>
            <a:ext cx="323557" cy="830997"/>
          </a:xfrm>
          <a:prstGeom prst="rect">
            <a:avLst/>
          </a:prstGeom>
          <a:noFill/>
        </p:spPr>
        <p:txBody>
          <a:bodyPr wrap="square" rtlCol="0">
            <a:spAutoFit/>
          </a:bodyPr>
          <a:lstStyle/>
          <a:p>
            <a:pPr algn="ctr"/>
            <a:r>
              <a:rPr lang="id-ID" sz="4800" dirty="0">
                <a:solidFill>
                  <a:schemeClr val="accent3"/>
                </a:solidFill>
                <a:latin typeface="印品黑体" panose="00000500000000000000" pitchFamily="2" charset="-122"/>
                <a:ea typeface="印品黑体" panose="00000500000000000000" pitchFamily="2" charset="-122"/>
              </a:rPr>
              <a:t></a:t>
            </a:r>
          </a:p>
        </p:txBody>
      </p:sp>
      <p:sp>
        <p:nvSpPr>
          <p:cNvPr id="12" name="TextBox 11"/>
          <p:cNvSpPr txBox="1"/>
          <p:nvPr/>
        </p:nvSpPr>
        <p:spPr>
          <a:xfrm>
            <a:off x="3450528" y="511254"/>
            <a:ext cx="5163791" cy="646331"/>
          </a:xfrm>
          <a:prstGeom prst="rect">
            <a:avLst/>
          </a:prstGeom>
          <a:noFill/>
        </p:spPr>
        <p:txBody>
          <a:bodyPr wrap="square" rtlCol="0">
            <a:spAutoFit/>
          </a:bodyPr>
          <a:lstStyle/>
          <a:p>
            <a:pPr algn="ctr"/>
            <a:r>
              <a:rPr lang="en-US" altLang="zh-CN" sz="3600" dirty="0">
                <a:solidFill>
                  <a:schemeClr val="tx2"/>
                </a:solidFill>
                <a:latin typeface="Times New Roman" pitchFamily="18" charset="0"/>
                <a:ea typeface="印品黑体" panose="00000500000000000000" pitchFamily="2" charset="-122"/>
                <a:cs typeface="Times New Roman" pitchFamily="18" charset="0"/>
              </a:rPr>
              <a:t>HƯỚNG DẪN TỰ HỌC</a:t>
            </a:r>
            <a:endParaRPr lang="id-ID" sz="3600" dirty="0">
              <a:solidFill>
                <a:schemeClr val="tx2"/>
              </a:solidFill>
              <a:latin typeface="Times New Roman" pitchFamily="18" charset="0"/>
              <a:ea typeface="印品黑体" panose="00000500000000000000"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2000"/>
                                  </p:stCondLst>
                                  <p:childTnLst>
                                    <p:set>
                                      <p:cBhvr>
                                        <p:cTn id="13" dur="1" fill="hold">
                                          <p:stCondLst>
                                            <p:cond delay="0"/>
                                          </p:stCondLst>
                                        </p:cTn>
                                        <p:tgtEl>
                                          <p:spTgt spid="2">
                                            <p:graphicEl>
                                              <a:dgm id="{9CA5311C-F3F3-438E-B801-4EA70EB42938}"/>
                                            </p:graphicEl>
                                          </p:spTgt>
                                        </p:tgtEl>
                                        <p:attrNameLst>
                                          <p:attrName>style.visibility</p:attrName>
                                        </p:attrNameLst>
                                      </p:cBhvr>
                                      <p:to>
                                        <p:strVal val="visible"/>
                                      </p:to>
                                    </p:set>
                                    <p:animEffect transition="in" filter="wipe(left)">
                                      <p:cBhvr>
                                        <p:cTn id="14" dur="500"/>
                                        <p:tgtEl>
                                          <p:spTgt spid="2">
                                            <p:graphicEl>
                                              <a:dgm id="{9CA5311C-F3F3-438E-B801-4EA70EB42938}"/>
                                            </p:graphicEl>
                                          </p:spTgt>
                                        </p:tgtEl>
                                      </p:cBhvr>
                                    </p:animEffect>
                                  </p:childTnLst>
                                </p:cTn>
                              </p:par>
                              <p:par>
                                <p:cTn id="15" presetID="22" presetClass="entr" presetSubtype="8" fill="hold" grpId="0" nodeType="withEffect">
                                  <p:stCondLst>
                                    <p:cond delay="2500"/>
                                  </p:stCondLst>
                                  <p:childTnLst>
                                    <p:set>
                                      <p:cBhvr>
                                        <p:cTn id="16" dur="1" fill="hold">
                                          <p:stCondLst>
                                            <p:cond delay="0"/>
                                          </p:stCondLst>
                                        </p:cTn>
                                        <p:tgtEl>
                                          <p:spTgt spid="2">
                                            <p:graphicEl>
                                              <a:dgm id="{3A87B7BC-A8F6-4FA9-9633-16321F2F36FB}"/>
                                            </p:graphicEl>
                                          </p:spTgt>
                                        </p:tgtEl>
                                        <p:attrNameLst>
                                          <p:attrName>style.visibility</p:attrName>
                                        </p:attrNameLst>
                                      </p:cBhvr>
                                      <p:to>
                                        <p:strVal val="visible"/>
                                      </p:to>
                                    </p:set>
                                    <p:animEffect transition="in" filter="wipe(left)">
                                      <p:cBhvr>
                                        <p:cTn id="17" dur="500"/>
                                        <p:tgtEl>
                                          <p:spTgt spid="2">
                                            <p:graphicEl>
                                              <a:dgm id="{3A87B7BC-A8F6-4FA9-9633-16321F2F36FB}"/>
                                            </p:graphicEl>
                                          </p:spTgt>
                                        </p:tgtEl>
                                      </p:cBhvr>
                                    </p:animEffect>
                                  </p:childTnLst>
                                </p:cTn>
                              </p:par>
                              <p:par>
                                <p:cTn id="18" presetID="22" presetClass="entr" presetSubtype="8" fill="hold" grpId="0" nodeType="withEffect">
                                  <p:stCondLst>
                                    <p:cond delay="3000"/>
                                  </p:stCondLst>
                                  <p:childTnLst>
                                    <p:set>
                                      <p:cBhvr>
                                        <p:cTn id="19" dur="1" fill="hold">
                                          <p:stCondLst>
                                            <p:cond delay="0"/>
                                          </p:stCondLst>
                                        </p:cTn>
                                        <p:tgtEl>
                                          <p:spTgt spid="2">
                                            <p:graphicEl>
                                              <a:dgm id="{BCFC0A0D-5C26-4B0E-9B97-027EBA05534F}"/>
                                            </p:graphicEl>
                                          </p:spTgt>
                                        </p:tgtEl>
                                        <p:attrNameLst>
                                          <p:attrName>style.visibility</p:attrName>
                                        </p:attrNameLst>
                                      </p:cBhvr>
                                      <p:to>
                                        <p:strVal val="visible"/>
                                      </p:to>
                                    </p:set>
                                    <p:animEffect transition="in" filter="wipe(left)">
                                      <p:cBhvr>
                                        <p:cTn id="20" dur="500"/>
                                        <p:tgtEl>
                                          <p:spTgt spid="2">
                                            <p:graphicEl>
                                              <a:dgm id="{BCFC0A0D-5C26-4B0E-9B97-027EBA05534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3500"/>
                                  </p:stCondLst>
                                  <p:childTnLst>
                                    <p:set>
                                      <p:cBhvr>
                                        <p:cTn id="24" dur="1" fill="hold">
                                          <p:stCondLst>
                                            <p:cond delay="0"/>
                                          </p:stCondLst>
                                        </p:cTn>
                                        <p:tgtEl>
                                          <p:spTgt spid="2">
                                            <p:graphicEl>
                                              <a:dgm id="{F47FA197-DA62-465B-B9A8-DFA36447A975}"/>
                                            </p:graphicEl>
                                          </p:spTgt>
                                        </p:tgtEl>
                                        <p:attrNameLst>
                                          <p:attrName>style.visibility</p:attrName>
                                        </p:attrNameLst>
                                      </p:cBhvr>
                                      <p:to>
                                        <p:strVal val="visible"/>
                                      </p:to>
                                    </p:set>
                                    <p:animEffect transition="in" filter="wipe(left)">
                                      <p:cBhvr>
                                        <p:cTn id="25" dur="500"/>
                                        <p:tgtEl>
                                          <p:spTgt spid="2">
                                            <p:graphicEl>
                                              <a:dgm id="{F47FA197-DA62-465B-B9A8-DFA36447A975}"/>
                                            </p:graphicEl>
                                          </p:spTgt>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2">
                                            <p:graphicEl>
                                              <a:dgm id="{3503E521-6B50-4E2C-8EEC-B8CBD7140168}"/>
                                            </p:graphicEl>
                                          </p:spTgt>
                                        </p:tgtEl>
                                        <p:attrNameLst>
                                          <p:attrName>style.visibility</p:attrName>
                                        </p:attrNameLst>
                                      </p:cBhvr>
                                      <p:to>
                                        <p:strVal val="visible"/>
                                      </p:to>
                                    </p:set>
                                    <p:animEffect transition="in" filter="wipe(left)">
                                      <p:cBhvr>
                                        <p:cTn id="28" dur="500"/>
                                        <p:tgtEl>
                                          <p:spTgt spid="2">
                                            <p:graphicEl>
                                              <a:dgm id="{3503E521-6B50-4E2C-8EEC-B8CBD7140168}"/>
                                            </p:graphicEl>
                                          </p:spTgt>
                                        </p:tgtEl>
                                      </p:cBhvr>
                                    </p:animEffect>
                                  </p:childTnLst>
                                </p:cTn>
                              </p:par>
                              <p:par>
                                <p:cTn id="29" presetID="53" presetClass="entr" presetSubtype="16" fill="hold" grpId="0" nodeType="withEffect">
                                  <p:stCondLst>
                                    <p:cond delay="55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fltVal val="0"/>
                                          </p:val>
                                        </p:tav>
                                        <p:tav tm="100000">
                                          <p:val>
                                            <p:strVal val="#ppt_h"/>
                                          </p:val>
                                        </p:tav>
                                      </p:tavLst>
                                    </p:anim>
                                    <p:animEffect transition="in" filter="fade">
                                      <p:cBhvr>
                                        <p:cTn id="33" dur="500"/>
                                        <p:tgtEl>
                                          <p:spTgt spid="193"/>
                                        </p:tgtEl>
                                      </p:cBhvr>
                                    </p:animEffect>
                                  </p:childTnLst>
                                </p:cTn>
                              </p:par>
                              <p:par>
                                <p:cTn id="34" presetID="53" presetClass="entr" presetSubtype="16" fill="hold" grpId="0" nodeType="withEffect">
                                  <p:stCondLst>
                                    <p:cond delay="5500"/>
                                  </p:stCondLst>
                                  <p:childTnLst>
                                    <p:set>
                                      <p:cBhvr>
                                        <p:cTn id="35" dur="1" fill="hold">
                                          <p:stCondLst>
                                            <p:cond delay="0"/>
                                          </p:stCondLst>
                                        </p:cTn>
                                        <p:tgtEl>
                                          <p:spTgt spid="194"/>
                                        </p:tgtEl>
                                        <p:attrNameLst>
                                          <p:attrName>style.visibility</p:attrName>
                                        </p:attrNameLst>
                                      </p:cBhvr>
                                      <p:to>
                                        <p:strVal val="visible"/>
                                      </p:to>
                                    </p:set>
                                    <p:anim calcmode="lin" valueType="num">
                                      <p:cBhvr>
                                        <p:cTn id="36" dur="500" fill="hold"/>
                                        <p:tgtEl>
                                          <p:spTgt spid="194"/>
                                        </p:tgtEl>
                                        <p:attrNameLst>
                                          <p:attrName>ppt_w</p:attrName>
                                        </p:attrNameLst>
                                      </p:cBhvr>
                                      <p:tavLst>
                                        <p:tav tm="0">
                                          <p:val>
                                            <p:fltVal val="0"/>
                                          </p:val>
                                        </p:tav>
                                        <p:tav tm="100000">
                                          <p:val>
                                            <p:strVal val="#ppt_w"/>
                                          </p:val>
                                        </p:tav>
                                      </p:tavLst>
                                    </p:anim>
                                    <p:anim calcmode="lin" valueType="num">
                                      <p:cBhvr>
                                        <p:cTn id="37" dur="500" fill="hold"/>
                                        <p:tgtEl>
                                          <p:spTgt spid="194"/>
                                        </p:tgtEl>
                                        <p:attrNameLst>
                                          <p:attrName>ppt_h</p:attrName>
                                        </p:attrNameLst>
                                      </p:cBhvr>
                                      <p:tavLst>
                                        <p:tav tm="0">
                                          <p:val>
                                            <p:fltVal val="0"/>
                                          </p:val>
                                        </p:tav>
                                        <p:tav tm="100000">
                                          <p:val>
                                            <p:strVal val="#ppt_h"/>
                                          </p:val>
                                        </p:tav>
                                      </p:tavLst>
                                    </p:anim>
                                    <p:animEffect transition="in" filter="fade">
                                      <p:cBhvr>
                                        <p:cTn id="38" dur="500"/>
                                        <p:tgtEl>
                                          <p:spTgt spid="194"/>
                                        </p:tgtEl>
                                      </p:cBhvr>
                                    </p:animEffect>
                                  </p:childTnLst>
                                </p:cTn>
                              </p:par>
                              <p:par>
                                <p:cTn id="39" presetID="53" presetClass="entr" presetSubtype="16" fill="hold" grpId="0" nodeType="withEffect">
                                  <p:stCondLst>
                                    <p:cond delay="5500"/>
                                  </p:stCondLst>
                                  <p:childTnLst>
                                    <p:set>
                                      <p:cBhvr>
                                        <p:cTn id="40" dur="1" fill="hold">
                                          <p:stCondLst>
                                            <p:cond delay="0"/>
                                          </p:stCondLst>
                                        </p:cTn>
                                        <p:tgtEl>
                                          <p:spTgt spid="195"/>
                                        </p:tgtEl>
                                        <p:attrNameLst>
                                          <p:attrName>style.visibility</p:attrName>
                                        </p:attrNameLst>
                                      </p:cBhvr>
                                      <p:to>
                                        <p:strVal val="visible"/>
                                      </p:to>
                                    </p:set>
                                    <p:anim calcmode="lin" valueType="num">
                                      <p:cBhvr>
                                        <p:cTn id="41" dur="500" fill="hold"/>
                                        <p:tgtEl>
                                          <p:spTgt spid="195"/>
                                        </p:tgtEl>
                                        <p:attrNameLst>
                                          <p:attrName>ppt_w</p:attrName>
                                        </p:attrNameLst>
                                      </p:cBhvr>
                                      <p:tavLst>
                                        <p:tav tm="0">
                                          <p:val>
                                            <p:fltVal val="0"/>
                                          </p:val>
                                        </p:tav>
                                        <p:tav tm="100000">
                                          <p:val>
                                            <p:strVal val="#ppt_w"/>
                                          </p:val>
                                        </p:tav>
                                      </p:tavLst>
                                    </p:anim>
                                    <p:anim calcmode="lin" valueType="num">
                                      <p:cBhvr>
                                        <p:cTn id="42" dur="500" fill="hold"/>
                                        <p:tgtEl>
                                          <p:spTgt spid="195"/>
                                        </p:tgtEl>
                                        <p:attrNameLst>
                                          <p:attrName>ppt_h</p:attrName>
                                        </p:attrNameLst>
                                      </p:cBhvr>
                                      <p:tavLst>
                                        <p:tav tm="0">
                                          <p:val>
                                            <p:fltVal val="0"/>
                                          </p:val>
                                        </p:tav>
                                        <p:tav tm="100000">
                                          <p:val>
                                            <p:strVal val="#ppt_h"/>
                                          </p:val>
                                        </p:tav>
                                      </p:tavLst>
                                    </p:anim>
                                    <p:animEffect transition="in" filter="fade">
                                      <p:cBhvr>
                                        <p:cTn id="43" dur="500"/>
                                        <p:tgtEl>
                                          <p:spTgt spid="195"/>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193" grpId="0"/>
      <p:bldP spid="194" grpId="0"/>
      <p:bldP spid="195"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966" y="123921"/>
            <a:ext cx="2761128" cy="4011098"/>
          </a:xfrm>
          <a:prstGeom prst="rect">
            <a:avLst/>
          </a:prstGeom>
        </p:spPr>
      </p:pic>
      <p:sp>
        <p:nvSpPr>
          <p:cNvPr id="4" name="Freeform 10"/>
          <p:cNvSpPr>
            <a:spLocks noEditPoints="1"/>
          </p:cNvSpPr>
          <p:nvPr/>
        </p:nvSpPr>
        <p:spPr bwMode="auto">
          <a:xfrm>
            <a:off x="1256996" y="1938898"/>
            <a:ext cx="422649" cy="424644"/>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tx2"/>
          </a:solidFill>
          <a:ln>
            <a:noFill/>
          </a:ln>
        </p:spPr>
        <p:txBody>
          <a:bodyPr vert="horz" wrap="square" lIns="91395" tIns="45697" rIns="91395" bIns="45697" numCol="1" anchor="t" anchorCtr="0" compatLnSpc="1"/>
          <a:lstStyle/>
          <a:p>
            <a:pPr defTabSz="1218565" fontAlgn="base">
              <a:spcBef>
                <a:spcPct val="0"/>
              </a:spcBef>
              <a:spcAft>
                <a:spcPct val="0"/>
              </a:spcAft>
              <a:defRPr/>
            </a:pPr>
            <a:endParaRPr lang="zh-CN" altLang="en-US" sz="2400" kern="0" dirty="0">
              <a:solidFill>
                <a:schemeClr val="tx2"/>
              </a:solidFill>
              <a:latin typeface="印品黑体" panose="00000500000000000000" pitchFamily="2" charset="-122"/>
              <a:ea typeface="宋体" panose="02010600030101010101" pitchFamily="2" charset="-122"/>
            </a:endParaRPr>
          </a:p>
        </p:txBody>
      </p:sp>
      <p:sp>
        <p:nvSpPr>
          <p:cNvPr id="7" name="文本框 15"/>
          <p:cNvSpPr txBox="1"/>
          <p:nvPr/>
        </p:nvSpPr>
        <p:spPr>
          <a:xfrm>
            <a:off x="699932" y="1588215"/>
            <a:ext cx="9439898" cy="1969758"/>
          </a:xfrm>
          <a:prstGeom prst="rect">
            <a:avLst/>
          </a:prstGeom>
          <a:noFill/>
        </p:spPr>
        <p:txBody>
          <a:bodyPr wrap="square" lIns="121908" tIns="60954" rIns="121908" bIns="60954" rtlCol="0">
            <a:spAutoFit/>
          </a:bodyPr>
          <a:lstStyle/>
          <a:p>
            <a:pPr algn="ctr"/>
            <a:r>
              <a:rPr lang="en-US" altLang="zh-CN" sz="6000" b="1" dirty="0">
                <a:ln w="12700">
                  <a:noFill/>
                  <a:prstDash val="solid"/>
                </a:ln>
                <a:solidFill>
                  <a:schemeClr val="tx2"/>
                </a:solidFill>
                <a:latin typeface="Times New Roman" pitchFamily="18" charset="0"/>
                <a:ea typeface="印品黑体" panose="00000500000000000000" pitchFamily="2" charset="-122"/>
                <a:cs typeface="Times New Roman" pitchFamily="18" charset="0"/>
              </a:rPr>
              <a:t>CẢM ƠN CÁC EM ĐÃ CHÚ Ý LẮNG NGHE!</a:t>
            </a:r>
            <a:endParaRPr lang="zh-CN" altLang="en-US" sz="6000" b="1" dirty="0">
              <a:ln w="12700">
                <a:noFill/>
                <a:prstDash val="solid"/>
              </a:ln>
              <a:solidFill>
                <a:schemeClr val="tx2"/>
              </a:solidFill>
              <a:latin typeface="Times New Roman" pitchFamily="18" charset="0"/>
              <a:ea typeface="印品黑体" panose="00000500000000000000" pitchFamily="2" charset="-122"/>
              <a:cs typeface="Times New Roman"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814" y="3360494"/>
            <a:ext cx="3944599" cy="3497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26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26000">
                                          <p:cBhvr additive="base">
                                            <p:cTn id="13" dur="750" fill="hold"/>
                                            <p:tgtEl>
                                              <p:spTgt spid="7"/>
                                            </p:tgtEl>
                                            <p:attrNameLst>
                                              <p:attrName>ppt_x</p:attrName>
                                            </p:attrNameLst>
                                          </p:cBhvr>
                                          <p:tavLst>
                                            <p:tav tm="0">
                                              <p:val>
                                                <p:strVal val="0-#ppt_w/2"/>
                                              </p:val>
                                            </p:tav>
                                            <p:tav tm="100000">
                                              <p:val>
                                                <p:strVal val="#ppt_x"/>
                                              </p:val>
                                            </p:tav>
                                          </p:tavLst>
                                        </p:anim>
                                        <p:anim calcmode="lin" valueType="num" p14:bounceEnd="26000">
                                          <p:cBhvr additive="base">
                                            <p:cTn id="14" dur="75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400" fill="hold"/>
                                            <p:tgtEl>
                                              <p:spTgt spid="4"/>
                                            </p:tgtEl>
                                            <p:attrNameLst>
                                              <p:attrName>ppt_x</p:attrName>
                                            </p:attrNameLst>
                                          </p:cBhvr>
                                          <p:tavLst>
                                            <p:tav tm="0">
                                              <p:val>
                                                <p:strVal val="0-#ppt_w/2"/>
                                              </p:val>
                                            </p:tav>
                                            <p:tav tm="100000">
                                              <p:val>
                                                <p:strVal val="#ppt_x"/>
                                              </p:val>
                                            </p:tav>
                                          </p:tavLst>
                                        </p:anim>
                                        <p:anim calcmode="lin" valueType="num">
                                          <p:cBhvr additive="base">
                                            <p:cTn id="19" dur="400" fill="hold"/>
                                            <p:tgtEl>
                                              <p:spTgt spid="4"/>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0-#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400" fill="hold"/>
                                            <p:tgtEl>
                                              <p:spTgt spid="4"/>
                                            </p:tgtEl>
                                            <p:attrNameLst>
                                              <p:attrName>ppt_x</p:attrName>
                                            </p:attrNameLst>
                                          </p:cBhvr>
                                          <p:tavLst>
                                            <p:tav tm="0">
                                              <p:val>
                                                <p:strVal val="0-#ppt_w/2"/>
                                              </p:val>
                                            </p:tav>
                                            <p:tav tm="100000">
                                              <p:val>
                                                <p:strVal val="#ppt_x"/>
                                              </p:val>
                                            </p:tav>
                                          </p:tavLst>
                                        </p:anim>
                                        <p:anim calcmode="lin" valueType="num">
                                          <p:cBhvr additive="base">
                                            <p:cTn id="19" dur="400" fill="hold"/>
                                            <p:tgtEl>
                                              <p:spTgt spid="4"/>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965458"/>
            <a:ext cx="6096000" cy="742511"/>
          </a:xfrm>
          <a:prstGeom prst="rect">
            <a:avLst/>
          </a:prstGeom>
        </p:spPr>
        <p:txBody>
          <a:bodyPr>
            <a:spAutoFit/>
          </a:bodyPr>
          <a:lstStyle/>
          <a:p>
            <a:pPr algn="just">
              <a:lnSpc>
                <a:spcPct val="150000"/>
              </a:lnSpc>
              <a:spcAft>
                <a:spcPts val="800"/>
              </a:spcAft>
            </a:pP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Chuyện</a:t>
            </a: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cổ</a:t>
            </a:r>
            <a:endParaRPr lang="en-US" sz="3200" dirty="0">
              <a:latin typeface="Times New Roman" pitchFamily="18" charset="0"/>
              <a:ea typeface="Calibri"/>
              <a:cs typeface="Times New Roman" pitchFamily="18" charset="0"/>
            </a:endParaRPr>
          </a:p>
        </p:txBody>
      </p:sp>
      <p:sp>
        <p:nvSpPr>
          <p:cNvPr id="3" name="Rectangle 2"/>
          <p:cNvSpPr/>
          <p:nvPr/>
        </p:nvSpPr>
        <p:spPr>
          <a:xfrm>
            <a:off x="1295400" y="160842"/>
            <a:ext cx="3363421" cy="742511"/>
          </a:xfrm>
          <a:prstGeom prst="rect">
            <a:avLst/>
          </a:prstGeom>
        </p:spPr>
        <p:txBody>
          <a:bodyPr wrap="none">
            <a:spAutoFit/>
          </a:bodyPr>
          <a:lstStyle/>
          <a:p>
            <a:pPr lvl="0" algn="just">
              <a:lnSpc>
                <a:spcPct val="150000"/>
              </a:lnSpc>
              <a:spcAft>
                <a:spcPts val="800"/>
              </a:spcAft>
            </a:pPr>
            <a:r>
              <a:rPr lang="en-US" sz="3200" b="1">
                <a:solidFill>
                  <a:srgbClr val="000000"/>
                </a:solidFill>
                <a:latin typeface="Times New Roman" pitchFamily="18" charset="0"/>
                <a:ea typeface="Calibri"/>
                <a:cs typeface="Times New Roman" pitchFamily="18" charset="0"/>
              </a:rPr>
              <a:t>1. Đọc - Chú </a:t>
            </a:r>
            <a:r>
              <a:rPr lang="en-US" sz="3200" b="1" dirty="0" err="1">
                <a:solidFill>
                  <a:srgbClr val="000000"/>
                </a:solidFill>
                <a:latin typeface="Times New Roman" pitchFamily="18" charset="0"/>
                <a:ea typeface="Calibri"/>
                <a:cs typeface="Times New Roman" pitchFamily="18" charset="0"/>
              </a:rPr>
              <a:t>thích</a:t>
            </a:r>
            <a:endParaRPr lang="en-US" sz="3200" dirty="0">
              <a:solidFill>
                <a:prstClr val="black"/>
              </a:solidFill>
              <a:latin typeface="Times New Roman" pitchFamily="18" charset="0"/>
              <a:ea typeface="Calibri"/>
              <a:cs typeface="Times New Roman" pitchFamily="18" charset="0"/>
            </a:endParaRPr>
          </a:p>
        </p:txBody>
      </p:sp>
      <p:sp>
        <p:nvSpPr>
          <p:cNvPr id="4" name="Rectangle 3"/>
          <p:cNvSpPr/>
          <p:nvPr/>
        </p:nvSpPr>
        <p:spPr>
          <a:xfrm>
            <a:off x="1168400" y="1865918"/>
            <a:ext cx="6096000" cy="742511"/>
          </a:xfrm>
          <a:prstGeom prst="rect">
            <a:avLst/>
          </a:prstGeom>
        </p:spPr>
        <p:txBody>
          <a:bodyPr>
            <a:spAutoFit/>
          </a:bodyPr>
          <a:lstStyle/>
          <a:p>
            <a:pPr lvl="0" algn="just">
              <a:lnSpc>
                <a:spcPct val="150000"/>
              </a:lnSpc>
              <a:spcAft>
                <a:spcPts val="800"/>
              </a:spcAft>
            </a:pP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Độ</a:t>
            </a: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trì</a:t>
            </a:r>
            <a:endParaRPr lang="en-US" sz="3200" dirty="0">
              <a:solidFill>
                <a:prstClr val="black"/>
              </a:solidFill>
              <a:latin typeface="Times New Roman" pitchFamily="18" charset="0"/>
              <a:ea typeface="Calibri"/>
              <a:cs typeface="Times New Roman" pitchFamily="18" charset="0"/>
            </a:endParaRPr>
          </a:p>
        </p:txBody>
      </p:sp>
      <p:sp>
        <p:nvSpPr>
          <p:cNvPr id="5" name="Rectangle 4"/>
          <p:cNvSpPr/>
          <p:nvPr/>
        </p:nvSpPr>
        <p:spPr>
          <a:xfrm>
            <a:off x="1168400" y="2756446"/>
            <a:ext cx="6096000" cy="742511"/>
          </a:xfrm>
          <a:prstGeom prst="rect">
            <a:avLst/>
          </a:prstGeom>
        </p:spPr>
        <p:txBody>
          <a:bodyPr>
            <a:spAutoFit/>
          </a:bodyPr>
          <a:lstStyle/>
          <a:p>
            <a:pPr lvl="0" algn="just">
              <a:lnSpc>
                <a:spcPct val="150000"/>
              </a:lnSpc>
              <a:spcAft>
                <a:spcPts val="800"/>
              </a:spcAft>
            </a:pP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Độ</a:t>
            </a: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lượng</a:t>
            </a:r>
            <a:endParaRPr lang="en-US" sz="3200" dirty="0">
              <a:solidFill>
                <a:prstClr val="black"/>
              </a:solidFill>
              <a:latin typeface="Times New Roman" pitchFamily="18" charset="0"/>
              <a:ea typeface="Calibri"/>
              <a:cs typeface="Times New Roman" pitchFamily="18" charset="0"/>
            </a:endParaRPr>
          </a:p>
        </p:txBody>
      </p:sp>
      <p:sp>
        <p:nvSpPr>
          <p:cNvPr id="6" name="Rectangle 5"/>
          <p:cNvSpPr/>
          <p:nvPr/>
        </p:nvSpPr>
        <p:spPr>
          <a:xfrm>
            <a:off x="1295400" y="3685074"/>
            <a:ext cx="6096000" cy="742511"/>
          </a:xfrm>
          <a:prstGeom prst="rect">
            <a:avLst/>
          </a:prstGeom>
        </p:spPr>
        <p:txBody>
          <a:bodyPr>
            <a:spAutoFit/>
          </a:bodyPr>
          <a:lstStyle/>
          <a:p>
            <a:pPr lvl="0" algn="just">
              <a:lnSpc>
                <a:spcPct val="150000"/>
              </a:lnSpc>
              <a:spcAft>
                <a:spcPts val="800"/>
              </a:spcAft>
            </a:pP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Đa</a:t>
            </a: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tình</a:t>
            </a:r>
            <a:endParaRPr lang="en-US" sz="3200"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1295400" y="4842302"/>
            <a:ext cx="1917513" cy="830997"/>
          </a:xfrm>
          <a:prstGeom prst="rect">
            <a:avLst/>
          </a:prstGeom>
        </p:spPr>
        <p:txBody>
          <a:bodyPr wrap="none">
            <a:spAutoFit/>
          </a:bodyPr>
          <a:lstStyle/>
          <a:p>
            <a:pPr lvl="0" algn="just">
              <a:lnSpc>
                <a:spcPct val="150000"/>
              </a:lnSpc>
              <a:spcAft>
                <a:spcPts val="800"/>
              </a:spcAft>
            </a:pP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Đa</a:t>
            </a:r>
            <a:r>
              <a:rPr lang="en-US" sz="3200" dirty="0">
                <a:solidFill>
                  <a:srgbClr val="000000"/>
                </a:solidFill>
                <a:latin typeface="Times New Roman" pitchFamily="18" charset="0"/>
                <a:ea typeface="Calibri"/>
                <a:cs typeface="Times New Roman" pitchFamily="18" charset="0"/>
              </a:rPr>
              <a:t> </a:t>
            </a:r>
            <a:r>
              <a:rPr lang="en-US" sz="3200" dirty="0" err="1">
                <a:solidFill>
                  <a:srgbClr val="000000"/>
                </a:solidFill>
                <a:latin typeface="Times New Roman" pitchFamily="18" charset="0"/>
                <a:ea typeface="Calibri"/>
                <a:cs typeface="Times New Roman" pitchFamily="18" charset="0"/>
              </a:rPr>
              <a:t>mang</a:t>
            </a:r>
            <a:endParaRPr lang="en-US" sz="3200" dirty="0">
              <a:solidFill>
                <a:prstClr val="black"/>
              </a:solidFill>
              <a:latin typeface="Times New Roman" pitchFamily="18" charset="0"/>
              <a:ea typeface="Calibri"/>
              <a:cs typeface="Times New Roman" pitchFamily="18" charset="0"/>
            </a:endParaRPr>
          </a:p>
        </p:txBody>
      </p:sp>
      <p:sp>
        <p:nvSpPr>
          <p:cNvPr id="8" name="Rounded Rectangular Callout 7"/>
          <p:cNvSpPr/>
          <p:nvPr/>
        </p:nvSpPr>
        <p:spPr>
          <a:xfrm>
            <a:off x="5130800" y="228600"/>
            <a:ext cx="4927600" cy="1349506"/>
          </a:xfrm>
          <a:prstGeom prst="wedgeRoundRectCallout">
            <a:avLst>
              <a:gd name="adj1" fmla="val -83977"/>
              <a:gd name="adj2" fmla="val 389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xưa</a:t>
            </a:r>
            <a:endParaRPr lang="en-US" sz="3200" dirty="0">
              <a:latin typeface="Times New Roman" pitchFamily="18" charset="0"/>
              <a:cs typeface="Times New Roman" pitchFamily="18" charset="0"/>
            </a:endParaRPr>
          </a:p>
        </p:txBody>
      </p:sp>
      <p:sp>
        <p:nvSpPr>
          <p:cNvPr id="9" name="Rounded Rectangular Callout 8"/>
          <p:cNvSpPr/>
          <p:nvPr/>
        </p:nvSpPr>
        <p:spPr>
          <a:xfrm>
            <a:off x="5130800" y="1336713"/>
            <a:ext cx="4927600" cy="1349506"/>
          </a:xfrm>
          <a:prstGeom prst="wedgeRoundRectCallout">
            <a:avLst>
              <a:gd name="adj1" fmla="val -104338"/>
              <a:gd name="adj2" fmla="val 1921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endParaRPr lang="en-US" sz="3200" dirty="0">
              <a:latin typeface="Times New Roman" pitchFamily="18" charset="0"/>
              <a:cs typeface="Times New Roman" pitchFamily="18" charset="0"/>
            </a:endParaRPr>
          </a:p>
        </p:txBody>
      </p:sp>
      <p:sp>
        <p:nvSpPr>
          <p:cNvPr id="10" name="Rounded Rectangular Callout 9"/>
          <p:cNvSpPr/>
          <p:nvPr/>
        </p:nvSpPr>
        <p:spPr>
          <a:xfrm>
            <a:off x="5295900" y="2335568"/>
            <a:ext cx="4927600" cy="1349506"/>
          </a:xfrm>
          <a:prstGeom prst="wedgeRoundRectCallout">
            <a:avLst>
              <a:gd name="adj1" fmla="val -95833"/>
              <a:gd name="adj2" fmla="val 2203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itchFamily="18" charset="0"/>
                <a:cs typeface="Times New Roman" pitchFamily="18" charset="0"/>
              </a:rPr>
              <a:t>Đức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a:t>
            </a:r>
          </a:p>
        </p:txBody>
      </p:sp>
      <p:sp>
        <p:nvSpPr>
          <p:cNvPr id="11" name="Rounded Rectangular Callout 10"/>
          <p:cNvSpPr/>
          <p:nvPr/>
        </p:nvSpPr>
        <p:spPr>
          <a:xfrm>
            <a:off x="5295900" y="3381576"/>
            <a:ext cx="4927600" cy="1349506"/>
          </a:xfrm>
          <a:prstGeom prst="wedgeRoundRectCallout">
            <a:avLst>
              <a:gd name="adj1" fmla="val -99956"/>
              <a:gd name="adj2" fmla="val 979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xuc</a:t>
            </a:r>
            <a:endParaRPr lang="en-US" sz="2800" dirty="0">
              <a:latin typeface="Times New Roman" pitchFamily="18" charset="0"/>
              <a:cs typeface="Times New Roman" pitchFamily="18" charset="0"/>
            </a:endParaRPr>
          </a:p>
        </p:txBody>
      </p:sp>
      <p:sp>
        <p:nvSpPr>
          <p:cNvPr id="12" name="Rounded Rectangular Callout 11"/>
          <p:cNvSpPr/>
          <p:nvPr/>
        </p:nvSpPr>
        <p:spPr>
          <a:xfrm>
            <a:off x="5295900" y="4344478"/>
            <a:ext cx="4927600" cy="1349506"/>
          </a:xfrm>
          <a:prstGeom prst="wedgeRoundRectCallout">
            <a:avLst>
              <a:gd name="adj1" fmla="val -95317"/>
              <a:gd name="adj2" fmla="val 2485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itchFamily="18" charset="0"/>
                <a:cs typeface="Times New Roman" pitchFamily="18" charset="0"/>
              </a:rPr>
              <a:t>Ràng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lo </a:t>
            </a:r>
            <a:r>
              <a:rPr lang="en-US" sz="3200" dirty="0" err="1">
                <a:latin typeface="Times New Roman" pitchFamily="18" charset="0"/>
                <a:cs typeface="Times New Roman" pitchFamily="18" charset="0"/>
              </a:rPr>
              <a:t>lắng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839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arn(inVertic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6</a:t>
              </a:fld>
              <a:endParaRPr lang="id-ID" sz="1400" dirty="0">
                <a:solidFill>
                  <a:srgbClr val="FFAA91"/>
                </a:solidFill>
                <a:latin typeface="印品黑体" panose="00000500000000000000" pitchFamily="2" charset="-122"/>
                <a:ea typeface="印品黑体" panose="00000500000000000000" pitchFamily="2" charset="-122"/>
              </a:endParaRPr>
            </a:p>
          </p:txBody>
        </p:sp>
      </p:grpSp>
      <p:sp>
        <p:nvSpPr>
          <p:cNvPr id="33" name="Freeform 7"/>
          <p:cNvSpPr>
            <a:spLocks noChangeAspect="1" noEditPoints="1"/>
          </p:cNvSpPr>
          <p:nvPr/>
        </p:nvSpPr>
        <p:spPr bwMode="auto">
          <a:xfrm>
            <a:off x="3652740" y="3994817"/>
            <a:ext cx="454274" cy="4542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4" name="Freeform 12"/>
          <p:cNvSpPr>
            <a:spLocks noChangeAspect="1" noEditPoints="1"/>
          </p:cNvSpPr>
          <p:nvPr/>
        </p:nvSpPr>
        <p:spPr bwMode="auto">
          <a:xfrm>
            <a:off x="9172921" y="3457252"/>
            <a:ext cx="592661" cy="36162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5" name="Freeform 17"/>
          <p:cNvSpPr>
            <a:spLocks noChangeAspect="1" noEditPoints="1"/>
          </p:cNvSpPr>
          <p:nvPr/>
        </p:nvSpPr>
        <p:spPr bwMode="auto">
          <a:xfrm>
            <a:off x="4754366" y="2194920"/>
            <a:ext cx="497926" cy="397919"/>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6" name="Freeform 22"/>
          <p:cNvSpPr>
            <a:spLocks noChangeAspect="1" noEditPoints="1"/>
          </p:cNvSpPr>
          <p:nvPr/>
        </p:nvSpPr>
        <p:spPr bwMode="auto">
          <a:xfrm>
            <a:off x="8164466" y="4075522"/>
            <a:ext cx="414957" cy="41440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7" name="Freeform 27"/>
          <p:cNvSpPr>
            <a:spLocks noChangeAspect="1" noEditPoints="1"/>
          </p:cNvSpPr>
          <p:nvPr/>
        </p:nvSpPr>
        <p:spPr bwMode="auto">
          <a:xfrm>
            <a:off x="7009277" y="2214399"/>
            <a:ext cx="479129" cy="342382"/>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8" name="Freeform 6"/>
          <p:cNvSpPr>
            <a:spLocks noChangeAspect="1" noEditPoints="1"/>
          </p:cNvSpPr>
          <p:nvPr/>
        </p:nvSpPr>
        <p:spPr bwMode="auto">
          <a:xfrm>
            <a:off x="11282289" y="1937112"/>
            <a:ext cx="541908" cy="554574"/>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9" name="Content Placeholder 2"/>
          <p:cNvSpPr txBox="1"/>
          <p:nvPr/>
        </p:nvSpPr>
        <p:spPr>
          <a:xfrm>
            <a:off x="3366805" y="4494668"/>
            <a:ext cx="1008567" cy="6195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200" b="1" dirty="0">
                <a:solidFill>
                  <a:prstClr val="white"/>
                </a:solidFill>
                <a:latin typeface="印品黑体" panose="00000500000000000000" pitchFamily="2" charset="-122"/>
                <a:ea typeface="印品黑体" panose="00000500000000000000" pitchFamily="2" charset="-122"/>
              </a:rPr>
              <a:t>请添加标题</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0" name="Content Placeholder 2"/>
          <p:cNvSpPr txBox="1"/>
          <p:nvPr/>
        </p:nvSpPr>
        <p:spPr>
          <a:xfrm>
            <a:off x="8963049" y="3985856"/>
            <a:ext cx="1008567" cy="539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prstClr val="white"/>
                </a:solidFill>
                <a:latin typeface="印品黑体" panose="00000500000000000000" pitchFamily="2" charset="-122"/>
                <a:ea typeface="印品黑体" panose="00000500000000000000" pitchFamily="2" charset="-122"/>
              </a:rPr>
              <a:t>Code</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1" name="Content Placeholder 2"/>
          <p:cNvSpPr txBox="1"/>
          <p:nvPr/>
        </p:nvSpPr>
        <p:spPr>
          <a:xfrm>
            <a:off x="4525937" y="2651751"/>
            <a:ext cx="999867" cy="6332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prstClr val="white"/>
                </a:solidFill>
                <a:latin typeface="印品黑体" panose="00000500000000000000" pitchFamily="2" charset="-122"/>
                <a:ea typeface="印品黑体" panose="00000500000000000000" pitchFamily="2" charset="-122"/>
              </a:rPr>
              <a:t>Photography</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2" name="Content Placeholder 2"/>
          <p:cNvSpPr txBox="1"/>
          <p:nvPr/>
        </p:nvSpPr>
        <p:spPr>
          <a:xfrm>
            <a:off x="10782355" y="5633261"/>
            <a:ext cx="999867" cy="4446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200" b="1" dirty="0">
                <a:solidFill>
                  <a:prstClr val="white"/>
                </a:solidFill>
                <a:latin typeface="印品黑体" panose="00000500000000000000" pitchFamily="2" charset="-122"/>
                <a:ea typeface="印品黑体" panose="00000500000000000000" pitchFamily="2" charset="-122"/>
              </a:rPr>
              <a:t>请添加标题</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3" name="Content Placeholder 2"/>
          <p:cNvSpPr txBox="1"/>
          <p:nvPr/>
        </p:nvSpPr>
        <p:spPr>
          <a:xfrm>
            <a:off x="7907563" y="4540812"/>
            <a:ext cx="952908" cy="6317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err="1">
                <a:solidFill>
                  <a:prstClr val="white"/>
                </a:solidFill>
                <a:latin typeface="印品黑体" panose="00000500000000000000" pitchFamily="2" charset="-122"/>
                <a:ea typeface="印品黑体" panose="00000500000000000000" pitchFamily="2" charset="-122"/>
              </a:rPr>
              <a:t>Copywrit</a:t>
            </a:r>
            <a:r>
              <a:rPr lang="id-ID" sz="1200" b="1" dirty="0">
                <a:solidFill>
                  <a:prstClr val="white"/>
                </a:solidFill>
                <a:latin typeface="印品黑体" panose="00000500000000000000" pitchFamily="2" charset="-122"/>
                <a:ea typeface="印品黑体" panose="00000500000000000000" pitchFamily="2" charset="-122"/>
              </a:rPr>
              <a:t>e</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4" name="Content Placeholder 2"/>
          <p:cNvSpPr txBox="1"/>
          <p:nvPr/>
        </p:nvSpPr>
        <p:spPr>
          <a:xfrm>
            <a:off x="6778979" y="2714919"/>
            <a:ext cx="952908" cy="539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prstClr val="white"/>
                </a:solidFill>
                <a:latin typeface="印品黑体" panose="00000500000000000000" pitchFamily="2" charset="-122"/>
                <a:ea typeface="印品黑体" panose="00000500000000000000" pitchFamily="2" charset="-122"/>
              </a:rPr>
              <a:t>Films</a:t>
            </a:r>
            <a:endParaRPr lang="en-US" sz="900" dirty="0">
              <a:solidFill>
                <a:prstClr val="white"/>
              </a:solidFill>
              <a:latin typeface="印品黑体" panose="00000500000000000000" pitchFamily="2" charset="-122"/>
              <a:ea typeface="印品黑体" panose="00000500000000000000" pitchFamily="2" charset="-122"/>
            </a:endParaRPr>
          </a:p>
        </p:txBody>
      </p:sp>
      <p:cxnSp>
        <p:nvCxnSpPr>
          <p:cNvPr id="45" name="Straight Connector 44"/>
          <p:cNvCxnSpPr/>
          <p:nvPr/>
        </p:nvCxnSpPr>
        <p:spPr>
          <a:xfrm>
            <a:off x="742657" y="7916877"/>
            <a:ext cx="10539632"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64375" y="20637"/>
            <a:ext cx="8913908" cy="769441"/>
          </a:xfrm>
          <a:prstGeom prst="rect">
            <a:avLst/>
          </a:prstGeom>
        </p:spPr>
        <p:txBody>
          <a:bodyPr wrap="square">
            <a:spAutoFit/>
          </a:bodyPr>
          <a:lstStyle/>
          <a:p>
            <a:pPr algn="ctr"/>
            <a:r>
              <a:rPr lang="en-US" sz="4400" b="1" dirty="0">
                <a:solidFill>
                  <a:srgbClr val="000000"/>
                </a:solidFill>
                <a:latin typeface="Times New Roman"/>
                <a:ea typeface="Calibri"/>
                <a:cs typeface="Times New Roman"/>
              </a:rPr>
              <a:t>2</a:t>
            </a:r>
            <a:r>
              <a:rPr lang="en-US" sz="4400" b="1">
                <a:solidFill>
                  <a:srgbClr val="000000"/>
                </a:solidFill>
                <a:latin typeface="Times New Roman"/>
                <a:ea typeface="Calibri"/>
                <a:cs typeface="Times New Roman"/>
              </a:rPr>
              <a:t>. </a:t>
            </a:r>
            <a:r>
              <a:rPr lang="en-US" sz="4400" b="1" dirty="0" err="1">
                <a:solidFill>
                  <a:srgbClr val="000000"/>
                </a:solidFill>
                <a:latin typeface="Times New Roman"/>
                <a:ea typeface="Calibri"/>
                <a:cs typeface="Times New Roman"/>
              </a:rPr>
              <a:t>Tác</a:t>
            </a:r>
            <a:r>
              <a:rPr lang="en-US" sz="4400" b="1" dirty="0">
                <a:solidFill>
                  <a:srgbClr val="000000"/>
                </a:solidFill>
                <a:latin typeface="Times New Roman"/>
                <a:ea typeface="Calibri"/>
                <a:cs typeface="Times New Roman"/>
              </a:rPr>
              <a:t> </a:t>
            </a:r>
            <a:r>
              <a:rPr lang="en-US" sz="4400" b="1" dirty="0" err="1">
                <a:solidFill>
                  <a:srgbClr val="000000"/>
                </a:solidFill>
                <a:latin typeface="Times New Roman"/>
                <a:ea typeface="Calibri"/>
                <a:cs typeface="Times New Roman"/>
              </a:rPr>
              <a:t>giả</a:t>
            </a:r>
            <a:endParaRPr lang="en-US" sz="3600" dirty="0">
              <a:latin typeface="Calibri"/>
              <a:ea typeface="Calibri"/>
              <a:cs typeface="Times New Roman"/>
            </a:endParaRPr>
          </a:p>
        </p:txBody>
      </p:sp>
      <p:sp>
        <p:nvSpPr>
          <p:cNvPr id="2" name="AutoShape 2" descr="Lâm Thị Mỹ Dạ: Như nước mắt lặn sâu vào đời... - Tuổi Trẻ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4153"/>
            <a:ext cx="4217483" cy="29006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Nhà thơ tình Lâm Thị Mỹ D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73" y="3289846"/>
            <a:ext cx="4446978" cy="31336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25002" y="938936"/>
            <a:ext cx="6096000" cy="584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3200" b="1" dirty="0" err="1">
                <a:solidFill>
                  <a:prstClr val="black"/>
                </a:solidFill>
                <a:latin typeface="Times New Roman" pitchFamily="18" charset="0"/>
                <a:cs typeface="Times New Roman" pitchFamily="18" charset="0"/>
              </a:rPr>
              <a:t>Lâm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Thị</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Mỹ</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Dạ</a:t>
            </a:r>
            <a:r>
              <a:rPr lang="en-US" sz="3200" b="1" dirty="0">
                <a:solidFill>
                  <a:prstClr val="black"/>
                </a:solidFill>
              </a:rPr>
              <a:t> </a:t>
            </a:r>
            <a:r>
              <a:rPr lang="en-US" sz="3200" dirty="0">
                <a:latin typeface="Times New Roman" panose="02020603050405020304" pitchFamily="18" charset="0"/>
                <a:cs typeface="Times New Roman" panose="02020603050405020304" pitchFamily="18" charset="0"/>
              </a:rPr>
              <a:t>(1949)</a:t>
            </a:r>
          </a:p>
        </p:txBody>
      </p:sp>
      <p:sp>
        <p:nvSpPr>
          <p:cNvPr id="8" name="Rectangle 7"/>
          <p:cNvSpPr/>
          <p:nvPr/>
        </p:nvSpPr>
        <p:spPr>
          <a:xfrm>
            <a:off x="5625002" y="1997840"/>
            <a:ext cx="6096000" cy="58477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a:spAutoFit/>
          </a:bodyPr>
          <a:lstStyle/>
          <a:p>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5643359" y="3247274"/>
            <a:ext cx="6096000" cy="584775"/>
          </a:xfrm>
          <a:prstGeom prst="rect">
            <a:avLst/>
          </a:prstGeom>
          <a:solidFill>
            <a:srgbClr val="00B0F0"/>
          </a:solidFill>
        </p:spPr>
        <p:style>
          <a:lnRef idx="1">
            <a:schemeClr val="accent6"/>
          </a:lnRef>
          <a:fillRef idx="2">
            <a:schemeClr val="accent6"/>
          </a:fillRef>
          <a:effectRef idx="1">
            <a:schemeClr val="accent6"/>
          </a:effectRef>
          <a:fontRef idx="minor">
            <a:schemeClr val="dk1"/>
          </a:fontRef>
        </p:style>
        <p:txBody>
          <a:bodyPr>
            <a:spAutoFi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a:t>
            </a:r>
          </a:p>
        </p:txBody>
      </p:sp>
      <p:sp>
        <p:nvSpPr>
          <p:cNvPr id="10" name="Rectangle 9"/>
          <p:cNvSpPr/>
          <p:nvPr/>
        </p:nvSpPr>
        <p:spPr>
          <a:xfrm>
            <a:off x="5686222" y="4421677"/>
            <a:ext cx="6096000" cy="1569660"/>
          </a:xfrm>
          <a:prstGeom prst="rect">
            <a:avLst/>
          </a:prstGeom>
          <a:solidFill>
            <a:srgbClr val="01A89E"/>
          </a:solidFill>
          <a:ln>
            <a:solidFill>
              <a:schemeClr val="accent1"/>
            </a:solidFill>
          </a:ln>
        </p:spPr>
        <p:style>
          <a:lnRef idx="2">
            <a:schemeClr val="accent6"/>
          </a:lnRef>
          <a:fillRef idx="1">
            <a:schemeClr val="lt1"/>
          </a:fillRef>
          <a:effectRef idx="0">
            <a:schemeClr val="accent6"/>
          </a:effectRef>
          <a:fontRef idx="minor">
            <a:schemeClr val="dk1"/>
          </a:fontRef>
        </p:style>
        <p:txBody>
          <a:bodyPr>
            <a:spAutoFit/>
          </a:bodyPr>
          <a:lstStyle/>
          <a:p>
            <a:r>
              <a:rPr lang="vi-VN" sz="3200" dirty="0">
                <a:latin typeface="Times New Roman" panose="02020603050405020304" pitchFamily="18" charset="0"/>
                <a:cs typeface="Times New Roman" panose="02020603050405020304" pitchFamily="18" charset="0"/>
              </a:rPr>
              <a:t>PCST: </a:t>
            </a:r>
            <a:r>
              <a:rPr lang="vi-VN" sz="3200" dirty="0" err="1">
                <a:latin typeface="Times New Roman" panose="02020603050405020304" pitchFamily="18" charset="0"/>
                <a:cs typeface="Times New Roman" panose="02020603050405020304" pitchFamily="18" charset="0"/>
              </a:rPr>
              <a:t>nhẹ</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nhàng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đằm</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thắm</a:t>
            </a:r>
            <a:r>
              <a:rPr lang="vi-VN" sz="3200" dirty="0">
                <a:latin typeface="Times New Roman" panose="02020603050405020304" pitchFamily="18" charset="0"/>
                <a:cs typeface="Times New Roman" panose="02020603050405020304" pitchFamily="18" charset="0"/>
              </a:rPr>
              <a:t>, trong </a:t>
            </a:r>
            <a:r>
              <a:rPr lang="vi-VN" sz="3200" dirty="0" err="1">
                <a:latin typeface="Times New Roman" panose="02020603050405020304" pitchFamily="18" charset="0"/>
                <a:cs typeface="Times New Roman" panose="02020603050405020304" pitchFamily="18" charset="0"/>
              </a:rPr>
              <a:t>trẻo</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thể</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hiện</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tâm </a:t>
            </a:r>
            <a:r>
              <a:rPr lang="vi-VN" sz="3200" dirty="0" err="1">
                <a:latin typeface="Times New Roman" panose="02020603050405020304" pitchFamily="18" charset="0"/>
                <a:cs typeface="Times New Roman" panose="02020603050405020304" pitchFamily="18" charset="0"/>
              </a:rPr>
              <a:t>hồn</a:t>
            </a:r>
            <a:r>
              <a:rPr lang="vi-VN" sz="3200" dirty="0">
                <a:latin typeface="Times New Roman" panose="02020603050405020304" pitchFamily="18" charset="0"/>
                <a:cs typeface="Times New Roman" panose="02020603050405020304" pitchFamily="18" charset="0"/>
              </a:rPr>
              <a:t> tinh </a:t>
            </a:r>
            <a:r>
              <a:rPr lang="vi-VN" sz="3200" dirty="0" err="1">
                <a:latin typeface="Times New Roman" panose="02020603050405020304" pitchFamily="18" charset="0"/>
                <a:cs typeface="Times New Roman" panose="02020603050405020304" pitchFamily="18" charset="0"/>
              </a:rPr>
              <a:t>tế</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giàu</a:t>
            </a:r>
            <a:r>
              <a:rPr lang="vi-VN" sz="3200" dirty="0">
                <a:latin typeface="Times New Roman" panose="02020603050405020304" pitchFamily="18" charset="0"/>
                <a:cs typeface="Times New Roman" panose="02020603050405020304" pitchFamily="18" charset="0"/>
              </a:rPr>
              <a:t> yêu thương.</a:t>
            </a:r>
            <a:endParaRPr lang="en-US" sz="3200" dirty="0">
              <a:latin typeface="Times New Roman" panose="02020603050405020304" pitchFamily="18" charset="0"/>
              <a:cs typeface="Times New Roman" panose="02020603050405020304" pitchFamily="18" charset="0"/>
            </a:endParaRPr>
          </a:p>
        </p:txBody>
      </p:sp>
      <p:pic>
        <p:nvPicPr>
          <p:cNvPr id="3080" name="Picture 8" descr="100+ hình ảnh vẽ bông hoa đẹp - hinhanhsieudep.net">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55632" y="5596055"/>
            <a:ext cx="1236368" cy="121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78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Effect transition="in" filter="fade">
                                      <p:cBhvr>
                                        <p:cTn id="9" dur="1000"/>
                                        <p:tgtEl>
                                          <p:spTgt spid="37"/>
                                        </p:tgtEl>
                                      </p:cBhvr>
                                    </p:animEffect>
                                  </p:childTnLst>
                                </p:cTn>
                              </p:par>
                            </p:childTnLst>
                          </p:cTn>
                        </p:par>
                        <p:par>
                          <p:cTn id="10" fill="hold">
                            <p:stCondLst>
                              <p:cond delay="35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2" presetClass="entr" presetSubtype="4" fill="hold" nodeType="withEffect">
                                  <p:stCondLst>
                                    <p:cond delay="50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heel(1)">
                                      <p:cBhvr>
                                        <p:cTn id="27" dur="20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wheel(1)">
                                      <p:cBhvr>
                                        <p:cTn id="32" dur="20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p:bldP spid="5" grpId="0"/>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b="0" smtClean="0">
                  <a:solidFill>
                    <a:schemeClr val="accent6"/>
                  </a:solidFill>
                  <a:latin typeface="印品黑体" panose="00000500000000000000" pitchFamily="2" charset="-122"/>
                  <a:ea typeface="印品黑体" panose="00000500000000000000" pitchFamily="2" charset="-122"/>
                </a:rPr>
                <a:t>7</a:t>
              </a:fld>
              <a:endParaRPr lang="id-ID" sz="1400" b="0" dirty="0">
                <a:solidFill>
                  <a:schemeClr val="accent6"/>
                </a:solidFill>
                <a:latin typeface="印品黑体" panose="00000500000000000000" pitchFamily="2" charset="-122"/>
                <a:ea typeface="印品黑体" panose="00000500000000000000" pitchFamily="2" charset="-122"/>
              </a:endParaRPr>
            </a:p>
          </p:txBody>
        </p:sp>
      </p:grpSp>
      <p:sp>
        <p:nvSpPr>
          <p:cNvPr id="2" name="Rectangle 1"/>
          <p:cNvSpPr/>
          <p:nvPr/>
        </p:nvSpPr>
        <p:spPr>
          <a:xfrm>
            <a:off x="4082460" y="275848"/>
            <a:ext cx="5402441" cy="707886"/>
          </a:xfrm>
          <a:prstGeom prst="rect">
            <a:avLst/>
          </a:prstGeom>
        </p:spPr>
        <p:txBody>
          <a:bodyPr wrap="none">
            <a:spAutoFit/>
          </a:bodyPr>
          <a:lstStyle/>
          <a:p>
            <a:r>
              <a:rPr lang="en-US" sz="4000" b="1" kern="100" dirty="0" err="1">
                <a:latin typeface="Times New Roman" pitchFamily="18" charset="0"/>
                <a:ea typeface="SimSun"/>
                <a:cs typeface="Times New Roman" pitchFamily="18" charset="0"/>
              </a:rPr>
              <a:t>Các</a:t>
            </a:r>
            <a:r>
              <a:rPr lang="en-US" sz="4000" b="1" kern="100" dirty="0">
                <a:latin typeface="Times New Roman" pitchFamily="18" charset="0"/>
                <a:ea typeface="SimSun"/>
                <a:cs typeface="Times New Roman" pitchFamily="18" charset="0"/>
              </a:rPr>
              <a:t> </a:t>
            </a:r>
            <a:r>
              <a:rPr lang="en-US" sz="4000" b="1" kern="100" dirty="0" err="1">
                <a:latin typeface="Times New Roman" pitchFamily="18" charset="0"/>
                <a:ea typeface="SimSun"/>
                <a:cs typeface="Times New Roman" pitchFamily="18" charset="0"/>
              </a:rPr>
              <a:t>tác</a:t>
            </a:r>
            <a:r>
              <a:rPr lang="en-US" sz="4000" b="1" kern="100" dirty="0">
                <a:latin typeface="Times New Roman" pitchFamily="18" charset="0"/>
                <a:ea typeface="SimSun"/>
                <a:cs typeface="Times New Roman" pitchFamily="18" charset="0"/>
              </a:rPr>
              <a:t> </a:t>
            </a:r>
            <a:r>
              <a:rPr lang="en-US" sz="4000" b="1" kern="100" dirty="0" err="1">
                <a:latin typeface="Times New Roman" pitchFamily="18" charset="0"/>
                <a:ea typeface="SimSun"/>
                <a:cs typeface="Times New Roman" pitchFamily="18" charset="0"/>
              </a:rPr>
              <a:t>phẩm</a:t>
            </a:r>
            <a:r>
              <a:rPr lang="en-US" sz="4000" b="1" kern="100" dirty="0">
                <a:latin typeface="Times New Roman" pitchFamily="18" charset="0"/>
                <a:ea typeface="SimSun"/>
                <a:cs typeface="Times New Roman" pitchFamily="18" charset="0"/>
              </a:rPr>
              <a:t> </a:t>
            </a:r>
            <a:r>
              <a:rPr lang="en-US" sz="4000" b="1" kern="100" dirty="0" err="1">
                <a:latin typeface="Times New Roman" pitchFamily="18" charset="0"/>
                <a:ea typeface="SimSun"/>
                <a:cs typeface="Times New Roman" pitchFamily="18" charset="0"/>
              </a:rPr>
              <a:t>tiêu</a:t>
            </a:r>
            <a:r>
              <a:rPr lang="en-US" sz="4000" b="1" kern="100" dirty="0">
                <a:latin typeface="Times New Roman" pitchFamily="18" charset="0"/>
                <a:ea typeface="SimSun"/>
                <a:cs typeface="Times New Roman" pitchFamily="18" charset="0"/>
              </a:rPr>
              <a:t> </a:t>
            </a:r>
            <a:r>
              <a:rPr lang="en-US" sz="4000" b="1" kern="100" dirty="0" err="1">
                <a:latin typeface="Times New Roman" pitchFamily="18" charset="0"/>
                <a:ea typeface="SimSun"/>
                <a:cs typeface="Times New Roman" pitchFamily="18" charset="0"/>
              </a:rPr>
              <a:t>biểu</a:t>
            </a:r>
            <a:r>
              <a:rPr lang="en-US" sz="4000" b="1" kern="100" dirty="0">
                <a:latin typeface="Times New Roman" pitchFamily="18" charset="0"/>
                <a:ea typeface="SimSun"/>
                <a:cs typeface="Times New Roman" pitchFamily="18" charset="0"/>
              </a:rPr>
              <a:t>:</a:t>
            </a:r>
            <a:endParaRPr lang="en-US" sz="4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4" y="1646238"/>
            <a:ext cx="2974976" cy="38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Z.(27). Trang 27 - Thông báo (cập nhật) - HẬU CHIẾN &amp;amp; QUYỀN SỐNG CỦA MIỀN  NAM – thơ văn sử tri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680" y="1646238"/>
            <a:ext cx="2995320" cy="39798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ài thơ: BIỂN (Lâm Thị Mỹ Dạ) - ThờiĐại2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0192" y="1646238"/>
            <a:ext cx="3151922" cy="38836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trong thơ Lâm Thị Mỹ Dạ - Tạp chí Sông 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680" y="1519239"/>
            <a:ext cx="3441652" cy="401060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100+ hình ảnh vẽ bông hoa đẹp - hinhanhsieudep.net">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5632" y="5596055"/>
            <a:ext cx="1236368" cy="121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heel(1)">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wheel(1)">
                                      <p:cBhvr>
                                        <p:cTn id="24" dur="20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wheel(1)">
                                      <p:cBhvr>
                                        <p:cTn id="29" dur="20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 calcmode="lin" valueType="num">
                                      <p:cBhvr>
                                        <p:cTn id="34" dur="500" fill="hold"/>
                                        <p:tgtEl>
                                          <p:spTgt spid="2056"/>
                                        </p:tgtEl>
                                        <p:attrNameLst>
                                          <p:attrName>ppt_w</p:attrName>
                                        </p:attrNameLst>
                                      </p:cBhvr>
                                      <p:tavLst>
                                        <p:tav tm="0">
                                          <p:val>
                                            <p:fltVal val="0"/>
                                          </p:val>
                                        </p:tav>
                                        <p:tav tm="100000">
                                          <p:val>
                                            <p:strVal val="#ppt_w"/>
                                          </p:val>
                                        </p:tav>
                                      </p:tavLst>
                                    </p:anim>
                                    <p:anim calcmode="lin" valueType="num">
                                      <p:cBhvr>
                                        <p:cTn id="35" dur="500" fill="hold"/>
                                        <p:tgtEl>
                                          <p:spTgt spid="2056"/>
                                        </p:tgtEl>
                                        <p:attrNameLst>
                                          <p:attrName>ppt_h</p:attrName>
                                        </p:attrNameLst>
                                      </p:cBhvr>
                                      <p:tavLst>
                                        <p:tav tm="0">
                                          <p:val>
                                            <p:fltVal val="0"/>
                                          </p:val>
                                        </p:tav>
                                        <p:tav tm="100000">
                                          <p:val>
                                            <p:strVal val="#ppt_h"/>
                                          </p:val>
                                        </p:tav>
                                      </p:tavLst>
                                    </p:anim>
                                    <p:animEffect transition="in" filter="fade">
                                      <p:cBhvr>
                                        <p:cTn id="3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622114" y="146960"/>
            <a:ext cx="454547" cy="378000"/>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latin typeface="印品黑体" panose="00000500000000000000" pitchFamily="2" charset="-122"/>
                <a:ea typeface="印品黑体" panose="00000500000000000000" pitchFamily="2" charset="-122"/>
              </a:endParaRPr>
            </a:p>
          </p:txBody>
        </p:sp>
        <p:sp>
          <p:nvSpPr>
            <p:cNvPr id="22" name="TextBox 21"/>
            <p:cNvSpPr txBox="1"/>
            <p:nvPr/>
          </p:nvSpPr>
          <p:spPr>
            <a:xfrm>
              <a:off x="9334685" y="762802"/>
              <a:ext cx="454547" cy="307777"/>
            </a:xfrm>
            <a:prstGeom prst="rect">
              <a:avLst/>
            </a:prstGeom>
            <a:noFill/>
          </p:spPr>
          <p:txBody>
            <a:bodyPr wrap="square" rtlCol="0">
              <a:spAutoFit/>
            </a:bodyPr>
            <a:lstStyle/>
            <a:p>
              <a:pPr algn="ctr"/>
              <a:fld id="{6938B089-D366-4B18-8F5D-85B96241FA3F}" type="slidenum">
                <a:rPr lang="id-ID" sz="1400" smtClean="0">
                  <a:solidFill>
                    <a:srgbClr val="FFAA91"/>
                  </a:solidFill>
                  <a:latin typeface="印品黑体" panose="00000500000000000000" pitchFamily="2" charset="-122"/>
                  <a:ea typeface="印品黑体" panose="00000500000000000000" pitchFamily="2" charset="-122"/>
                </a:rPr>
                <a:pPr algn="ctr"/>
                <a:t>8</a:t>
              </a:fld>
              <a:endParaRPr lang="id-ID" sz="1400" dirty="0">
                <a:solidFill>
                  <a:srgbClr val="FFAA91"/>
                </a:solidFill>
                <a:latin typeface="印品黑体" panose="00000500000000000000" pitchFamily="2" charset="-122"/>
                <a:ea typeface="印品黑体" panose="00000500000000000000" pitchFamily="2" charset="-122"/>
              </a:endParaRPr>
            </a:p>
          </p:txBody>
        </p:sp>
      </p:grpSp>
      <p:sp>
        <p:nvSpPr>
          <p:cNvPr id="33" name="Freeform 7"/>
          <p:cNvSpPr>
            <a:spLocks noChangeAspect="1" noEditPoints="1"/>
          </p:cNvSpPr>
          <p:nvPr/>
        </p:nvSpPr>
        <p:spPr bwMode="auto">
          <a:xfrm>
            <a:off x="3652740" y="3994817"/>
            <a:ext cx="454274" cy="4542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4" name="Freeform 12"/>
          <p:cNvSpPr>
            <a:spLocks noChangeAspect="1" noEditPoints="1"/>
          </p:cNvSpPr>
          <p:nvPr/>
        </p:nvSpPr>
        <p:spPr bwMode="auto">
          <a:xfrm>
            <a:off x="9172921" y="3457252"/>
            <a:ext cx="592661" cy="36162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5" name="Freeform 17"/>
          <p:cNvSpPr>
            <a:spLocks noChangeAspect="1" noEditPoints="1"/>
          </p:cNvSpPr>
          <p:nvPr/>
        </p:nvSpPr>
        <p:spPr bwMode="auto">
          <a:xfrm>
            <a:off x="4754366" y="2194920"/>
            <a:ext cx="497926" cy="397919"/>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6" name="Freeform 22"/>
          <p:cNvSpPr>
            <a:spLocks noChangeAspect="1" noEditPoints="1"/>
          </p:cNvSpPr>
          <p:nvPr/>
        </p:nvSpPr>
        <p:spPr bwMode="auto">
          <a:xfrm>
            <a:off x="8164466" y="4075522"/>
            <a:ext cx="414957" cy="41440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7" name="Freeform 27"/>
          <p:cNvSpPr>
            <a:spLocks noChangeAspect="1" noEditPoints="1"/>
          </p:cNvSpPr>
          <p:nvPr/>
        </p:nvSpPr>
        <p:spPr bwMode="auto">
          <a:xfrm>
            <a:off x="7009277" y="2214399"/>
            <a:ext cx="479129" cy="342382"/>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8" name="Freeform 6"/>
          <p:cNvSpPr>
            <a:spLocks noChangeAspect="1" noEditPoints="1"/>
          </p:cNvSpPr>
          <p:nvPr/>
        </p:nvSpPr>
        <p:spPr bwMode="auto">
          <a:xfrm>
            <a:off x="11282289" y="1937112"/>
            <a:ext cx="541908" cy="554574"/>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prstClr val="black"/>
              </a:solidFill>
              <a:latin typeface="印品黑体" panose="00000500000000000000" pitchFamily="2" charset="-122"/>
              <a:ea typeface="印品黑体" panose="00000500000000000000" pitchFamily="2" charset="-122"/>
            </a:endParaRPr>
          </a:p>
        </p:txBody>
      </p:sp>
      <p:sp>
        <p:nvSpPr>
          <p:cNvPr id="39" name="Content Placeholder 2"/>
          <p:cNvSpPr txBox="1"/>
          <p:nvPr/>
        </p:nvSpPr>
        <p:spPr>
          <a:xfrm>
            <a:off x="3366805" y="4494668"/>
            <a:ext cx="1008567" cy="6195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200" b="1" dirty="0">
                <a:solidFill>
                  <a:prstClr val="white"/>
                </a:solidFill>
                <a:latin typeface="印品黑体" panose="00000500000000000000" pitchFamily="2" charset="-122"/>
                <a:ea typeface="印品黑体" panose="00000500000000000000" pitchFamily="2" charset="-122"/>
              </a:rPr>
              <a:t>请添加标题</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0" name="Content Placeholder 2"/>
          <p:cNvSpPr txBox="1"/>
          <p:nvPr/>
        </p:nvSpPr>
        <p:spPr>
          <a:xfrm>
            <a:off x="8963049" y="3985856"/>
            <a:ext cx="1008567" cy="539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prstClr val="white"/>
                </a:solidFill>
                <a:latin typeface="印品黑体" panose="00000500000000000000" pitchFamily="2" charset="-122"/>
                <a:ea typeface="印品黑体" panose="00000500000000000000" pitchFamily="2" charset="-122"/>
              </a:rPr>
              <a:t>Code</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1" name="Content Placeholder 2"/>
          <p:cNvSpPr txBox="1"/>
          <p:nvPr/>
        </p:nvSpPr>
        <p:spPr>
          <a:xfrm>
            <a:off x="4525937" y="2651751"/>
            <a:ext cx="999867" cy="6332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prstClr val="white"/>
                </a:solidFill>
                <a:latin typeface="印品黑体" panose="00000500000000000000" pitchFamily="2" charset="-122"/>
                <a:ea typeface="印品黑体" panose="00000500000000000000" pitchFamily="2" charset="-122"/>
              </a:rPr>
              <a:t>Photography</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2" name="Content Placeholder 2"/>
          <p:cNvSpPr txBox="1"/>
          <p:nvPr/>
        </p:nvSpPr>
        <p:spPr>
          <a:xfrm>
            <a:off x="10782355" y="5633261"/>
            <a:ext cx="999867" cy="4446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200" b="1" dirty="0">
                <a:solidFill>
                  <a:prstClr val="white"/>
                </a:solidFill>
                <a:latin typeface="印品黑体" panose="00000500000000000000" pitchFamily="2" charset="-122"/>
                <a:ea typeface="印品黑体" panose="00000500000000000000" pitchFamily="2" charset="-122"/>
              </a:rPr>
              <a:t>请添加标题</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3" name="Content Placeholder 2"/>
          <p:cNvSpPr txBox="1"/>
          <p:nvPr/>
        </p:nvSpPr>
        <p:spPr>
          <a:xfrm>
            <a:off x="7907563" y="4540812"/>
            <a:ext cx="952908" cy="6317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err="1">
                <a:solidFill>
                  <a:prstClr val="white"/>
                </a:solidFill>
                <a:latin typeface="印品黑体" panose="00000500000000000000" pitchFamily="2" charset="-122"/>
                <a:ea typeface="印品黑体" panose="00000500000000000000" pitchFamily="2" charset="-122"/>
              </a:rPr>
              <a:t>Copywrit</a:t>
            </a:r>
            <a:r>
              <a:rPr lang="id-ID" sz="1200" b="1" dirty="0">
                <a:solidFill>
                  <a:prstClr val="white"/>
                </a:solidFill>
                <a:latin typeface="印品黑体" panose="00000500000000000000" pitchFamily="2" charset="-122"/>
                <a:ea typeface="印品黑体" panose="00000500000000000000" pitchFamily="2" charset="-122"/>
              </a:rPr>
              <a:t>e</a:t>
            </a:r>
            <a:endParaRPr lang="en-US" sz="900" dirty="0">
              <a:solidFill>
                <a:prstClr val="white"/>
              </a:solidFill>
              <a:latin typeface="印品黑体" panose="00000500000000000000" pitchFamily="2" charset="-122"/>
              <a:ea typeface="印品黑体" panose="00000500000000000000" pitchFamily="2" charset="-122"/>
            </a:endParaRPr>
          </a:p>
        </p:txBody>
      </p:sp>
      <p:sp>
        <p:nvSpPr>
          <p:cNvPr id="44" name="Content Placeholder 2"/>
          <p:cNvSpPr txBox="1"/>
          <p:nvPr/>
        </p:nvSpPr>
        <p:spPr>
          <a:xfrm>
            <a:off x="6778979" y="2714919"/>
            <a:ext cx="952908" cy="539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solidFill>
                  <a:prstClr val="white"/>
                </a:solidFill>
                <a:latin typeface="印品黑体" panose="00000500000000000000" pitchFamily="2" charset="-122"/>
                <a:ea typeface="印品黑体" panose="00000500000000000000" pitchFamily="2" charset="-122"/>
              </a:rPr>
              <a:t>Films</a:t>
            </a:r>
            <a:endParaRPr lang="en-US" sz="900" dirty="0">
              <a:solidFill>
                <a:prstClr val="white"/>
              </a:solidFill>
              <a:latin typeface="印品黑体" panose="00000500000000000000" pitchFamily="2" charset="-122"/>
              <a:ea typeface="印品黑体" panose="00000500000000000000" pitchFamily="2" charset="-122"/>
            </a:endParaRPr>
          </a:p>
        </p:txBody>
      </p:sp>
      <p:cxnSp>
        <p:nvCxnSpPr>
          <p:cNvPr id="45" name="Straight Connector 44"/>
          <p:cNvCxnSpPr/>
          <p:nvPr/>
        </p:nvCxnSpPr>
        <p:spPr>
          <a:xfrm>
            <a:off x="742657" y="7916877"/>
            <a:ext cx="10539632"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64375" y="20637"/>
            <a:ext cx="8913908" cy="769441"/>
          </a:xfrm>
          <a:prstGeom prst="rect">
            <a:avLst/>
          </a:prstGeom>
        </p:spPr>
        <p:txBody>
          <a:bodyPr wrap="square">
            <a:spAutoFit/>
          </a:bodyPr>
          <a:lstStyle/>
          <a:p>
            <a:pPr algn="ctr"/>
            <a:r>
              <a:rPr lang="en-US" sz="4400" b="1" dirty="0">
                <a:solidFill>
                  <a:srgbClr val="000000"/>
                </a:solidFill>
                <a:latin typeface="Times New Roman"/>
                <a:ea typeface="Calibri"/>
                <a:cs typeface="Times New Roman"/>
              </a:rPr>
              <a:t>2. </a:t>
            </a:r>
            <a:r>
              <a:rPr lang="en-US" sz="4400" b="1" dirty="0" err="1">
                <a:solidFill>
                  <a:srgbClr val="000000"/>
                </a:solidFill>
                <a:latin typeface="Times New Roman"/>
                <a:ea typeface="Calibri"/>
                <a:cs typeface="Times New Roman"/>
              </a:rPr>
              <a:t>Tác</a:t>
            </a:r>
            <a:r>
              <a:rPr lang="en-US" sz="4400" b="1" dirty="0">
                <a:solidFill>
                  <a:srgbClr val="000000"/>
                </a:solidFill>
                <a:latin typeface="Times New Roman"/>
                <a:ea typeface="Calibri"/>
                <a:cs typeface="Times New Roman"/>
              </a:rPr>
              <a:t> </a:t>
            </a:r>
            <a:r>
              <a:rPr lang="en-US" sz="4400" b="1" dirty="0" err="1">
                <a:solidFill>
                  <a:srgbClr val="000000"/>
                </a:solidFill>
                <a:latin typeface="Times New Roman"/>
                <a:ea typeface="Calibri"/>
                <a:cs typeface="Times New Roman"/>
              </a:rPr>
              <a:t>phẩm</a:t>
            </a:r>
            <a:endParaRPr lang="en-US" sz="3600" dirty="0">
              <a:latin typeface="Calibri"/>
              <a:ea typeface="Calibri"/>
              <a:cs typeface="Times New Roman"/>
            </a:endParaRPr>
          </a:p>
        </p:txBody>
      </p:sp>
      <p:sp>
        <p:nvSpPr>
          <p:cNvPr id="2" name="AutoShape 2" descr="Lâm Thị Mỹ Dạ: Như nước mắt lặn sâu vào đời... - Tuổi Trẻ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5" descr="Nhà thơ tình Lâm Thị Mỹ D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549980" y="907743"/>
            <a:ext cx="6096000" cy="52322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80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HCST: </a:t>
            </a:r>
            <a:r>
              <a:rPr lang="en-US" sz="2800" err="1">
                <a:latin typeface="Times New Roman" panose="02020603050405020304" pitchFamily="18" charset="0"/>
                <a:cs typeface="Times New Roman" panose="02020603050405020304" pitchFamily="18" charset="0"/>
              </a:rPr>
              <a:t>Năm</a:t>
            </a:r>
            <a:r>
              <a:rPr lang="en-US" sz="2800">
                <a:latin typeface="Times New Roman" panose="02020603050405020304" pitchFamily="18" charset="0"/>
                <a:cs typeface="Times New Roman" panose="02020603050405020304" pitchFamily="18" charset="0"/>
              </a:rPr>
              <a:t> 1979</a:t>
            </a:r>
            <a:endParaRPr lang="en-US"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5568337" y="1741586"/>
            <a:ext cx="6096000" cy="52322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a:spAutoFit/>
          </a:bodyPr>
          <a:lstStyle/>
          <a:p>
            <a:r>
              <a:rPr lang="en-US" sz="2800">
                <a:latin typeface="Times New Roman" panose="02020603050405020304" pitchFamily="18" charset="0"/>
                <a:cs typeface="Times New Roman" panose="02020603050405020304" pitchFamily="18" charset="0"/>
              </a:rPr>
              <a:t>b.</a:t>
            </a:r>
            <a:r>
              <a:rPr lang="vi-VN" sz="280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Thể</a:t>
            </a:r>
            <a:r>
              <a:rPr lang="vi-VN" sz="2800" dirty="0">
                <a:latin typeface="Times New Roman" panose="02020603050405020304" pitchFamily="18" charset="0"/>
                <a:cs typeface="Times New Roman" panose="02020603050405020304" pitchFamily="18" charset="0"/>
              </a:rPr>
              <a:t> thơ: </a:t>
            </a:r>
            <a:r>
              <a:rPr lang="vi-VN" sz="2800" dirty="0" err="1">
                <a:latin typeface="Times New Roman" panose="02020603050405020304" pitchFamily="18" charset="0"/>
                <a:cs typeface="Times New Roman" panose="02020603050405020304" pitchFamily="18" charset="0"/>
              </a:rPr>
              <a:t>Lục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bát</a:t>
            </a:r>
            <a:endParaRPr lang="vi-VN"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5568337" y="2523720"/>
            <a:ext cx="6096000" cy="523220"/>
          </a:xfrm>
          <a:prstGeom prst="rect">
            <a:avLst/>
          </a:prstGeom>
          <a:solidFill>
            <a:srgbClr val="00B0F0"/>
          </a:solidFill>
        </p:spPr>
        <p:style>
          <a:lnRef idx="1">
            <a:schemeClr val="accent6"/>
          </a:lnRef>
          <a:fillRef idx="2">
            <a:schemeClr val="accent6"/>
          </a:fillRef>
          <a:effectRef idx="1">
            <a:schemeClr val="accent6"/>
          </a:effectRef>
          <a:fontRef idx="minor">
            <a:schemeClr val="dk1"/>
          </a:fontRef>
        </p:style>
        <p:txBody>
          <a:bodyPr>
            <a:spAutoFit/>
          </a:bodyPr>
          <a:lstStyle/>
          <a:p>
            <a:r>
              <a:rPr lang="en-US" sz="280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PTBĐ: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endParaRPr lang="en-US" sz="4400" dirty="0">
              <a:latin typeface="Times New Roman" panose="02020603050405020304" pitchFamily="18" charset="0"/>
              <a:cs typeface="Times New Roman" panose="02020603050405020304" pitchFamily="18" charset="0"/>
            </a:endParaRPr>
          </a:p>
        </p:txBody>
      </p:sp>
      <p:pic>
        <p:nvPicPr>
          <p:cNvPr id="3080" name="Picture 8" descr="100+ hình ảnh vẽ bông hoa đẹp - hinhanhsieudep.net">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5632" y="5596055"/>
            <a:ext cx="1236368" cy="121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C780577A-59CC-4F6E-0060-2D460A264218}"/>
              </a:ext>
            </a:extLst>
          </p:cNvPr>
          <p:cNvSpPr/>
          <p:nvPr/>
        </p:nvSpPr>
        <p:spPr>
          <a:xfrm>
            <a:off x="5561198" y="3291290"/>
            <a:ext cx="6096000" cy="1815882"/>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r>
              <a:rPr lang="en-US" sz="2800">
                <a:latin typeface="Times New Roman" panose="02020603050405020304" pitchFamily="18" charset="0"/>
                <a:cs typeface="Times New Roman" panose="02020603050405020304" pitchFamily="18" charset="0"/>
              </a:rPr>
              <a:t>d</a:t>
            </a:r>
            <a:r>
              <a:rPr lang="vi-VN" sz="280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Bố</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cục</a:t>
            </a:r>
            <a:r>
              <a:rPr lang="vi-VN" sz="2800" dirty="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Những</a:t>
            </a:r>
            <a:r>
              <a:rPr lang="vi-VN" sz="2800" dirty="0">
                <a:latin typeface="Times New Roman" panose="02020603050405020304" pitchFamily="18" charset="0"/>
                <a:cs typeface="Times New Roman" panose="02020603050405020304" pitchFamily="18" charset="0"/>
              </a:rPr>
              <a:t> câu </a:t>
            </a:r>
            <a:r>
              <a:rPr lang="vi-VN" sz="2800" dirty="0" err="1">
                <a:latin typeface="Times New Roman" panose="02020603050405020304" pitchFamily="18" charset="0"/>
                <a:cs typeface="Times New Roman" panose="02020603050405020304" pitchFamily="18" charset="0"/>
              </a:rPr>
              <a:t>chuyện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cổ</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gợi</a:t>
            </a:r>
            <a:r>
              <a:rPr lang="vi-VN" sz="2800" dirty="0">
                <a:latin typeface="Times New Roman" panose="02020603050405020304" pitchFamily="18" charset="0"/>
                <a:cs typeface="Times New Roman" panose="02020603050405020304" pitchFamily="18" charset="0"/>
              </a:rPr>
              <a:t> ra </a:t>
            </a:r>
            <a:r>
              <a:rPr lang="vi-VN" sz="2800" dirty="0" err="1">
                <a:latin typeface="Times New Roman" panose="02020603050405020304" pitchFamily="18" charset="0"/>
                <a:cs typeface="Times New Roman" panose="02020603050405020304" pitchFamily="18" charset="0"/>
              </a:rPr>
              <a:t>từ</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bài</a:t>
            </a:r>
            <a:r>
              <a:rPr lang="vi-VN" sz="2800" dirty="0">
                <a:latin typeface="Times New Roman" panose="02020603050405020304" pitchFamily="18" charset="0"/>
                <a:cs typeface="Times New Roman" panose="02020603050405020304" pitchFamily="18" charset="0"/>
              </a:rPr>
              <a:t> thơ.</a:t>
            </a:r>
          </a:p>
          <a:p>
            <a:r>
              <a:rPr lang="vi-VN" sz="2800" dirty="0">
                <a:latin typeface="Times New Roman" panose="02020603050405020304" pitchFamily="18" charset="0"/>
                <a:cs typeface="Times New Roman" panose="02020603050405020304" pitchFamily="18" charset="0"/>
              </a:rPr>
              <a:t>+ Ý </a:t>
            </a:r>
            <a:r>
              <a:rPr lang="vi-VN" sz="2800" dirty="0" err="1">
                <a:latin typeface="Times New Roman" panose="02020603050405020304" pitchFamily="18" charset="0"/>
                <a:cs typeface="Times New Roman" panose="02020603050405020304" pitchFamily="18" charset="0"/>
              </a:rPr>
              <a:t>nghĩa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những</a:t>
            </a:r>
            <a:r>
              <a:rPr lang="vi-VN" sz="2800" dirty="0">
                <a:latin typeface="Times New Roman" panose="02020603050405020304" pitchFamily="18" charset="0"/>
                <a:cs typeface="Times New Roman" panose="02020603050405020304" pitchFamily="18" charset="0"/>
              </a:rPr>
              <a:t> câu </a:t>
            </a:r>
            <a:r>
              <a:rPr lang="vi-VN" sz="2800" dirty="0" err="1">
                <a:latin typeface="Times New Roman" panose="02020603050405020304" pitchFamily="18" charset="0"/>
                <a:cs typeface="Times New Roman" panose="02020603050405020304" pitchFamily="18" charset="0"/>
              </a:rPr>
              <a:t>chuyện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08FF21-917C-C2A4-E6EF-BF85CE3120A7}"/>
              </a:ext>
            </a:extLst>
          </p:cNvPr>
          <p:cNvPicPr>
            <a:picLocks noChangeAspect="1"/>
          </p:cNvPicPr>
          <p:nvPr/>
        </p:nvPicPr>
        <p:blipFill>
          <a:blip r:embed="rId5"/>
          <a:stretch>
            <a:fillRect/>
          </a:stretch>
        </p:blipFill>
        <p:spPr>
          <a:xfrm>
            <a:off x="188621" y="1600240"/>
            <a:ext cx="5142441" cy="3653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904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Effect transition="in" filter="fade">
                                      <p:cBhvr>
                                        <p:cTn id="9" dur="1000"/>
                                        <p:tgtEl>
                                          <p:spTgt spid="37"/>
                                        </p:tgtEl>
                                      </p:cBhvr>
                                    </p:animEffect>
                                  </p:childTnLst>
                                </p:cTn>
                              </p:par>
                            </p:childTnLst>
                          </p:cTn>
                        </p:par>
                        <p:par>
                          <p:cTn id="10" fill="hold">
                            <p:stCondLst>
                              <p:cond delay="35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2" presetClass="entr" presetSubtype="4" fill="hold" nodeType="withEffect">
                                  <p:stCondLst>
                                    <p:cond delay="50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heel(1)">
                                      <p:cBhvr>
                                        <p:cTn id="4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p:bldP spid="5" grpId="0"/>
      <p:bldP spid="7" grpId="0" animBg="1"/>
      <p:bldP spid="8" grpId="0" animBg="1"/>
      <p:bldP spid="9"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27613" y="2616200"/>
            <a:ext cx="1799668" cy="147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6" name="流程图: 库存数据 5"/>
          <p:cNvSpPr/>
          <p:nvPr/>
        </p:nvSpPr>
        <p:spPr>
          <a:xfrm flipH="1">
            <a:off x="2727447" y="2417674"/>
            <a:ext cx="7081111" cy="1874926"/>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prstClr val="white"/>
              </a:solidFill>
              <a:latin typeface="印品黑体" panose="00000500000000000000" pitchFamily="2" charset="-122"/>
              <a:ea typeface="印品黑体" panose="00000500000000000000" pitchFamily="2" charset="-122"/>
            </a:endParaRPr>
          </a:p>
        </p:txBody>
      </p:sp>
      <p:sp>
        <p:nvSpPr>
          <p:cNvPr id="7" name="TextBox 9"/>
          <p:cNvSpPr txBox="1"/>
          <p:nvPr/>
        </p:nvSpPr>
        <p:spPr>
          <a:xfrm>
            <a:off x="2164881" y="2584271"/>
            <a:ext cx="1133644" cy="1200329"/>
          </a:xfrm>
          <a:prstGeom prst="rect">
            <a:avLst/>
          </a:prstGeom>
          <a:noFill/>
        </p:spPr>
        <p:txBody>
          <a:bodyPr wrap="none" rtlCol="0">
            <a:spAutoFit/>
          </a:bodyPr>
          <a:lstStyle/>
          <a:p>
            <a:r>
              <a:rPr lang="en-US" altLang="zh-CN" sz="7200" b="1" dirty="0">
                <a:solidFill>
                  <a:prstClr val="white"/>
                </a:solidFill>
                <a:latin typeface="Times New Roman" pitchFamily="18" charset="0"/>
                <a:ea typeface="印品黑体" panose="00000500000000000000" pitchFamily="2" charset="-122"/>
                <a:cs typeface="Times New Roman" pitchFamily="18" charset="0"/>
              </a:rPr>
              <a:t>II.</a:t>
            </a:r>
            <a:endParaRPr lang="zh-CN" altLang="en-US" sz="7200" b="1" dirty="0">
              <a:solidFill>
                <a:prstClr val="white"/>
              </a:solidFill>
              <a:latin typeface="Times New Roman" pitchFamily="18" charset="0"/>
              <a:ea typeface="印品黑体" panose="00000500000000000000" pitchFamily="2" charset="-122"/>
              <a:cs typeface="Times New Roman" pitchFamily="18" charset="0"/>
            </a:endParaRPr>
          </a:p>
        </p:txBody>
      </p:sp>
      <p:sp>
        <p:nvSpPr>
          <p:cNvPr id="9" name="TextBox 11"/>
          <p:cNvSpPr txBox="1"/>
          <p:nvPr/>
        </p:nvSpPr>
        <p:spPr>
          <a:xfrm>
            <a:off x="3725933" y="2176374"/>
            <a:ext cx="5433054" cy="2400657"/>
          </a:xfrm>
          <a:prstGeom prst="rect">
            <a:avLst/>
          </a:prstGeom>
          <a:noFill/>
        </p:spPr>
        <p:txBody>
          <a:bodyPr wrap="square" rtlCol="0">
            <a:spAutoFit/>
          </a:bodyPr>
          <a:lstStyle/>
          <a:p>
            <a:pPr algn="ctr">
              <a:lnSpc>
                <a:spcPct val="125000"/>
              </a:lnSpc>
            </a:pPr>
            <a:r>
              <a:rPr lang="en-US" altLang="zh-CN" sz="6000" b="1" dirty="0">
                <a:solidFill>
                  <a:prstClr val="white"/>
                </a:solidFill>
                <a:latin typeface="Times New Roman" pitchFamily="18" charset="0"/>
                <a:ea typeface="印品黑体" panose="00000500000000000000" pitchFamily="2" charset="-122"/>
                <a:cs typeface="Times New Roman" pitchFamily="18" charset="0"/>
              </a:rPr>
              <a:t>KHÁM PHÁ VĂN BẢN:</a:t>
            </a:r>
            <a:endParaRPr lang="zh-CN" altLang="en-US" sz="6000" b="1" dirty="0">
              <a:solidFill>
                <a:prstClr val="white"/>
              </a:solidFill>
              <a:latin typeface="Times New Roman" pitchFamily="18" charset="0"/>
              <a:ea typeface="印品黑体" panose="00000500000000000000" pitchFamily="2" charset="-122"/>
              <a:cs typeface="Times New Roman" pitchFamily="18" charset="0"/>
            </a:endParaRPr>
          </a:p>
        </p:txBody>
      </p:sp>
    </p:spTree>
    <p:extLst>
      <p:ext uri="{BB962C8B-B14F-4D97-AF65-F5344CB8AC3E}">
        <p14:creationId xmlns:p14="http://schemas.microsoft.com/office/powerpoint/2010/main" val="24370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43. Phong cách ngôn ngữ báo chí tt">
  <a:themeElements>
    <a:clrScheme name="自定义 569">
      <a:dk1>
        <a:sysClr val="windowText" lastClr="000000"/>
      </a:dk1>
      <a:lt1>
        <a:sysClr val="window" lastClr="FFFFFF"/>
      </a:lt1>
      <a:dk2>
        <a:srgbClr val="E54919"/>
      </a:dk2>
      <a:lt2>
        <a:srgbClr val="E54919"/>
      </a:lt2>
      <a:accent1>
        <a:srgbClr val="E54919"/>
      </a:accent1>
      <a:accent2>
        <a:srgbClr val="F4501B"/>
      </a:accent2>
      <a:accent3>
        <a:srgbClr val="FF5622"/>
      </a:accent3>
      <a:accent4>
        <a:srgbClr val="FE7043"/>
      </a:accent4>
      <a:accent5>
        <a:srgbClr val="FD8A66"/>
      </a:accent5>
      <a:accent6>
        <a:srgbClr val="FFAA91"/>
      </a:accent6>
      <a:hlink>
        <a:srgbClr val="FF0000"/>
      </a:hlink>
      <a:folHlink>
        <a:srgbClr val="F4501B"/>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5ca48c57ce450">
  <a:themeElements>
    <a:clrScheme name="自定义 569">
      <a:dk1>
        <a:sysClr val="windowText" lastClr="000000"/>
      </a:dk1>
      <a:lt1>
        <a:sysClr val="window" lastClr="FFFFFF"/>
      </a:lt1>
      <a:dk2>
        <a:srgbClr val="E54919"/>
      </a:dk2>
      <a:lt2>
        <a:srgbClr val="E54919"/>
      </a:lt2>
      <a:accent1>
        <a:srgbClr val="E54919"/>
      </a:accent1>
      <a:accent2>
        <a:srgbClr val="F4501B"/>
      </a:accent2>
      <a:accent3>
        <a:srgbClr val="FF5622"/>
      </a:accent3>
      <a:accent4>
        <a:srgbClr val="FE7043"/>
      </a:accent4>
      <a:accent5>
        <a:srgbClr val="FD8A66"/>
      </a:accent5>
      <a:accent6>
        <a:srgbClr val="FFAA91"/>
      </a:accent6>
      <a:hlink>
        <a:srgbClr val="FF0000"/>
      </a:hlink>
      <a:folHlink>
        <a:srgbClr val="F4501B"/>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43. Phong cách ngôn ngữ báo chí tt</Template>
  <TotalTime>2127</TotalTime>
  <Words>2347</Words>
  <Application>Microsoft Office PowerPoint</Application>
  <PresentationFormat>Widescreen</PresentationFormat>
  <Paragraphs>448</Paragraphs>
  <Slides>48</Slides>
  <Notes>25</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48</vt:i4>
      </vt:variant>
    </vt:vector>
  </HeadingPairs>
  <TitlesOfParts>
    <vt:vector size="60" baseType="lpstr">
      <vt:lpstr>Arial</vt:lpstr>
      <vt:lpstr>Calibri</vt:lpstr>
      <vt:lpstr>Lucida Sans Unicode</vt:lpstr>
      <vt:lpstr>Tahoma</vt:lpstr>
      <vt:lpstr>Times New Roman</vt:lpstr>
      <vt:lpstr>Verdana</vt:lpstr>
      <vt:lpstr>Wingdings 2</vt:lpstr>
      <vt:lpstr>Wingdings 3</vt:lpstr>
      <vt:lpstr>印品黑体</vt:lpstr>
      <vt:lpstr>43. Phong cách ngôn ngữ báo chí tt</vt:lpstr>
      <vt:lpstr>1_5ca48c57ce450</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Hằng Thanh</cp:lastModifiedBy>
  <cp:revision>117</cp:revision>
  <dcterms:created xsi:type="dcterms:W3CDTF">2021-09-05T01:35:32Z</dcterms:created>
  <dcterms:modified xsi:type="dcterms:W3CDTF">2023-11-27T04:44:47Z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