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2.xml" ContentType="application/vnd.openxmlformats-officedocument.presentationml.tags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  <p:sldMasterId id="2147483678" r:id="rId2"/>
  </p:sldMasterIdLst>
  <p:notesMasterIdLst>
    <p:notesMasterId r:id="rId43"/>
  </p:notesMasterIdLst>
  <p:sldIdLst>
    <p:sldId id="256" r:id="rId3"/>
    <p:sldId id="259" r:id="rId4"/>
    <p:sldId id="257" r:id="rId5"/>
    <p:sldId id="292" r:id="rId6"/>
    <p:sldId id="293" r:id="rId7"/>
    <p:sldId id="290" r:id="rId8"/>
    <p:sldId id="260" r:id="rId9"/>
    <p:sldId id="291" r:id="rId10"/>
    <p:sldId id="299" r:id="rId11"/>
    <p:sldId id="301" r:id="rId12"/>
    <p:sldId id="302" r:id="rId13"/>
    <p:sldId id="304" r:id="rId14"/>
    <p:sldId id="339" r:id="rId15"/>
    <p:sldId id="303" r:id="rId16"/>
    <p:sldId id="305" r:id="rId17"/>
    <p:sldId id="306" r:id="rId18"/>
    <p:sldId id="307" r:id="rId19"/>
    <p:sldId id="308" r:id="rId20"/>
    <p:sldId id="321" r:id="rId21"/>
    <p:sldId id="320" r:id="rId22"/>
    <p:sldId id="317" r:id="rId23"/>
    <p:sldId id="318" r:id="rId24"/>
    <p:sldId id="319" r:id="rId25"/>
    <p:sldId id="323" r:id="rId26"/>
    <p:sldId id="325" r:id="rId27"/>
    <p:sldId id="326" r:id="rId28"/>
    <p:sldId id="327" r:id="rId29"/>
    <p:sldId id="322" r:id="rId30"/>
    <p:sldId id="330" r:id="rId31"/>
    <p:sldId id="331" r:id="rId32"/>
    <p:sldId id="333" r:id="rId33"/>
    <p:sldId id="337" r:id="rId34"/>
    <p:sldId id="338" r:id="rId35"/>
    <p:sldId id="334" r:id="rId36"/>
    <p:sldId id="335" r:id="rId37"/>
    <p:sldId id="336" r:id="rId38"/>
    <p:sldId id="258" r:id="rId39"/>
    <p:sldId id="332" r:id="rId40"/>
    <p:sldId id="324" r:id="rId41"/>
    <p:sldId id="329" r:id="rId42"/>
  </p:sldIdLst>
  <p:sldSz cx="9144000" cy="5143500" type="screen16x9"/>
  <p:notesSz cx="6858000" cy="9144000"/>
  <p:embeddedFontLst>
    <p:embeddedFont>
      <p:font typeface="华文新魏" panose="02010800040101010101" pitchFamily="2" charset="-122"/>
      <p:regular r:id="rId44"/>
    </p:embeddedFont>
    <p:embeddedFont>
      <p:font typeface=".VnTime" panose="020B7200000000000000" pitchFamily="34" charset="0"/>
      <p:regular r:id="rId45"/>
      <p:bold r:id="rId46"/>
      <p:italic r:id="rId47"/>
      <p:boldItalic r:id="rId48"/>
    </p:embeddedFont>
    <p:embeddedFont>
      <p:font typeface="Archivo Black" panose="020B0604020202020204" charset="0"/>
      <p:regular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Calibri Light" panose="020F0302020204030204" pitchFamily="34" charset="0"/>
      <p:regular r:id="rId54"/>
      <p:italic r:id="rId55"/>
    </p:embeddedFont>
    <p:embeddedFont>
      <p:font typeface="Chivo" panose="020B0604020202020204" charset="0"/>
      <p:regular r:id="rId56"/>
      <p:bold r:id="rId57"/>
      <p:italic r:id="rId58"/>
      <p:boldItalic r:id="rId59"/>
    </p:embeddedFont>
    <p:embeddedFont>
      <p:font typeface="Fira Sans Extra Condensed" panose="020B0503050000020004" pitchFamily="34" charset="0"/>
      <p:regular r:id="rId60"/>
      <p:bold r:id="rId61"/>
    </p:embeddedFont>
    <p:embeddedFont>
      <p:font typeface="Fredoka One" panose="02000000000000000000" pitchFamily="2" charset="0"/>
      <p:regular r:id="rId62"/>
    </p:embeddedFont>
    <p:embeddedFont>
      <p:font typeface="Hammersmith One" panose="02010703030501060504" pitchFamily="2" charset="0"/>
      <p:regular r:id="rId63"/>
    </p:embeddedFont>
    <p:embeddedFont>
      <p:font typeface="Palanquin Dark" panose="020B0604020202020204" charset="0"/>
      <p:regular r:id="rId64"/>
      <p:bold r:id="rId65"/>
    </p:embeddedFont>
    <p:embeddedFont>
      <p:font typeface="Roboto" panose="02000000000000000000" pitchFamily="2" charset="0"/>
      <p:regular r:id="rId66"/>
      <p:bold r:id="rId67"/>
      <p:italic r:id="rId68"/>
      <p:boldItalic r:id="rId6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8C9CD71-3CFD-48E5-8993-E7D4ECBB7A5C}">
  <a:tblStyle styleId="{78C9CD71-3CFD-48E5-8993-E7D4ECBB7A5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font" Target="fonts/font20.fntdata"/><Relationship Id="rId68" Type="http://schemas.openxmlformats.org/officeDocument/2006/relationships/font" Target="fonts/font25.fntdata"/><Relationship Id="rId7" Type="http://schemas.openxmlformats.org/officeDocument/2006/relationships/slide" Target="slides/slide5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font" Target="fonts/font2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61" Type="http://schemas.openxmlformats.org/officeDocument/2006/relationships/font" Target="fonts/font1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font" Target="fonts/font22.fntdata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69" Type="http://schemas.openxmlformats.org/officeDocument/2006/relationships/font" Target="fonts/font26.fntdata"/><Relationship Id="rId8" Type="http://schemas.openxmlformats.org/officeDocument/2006/relationships/slide" Target="slides/slide6.xml"/><Relationship Id="rId51" Type="http://schemas.openxmlformats.org/officeDocument/2006/relationships/font" Target="fonts/font8.fntdata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font" Target="fonts/font24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452668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8794a74c9d_0_2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3" name="Google Shape;1053;g8794a74c9d_0_2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Nhâm</a:t>
            </a:r>
            <a:r>
              <a:rPr lang="en-US" sz="1100" baseline="0" dirty="0">
                <a:solidFill>
                  <a:srgbClr val="00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0981713891- 0366.698.459.</a:t>
            </a:r>
            <a:endParaRPr lang="en-US" sz="11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9184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85cf8b5f36_0_6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85cf8b5f36_0_6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Nhâm</a:t>
            </a:r>
            <a:r>
              <a:rPr lang="en-US" sz="1100" baseline="0" dirty="0">
                <a:solidFill>
                  <a:srgbClr val="00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0981713891- 0366.698.459.</a:t>
            </a:r>
            <a:endParaRPr lang="en-US" sz="11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7394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85cf8b5f36_0_6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85cf8b5f36_0_6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8118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g12d6a910809_1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5" name="Google Shape;1275;g12d6a910809_1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1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Nhâm</a:t>
            </a:r>
            <a:endParaRPr lang="en-US" sz="11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0981713891- 0366.698.459.</a:t>
            </a:r>
            <a:endParaRPr lang="en-US" sz="11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53047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85cf8b5f36_0_6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85cf8b5f36_0_6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Nhâm</a:t>
            </a:r>
            <a:r>
              <a:rPr lang="en-US" sz="1100" baseline="0" dirty="0">
                <a:solidFill>
                  <a:srgbClr val="00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0981713891- 0366.698.459.</a:t>
            </a:r>
            <a:endParaRPr lang="en-US" sz="11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4209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85cf8b5f36_0_6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85cf8b5f36_0_6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Nhâm</a:t>
            </a:r>
            <a:r>
              <a:rPr lang="en-US" sz="1100" baseline="0" dirty="0">
                <a:solidFill>
                  <a:srgbClr val="00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0981713891- 0366.698.459.</a:t>
            </a:r>
            <a:endParaRPr lang="en-US" sz="11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2500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85cf8b5f36_0_6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85cf8b5f36_0_6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73541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85cf8b5f36_0_6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85cf8b5f36_0_6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07256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85cf8b5f36_0_6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85cf8b5f36_0_6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74622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85cf8b5f36_0_6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85cf8b5f36_0_6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Nhâm</a:t>
            </a:r>
            <a:r>
              <a:rPr lang="en-US" sz="1100" baseline="0" dirty="0">
                <a:solidFill>
                  <a:srgbClr val="00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0981713891- 0366.698.459.</a:t>
            </a:r>
            <a:endParaRPr lang="en-US" sz="11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9546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85cf8b5f36_0_6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85cf8b5f36_0_6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4522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gc6ac5e8787_1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3" name="Google Shape;1203;gc6ac5e8787_1_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1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Nhâm</a:t>
            </a:r>
            <a:endParaRPr lang="en-US" sz="11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0981713891- 0366.698.459.</a:t>
            </a:r>
            <a:endParaRPr lang="en-US" sz="11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1978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85cf8b5f36_0_6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85cf8b5f36_0_6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04944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85cf8b5f36_0_6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85cf8b5f36_0_6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Nhâm</a:t>
            </a:r>
            <a:r>
              <a:rPr lang="en-US" sz="1100" baseline="0">
                <a:solidFill>
                  <a:srgbClr val="00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0981713891- 0366.698.459.</a:t>
            </a:r>
            <a:endParaRPr lang="en-US" sz="110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2383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85cf8b5f36_0_6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85cf8b5f36_0_6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19193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85cf8b5f36_0_6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85cf8b5f36_0_6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8699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g12d6a910809_1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5" name="Google Shape;1275;g12d6a910809_1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29763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85cf8b5f36_0_6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85cf8b5f36_0_6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1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Nhâm</a:t>
            </a:r>
            <a:endParaRPr lang="en-US" sz="11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0981713891- 0366.698.459.</a:t>
            </a:r>
            <a:endParaRPr lang="en-US" sz="11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43513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85cf8b5f36_0_6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85cf8b5f36_0_6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95235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85cf8b5f36_0_6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85cf8b5f36_0_6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33898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gc6ac5e8787_1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3" name="Google Shape;1203;gc6ac5e8787_1_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48243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gc6ac5e8787_1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3" name="Google Shape;1203;gc6ac5e8787_1_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6276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85cf8b5f36_0_6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85cf8b5f36_0_6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1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Nhâm</a:t>
            </a:r>
            <a:endParaRPr lang="en-US" sz="11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0981713891- 0366.698.459.</a:t>
            </a:r>
            <a:endParaRPr lang="en-US" sz="11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60759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85cf8b5f36_0_6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85cf8b5f36_0_6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1751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85cf8b5f36_0_6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85cf8b5f36_0_6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1743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85cf8b5f36_0_6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85cf8b5f36_0_6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1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Nhâm</a:t>
            </a:r>
            <a:endParaRPr lang="en-US" sz="11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0981713891- 0366.698.459.</a:t>
            </a:r>
            <a:endParaRPr lang="en-US" sz="11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8896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gc6ac5e8787_1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3" name="Google Shape;1203;gc6ac5e8787_1_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Nhâm</a:t>
            </a:r>
            <a:r>
              <a:rPr lang="en-US" sz="1100" baseline="0" dirty="0">
                <a:solidFill>
                  <a:srgbClr val="00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0981713891- 0366.698.459.</a:t>
            </a:r>
            <a:endParaRPr lang="en-US" sz="11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518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g12d6a910809_1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5" name="Google Shape;1275;g12d6a910809_1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Nhâm</a:t>
            </a:r>
            <a:r>
              <a:rPr lang="en-US" sz="1100" baseline="0" dirty="0">
                <a:solidFill>
                  <a:srgbClr val="00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0981713891- 0366.698.459.</a:t>
            </a:r>
            <a:endParaRPr lang="en-US" sz="11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913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85cf8b5f36_0_6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85cf8b5f36_0_6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2351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85cf8b5f36_0_6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85cf8b5f36_0_6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4159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88089" y="178344"/>
            <a:ext cx="8767822" cy="4786812"/>
            <a:chOff x="240700" y="905375"/>
            <a:chExt cx="7132950" cy="3894250"/>
          </a:xfrm>
        </p:grpSpPr>
        <p:sp>
          <p:nvSpPr>
            <p:cNvPr id="10" name="Google Shape;10;p2"/>
            <p:cNvSpPr/>
            <p:nvPr/>
          </p:nvSpPr>
          <p:spPr>
            <a:xfrm>
              <a:off x="327375" y="987700"/>
              <a:ext cx="6959625" cy="3729600"/>
            </a:xfrm>
            <a:custGeom>
              <a:avLst/>
              <a:gdLst/>
              <a:ahLst/>
              <a:cxnLst/>
              <a:rect l="l" t="t" r="r" b="b"/>
              <a:pathLst>
                <a:path w="278385" h="149184" fill="none" extrusionOk="0">
                  <a:moveTo>
                    <a:pt x="0" y="1"/>
                  </a:moveTo>
                  <a:lnTo>
                    <a:pt x="278385" y="1"/>
                  </a:lnTo>
                  <a:lnTo>
                    <a:pt x="278385" y="149184"/>
                  </a:lnTo>
                  <a:lnTo>
                    <a:pt x="0" y="149184"/>
                  </a:ln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73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905375"/>
              <a:ext cx="7132950" cy="3894250"/>
            </a:xfrm>
            <a:custGeom>
              <a:avLst/>
              <a:gdLst/>
              <a:ahLst/>
              <a:cxnLst/>
              <a:rect l="l" t="t" r="r" b="b"/>
              <a:pathLst>
                <a:path w="285318" h="155770" fill="none" extrusionOk="0">
                  <a:moveTo>
                    <a:pt x="278385" y="6933"/>
                  </a:moveTo>
                  <a:lnTo>
                    <a:pt x="278385" y="1"/>
                  </a:lnTo>
                  <a:lnTo>
                    <a:pt x="6933" y="1"/>
                  </a:lnTo>
                  <a:lnTo>
                    <a:pt x="6933" y="6933"/>
                  </a:lnTo>
                  <a:lnTo>
                    <a:pt x="1" y="6933"/>
                  </a:lnTo>
                  <a:lnTo>
                    <a:pt x="1" y="148837"/>
                  </a:lnTo>
                  <a:lnTo>
                    <a:pt x="6933" y="148837"/>
                  </a:lnTo>
                  <a:lnTo>
                    <a:pt x="6933" y="155769"/>
                  </a:lnTo>
                  <a:lnTo>
                    <a:pt x="278385" y="155769"/>
                  </a:lnTo>
                  <a:lnTo>
                    <a:pt x="278385" y="148837"/>
                  </a:lnTo>
                  <a:lnTo>
                    <a:pt x="285318" y="148837"/>
                  </a:lnTo>
                  <a:lnTo>
                    <a:pt x="285318" y="6933"/>
                  </a:ln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73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722375" y="886540"/>
            <a:ext cx="4873200" cy="28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722375" y="3765806"/>
            <a:ext cx="4873200" cy="4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793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013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561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09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495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625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0021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211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>
            <a:off x="188089" y="178344"/>
            <a:ext cx="8767822" cy="4786812"/>
            <a:chOff x="240700" y="905375"/>
            <a:chExt cx="7132950" cy="3894250"/>
          </a:xfrm>
        </p:grpSpPr>
        <p:sp>
          <p:nvSpPr>
            <p:cNvPr id="16" name="Google Shape;16;p3"/>
            <p:cNvSpPr/>
            <p:nvPr/>
          </p:nvSpPr>
          <p:spPr>
            <a:xfrm>
              <a:off x="327375" y="987700"/>
              <a:ext cx="6959625" cy="3729600"/>
            </a:xfrm>
            <a:custGeom>
              <a:avLst/>
              <a:gdLst/>
              <a:ahLst/>
              <a:cxnLst/>
              <a:rect l="l" t="t" r="r" b="b"/>
              <a:pathLst>
                <a:path w="278385" h="149184" fill="none" extrusionOk="0">
                  <a:moveTo>
                    <a:pt x="0" y="1"/>
                  </a:moveTo>
                  <a:lnTo>
                    <a:pt x="278385" y="1"/>
                  </a:lnTo>
                  <a:lnTo>
                    <a:pt x="278385" y="149184"/>
                  </a:lnTo>
                  <a:lnTo>
                    <a:pt x="0" y="149184"/>
                  </a:ln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73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240700" y="905375"/>
              <a:ext cx="7132950" cy="3894250"/>
            </a:xfrm>
            <a:custGeom>
              <a:avLst/>
              <a:gdLst/>
              <a:ahLst/>
              <a:cxnLst/>
              <a:rect l="l" t="t" r="r" b="b"/>
              <a:pathLst>
                <a:path w="285318" h="155770" fill="none" extrusionOk="0">
                  <a:moveTo>
                    <a:pt x="278385" y="6933"/>
                  </a:moveTo>
                  <a:lnTo>
                    <a:pt x="278385" y="1"/>
                  </a:lnTo>
                  <a:lnTo>
                    <a:pt x="6933" y="1"/>
                  </a:lnTo>
                  <a:lnTo>
                    <a:pt x="6933" y="6933"/>
                  </a:lnTo>
                  <a:lnTo>
                    <a:pt x="1" y="6933"/>
                  </a:lnTo>
                  <a:lnTo>
                    <a:pt x="1" y="148837"/>
                  </a:lnTo>
                  <a:lnTo>
                    <a:pt x="6933" y="148837"/>
                  </a:lnTo>
                  <a:lnTo>
                    <a:pt x="6933" y="155769"/>
                  </a:lnTo>
                  <a:lnTo>
                    <a:pt x="278385" y="155769"/>
                  </a:lnTo>
                  <a:lnTo>
                    <a:pt x="278385" y="148837"/>
                  </a:lnTo>
                  <a:lnTo>
                    <a:pt x="285318" y="148837"/>
                  </a:lnTo>
                  <a:lnTo>
                    <a:pt x="285318" y="6933"/>
                  </a:ln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73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22375" y="2316100"/>
            <a:ext cx="4539600" cy="15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5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820843" y="930152"/>
            <a:ext cx="1313100" cy="92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722375" y="3855475"/>
            <a:ext cx="2964900" cy="6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6"/>
          <p:cNvGrpSpPr/>
          <p:nvPr/>
        </p:nvGrpSpPr>
        <p:grpSpPr>
          <a:xfrm>
            <a:off x="188089" y="178344"/>
            <a:ext cx="8767822" cy="4786812"/>
            <a:chOff x="240700" y="905375"/>
            <a:chExt cx="7132950" cy="3894250"/>
          </a:xfrm>
        </p:grpSpPr>
        <p:sp>
          <p:nvSpPr>
            <p:cNvPr id="144" name="Google Shape;144;p6"/>
            <p:cNvSpPr/>
            <p:nvPr/>
          </p:nvSpPr>
          <p:spPr>
            <a:xfrm>
              <a:off x="327375" y="987700"/>
              <a:ext cx="6959625" cy="3729600"/>
            </a:xfrm>
            <a:custGeom>
              <a:avLst/>
              <a:gdLst/>
              <a:ahLst/>
              <a:cxnLst/>
              <a:rect l="l" t="t" r="r" b="b"/>
              <a:pathLst>
                <a:path w="278385" h="149184" fill="none" extrusionOk="0">
                  <a:moveTo>
                    <a:pt x="0" y="1"/>
                  </a:moveTo>
                  <a:lnTo>
                    <a:pt x="278385" y="1"/>
                  </a:lnTo>
                  <a:lnTo>
                    <a:pt x="278385" y="149184"/>
                  </a:lnTo>
                  <a:lnTo>
                    <a:pt x="0" y="149184"/>
                  </a:ln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73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6"/>
            <p:cNvSpPr/>
            <p:nvPr/>
          </p:nvSpPr>
          <p:spPr>
            <a:xfrm>
              <a:off x="240700" y="905375"/>
              <a:ext cx="7132950" cy="3894250"/>
            </a:xfrm>
            <a:custGeom>
              <a:avLst/>
              <a:gdLst/>
              <a:ahLst/>
              <a:cxnLst/>
              <a:rect l="l" t="t" r="r" b="b"/>
              <a:pathLst>
                <a:path w="285318" h="155770" fill="none" extrusionOk="0">
                  <a:moveTo>
                    <a:pt x="278385" y="6933"/>
                  </a:moveTo>
                  <a:lnTo>
                    <a:pt x="278385" y="1"/>
                  </a:lnTo>
                  <a:lnTo>
                    <a:pt x="6933" y="1"/>
                  </a:lnTo>
                  <a:lnTo>
                    <a:pt x="6933" y="6933"/>
                  </a:lnTo>
                  <a:lnTo>
                    <a:pt x="1" y="6933"/>
                  </a:lnTo>
                  <a:lnTo>
                    <a:pt x="1" y="148837"/>
                  </a:lnTo>
                  <a:lnTo>
                    <a:pt x="6933" y="148837"/>
                  </a:lnTo>
                  <a:lnTo>
                    <a:pt x="6933" y="155769"/>
                  </a:lnTo>
                  <a:lnTo>
                    <a:pt x="278385" y="155769"/>
                  </a:lnTo>
                  <a:lnTo>
                    <a:pt x="278385" y="148837"/>
                  </a:lnTo>
                  <a:lnTo>
                    <a:pt x="285318" y="148837"/>
                  </a:lnTo>
                  <a:lnTo>
                    <a:pt x="285318" y="6933"/>
                  </a:ln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73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" name="Google Shape;146;p6"/>
          <p:cNvSpPr txBox="1">
            <a:spLocks noGrp="1"/>
          </p:cNvSpPr>
          <p:nvPr>
            <p:ph type="title"/>
          </p:nvPr>
        </p:nvSpPr>
        <p:spPr>
          <a:xfrm>
            <a:off x="720000" y="463800"/>
            <a:ext cx="57813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oogle Shape;211;p9"/>
          <p:cNvGrpSpPr/>
          <p:nvPr/>
        </p:nvGrpSpPr>
        <p:grpSpPr>
          <a:xfrm>
            <a:off x="188089" y="178344"/>
            <a:ext cx="8767822" cy="4786812"/>
            <a:chOff x="240700" y="905375"/>
            <a:chExt cx="7132950" cy="3894250"/>
          </a:xfrm>
        </p:grpSpPr>
        <p:sp>
          <p:nvSpPr>
            <p:cNvPr id="212" name="Google Shape;212;p9"/>
            <p:cNvSpPr/>
            <p:nvPr/>
          </p:nvSpPr>
          <p:spPr>
            <a:xfrm>
              <a:off x="327375" y="987700"/>
              <a:ext cx="6959625" cy="3729600"/>
            </a:xfrm>
            <a:custGeom>
              <a:avLst/>
              <a:gdLst/>
              <a:ahLst/>
              <a:cxnLst/>
              <a:rect l="l" t="t" r="r" b="b"/>
              <a:pathLst>
                <a:path w="278385" h="149184" fill="none" extrusionOk="0">
                  <a:moveTo>
                    <a:pt x="0" y="1"/>
                  </a:moveTo>
                  <a:lnTo>
                    <a:pt x="278385" y="1"/>
                  </a:lnTo>
                  <a:lnTo>
                    <a:pt x="278385" y="149184"/>
                  </a:lnTo>
                  <a:lnTo>
                    <a:pt x="0" y="149184"/>
                  </a:ln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73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240700" y="905375"/>
              <a:ext cx="7132950" cy="3894250"/>
            </a:xfrm>
            <a:custGeom>
              <a:avLst/>
              <a:gdLst/>
              <a:ahLst/>
              <a:cxnLst/>
              <a:rect l="l" t="t" r="r" b="b"/>
              <a:pathLst>
                <a:path w="285318" h="155770" fill="none" extrusionOk="0">
                  <a:moveTo>
                    <a:pt x="278385" y="6933"/>
                  </a:moveTo>
                  <a:lnTo>
                    <a:pt x="278385" y="1"/>
                  </a:lnTo>
                  <a:lnTo>
                    <a:pt x="6933" y="1"/>
                  </a:lnTo>
                  <a:lnTo>
                    <a:pt x="6933" y="6933"/>
                  </a:lnTo>
                  <a:lnTo>
                    <a:pt x="1" y="6933"/>
                  </a:lnTo>
                  <a:lnTo>
                    <a:pt x="1" y="148837"/>
                  </a:lnTo>
                  <a:lnTo>
                    <a:pt x="6933" y="148837"/>
                  </a:lnTo>
                  <a:lnTo>
                    <a:pt x="6933" y="155769"/>
                  </a:lnTo>
                  <a:lnTo>
                    <a:pt x="278385" y="155769"/>
                  </a:lnTo>
                  <a:lnTo>
                    <a:pt x="278385" y="148837"/>
                  </a:lnTo>
                  <a:lnTo>
                    <a:pt x="285318" y="148837"/>
                  </a:lnTo>
                  <a:lnTo>
                    <a:pt x="285318" y="6933"/>
                  </a:ln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73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4" name="Google Shape;214;p9"/>
          <p:cNvSpPr txBox="1">
            <a:spLocks noGrp="1"/>
          </p:cNvSpPr>
          <p:nvPr>
            <p:ph type="subTitle" idx="1"/>
          </p:nvPr>
        </p:nvSpPr>
        <p:spPr>
          <a:xfrm>
            <a:off x="4019225" y="2194454"/>
            <a:ext cx="4402500" cy="151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700"/>
            </a:lvl9pPr>
          </a:lstStyle>
          <a:p>
            <a:endParaRPr/>
          </a:p>
        </p:txBody>
      </p:sp>
      <p:sp>
        <p:nvSpPr>
          <p:cNvPr id="215" name="Google Shape;215;p9"/>
          <p:cNvSpPr txBox="1">
            <a:spLocks noGrp="1"/>
          </p:cNvSpPr>
          <p:nvPr>
            <p:ph type="title"/>
          </p:nvPr>
        </p:nvSpPr>
        <p:spPr>
          <a:xfrm>
            <a:off x="4019350" y="1415576"/>
            <a:ext cx="44025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6" name="Google Shape;926;p27"/>
          <p:cNvGrpSpPr/>
          <p:nvPr/>
        </p:nvGrpSpPr>
        <p:grpSpPr>
          <a:xfrm>
            <a:off x="188089" y="178344"/>
            <a:ext cx="8767822" cy="4786812"/>
            <a:chOff x="240700" y="905375"/>
            <a:chExt cx="7132950" cy="3894250"/>
          </a:xfrm>
        </p:grpSpPr>
        <p:sp>
          <p:nvSpPr>
            <p:cNvPr id="927" name="Google Shape;927;p27"/>
            <p:cNvSpPr/>
            <p:nvPr/>
          </p:nvSpPr>
          <p:spPr>
            <a:xfrm>
              <a:off x="327375" y="987700"/>
              <a:ext cx="6959625" cy="3729600"/>
            </a:xfrm>
            <a:custGeom>
              <a:avLst/>
              <a:gdLst/>
              <a:ahLst/>
              <a:cxnLst/>
              <a:rect l="l" t="t" r="r" b="b"/>
              <a:pathLst>
                <a:path w="278385" h="149184" fill="none" extrusionOk="0">
                  <a:moveTo>
                    <a:pt x="0" y="1"/>
                  </a:moveTo>
                  <a:lnTo>
                    <a:pt x="278385" y="1"/>
                  </a:lnTo>
                  <a:lnTo>
                    <a:pt x="278385" y="149184"/>
                  </a:lnTo>
                  <a:lnTo>
                    <a:pt x="0" y="149184"/>
                  </a:ln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73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7"/>
            <p:cNvSpPr/>
            <p:nvPr/>
          </p:nvSpPr>
          <p:spPr>
            <a:xfrm>
              <a:off x="240700" y="905375"/>
              <a:ext cx="7132950" cy="3894250"/>
            </a:xfrm>
            <a:custGeom>
              <a:avLst/>
              <a:gdLst/>
              <a:ahLst/>
              <a:cxnLst/>
              <a:rect l="l" t="t" r="r" b="b"/>
              <a:pathLst>
                <a:path w="285318" h="155770" fill="none" extrusionOk="0">
                  <a:moveTo>
                    <a:pt x="278385" y="6933"/>
                  </a:moveTo>
                  <a:lnTo>
                    <a:pt x="278385" y="1"/>
                  </a:lnTo>
                  <a:lnTo>
                    <a:pt x="6933" y="1"/>
                  </a:lnTo>
                  <a:lnTo>
                    <a:pt x="6933" y="6933"/>
                  </a:lnTo>
                  <a:lnTo>
                    <a:pt x="1" y="6933"/>
                  </a:lnTo>
                  <a:lnTo>
                    <a:pt x="1" y="148837"/>
                  </a:lnTo>
                  <a:lnTo>
                    <a:pt x="6933" y="148837"/>
                  </a:lnTo>
                  <a:lnTo>
                    <a:pt x="6933" y="155769"/>
                  </a:lnTo>
                  <a:lnTo>
                    <a:pt x="278385" y="155769"/>
                  </a:lnTo>
                  <a:lnTo>
                    <a:pt x="278385" y="148837"/>
                  </a:lnTo>
                  <a:lnTo>
                    <a:pt x="285318" y="148837"/>
                  </a:lnTo>
                  <a:lnTo>
                    <a:pt x="285318" y="6933"/>
                  </a:ln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73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9" name="Google Shape;929;p27"/>
          <p:cNvGrpSpPr/>
          <p:nvPr/>
        </p:nvGrpSpPr>
        <p:grpSpPr>
          <a:xfrm rot="-1800044">
            <a:off x="8037389" y="-252933"/>
            <a:ext cx="1691593" cy="2461713"/>
            <a:chOff x="2136935" y="539427"/>
            <a:chExt cx="1691631" cy="2461767"/>
          </a:xfrm>
        </p:grpSpPr>
        <p:grpSp>
          <p:nvGrpSpPr>
            <p:cNvPr id="930" name="Google Shape;930;p27"/>
            <p:cNvGrpSpPr/>
            <p:nvPr/>
          </p:nvGrpSpPr>
          <p:grpSpPr>
            <a:xfrm>
              <a:off x="2136935" y="539427"/>
              <a:ext cx="1691631" cy="1197833"/>
              <a:chOff x="3271675" y="3002600"/>
              <a:chExt cx="2088175" cy="1559475"/>
            </a:xfrm>
          </p:grpSpPr>
          <p:sp>
            <p:nvSpPr>
              <p:cNvPr id="931" name="Google Shape;931;p27"/>
              <p:cNvSpPr/>
              <p:nvPr/>
            </p:nvSpPr>
            <p:spPr>
              <a:xfrm>
                <a:off x="3271675" y="3002600"/>
                <a:ext cx="2088175" cy="1559475"/>
              </a:xfrm>
              <a:custGeom>
                <a:avLst/>
                <a:gdLst/>
                <a:ahLst/>
                <a:cxnLst/>
                <a:rect l="l" t="t" r="r" b="b"/>
                <a:pathLst>
                  <a:path w="83527" h="62379" extrusionOk="0">
                    <a:moveTo>
                      <a:pt x="0" y="0"/>
                    </a:moveTo>
                    <a:lnTo>
                      <a:pt x="0" y="62378"/>
                    </a:lnTo>
                    <a:lnTo>
                      <a:pt x="83527" y="62378"/>
                    </a:lnTo>
                    <a:lnTo>
                      <a:pt x="8352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dist="85725" dir="8940000" algn="bl" rotWithShape="0">
                  <a:schemeClr val="lt2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27"/>
              <p:cNvSpPr/>
              <p:nvPr/>
            </p:nvSpPr>
            <p:spPr>
              <a:xfrm>
                <a:off x="3271675" y="4356050"/>
                <a:ext cx="2088175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83527" h="3137" extrusionOk="0">
                    <a:moveTo>
                      <a:pt x="0" y="1"/>
                    </a:moveTo>
                    <a:lnTo>
                      <a:pt x="0" y="3136"/>
                    </a:lnTo>
                    <a:lnTo>
                      <a:pt x="83527" y="3136"/>
                    </a:lnTo>
                    <a:lnTo>
                      <a:pt x="8352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27"/>
              <p:cNvSpPr/>
              <p:nvPr/>
            </p:nvSpPr>
            <p:spPr>
              <a:xfrm>
                <a:off x="3271675" y="4092550"/>
                <a:ext cx="2088175" cy="194325"/>
              </a:xfrm>
              <a:custGeom>
                <a:avLst/>
                <a:gdLst/>
                <a:ahLst/>
                <a:cxnLst/>
                <a:rect l="l" t="t" r="r" b="b"/>
                <a:pathLst>
                  <a:path w="83527" h="7773" extrusionOk="0">
                    <a:moveTo>
                      <a:pt x="0" y="0"/>
                    </a:moveTo>
                    <a:lnTo>
                      <a:pt x="0" y="7772"/>
                    </a:lnTo>
                    <a:lnTo>
                      <a:pt x="83527" y="7772"/>
                    </a:lnTo>
                    <a:lnTo>
                      <a:pt x="8352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4" name="Google Shape;934;p27"/>
            <p:cNvGrpSpPr/>
            <p:nvPr/>
          </p:nvGrpSpPr>
          <p:grpSpPr>
            <a:xfrm>
              <a:off x="2474900" y="797415"/>
              <a:ext cx="324425" cy="2203780"/>
              <a:chOff x="4908675" y="2468875"/>
              <a:chExt cx="324425" cy="1818000"/>
            </a:xfrm>
          </p:grpSpPr>
          <p:sp>
            <p:nvSpPr>
              <p:cNvPr id="935" name="Google Shape;935;p27"/>
              <p:cNvSpPr/>
              <p:nvPr/>
            </p:nvSpPr>
            <p:spPr>
              <a:xfrm>
                <a:off x="4908675" y="2468875"/>
                <a:ext cx="324425" cy="1195875"/>
              </a:xfrm>
              <a:custGeom>
                <a:avLst/>
                <a:gdLst/>
                <a:ahLst/>
                <a:cxnLst/>
                <a:rect l="l" t="t" r="r" b="b"/>
                <a:pathLst>
                  <a:path w="12977" h="47835" extrusionOk="0">
                    <a:moveTo>
                      <a:pt x="1" y="1"/>
                    </a:moveTo>
                    <a:lnTo>
                      <a:pt x="1" y="47835"/>
                    </a:lnTo>
                    <a:lnTo>
                      <a:pt x="12976" y="47835"/>
                    </a:lnTo>
                    <a:lnTo>
                      <a:pt x="129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27"/>
              <p:cNvSpPr/>
              <p:nvPr/>
            </p:nvSpPr>
            <p:spPr>
              <a:xfrm>
                <a:off x="4908675" y="2468875"/>
                <a:ext cx="324425" cy="81750"/>
              </a:xfrm>
              <a:custGeom>
                <a:avLst/>
                <a:gdLst/>
                <a:ahLst/>
                <a:cxnLst/>
                <a:rect l="l" t="t" r="r" b="b"/>
                <a:pathLst>
                  <a:path w="12977" h="3270" extrusionOk="0">
                    <a:moveTo>
                      <a:pt x="1" y="1"/>
                    </a:moveTo>
                    <a:lnTo>
                      <a:pt x="1" y="3270"/>
                    </a:lnTo>
                    <a:lnTo>
                      <a:pt x="12976" y="3270"/>
                    </a:lnTo>
                    <a:lnTo>
                      <a:pt x="1297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27"/>
              <p:cNvSpPr/>
              <p:nvPr/>
            </p:nvSpPr>
            <p:spPr>
              <a:xfrm>
                <a:off x="4931200" y="2553925"/>
                <a:ext cx="9257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703" h="3704" fill="none" extrusionOk="0">
                    <a:moveTo>
                      <a:pt x="1835" y="1"/>
                    </a:moveTo>
                    <a:lnTo>
                      <a:pt x="3703" y="1836"/>
                    </a:lnTo>
                    <a:lnTo>
                      <a:pt x="1835" y="3704"/>
                    </a:lnTo>
                    <a:lnTo>
                      <a:pt x="0" y="1836"/>
                    </a:lnTo>
                    <a:close/>
                  </a:path>
                </a:pathLst>
              </a:custGeom>
              <a:solidFill>
                <a:schemeClr val="accent3"/>
              </a:solidFill>
              <a:ln w="7500" cap="flat" cmpd="sng">
                <a:solidFill>
                  <a:srgbClr val="E9AD4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27"/>
              <p:cNvSpPr/>
              <p:nvPr/>
            </p:nvSpPr>
            <p:spPr>
              <a:xfrm>
                <a:off x="5022925" y="2553925"/>
                <a:ext cx="92600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3704" h="3671" fill="none" extrusionOk="0">
                    <a:moveTo>
                      <a:pt x="1835" y="1"/>
                    </a:moveTo>
                    <a:lnTo>
                      <a:pt x="3703" y="1836"/>
                    </a:lnTo>
                    <a:lnTo>
                      <a:pt x="1835" y="3670"/>
                    </a:lnTo>
                    <a:lnTo>
                      <a:pt x="0" y="1836"/>
                    </a:lnTo>
                    <a:close/>
                  </a:path>
                </a:pathLst>
              </a:custGeom>
              <a:solidFill>
                <a:schemeClr val="accent3"/>
              </a:solidFill>
              <a:ln w="7500" cap="flat" cmpd="sng">
                <a:solidFill>
                  <a:srgbClr val="E9AD4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27"/>
              <p:cNvSpPr/>
              <p:nvPr/>
            </p:nvSpPr>
            <p:spPr>
              <a:xfrm>
                <a:off x="5114650" y="2553925"/>
                <a:ext cx="92600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3704" h="3671" fill="none" extrusionOk="0">
                    <a:moveTo>
                      <a:pt x="1835" y="1"/>
                    </a:moveTo>
                    <a:lnTo>
                      <a:pt x="3703" y="1836"/>
                    </a:lnTo>
                    <a:lnTo>
                      <a:pt x="1835" y="3670"/>
                    </a:lnTo>
                    <a:lnTo>
                      <a:pt x="1" y="1836"/>
                    </a:lnTo>
                    <a:close/>
                  </a:path>
                </a:pathLst>
              </a:custGeom>
              <a:solidFill>
                <a:schemeClr val="accent3"/>
              </a:solidFill>
              <a:ln w="7500" cap="flat" cmpd="sng">
                <a:solidFill>
                  <a:srgbClr val="E9AD4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27"/>
              <p:cNvSpPr/>
              <p:nvPr/>
            </p:nvSpPr>
            <p:spPr>
              <a:xfrm>
                <a:off x="4997075" y="2868325"/>
                <a:ext cx="57575" cy="928200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37128" extrusionOk="0">
                    <a:moveTo>
                      <a:pt x="1068" y="1"/>
                    </a:moveTo>
                    <a:lnTo>
                      <a:pt x="0" y="37127"/>
                    </a:lnTo>
                    <a:lnTo>
                      <a:pt x="2302" y="37127"/>
                    </a:ln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27"/>
              <p:cNvSpPr/>
              <p:nvPr/>
            </p:nvSpPr>
            <p:spPr>
              <a:xfrm>
                <a:off x="5086300" y="2868325"/>
                <a:ext cx="58400" cy="928200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37128" extrusionOk="0">
                    <a:moveTo>
                      <a:pt x="1" y="1"/>
                    </a:moveTo>
                    <a:lnTo>
                      <a:pt x="1" y="37127"/>
                    </a:lnTo>
                    <a:lnTo>
                      <a:pt x="2336" y="37127"/>
                    </a:lnTo>
                    <a:lnTo>
                      <a:pt x="12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27"/>
              <p:cNvSpPr/>
              <p:nvPr/>
            </p:nvSpPr>
            <p:spPr>
              <a:xfrm>
                <a:off x="4982050" y="3796500"/>
                <a:ext cx="72600" cy="490375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19615" extrusionOk="0">
                    <a:moveTo>
                      <a:pt x="601" y="0"/>
                    </a:moveTo>
                    <a:lnTo>
                      <a:pt x="1" y="19614"/>
                    </a:lnTo>
                    <a:lnTo>
                      <a:pt x="2903" y="19614"/>
                    </a:lnTo>
                    <a:lnTo>
                      <a:pt x="290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27"/>
              <p:cNvSpPr/>
              <p:nvPr/>
            </p:nvSpPr>
            <p:spPr>
              <a:xfrm>
                <a:off x="5086300" y="3796500"/>
                <a:ext cx="72575" cy="490375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19615" extrusionOk="0">
                    <a:moveTo>
                      <a:pt x="1" y="0"/>
                    </a:moveTo>
                    <a:lnTo>
                      <a:pt x="1" y="19614"/>
                    </a:lnTo>
                    <a:lnTo>
                      <a:pt x="2903" y="19614"/>
                    </a:lnTo>
                    <a:lnTo>
                      <a:pt x="233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27"/>
              <p:cNvSpPr/>
              <p:nvPr/>
            </p:nvSpPr>
            <p:spPr>
              <a:xfrm>
                <a:off x="4997900" y="3757300"/>
                <a:ext cx="567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1" fill="none" extrusionOk="0">
                    <a:moveTo>
                      <a:pt x="1" y="0"/>
                    </a:moveTo>
                    <a:lnTo>
                      <a:pt x="2269" y="0"/>
                    </a:lnTo>
                  </a:path>
                </a:pathLst>
              </a:custGeom>
              <a:noFill/>
              <a:ln w="7500" cap="flat" cmpd="sng">
                <a:solidFill>
                  <a:schemeClr val="accent3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27"/>
              <p:cNvSpPr/>
              <p:nvPr/>
            </p:nvSpPr>
            <p:spPr>
              <a:xfrm>
                <a:off x="5086300" y="3757300"/>
                <a:ext cx="567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" fill="none" extrusionOk="0">
                    <a:moveTo>
                      <a:pt x="1" y="0"/>
                    </a:moveTo>
                    <a:lnTo>
                      <a:pt x="2269" y="0"/>
                    </a:lnTo>
                  </a:path>
                </a:pathLst>
              </a:custGeom>
              <a:noFill/>
              <a:ln w="7500" cap="flat" cmpd="sng">
                <a:solidFill>
                  <a:schemeClr val="accent3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27"/>
              <p:cNvSpPr/>
              <p:nvPr/>
            </p:nvSpPr>
            <p:spPr>
              <a:xfrm>
                <a:off x="5018750" y="3796500"/>
                <a:ext cx="25" cy="4903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615" fill="none" extrusionOk="0">
                    <a:moveTo>
                      <a:pt x="1" y="0"/>
                    </a:moveTo>
                    <a:lnTo>
                      <a:pt x="1" y="19614"/>
                    </a:lnTo>
                  </a:path>
                </a:pathLst>
              </a:custGeom>
              <a:noFill/>
              <a:ln w="5000" cap="flat" cmpd="sng">
                <a:solidFill>
                  <a:schemeClr val="lt1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27"/>
              <p:cNvSpPr/>
              <p:nvPr/>
            </p:nvSpPr>
            <p:spPr>
              <a:xfrm>
                <a:off x="5123000" y="3796500"/>
                <a:ext cx="25" cy="4903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615" fill="none" extrusionOk="0">
                    <a:moveTo>
                      <a:pt x="0" y="0"/>
                    </a:moveTo>
                    <a:lnTo>
                      <a:pt x="0" y="19614"/>
                    </a:lnTo>
                  </a:path>
                </a:pathLst>
              </a:custGeom>
              <a:noFill/>
              <a:ln w="5000" cap="flat" cmpd="sng">
                <a:solidFill>
                  <a:schemeClr val="lt1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27"/>
              <p:cNvSpPr/>
              <p:nvPr/>
            </p:nvSpPr>
            <p:spPr>
              <a:xfrm>
                <a:off x="4908675" y="2506400"/>
                <a:ext cx="3244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977" h="1" fill="none" extrusionOk="0">
                    <a:moveTo>
                      <a:pt x="1" y="1"/>
                    </a:moveTo>
                    <a:lnTo>
                      <a:pt x="12976" y="1"/>
                    </a:lnTo>
                  </a:path>
                </a:pathLst>
              </a:custGeom>
              <a:noFill/>
              <a:ln w="5000" cap="flat" cmpd="sng">
                <a:solidFill>
                  <a:schemeClr val="lt1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49" name="Google Shape;949;p27"/>
          <p:cNvGrpSpPr/>
          <p:nvPr/>
        </p:nvGrpSpPr>
        <p:grpSpPr>
          <a:xfrm>
            <a:off x="-302498" y="4085706"/>
            <a:ext cx="1314078" cy="1198149"/>
            <a:chOff x="7252250" y="1395950"/>
            <a:chExt cx="919000" cy="837925"/>
          </a:xfrm>
        </p:grpSpPr>
        <p:sp>
          <p:nvSpPr>
            <p:cNvPr id="950" name="Google Shape;950;p27"/>
            <p:cNvSpPr/>
            <p:nvPr/>
          </p:nvSpPr>
          <p:spPr>
            <a:xfrm>
              <a:off x="7252250" y="1395950"/>
              <a:ext cx="919000" cy="837925"/>
            </a:xfrm>
            <a:custGeom>
              <a:avLst/>
              <a:gdLst/>
              <a:ahLst/>
              <a:cxnLst/>
              <a:rect l="l" t="t" r="r" b="b"/>
              <a:pathLst>
                <a:path w="36760" h="33517" extrusionOk="0">
                  <a:moveTo>
                    <a:pt x="18380" y="1"/>
                  </a:moveTo>
                  <a:cubicBezTo>
                    <a:pt x="14094" y="1"/>
                    <a:pt x="9807" y="1635"/>
                    <a:pt x="6538" y="4904"/>
                  </a:cubicBezTo>
                  <a:cubicBezTo>
                    <a:pt x="0" y="11442"/>
                    <a:pt x="0" y="22050"/>
                    <a:pt x="6538" y="28588"/>
                  </a:cubicBezTo>
                  <a:cubicBezTo>
                    <a:pt x="9807" y="31873"/>
                    <a:pt x="14094" y="33516"/>
                    <a:pt x="18380" y="33516"/>
                  </a:cubicBezTo>
                  <a:cubicBezTo>
                    <a:pt x="22666" y="33516"/>
                    <a:pt x="26953" y="31873"/>
                    <a:pt x="30222" y="28588"/>
                  </a:cubicBezTo>
                  <a:cubicBezTo>
                    <a:pt x="36760" y="22050"/>
                    <a:pt x="36760" y="11442"/>
                    <a:pt x="30222" y="4904"/>
                  </a:cubicBezTo>
                  <a:cubicBezTo>
                    <a:pt x="26953" y="1635"/>
                    <a:pt x="22666" y="1"/>
                    <a:pt x="183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85725" dir="21540000" algn="bl" rotWithShape="0">
                <a:schemeClr val="lt2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7"/>
            <p:cNvSpPr/>
            <p:nvPr/>
          </p:nvSpPr>
          <p:spPr>
            <a:xfrm>
              <a:off x="7364000" y="1466825"/>
              <a:ext cx="697175" cy="698025"/>
            </a:xfrm>
            <a:custGeom>
              <a:avLst/>
              <a:gdLst/>
              <a:ahLst/>
              <a:cxnLst/>
              <a:rect l="l" t="t" r="r" b="b"/>
              <a:pathLst>
                <a:path w="27887" h="27921" extrusionOk="0">
                  <a:moveTo>
                    <a:pt x="13543" y="1"/>
                  </a:moveTo>
                  <a:cubicBezTo>
                    <a:pt x="6004" y="234"/>
                    <a:pt x="0" y="6406"/>
                    <a:pt x="0" y="13944"/>
                  </a:cubicBezTo>
                  <a:cubicBezTo>
                    <a:pt x="0" y="21516"/>
                    <a:pt x="6004" y="27687"/>
                    <a:pt x="13543" y="27921"/>
                  </a:cubicBezTo>
                  <a:lnTo>
                    <a:pt x="13910" y="27921"/>
                  </a:lnTo>
                  <a:cubicBezTo>
                    <a:pt x="14877" y="27921"/>
                    <a:pt x="15845" y="27821"/>
                    <a:pt x="16812" y="27621"/>
                  </a:cubicBezTo>
                  <a:cubicBezTo>
                    <a:pt x="17446" y="27487"/>
                    <a:pt x="18046" y="27287"/>
                    <a:pt x="18680" y="27087"/>
                  </a:cubicBezTo>
                  <a:cubicBezTo>
                    <a:pt x="19080" y="26920"/>
                    <a:pt x="19481" y="26753"/>
                    <a:pt x="19881" y="26553"/>
                  </a:cubicBezTo>
                  <a:cubicBezTo>
                    <a:pt x="22850" y="25152"/>
                    <a:pt x="25218" y="22751"/>
                    <a:pt x="26619" y="19782"/>
                  </a:cubicBezTo>
                  <a:cubicBezTo>
                    <a:pt x="27453" y="17947"/>
                    <a:pt x="27887" y="15946"/>
                    <a:pt x="27887" y="13944"/>
                  </a:cubicBezTo>
                  <a:cubicBezTo>
                    <a:pt x="27887" y="10142"/>
                    <a:pt x="26319" y="6506"/>
                    <a:pt x="23584" y="3870"/>
                  </a:cubicBezTo>
                  <a:cubicBezTo>
                    <a:pt x="22483" y="2836"/>
                    <a:pt x="21249" y="1969"/>
                    <a:pt x="19881" y="1335"/>
                  </a:cubicBezTo>
                  <a:cubicBezTo>
                    <a:pt x="19514" y="1135"/>
                    <a:pt x="19080" y="968"/>
                    <a:pt x="18680" y="835"/>
                  </a:cubicBezTo>
                  <a:cubicBezTo>
                    <a:pt x="18046" y="601"/>
                    <a:pt x="17446" y="435"/>
                    <a:pt x="16812" y="301"/>
                  </a:cubicBezTo>
                  <a:cubicBezTo>
                    <a:pt x="15845" y="101"/>
                    <a:pt x="14877" y="1"/>
                    <a:pt x="139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7"/>
            <p:cNvSpPr/>
            <p:nvPr/>
          </p:nvSpPr>
          <p:spPr>
            <a:xfrm>
              <a:off x="7784300" y="1473500"/>
              <a:ext cx="46725" cy="683850"/>
            </a:xfrm>
            <a:custGeom>
              <a:avLst/>
              <a:gdLst/>
              <a:ahLst/>
              <a:cxnLst/>
              <a:rect l="l" t="t" r="r" b="b"/>
              <a:pathLst>
                <a:path w="1869" h="27354" extrusionOk="0">
                  <a:moveTo>
                    <a:pt x="0" y="1"/>
                  </a:moveTo>
                  <a:lnTo>
                    <a:pt x="0" y="27354"/>
                  </a:lnTo>
                  <a:cubicBezTo>
                    <a:pt x="634" y="27220"/>
                    <a:pt x="1234" y="27020"/>
                    <a:pt x="1868" y="26787"/>
                  </a:cubicBezTo>
                  <a:lnTo>
                    <a:pt x="1868" y="535"/>
                  </a:lnTo>
                  <a:cubicBezTo>
                    <a:pt x="1234" y="301"/>
                    <a:pt x="634" y="13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7"/>
            <p:cNvSpPr/>
            <p:nvPr/>
          </p:nvSpPr>
          <p:spPr>
            <a:xfrm>
              <a:off x="7861000" y="1499350"/>
              <a:ext cx="92600" cy="631325"/>
            </a:xfrm>
            <a:custGeom>
              <a:avLst/>
              <a:gdLst/>
              <a:ahLst/>
              <a:cxnLst/>
              <a:rect l="l" t="t" r="r" b="b"/>
              <a:pathLst>
                <a:path w="3704" h="25253" extrusionOk="0">
                  <a:moveTo>
                    <a:pt x="1" y="1"/>
                  </a:moveTo>
                  <a:lnTo>
                    <a:pt x="1" y="25252"/>
                  </a:lnTo>
                  <a:cubicBezTo>
                    <a:pt x="1369" y="24619"/>
                    <a:pt x="2603" y="23751"/>
                    <a:pt x="3704" y="22717"/>
                  </a:cubicBezTo>
                  <a:lnTo>
                    <a:pt x="3704" y="2569"/>
                  </a:lnTo>
                  <a:cubicBezTo>
                    <a:pt x="2603" y="1502"/>
                    <a:pt x="1369" y="635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7"/>
            <p:cNvSpPr/>
            <p:nvPr/>
          </p:nvSpPr>
          <p:spPr>
            <a:xfrm>
              <a:off x="7486575" y="1928825"/>
              <a:ext cx="85925" cy="85100"/>
            </a:xfrm>
            <a:custGeom>
              <a:avLst/>
              <a:gdLst/>
              <a:ahLst/>
              <a:cxnLst/>
              <a:rect l="l" t="t" r="r" b="b"/>
              <a:pathLst>
                <a:path w="3437" h="3404" extrusionOk="0">
                  <a:moveTo>
                    <a:pt x="1735" y="1"/>
                  </a:moveTo>
                  <a:lnTo>
                    <a:pt x="1" y="1702"/>
                  </a:lnTo>
                  <a:lnTo>
                    <a:pt x="1735" y="3403"/>
                  </a:lnTo>
                  <a:lnTo>
                    <a:pt x="3436" y="1702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7"/>
            <p:cNvSpPr/>
            <p:nvPr/>
          </p:nvSpPr>
          <p:spPr>
            <a:xfrm>
              <a:off x="7486575" y="1626950"/>
              <a:ext cx="85925" cy="85100"/>
            </a:xfrm>
            <a:custGeom>
              <a:avLst/>
              <a:gdLst/>
              <a:ahLst/>
              <a:cxnLst/>
              <a:rect l="l" t="t" r="r" b="b"/>
              <a:pathLst>
                <a:path w="3437" h="3404" extrusionOk="0">
                  <a:moveTo>
                    <a:pt x="1702" y="1"/>
                  </a:moveTo>
                  <a:lnTo>
                    <a:pt x="1" y="1702"/>
                  </a:lnTo>
                  <a:lnTo>
                    <a:pt x="1702" y="3403"/>
                  </a:lnTo>
                  <a:lnTo>
                    <a:pt x="3436" y="1702"/>
                  </a:lnTo>
                  <a:lnTo>
                    <a:pt x="17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7"/>
            <p:cNvSpPr/>
            <p:nvPr/>
          </p:nvSpPr>
          <p:spPr>
            <a:xfrm>
              <a:off x="7855175" y="1928825"/>
              <a:ext cx="85925" cy="85100"/>
            </a:xfrm>
            <a:custGeom>
              <a:avLst/>
              <a:gdLst/>
              <a:ahLst/>
              <a:cxnLst/>
              <a:rect l="l" t="t" r="r" b="b"/>
              <a:pathLst>
                <a:path w="3437" h="3404" extrusionOk="0">
                  <a:moveTo>
                    <a:pt x="1702" y="1"/>
                  </a:moveTo>
                  <a:lnTo>
                    <a:pt x="0" y="1702"/>
                  </a:lnTo>
                  <a:lnTo>
                    <a:pt x="1702" y="3403"/>
                  </a:lnTo>
                  <a:lnTo>
                    <a:pt x="3436" y="1702"/>
                  </a:lnTo>
                  <a:lnTo>
                    <a:pt x="17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7"/>
            <p:cNvSpPr/>
            <p:nvPr/>
          </p:nvSpPr>
          <p:spPr>
            <a:xfrm>
              <a:off x="7855175" y="1626950"/>
              <a:ext cx="85925" cy="85100"/>
            </a:xfrm>
            <a:custGeom>
              <a:avLst/>
              <a:gdLst/>
              <a:ahLst/>
              <a:cxnLst/>
              <a:rect l="l" t="t" r="r" b="b"/>
              <a:pathLst>
                <a:path w="3437" h="3404" extrusionOk="0">
                  <a:moveTo>
                    <a:pt x="1735" y="1"/>
                  </a:moveTo>
                  <a:lnTo>
                    <a:pt x="0" y="1702"/>
                  </a:lnTo>
                  <a:lnTo>
                    <a:pt x="1735" y="3403"/>
                  </a:lnTo>
                  <a:lnTo>
                    <a:pt x="3436" y="1702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7"/>
            <p:cNvSpPr/>
            <p:nvPr/>
          </p:nvSpPr>
          <p:spPr>
            <a:xfrm>
              <a:off x="7855175" y="1777900"/>
              <a:ext cx="85925" cy="85075"/>
            </a:xfrm>
            <a:custGeom>
              <a:avLst/>
              <a:gdLst/>
              <a:ahLst/>
              <a:cxnLst/>
              <a:rect l="l" t="t" r="r" b="b"/>
              <a:pathLst>
                <a:path w="3437" h="3403" extrusionOk="0">
                  <a:moveTo>
                    <a:pt x="1702" y="0"/>
                  </a:moveTo>
                  <a:lnTo>
                    <a:pt x="0" y="1701"/>
                  </a:lnTo>
                  <a:lnTo>
                    <a:pt x="1702" y="3403"/>
                  </a:lnTo>
                  <a:lnTo>
                    <a:pt x="3436" y="1701"/>
                  </a:lnTo>
                  <a:lnTo>
                    <a:pt x="17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7"/>
            <p:cNvSpPr/>
            <p:nvPr/>
          </p:nvSpPr>
          <p:spPr>
            <a:xfrm>
              <a:off x="7486575" y="1777900"/>
              <a:ext cx="85925" cy="85075"/>
            </a:xfrm>
            <a:custGeom>
              <a:avLst/>
              <a:gdLst/>
              <a:ahLst/>
              <a:cxnLst/>
              <a:rect l="l" t="t" r="r" b="b"/>
              <a:pathLst>
                <a:path w="3437" h="3403" extrusionOk="0">
                  <a:moveTo>
                    <a:pt x="1735" y="0"/>
                  </a:moveTo>
                  <a:lnTo>
                    <a:pt x="1" y="1701"/>
                  </a:lnTo>
                  <a:lnTo>
                    <a:pt x="1735" y="3403"/>
                  </a:lnTo>
                  <a:lnTo>
                    <a:pt x="3436" y="1701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7"/>
            <p:cNvSpPr/>
            <p:nvPr/>
          </p:nvSpPr>
          <p:spPr>
            <a:xfrm>
              <a:off x="7635025" y="1920700"/>
              <a:ext cx="144275" cy="133250"/>
            </a:xfrm>
            <a:custGeom>
              <a:avLst/>
              <a:gdLst/>
              <a:ahLst/>
              <a:cxnLst/>
              <a:rect l="l" t="t" r="r" b="b"/>
              <a:pathLst>
                <a:path w="5771" h="5330" extrusionOk="0">
                  <a:moveTo>
                    <a:pt x="4153" y="1"/>
                  </a:moveTo>
                  <a:cubicBezTo>
                    <a:pt x="4078" y="1"/>
                    <a:pt x="4003" y="9"/>
                    <a:pt x="3936" y="26"/>
                  </a:cubicBezTo>
                  <a:cubicBezTo>
                    <a:pt x="3069" y="92"/>
                    <a:pt x="2268" y="393"/>
                    <a:pt x="1601" y="926"/>
                  </a:cubicBezTo>
                  <a:lnTo>
                    <a:pt x="1535" y="893"/>
                  </a:lnTo>
                  <a:lnTo>
                    <a:pt x="1435" y="1060"/>
                  </a:lnTo>
                  <a:cubicBezTo>
                    <a:pt x="1368" y="1126"/>
                    <a:pt x="1334" y="1160"/>
                    <a:pt x="1268" y="1193"/>
                  </a:cubicBezTo>
                  <a:cubicBezTo>
                    <a:pt x="934" y="1560"/>
                    <a:pt x="634" y="1960"/>
                    <a:pt x="434" y="2427"/>
                  </a:cubicBezTo>
                  <a:lnTo>
                    <a:pt x="167" y="3028"/>
                  </a:lnTo>
                  <a:cubicBezTo>
                    <a:pt x="167" y="3028"/>
                    <a:pt x="167" y="3028"/>
                    <a:pt x="167" y="3061"/>
                  </a:cubicBezTo>
                  <a:cubicBezTo>
                    <a:pt x="134" y="3095"/>
                    <a:pt x="134" y="3095"/>
                    <a:pt x="134" y="3128"/>
                  </a:cubicBezTo>
                  <a:lnTo>
                    <a:pt x="134" y="3161"/>
                  </a:lnTo>
                  <a:lnTo>
                    <a:pt x="134" y="3195"/>
                  </a:lnTo>
                  <a:lnTo>
                    <a:pt x="100" y="3328"/>
                  </a:lnTo>
                  <a:cubicBezTo>
                    <a:pt x="0" y="3795"/>
                    <a:pt x="100" y="4262"/>
                    <a:pt x="367" y="4662"/>
                  </a:cubicBezTo>
                  <a:cubicBezTo>
                    <a:pt x="501" y="4829"/>
                    <a:pt x="667" y="4996"/>
                    <a:pt x="867" y="5096"/>
                  </a:cubicBezTo>
                  <a:cubicBezTo>
                    <a:pt x="901" y="5129"/>
                    <a:pt x="968" y="5163"/>
                    <a:pt x="1034" y="5196"/>
                  </a:cubicBezTo>
                  <a:cubicBezTo>
                    <a:pt x="1134" y="5229"/>
                    <a:pt x="1234" y="5296"/>
                    <a:pt x="1334" y="5296"/>
                  </a:cubicBezTo>
                  <a:cubicBezTo>
                    <a:pt x="1435" y="5329"/>
                    <a:pt x="1501" y="5329"/>
                    <a:pt x="1568" y="5329"/>
                  </a:cubicBezTo>
                  <a:lnTo>
                    <a:pt x="1902" y="5329"/>
                  </a:lnTo>
                  <a:cubicBezTo>
                    <a:pt x="2068" y="5329"/>
                    <a:pt x="2202" y="5296"/>
                    <a:pt x="2369" y="5263"/>
                  </a:cubicBezTo>
                  <a:cubicBezTo>
                    <a:pt x="3236" y="5063"/>
                    <a:pt x="4003" y="4629"/>
                    <a:pt x="4603" y="3962"/>
                  </a:cubicBezTo>
                  <a:lnTo>
                    <a:pt x="4637" y="3928"/>
                  </a:lnTo>
                  <a:cubicBezTo>
                    <a:pt x="4737" y="3795"/>
                    <a:pt x="4870" y="3662"/>
                    <a:pt x="4970" y="3528"/>
                  </a:cubicBezTo>
                  <a:lnTo>
                    <a:pt x="5304" y="3095"/>
                  </a:lnTo>
                  <a:lnTo>
                    <a:pt x="5237" y="3061"/>
                  </a:lnTo>
                  <a:cubicBezTo>
                    <a:pt x="5271" y="2994"/>
                    <a:pt x="5304" y="2928"/>
                    <a:pt x="5337" y="2861"/>
                  </a:cubicBezTo>
                  <a:lnTo>
                    <a:pt x="5604" y="2294"/>
                  </a:lnTo>
                  <a:cubicBezTo>
                    <a:pt x="5704" y="2027"/>
                    <a:pt x="5771" y="1760"/>
                    <a:pt x="5738" y="1460"/>
                  </a:cubicBezTo>
                  <a:cubicBezTo>
                    <a:pt x="5738" y="1393"/>
                    <a:pt x="5738" y="1327"/>
                    <a:pt x="5704" y="1260"/>
                  </a:cubicBezTo>
                  <a:cubicBezTo>
                    <a:pt x="5704" y="1227"/>
                    <a:pt x="5704" y="1193"/>
                    <a:pt x="5704" y="1193"/>
                  </a:cubicBezTo>
                  <a:cubicBezTo>
                    <a:pt x="5704" y="1160"/>
                    <a:pt x="5704" y="1126"/>
                    <a:pt x="5671" y="1093"/>
                  </a:cubicBezTo>
                  <a:cubicBezTo>
                    <a:pt x="5638" y="960"/>
                    <a:pt x="5571" y="860"/>
                    <a:pt x="5537" y="760"/>
                  </a:cubicBezTo>
                  <a:cubicBezTo>
                    <a:pt x="5537" y="893"/>
                    <a:pt x="5504" y="1060"/>
                    <a:pt x="5437" y="1193"/>
                  </a:cubicBezTo>
                  <a:lnTo>
                    <a:pt x="5237" y="1660"/>
                  </a:lnTo>
                  <a:cubicBezTo>
                    <a:pt x="4804" y="2594"/>
                    <a:pt x="3903" y="3228"/>
                    <a:pt x="2869" y="3361"/>
                  </a:cubicBezTo>
                  <a:lnTo>
                    <a:pt x="2602" y="3361"/>
                  </a:lnTo>
                  <a:cubicBezTo>
                    <a:pt x="2369" y="3295"/>
                    <a:pt x="2202" y="3161"/>
                    <a:pt x="2068" y="2994"/>
                  </a:cubicBezTo>
                  <a:cubicBezTo>
                    <a:pt x="2035" y="2961"/>
                    <a:pt x="2002" y="2894"/>
                    <a:pt x="2002" y="2861"/>
                  </a:cubicBezTo>
                  <a:cubicBezTo>
                    <a:pt x="1902" y="2661"/>
                    <a:pt x="1902" y="2461"/>
                    <a:pt x="1968" y="2294"/>
                  </a:cubicBezTo>
                  <a:cubicBezTo>
                    <a:pt x="1968" y="2261"/>
                    <a:pt x="1968" y="2227"/>
                    <a:pt x="2002" y="2161"/>
                  </a:cubicBezTo>
                  <a:lnTo>
                    <a:pt x="2202" y="1694"/>
                  </a:lnTo>
                  <a:cubicBezTo>
                    <a:pt x="2268" y="1593"/>
                    <a:pt x="2335" y="1493"/>
                    <a:pt x="2402" y="1393"/>
                  </a:cubicBezTo>
                  <a:cubicBezTo>
                    <a:pt x="2836" y="626"/>
                    <a:pt x="3603" y="126"/>
                    <a:pt x="4470" y="26"/>
                  </a:cubicBezTo>
                  <a:lnTo>
                    <a:pt x="4370" y="26"/>
                  </a:lnTo>
                  <a:cubicBezTo>
                    <a:pt x="4303" y="9"/>
                    <a:pt x="4228" y="1"/>
                    <a:pt x="4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7"/>
            <p:cNvSpPr/>
            <p:nvPr/>
          </p:nvSpPr>
          <p:spPr>
            <a:xfrm>
              <a:off x="7746775" y="1922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542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7"/>
            <p:cNvSpPr/>
            <p:nvPr/>
          </p:nvSpPr>
          <p:spPr>
            <a:xfrm>
              <a:off x="7658375" y="1893625"/>
              <a:ext cx="144075" cy="135300"/>
            </a:xfrm>
            <a:custGeom>
              <a:avLst/>
              <a:gdLst/>
              <a:ahLst/>
              <a:cxnLst/>
              <a:rect l="l" t="t" r="r" b="b"/>
              <a:pathLst>
                <a:path w="5763" h="5412" extrusionOk="0">
                  <a:moveTo>
                    <a:pt x="3754" y="1134"/>
                  </a:moveTo>
                  <a:cubicBezTo>
                    <a:pt x="4203" y="1134"/>
                    <a:pt x="4570" y="1479"/>
                    <a:pt x="4570" y="1909"/>
                  </a:cubicBezTo>
                  <a:cubicBezTo>
                    <a:pt x="4603" y="2009"/>
                    <a:pt x="4570" y="2143"/>
                    <a:pt x="4537" y="2243"/>
                  </a:cubicBezTo>
                  <a:cubicBezTo>
                    <a:pt x="4537" y="2276"/>
                    <a:pt x="4503" y="2276"/>
                    <a:pt x="4503" y="2310"/>
                  </a:cubicBezTo>
                  <a:lnTo>
                    <a:pt x="4303" y="2743"/>
                  </a:lnTo>
                  <a:lnTo>
                    <a:pt x="4303" y="2777"/>
                  </a:lnTo>
                  <a:cubicBezTo>
                    <a:pt x="3870" y="3744"/>
                    <a:pt x="2969" y="4378"/>
                    <a:pt x="1935" y="4478"/>
                  </a:cubicBezTo>
                  <a:cubicBezTo>
                    <a:pt x="1885" y="4494"/>
                    <a:pt x="1835" y="4503"/>
                    <a:pt x="1789" y="4503"/>
                  </a:cubicBezTo>
                  <a:cubicBezTo>
                    <a:pt x="1743" y="4503"/>
                    <a:pt x="1701" y="4494"/>
                    <a:pt x="1668" y="4478"/>
                  </a:cubicBezTo>
                  <a:cubicBezTo>
                    <a:pt x="1568" y="4478"/>
                    <a:pt x="1501" y="4444"/>
                    <a:pt x="1435" y="4411"/>
                  </a:cubicBezTo>
                  <a:cubicBezTo>
                    <a:pt x="1301" y="4344"/>
                    <a:pt x="1201" y="4244"/>
                    <a:pt x="1134" y="4144"/>
                  </a:cubicBezTo>
                  <a:cubicBezTo>
                    <a:pt x="1134" y="4111"/>
                    <a:pt x="1134" y="4111"/>
                    <a:pt x="1134" y="4111"/>
                  </a:cubicBezTo>
                  <a:cubicBezTo>
                    <a:pt x="1101" y="4077"/>
                    <a:pt x="1068" y="4011"/>
                    <a:pt x="1068" y="3977"/>
                  </a:cubicBezTo>
                  <a:cubicBezTo>
                    <a:pt x="1001" y="3811"/>
                    <a:pt x="968" y="3610"/>
                    <a:pt x="1034" y="3444"/>
                  </a:cubicBezTo>
                  <a:cubicBezTo>
                    <a:pt x="1034" y="3377"/>
                    <a:pt x="1068" y="3344"/>
                    <a:pt x="1068" y="3310"/>
                  </a:cubicBezTo>
                  <a:lnTo>
                    <a:pt x="1301" y="2843"/>
                  </a:lnTo>
                  <a:cubicBezTo>
                    <a:pt x="1334" y="2743"/>
                    <a:pt x="1401" y="2643"/>
                    <a:pt x="1468" y="2510"/>
                  </a:cubicBezTo>
                  <a:cubicBezTo>
                    <a:pt x="1801" y="1976"/>
                    <a:pt x="2302" y="1576"/>
                    <a:pt x="2902" y="1309"/>
                  </a:cubicBezTo>
                  <a:cubicBezTo>
                    <a:pt x="3069" y="1275"/>
                    <a:pt x="3236" y="1209"/>
                    <a:pt x="3403" y="1175"/>
                  </a:cubicBezTo>
                  <a:lnTo>
                    <a:pt x="3536" y="1142"/>
                  </a:lnTo>
                  <a:lnTo>
                    <a:pt x="3636" y="1142"/>
                  </a:lnTo>
                  <a:cubicBezTo>
                    <a:pt x="3676" y="1137"/>
                    <a:pt x="3715" y="1134"/>
                    <a:pt x="3754" y="1134"/>
                  </a:cubicBezTo>
                  <a:close/>
                  <a:moveTo>
                    <a:pt x="3955" y="1"/>
                  </a:moveTo>
                  <a:cubicBezTo>
                    <a:pt x="3905" y="1"/>
                    <a:pt x="3854" y="3"/>
                    <a:pt x="3803" y="8"/>
                  </a:cubicBezTo>
                  <a:lnTo>
                    <a:pt x="3603" y="41"/>
                  </a:lnTo>
                  <a:cubicBezTo>
                    <a:pt x="3436" y="75"/>
                    <a:pt x="3269" y="108"/>
                    <a:pt x="3102" y="141"/>
                  </a:cubicBezTo>
                  <a:cubicBezTo>
                    <a:pt x="2435" y="341"/>
                    <a:pt x="1801" y="675"/>
                    <a:pt x="1301" y="1175"/>
                  </a:cubicBezTo>
                  <a:cubicBezTo>
                    <a:pt x="1268" y="1309"/>
                    <a:pt x="1234" y="1376"/>
                    <a:pt x="1201" y="1376"/>
                  </a:cubicBezTo>
                  <a:lnTo>
                    <a:pt x="1134" y="1442"/>
                  </a:lnTo>
                  <a:cubicBezTo>
                    <a:pt x="1101" y="1442"/>
                    <a:pt x="1068" y="1476"/>
                    <a:pt x="1068" y="1509"/>
                  </a:cubicBezTo>
                  <a:lnTo>
                    <a:pt x="1001" y="1576"/>
                  </a:lnTo>
                  <a:lnTo>
                    <a:pt x="934" y="1642"/>
                  </a:lnTo>
                  <a:cubicBezTo>
                    <a:pt x="901" y="1709"/>
                    <a:pt x="867" y="1742"/>
                    <a:pt x="834" y="1809"/>
                  </a:cubicBezTo>
                  <a:cubicBezTo>
                    <a:pt x="801" y="1843"/>
                    <a:pt x="767" y="1876"/>
                    <a:pt x="734" y="1943"/>
                  </a:cubicBezTo>
                  <a:cubicBezTo>
                    <a:pt x="701" y="1943"/>
                    <a:pt x="701" y="1976"/>
                    <a:pt x="701" y="2009"/>
                  </a:cubicBezTo>
                  <a:cubicBezTo>
                    <a:pt x="667" y="2076"/>
                    <a:pt x="601" y="2143"/>
                    <a:pt x="567" y="2209"/>
                  </a:cubicBezTo>
                  <a:cubicBezTo>
                    <a:pt x="501" y="2310"/>
                    <a:pt x="434" y="2443"/>
                    <a:pt x="400" y="2576"/>
                  </a:cubicBezTo>
                  <a:lnTo>
                    <a:pt x="134" y="3143"/>
                  </a:lnTo>
                  <a:cubicBezTo>
                    <a:pt x="67" y="3244"/>
                    <a:pt x="34" y="3344"/>
                    <a:pt x="34" y="3444"/>
                  </a:cubicBezTo>
                  <a:cubicBezTo>
                    <a:pt x="34" y="3477"/>
                    <a:pt x="34" y="3477"/>
                    <a:pt x="34" y="3510"/>
                  </a:cubicBezTo>
                  <a:lnTo>
                    <a:pt x="34" y="3544"/>
                  </a:lnTo>
                  <a:cubicBezTo>
                    <a:pt x="0" y="3577"/>
                    <a:pt x="0" y="3577"/>
                    <a:pt x="34" y="3610"/>
                  </a:cubicBezTo>
                  <a:cubicBezTo>
                    <a:pt x="34" y="3610"/>
                    <a:pt x="34" y="3644"/>
                    <a:pt x="34" y="3677"/>
                  </a:cubicBezTo>
                  <a:cubicBezTo>
                    <a:pt x="34" y="3677"/>
                    <a:pt x="34" y="3677"/>
                    <a:pt x="34" y="3711"/>
                  </a:cubicBezTo>
                  <a:cubicBezTo>
                    <a:pt x="34" y="3744"/>
                    <a:pt x="34" y="3777"/>
                    <a:pt x="34" y="3811"/>
                  </a:cubicBezTo>
                  <a:cubicBezTo>
                    <a:pt x="34" y="3844"/>
                    <a:pt x="34" y="3911"/>
                    <a:pt x="34" y="3977"/>
                  </a:cubicBezTo>
                  <a:cubicBezTo>
                    <a:pt x="0" y="4011"/>
                    <a:pt x="0" y="4044"/>
                    <a:pt x="34" y="4077"/>
                  </a:cubicBezTo>
                  <a:cubicBezTo>
                    <a:pt x="34" y="4111"/>
                    <a:pt x="34" y="4144"/>
                    <a:pt x="34" y="4211"/>
                  </a:cubicBezTo>
                  <a:cubicBezTo>
                    <a:pt x="34" y="4211"/>
                    <a:pt x="34" y="4244"/>
                    <a:pt x="67" y="4278"/>
                  </a:cubicBezTo>
                  <a:cubicBezTo>
                    <a:pt x="67" y="4278"/>
                    <a:pt x="67" y="4278"/>
                    <a:pt x="67" y="4311"/>
                  </a:cubicBezTo>
                  <a:cubicBezTo>
                    <a:pt x="67" y="4344"/>
                    <a:pt x="100" y="4411"/>
                    <a:pt x="134" y="4444"/>
                  </a:cubicBezTo>
                  <a:cubicBezTo>
                    <a:pt x="167" y="4578"/>
                    <a:pt x="234" y="4678"/>
                    <a:pt x="300" y="4778"/>
                  </a:cubicBezTo>
                  <a:cubicBezTo>
                    <a:pt x="334" y="4845"/>
                    <a:pt x="367" y="4878"/>
                    <a:pt x="434" y="4945"/>
                  </a:cubicBezTo>
                  <a:cubicBezTo>
                    <a:pt x="434" y="4945"/>
                    <a:pt x="467" y="4978"/>
                    <a:pt x="501" y="5011"/>
                  </a:cubicBezTo>
                  <a:lnTo>
                    <a:pt x="567" y="5045"/>
                  </a:lnTo>
                  <a:cubicBezTo>
                    <a:pt x="567" y="5078"/>
                    <a:pt x="567" y="5078"/>
                    <a:pt x="601" y="5078"/>
                  </a:cubicBezTo>
                  <a:lnTo>
                    <a:pt x="634" y="5145"/>
                  </a:lnTo>
                  <a:cubicBezTo>
                    <a:pt x="667" y="5145"/>
                    <a:pt x="701" y="5145"/>
                    <a:pt x="701" y="5178"/>
                  </a:cubicBezTo>
                  <a:cubicBezTo>
                    <a:pt x="767" y="5212"/>
                    <a:pt x="834" y="5245"/>
                    <a:pt x="867" y="5278"/>
                  </a:cubicBezTo>
                  <a:lnTo>
                    <a:pt x="1001" y="5345"/>
                  </a:lnTo>
                  <a:lnTo>
                    <a:pt x="1034" y="5345"/>
                  </a:lnTo>
                  <a:lnTo>
                    <a:pt x="1201" y="5378"/>
                  </a:lnTo>
                  <a:cubicBezTo>
                    <a:pt x="1234" y="5378"/>
                    <a:pt x="1268" y="5378"/>
                    <a:pt x="1301" y="5412"/>
                  </a:cubicBezTo>
                  <a:lnTo>
                    <a:pt x="1768" y="5412"/>
                  </a:lnTo>
                  <a:cubicBezTo>
                    <a:pt x="2769" y="5278"/>
                    <a:pt x="3669" y="4845"/>
                    <a:pt x="4370" y="4144"/>
                  </a:cubicBezTo>
                  <a:cubicBezTo>
                    <a:pt x="4704" y="3777"/>
                    <a:pt x="5004" y="3377"/>
                    <a:pt x="5204" y="2943"/>
                  </a:cubicBezTo>
                  <a:lnTo>
                    <a:pt x="5404" y="2476"/>
                  </a:lnTo>
                  <a:lnTo>
                    <a:pt x="5471" y="2343"/>
                  </a:lnTo>
                  <a:cubicBezTo>
                    <a:pt x="5537" y="2243"/>
                    <a:pt x="5571" y="2109"/>
                    <a:pt x="5604" y="1976"/>
                  </a:cubicBezTo>
                  <a:cubicBezTo>
                    <a:pt x="5763" y="928"/>
                    <a:pt x="4954" y="1"/>
                    <a:pt x="39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7"/>
            <p:cNvSpPr/>
            <p:nvPr/>
          </p:nvSpPr>
          <p:spPr>
            <a:xfrm>
              <a:off x="7772625" y="1940500"/>
              <a:ext cx="850" cy="875"/>
            </a:xfrm>
            <a:custGeom>
              <a:avLst/>
              <a:gdLst/>
              <a:ahLst/>
              <a:cxnLst/>
              <a:rect l="l" t="t" r="r" b="b"/>
              <a:pathLst>
                <a:path w="34" h="35" extrusionOk="0">
                  <a:moveTo>
                    <a:pt x="0" y="1"/>
                  </a:moveTo>
                  <a:lnTo>
                    <a:pt x="33" y="34"/>
                  </a:lnTo>
                  <a:lnTo>
                    <a:pt x="33" y="34"/>
                  </a:lnTo>
                  <a:close/>
                </a:path>
              </a:pathLst>
            </a:custGeom>
            <a:solidFill>
              <a:srgbClr val="96C6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7"/>
            <p:cNvSpPr/>
            <p:nvPr/>
          </p:nvSpPr>
          <p:spPr>
            <a:xfrm>
              <a:off x="7746775" y="1922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96C6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7"/>
            <p:cNvSpPr/>
            <p:nvPr/>
          </p:nvSpPr>
          <p:spPr>
            <a:xfrm>
              <a:off x="7674200" y="1955525"/>
              <a:ext cx="61750" cy="60075"/>
            </a:xfrm>
            <a:custGeom>
              <a:avLst/>
              <a:gdLst/>
              <a:ahLst/>
              <a:cxnLst/>
              <a:rect l="l" t="t" r="r" b="b"/>
              <a:pathLst>
                <a:path w="2470" h="2403" extrusionOk="0">
                  <a:moveTo>
                    <a:pt x="2136" y="0"/>
                  </a:moveTo>
                  <a:lnTo>
                    <a:pt x="1" y="2068"/>
                  </a:lnTo>
                  <a:lnTo>
                    <a:pt x="301" y="2402"/>
                  </a:lnTo>
                  <a:lnTo>
                    <a:pt x="2469" y="334"/>
                  </a:lnTo>
                  <a:lnTo>
                    <a:pt x="21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7727575" y="1945525"/>
              <a:ext cx="70925" cy="21700"/>
            </a:xfrm>
            <a:custGeom>
              <a:avLst/>
              <a:gdLst/>
              <a:ahLst/>
              <a:cxnLst/>
              <a:rect l="l" t="t" r="r" b="b"/>
              <a:pathLst>
                <a:path w="2837" h="868" extrusionOk="0">
                  <a:moveTo>
                    <a:pt x="2836" y="0"/>
                  </a:moveTo>
                  <a:lnTo>
                    <a:pt x="1969" y="133"/>
                  </a:lnTo>
                  <a:lnTo>
                    <a:pt x="1769" y="133"/>
                  </a:lnTo>
                  <a:lnTo>
                    <a:pt x="334" y="367"/>
                  </a:lnTo>
                  <a:lnTo>
                    <a:pt x="1" y="400"/>
                  </a:lnTo>
                  <a:lnTo>
                    <a:pt x="34" y="667"/>
                  </a:lnTo>
                  <a:lnTo>
                    <a:pt x="68" y="867"/>
                  </a:lnTo>
                  <a:lnTo>
                    <a:pt x="201" y="834"/>
                  </a:lnTo>
                  <a:lnTo>
                    <a:pt x="1535" y="634"/>
                  </a:lnTo>
                  <a:lnTo>
                    <a:pt x="2036" y="567"/>
                  </a:lnTo>
                  <a:lnTo>
                    <a:pt x="2636" y="467"/>
                  </a:lnTo>
                  <a:lnTo>
                    <a:pt x="2703" y="367"/>
                  </a:lnTo>
                  <a:cubicBezTo>
                    <a:pt x="2769" y="234"/>
                    <a:pt x="2803" y="100"/>
                    <a:pt x="28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7"/>
            <p:cNvSpPr/>
            <p:nvPr/>
          </p:nvSpPr>
          <p:spPr>
            <a:xfrm>
              <a:off x="7723425" y="1897150"/>
              <a:ext cx="25025" cy="65900"/>
            </a:xfrm>
            <a:custGeom>
              <a:avLst/>
              <a:gdLst/>
              <a:ahLst/>
              <a:cxnLst/>
              <a:rect l="l" t="t" r="r" b="b"/>
              <a:pathLst>
                <a:path w="1001" h="2636" extrusionOk="0">
                  <a:moveTo>
                    <a:pt x="1001" y="0"/>
                  </a:moveTo>
                  <a:lnTo>
                    <a:pt x="500" y="100"/>
                  </a:lnTo>
                  <a:lnTo>
                    <a:pt x="334" y="968"/>
                  </a:lnTo>
                  <a:lnTo>
                    <a:pt x="300" y="1168"/>
                  </a:lnTo>
                  <a:lnTo>
                    <a:pt x="0" y="2502"/>
                  </a:lnTo>
                  <a:lnTo>
                    <a:pt x="0" y="2535"/>
                  </a:lnTo>
                  <a:lnTo>
                    <a:pt x="200" y="2602"/>
                  </a:lnTo>
                  <a:lnTo>
                    <a:pt x="467" y="2636"/>
                  </a:lnTo>
                  <a:lnTo>
                    <a:pt x="534" y="2302"/>
                  </a:lnTo>
                  <a:lnTo>
                    <a:pt x="801" y="1001"/>
                  </a:lnTo>
                  <a:lnTo>
                    <a:pt x="801" y="968"/>
                  </a:lnTo>
                  <a:lnTo>
                    <a:pt x="10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7"/>
            <p:cNvSpPr/>
            <p:nvPr/>
          </p:nvSpPr>
          <p:spPr>
            <a:xfrm>
              <a:off x="7635025" y="1755575"/>
              <a:ext cx="144275" cy="134100"/>
            </a:xfrm>
            <a:custGeom>
              <a:avLst/>
              <a:gdLst/>
              <a:ahLst/>
              <a:cxnLst/>
              <a:rect l="l" t="t" r="r" b="b"/>
              <a:pathLst>
                <a:path w="5771" h="5364" extrusionOk="0">
                  <a:moveTo>
                    <a:pt x="5504" y="726"/>
                  </a:moveTo>
                  <a:cubicBezTo>
                    <a:pt x="5504" y="726"/>
                    <a:pt x="5504" y="760"/>
                    <a:pt x="5537" y="760"/>
                  </a:cubicBezTo>
                  <a:lnTo>
                    <a:pt x="5504" y="726"/>
                  </a:lnTo>
                  <a:close/>
                  <a:moveTo>
                    <a:pt x="4153" y="1"/>
                  </a:moveTo>
                  <a:cubicBezTo>
                    <a:pt x="4078" y="1"/>
                    <a:pt x="4003" y="9"/>
                    <a:pt x="3936" y="26"/>
                  </a:cubicBezTo>
                  <a:cubicBezTo>
                    <a:pt x="3069" y="93"/>
                    <a:pt x="2268" y="426"/>
                    <a:pt x="1601" y="960"/>
                  </a:cubicBezTo>
                  <a:lnTo>
                    <a:pt x="1535" y="893"/>
                  </a:lnTo>
                  <a:lnTo>
                    <a:pt x="1435" y="1093"/>
                  </a:lnTo>
                  <a:cubicBezTo>
                    <a:pt x="1368" y="1127"/>
                    <a:pt x="1334" y="1160"/>
                    <a:pt x="1268" y="1227"/>
                  </a:cubicBezTo>
                  <a:cubicBezTo>
                    <a:pt x="934" y="1560"/>
                    <a:pt x="634" y="1994"/>
                    <a:pt x="434" y="2461"/>
                  </a:cubicBezTo>
                  <a:lnTo>
                    <a:pt x="167" y="3028"/>
                  </a:lnTo>
                  <a:cubicBezTo>
                    <a:pt x="167" y="3028"/>
                    <a:pt x="167" y="3061"/>
                    <a:pt x="167" y="3061"/>
                  </a:cubicBezTo>
                  <a:cubicBezTo>
                    <a:pt x="167" y="3095"/>
                    <a:pt x="167" y="3128"/>
                    <a:pt x="134" y="3128"/>
                  </a:cubicBezTo>
                  <a:lnTo>
                    <a:pt x="134" y="3195"/>
                  </a:lnTo>
                  <a:lnTo>
                    <a:pt x="100" y="3328"/>
                  </a:lnTo>
                  <a:cubicBezTo>
                    <a:pt x="0" y="3795"/>
                    <a:pt x="100" y="4296"/>
                    <a:pt x="367" y="4663"/>
                  </a:cubicBezTo>
                  <a:cubicBezTo>
                    <a:pt x="501" y="4863"/>
                    <a:pt x="667" y="4996"/>
                    <a:pt x="867" y="5096"/>
                  </a:cubicBezTo>
                  <a:cubicBezTo>
                    <a:pt x="901" y="5163"/>
                    <a:pt x="968" y="5196"/>
                    <a:pt x="1034" y="5196"/>
                  </a:cubicBezTo>
                  <a:cubicBezTo>
                    <a:pt x="1134" y="5263"/>
                    <a:pt x="1234" y="5296"/>
                    <a:pt x="1368" y="5330"/>
                  </a:cubicBezTo>
                  <a:cubicBezTo>
                    <a:pt x="1435" y="5330"/>
                    <a:pt x="1501" y="5330"/>
                    <a:pt x="1568" y="5363"/>
                  </a:cubicBezTo>
                  <a:lnTo>
                    <a:pt x="1902" y="5363"/>
                  </a:lnTo>
                  <a:cubicBezTo>
                    <a:pt x="2068" y="5330"/>
                    <a:pt x="2202" y="5296"/>
                    <a:pt x="2369" y="5263"/>
                  </a:cubicBezTo>
                  <a:cubicBezTo>
                    <a:pt x="3236" y="5063"/>
                    <a:pt x="4003" y="4629"/>
                    <a:pt x="4603" y="3962"/>
                  </a:cubicBezTo>
                  <a:lnTo>
                    <a:pt x="4637" y="3929"/>
                  </a:lnTo>
                  <a:cubicBezTo>
                    <a:pt x="4737" y="3795"/>
                    <a:pt x="4870" y="3662"/>
                    <a:pt x="4970" y="3528"/>
                  </a:cubicBezTo>
                  <a:lnTo>
                    <a:pt x="5304" y="3095"/>
                  </a:lnTo>
                  <a:lnTo>
                    <a:pt x="5237" y="3061"/>
                  </a:lnTo>
                  <a:lnTo>
                    <a:pt x="5271" y="2995"/>
                  </a:lnTo>
                  <a:cubicBezTo>
                    <a:pt x="5304" y="2961"/>
                    <a:pt x="5304" y="2928"/>
                    <a:pt x="5337" y="2895"/>
                  </a:cubicBezTo>
                  <a:lnTo>
                    <a:pt x="5604" y="2294"/>
                  </a:lnTo>
                  <a:cubicBezTo>
                    <a:pt x="5704" y="2027"/>
                    <a:pt x="5771" y="1761"/>
                    <a:pt x="5738" y="1460"/>
                  </a:cubicBezTo>
                  <a:cubicBezTo>
                    <a:pt x="5738" y="1394"/>
                    <a:pt x="5738" y="1327"/>
                    <a:pt x="5704" y="1260"/>
                  </a:cubicBezTo>
                  <a:cubicBezTo>
                    <a:pt x="5704" y="1227"/>
                    <a:pt x="5704" y="1227"/>
                    <a:pt x="5704" y="1193"/>
                  </a:cubicBezTo>
                  <a:cubicBezTo>
                    <a:pt x="5704" y="1160"/>
                    <a:pt x="5704" y="1127"/>
                    <a:pt x="5671" y="1093"/>
                  </a:cubicBezTo>
                  <a:cubicBezTo>
                    <a:pt x="5638" y="960"/>
                    <a:pt x="5571" y="860"/>
                    <a:pt x="5537" y="760"/>
                  </a:cubicBezTo>
                  <a:cubicBezTo>
                    <a:pt x="5537" y="927"/>
                    <a:pt x="5504" y="1060"/>
                    <a:pt x="5437" y="1193"/>
                  </a:cubicBezTo>
                  <a:lnTo>
                    <a:pt x="5237" y="1660"/>
                  </a:lnTo>
                  <a:cubicBezTo>
                    <a:pt x="4804" y="2594"/>
                    <a:pt x="3903" y="3262"/>
                    <a:pt x="2869" y="3362"/>
                  </a:cubicBezTo>
                  <a:lnTo>
                    <a:pt x="2602" y="3362"/>
                  </a:lnTo>
                  <a:cubicBezTo>
                    <a:pt x="2369" y="3328"/>
                    <a:pt x="2202" y="3195"/>
                    <a:pt x="2068" y="2995"/>
                  </a:cubicBezTo>
                  <a:cubicBezTo>
                    <a:pt x="2035" y="2961"/>
                    <a:pt x="2002" y="2895"/>
                    <a:pt x="2002" y="2861"/>
                  </a:cubicBezTo>
                  <a:cubicBezTo>
                    <a:pt x="1902" y="2695"/>
                    <a:pt x="1902" y="2494"/>
                    <a:pt x="1968" y="2294"/>
                  </a:cubicBezTo>
                  <a:cubicBezTo>
                    <a:pt x="1968" y="2261"/>
                    <a:pt x="1968" y="2228"/>
                    <a:pt x="2002" y="2194"/>
                  </a:cubicBezTo>
                  <a:lnTo>
                    <a:pt x="2202" y="1727"/>
                  </a:lnTo>
                  <a:cubicBezTo>
                    <a:pt x="2268" y="1594"/>
                    <a:pt x="2335" y="1494"/>
                    <a:pt x="2402" y="1394"/>
                  </a:cubicBezTo>
                  <a:cubicBezTo>
                    <a:pt x="2836" y="660"/>
                    <a:pt x="3603" y="159"/>
                    <a:pt x="4470" y="26"/>
                  </a:cubicBezTo>
                  <a:lnTo>
                    <a:pt x="4370" y="26"/>
                  </a:lnTo>
                  <a:cubicBezTo>
                    <a:pt x="4303" y="9"/>
                    <a:pt x="4228" y="1"/>
                    <a:pt x="4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7"/>
            <p:cNvSpPr/>
            <p:nvPr/>
          </p:nvSpPr>
          <p:spPr>
            <a:xfrm>
              <a:off x="7746775" y="175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542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7"/>
            <p:cNvSpPr/>
            <p:nvPr/>
          </p:nvSpPr>
          <p:spPr>
            <a:xfrm>
              <a:off x="7658375" y="1728550"/>
              <a:ext cx="148825" cy="135050"/>
            </a:xfrm>
            <a:custGeom>
              <a:avLst/>
              <a:gdLst/>
              <a:ahLst/>
              <a:cxnLst/>
              <a:rect l="l" t="t" r="r" b="b"/>
              <a:pathLst>
                <a:path w="5953" h="5402" extrusionOk="0">
                  <a:moveTo>
                    <a:pt x="3754" y="1132"/>
                  </a:moveTo>
                  <a:cubicBezTo>
                    <a:pt x="4203" y="1132"/>
                    <a:pt x="4570" y="1478"/>
                    <a:pt x="4570" y="1908"/>
                  </a:cubicBezTo>
                  <a:cubicBezTo>
                    <a:pt x="4603" y="2041"/>
                    <a:pt x="4570" y="2141"/>
                    <a:pt x="4537" y="2241"/>
                  </a:cubicBezTo>
                  <a:cubicBezTo>
                    <a:pt x="4537" y="2274"/>
                    <a:pt x="4503" y="2308"/>
                    <a:pt x="4503" y="2341"/>
                  </a:cubicBezTo>
                  <a:lnTo>
                    <a:pt x="4303" y="2741"/>
                  </a:lnTo>
                  <a:lnTo>
                    <a:pt x="4303" y="2808"/>
                  </a:lnTo>
                  <a:cubicBezTo>
                    <a:pt x="3870" y="3742"/>
                    <a:pt x="2969" y="4409"/>
                    <a:pt x="1935" y="4509"/>
                  </a:cubicBezTo>
                  <a:lnTo>
                    <a:pt x="1668" y="4509"/>
                  </a:lnTo>
                  <a:cubicBezTo>
                    <a:pt x="1568" y="4476"/>
                    <a:pt x="1501" y="4476"/>
                    <a:pt x="1435" y="4443"/>
                  </a:cubicBezTo>
                  <a:cubicBezTo>
                    <a:pt x="1301" y="4376"/>
                    <a:pt x="1201" y="4276"/>
                    <a:pt x="1134" y="4142"/>
                  </a:cubicBezTo>
                  <a:lnTo>
                    <a:pt x="1134" y="4109"/>
                  </a:lnTo>
                  <a:cubicBezTo>
                    <a:pt x="1101" y="4076"/>
                    <a:pt x="1068" y="4042"/>
                    <a:pt x="1068" y="4009"/>
                  </a:cubicBezTo>
                  <a:cubicBezTo>
                    <a:pt x="1001" y="3842"/>
                    <a:pt x="968" y="3642"/>
                    <a:pt x="1034" y="3442"/>
                  </a:cubicBezTo>
                  <a:cubicBezTo>
                    <a:pt x="1034" y="3409"/>
                    <a:pt x="1068" y="3375"/>
                    <a:pt x="1068" y="3342"/>
                  </a:cubicBezTo>
                  <a:lnTo>
                    <a:pt x="1301" y="2875"/>
                  </a:lnTo>
                  <a:cubicBezTo>
                    <a:pt x="1334" y="2741"/>
                    <a:pt x="1401" y="2641"/>
                    <a:pt x="1468" y="2541"/>
                  </a:cubicBezTo>
                  <a:cubicBezTo>
                    <a:pt x="1801" y="2008"/>
                    <a:pt x="2302" y="1574"/>
                    <a:pt x="2902" y="1340"/>
                  </a:cubicBezTo>
                  <a:cubicBezTo>
                    <a:pt x="3069" y="1274"/>
                    <a:pt x="3236" y="1240"/>
                    <a:pt x="3403" y="1207"/>
                  </a:cubicBezTo>
                  <a:lnTo>
                    <a:pt x="3536" y="1174"/>
                  </a:lnTo>
                  <a:lnTo>
                    <a:pt x="3536" y="1140"/>
                  </a:lnTo>
                  <a:lnTo>
                    <a:pt x="3636" y="1140"/>
                  </a:lnTo>
                  <a:cubicBezTo>
                    <a:pt x="3676" y="1135"/>
                    <a:pt x="3715" y="1132"/>
                    <a:pt x="3754" y="1132"/>
                  </a:cubicBezTo>
                  <a:close/>
                  <a:moveTo>
                    <a:pt x="3943" y="1"/>
                  </a:moveTo>
                  <a:cubicBezTo>
                    <a:pt x="3897" y="1"/>
                    <a:pt x="3850" y="2"/>
                    <a:pt x="3803" y="6"/>
                  </a:cubicBezTo>
                  <a:lnTo>
                    <a:pt x="3603" y="40"/>
                  </a:lnTo>
                  <a:cubicBezTo>
                    <a:pt x="3436" y="73"/>
                    <a:pt x="3269" y="106"/>
                    <a:pt x="3102" y="140"/>
                  </a:cubicBezTo>
                  <a:cubicBezTo>
                    <a:pt x="2435" y="340"/>
                    <a:pt x="1835" y="673"/>
                    <a:pt x="1301" y="1174"/>
                  </a:cubicBezTo>
                  <a:cubicBezTo>
                    <a:pt x="1268" y="1307"/>
                    <a:pt x="1234" y="1340"/>
                    <a:pt x="1201" y="1407"/>
                  </a:cubicBezTo>
                  <a:lnTo>
                    <a:pt x="1134" y="1441"/>
                  </a:lnTo>
                  <a:cubicBezTo>
                    <a:pt x="1101" y="1474"/>
                    <a:pt x="1068" y="1507"/>
                    <a:pt x="1068" y="1541"/>
                  </a:cubicBezTo>
                  <a:lnTo>
                    <a:pt x="1001" y="1574"/>
                  </a:lnTo>
                  <a:lnTo>
                    <a:pt x="934" y="1674"/>
                  </a:lnTo>
                  <a:lnTo>
                    <a:pt x="834" y="1807"/>
                  </a:lnTo>
                  <a:cubicBezTo>
                    <a:pt x="801" y="1841"/>
                    <a:pt x="767" y="1908"/>
                    <a:pt x="734" y="1941"/>
                  </a:cubicBezTo>
                  <a:cubicBezTo>
                    <a:pt x="701" y="1974"/>
                    <a:pt x="701" y="1974"/>
                    <a:pt x="701" y="2008"/>
                  </a:cubicBezTo>
                  <a:cubicBezTo>
                    <a:pt x="667" y="2074"/>
                    <a:pt x="601" y="2141"/>
                    <a:pt x="567" y="2208"/>
                  </a:cubicBezTo>
                  <a:cubicBezTo>
                    <a:pt x="501" y="2308"/>
                    <a:pt x="434" y="2441"/>
                    <a:pt x="400" y="2575"/>
                  </a:cubicBezTo>
                  <a:lnTo>
                    <a:pt x="134" y="3142"/>
                  </a:lnTo>
                  <a:cubicBezTo>
                    <a:pt x="67" y="3242"/>
                    <a:pt x="34" y="3342"/>
                    <a:pt x="34" y="3442"/>
                  </a:cubicBezTo>
                  <a:cubicBezTo>
                    <a:pt x="34" y="3475"/>
                    <a:pt x="34" y="3475"/>
                    <a:pt x="34" y="3509"/>
                  </a:cubicBezTo>
                  <a:lnTo>
                    <a:pt x="34" y="3542"/>
                  </a:lnTo>
                  <a:cubicBezTo>
                    <a:pt x="0" y="3575"/>
                    <a:pt x="0" y="3575"/>
                    <a:pt x="34" y="3609"/>
                  </a:cubicBezTo>
                  <a:cubicBezTo>
                    <a:pt x="34" y="3609"/>
                    <a:pt x="34" y="3642"/>
                    <a:pt x="34" y="3675"/>
                  </a:cubicBezTo>
                  <a:cubicBezTo>
                    <a:pt x="34" y="3675"/>
                    <a:pt x="34" y="3675"/>
                    <a:pt x="34" y="3709"/>
                  </a:cubicBezTo>
                  <a:cubicBezTo>
                    <a:pt x="34" y="3742"/>
                    <a:pt x="34" y="3776"/>
                    <a:pt x="34" y="3809"/>
                  </a:cubicBezTo>
                  <a:cubicBezTo>
                    <a:pt x="34" y="3876"/>
                    <a:pt x="34" y="3909"/>
                    <a:pt x="34" y="3976"/>
                  </a:cubicBezTo>
                  <a:cubicBezTo>
                    <a:pt x="0" y="4009"/>
                    <a:pt x="0" y="4042"/>
                    <a:pt x="34" y="4076"/>
                  </a:cubicBezTo>
                  <a:cubicBezTo>
                    <a:pt x="34" y="4109"/>
                    <a:pt x="34" y="4142"/>
                    <a:pt x="34" y="4209"/>
                  </a:cubicBezTo>
                  <a:cubicBezTo>
                    <a:pt x="34" y="4209"/>
                    <a:pt x="34" y="4243"/>
                    <a:pt x="67" y="4276"/>
                  </a:cubicBezTo>
                  <a:cubicBezTo>
                    <a:pt x="67" y="4276"/>
                    <a:pt x="67" y="4276"/>
                    <a:pt x="67" y="4309"/>
                  </a:cubicBezTo>
                  <a:cubicBezTo>
                    <a:pt x="67" y="4343"/>
                    <a:pt x="100" y="4409"/>
                    <a:pt x="134" y="4443"/>
                  </a:cubicBezTo>
                  <a:cubicBezTo>
                    <a:pt x="167" y="4576"/>
                    <a:pt x="234" y="4676"/>
                    <a:pt x="300" y="4776"/>
                  </a:cubicBezTo>
                  <a:lnTo>
                    <a:pt x="434" y="4943"/>
                  </a:lnTo>
                  <a:lnTo>
                    <a:pt x="501" y="5010"/>
                  </a:lnTo>
                  <a:lnTo>
                    <a:pt x="567" y="5043"/>
                  </a:lnTo>
                  <a:lnTo>
                    <a:pt x="601" y="5076"/>
                  </a:lnTo>
                  <a:lnTo>
                    <a:pt x="634" y="5143"/>
                  </a:lnTo>
                  <a:cubicBezTo>
                    <a:pt x="667" y="5143"/>
                    <a:pt x="701" y="5143"/>
                    <a:pt x="701" y="5177"/>
                  </a:cubicBezTo>
                  <a:cubicBezTo>
                    <a:pt x="767" y="5210"/>
                    <a:pt x="834" y="5243"/>
                    <a:pt x="867" y="5277"/>
                  </a:cubicBezTo>
                  <a:cubicBezTo>
                    <a:pt x="901" y="5310"/>
                    <a:pt x="968" y="5310"/>
                    <a:pt x="1001" y="5310"/>
                  </a:cubicBezTo>
                  <a:lnTo>
                    <a:pt x="1034" y="5310"/>
                  </a:lnTo>
                  <a:cubicBezTo>
                    <a:pt x="1101" y="5343"/>
                    <a:pt x="1134" y="5343"/>
                    <a:pt x="1201" y="5377"/>
                  </a:cubicBezTo>
                  <a:lnTo>
                    <a:pt x="1435" y="5377"/>
                  </a:lnTo>
                  <a:cubicBezTo>
                    <a:pt x="1485" y="5393"/>
                    <a:pt x="1543" y="5402"/>
                    <a:pt x="1601" y="5402"/>
                  </a:cubicBezTo>
                  <a:cubicBezTo>
                    <a:pt x="1660" y="5402"/>
                    <a:pt x="1718" y="5393"/>
                    <a:pt x="1768" y="5377"/>
                  </a:cubicBezTo>
                  <a:cubicBezTo>
                    <a:pt x="2769" y="5277"/>
                    <a:pt x="3669" y="4843"/>
                    <a:pt x="4370" y="4142"/>
                  </a:cubicBezTo>
                  <a:cubicBezTo>
                    <a:pt x="4704" y="3776"/>
                    <a:pt x="5004" y="3375"/>
                    <a:pt x="5204" y="2942"/>
                  </a:cubicBezTo>
                  <a:lnTo>
                    <a:pt x="5404" y="2475"/>
                  </a:lnTo>
                  <a:lnTo>
                    <a:pt x="5471" y="2341"/>
                  </a:lnTo>
                  <a:cubicBezTo>
                    <a:pt x="5952" y="1217"/>
                    <a:pt x="5136" y="1"/>
                    <a:pt x="39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7"/>
            <p:cNvSpPr/>
            <p:nvPr/>
          </p:nvSpPr>
          <p:spPr>
            <a:xfrm>
              <a:off x="7772625" y="1775400"/>
              <a:ext cx="850" cy="850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0" y="0"/>
                  </a:moveTo>
                  <a:cubicBezTo>
                    <a:pt x="0" y="0"/>
                    <a:pt x="0" y="34"/>
                    <a:pt x="33" y="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6C6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7"/>
            <p:cNvSpPr/>
            <p:nvPr/>
          </p:nvSpPr>
          <p:spPr>
            <a:xfrm>
              <a:off x="7746775" y="175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96C6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7"/>
            <p:cNvSpPr/>
            <p:nvPr/>
          </p:nvSpPr>
          <p:spPr>
            <a:xfrm>
              <a:off x="7674200" y="1790400"/>
              <a:ext cx="61750" cy="60075"/>
            </a:xfrm>
            <a:custGeom>
              <a:avLst/>
              <a:gdLst/>
              <a:ahLst/>
              <a:cxnLst/>
              <a:rect l="l" t="t" r="r" b="b"/>
              <a:pathLst>
                <a:path w="2470" h="2403" extrusionOk="0">
                  <a:moveTo>
                    <a:pt x="2136" y="1"/>
                  </a:moveTo>
                  <a:lnTo>
                    <a:pt x="1" y="2069"/>
                  </a:lnTo>
                  <a:lnTo>
                    <a:pt x="301" y="2402"/>
                  </a:lnTo>
                  <a:lnTo>
                    <a:pt x="2469" y="368"/>
                  </a:lnTo>
                  <a:lnTo>
                    <a:pt x="21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7"/>
            <p:cNvSpPr/>
            <p:nvPr/>
          </p:nvSpPr>
          <p:spPr>
            <a:xfrm>
              <a:off x="7727575" y="1780400"/>
              <a:ext cx="70925" cy="22525"/>
            </a:xfrm>
            <a:custGeom>
              <a:avLst/>
              <a:gdLst/>
              <a:ahLst/>
              <a:cxnLst/>
              <a:rect l="l" t="t" r="r" b="b"/>
              <a:pathLst>
                <a:path w="2837" h="901" extrusionOk="0">
                  <a:moveTo>
                    <a:pt x="2836" y="0"/>
                  </a:moveTo>
                  <a:lnTo>
                    <a:pt x="1969" y="134"/>
                  </a:lnTo>
                  <a:lnTo>
                    <a:pt x="1769" y="167"/>
                  </a:lnTo>
                  <a:lnTo>
                    <a:pt x="334" y="367"/>
                  </a:lnTo>
                  <a:lnTo>
                    <a:pt x="1" y="434"/>
                  </a:lnTo>
                  <a:lnTo>
                    <a:pt x="34" y="667"/>
                  </a:lnTo>
                  <a:lnTo>
                    <a:pt x="68" y="901"/>
                  </a:lnTo>
                  <a:lnTo>
                    <a:pt x="201" y="868"/>
                  </a:lnTo>
                  <a:lnTo>
                    <a:pt x="1535" y="667"/>
                  </a:lnTo>
                  <a:lnTo>
                    <a:pt x="2036" y="601"/>
                  </a:lnTo>
                  <a:lnTo>
                    <a:pt x="2636" y="501"/>
                  </a:lnTo>
                  <a:lnTo>
                    <a:pt x="2703" y="401"/>
                  </a:lnTo>
                  <a:cubicBezTo>
                    <a:pt x="2769" y="267"/>
                    <a:pt x="2803" y="134"/>
                    <a:pt x="28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7"/>
            <p:cNvSpPr/>
            <p:nvPr/>
          </p:nvSpPr>
          <p:spPr>
            <a:xfrm>
              <a:off x="7723425" y="1732025"/>
              <a:ext cx="25025" cy="66750"/>
            </a:xfrm>
            <a:custGeom>
              <a:avLst/>
              <a:gdLst/>
              <a:ahLst/>
              <a:cxnLst/>
              <a:rect l="l" t="t" r="r" b="b"/>
              <a:pathLst>
                <a:path w="1001" h="2670" extrusionOk="0">
                  <a:moveTo>
                    <a:pt x="1001" y="1"/>
                  </a:moveTo>
                  <a:lnTo>
                    <a:pt x="500" y="101"/>
                  </a:lnTo>
                  <a:lnTo>
                    <a:pt x="334" y="968"/>
                  </a:lnTo>
                  <a:lnTo>
                    <a:pt x="300" y="1168"/>
                  </a:lnTo>
                  <a:lnTo>
                    <a:pt x="0" y="2502"/>
                  </a:lnTo>
                  <a:lnTo>
                    <a:pt x="0" y="2569"/>
                  </a:lnTo>
                  <a:lnTo>
                    <a:pt x="200" y="2602"/>
                  </a:lnTo>
                  <a:lnTo>
                    <a:pt x="467" y="2669"/>
                  </a:lnTo>
                  <a:lnTo>
                    <a:pt x="467" y="2636"/>
                  </a:lnTo>
                  <a:lnTo>
                    <a:pt x="534" y="2302"/>
                  </a:lnTo>
                  <a:lnTo>
                    <a:pt x="801" y="1035"/>
                  </a:lnTo>
                  <a:lnTo>
                    <a:pt x="801" y="968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7"/>
            <p:cNvSpPr/>
            <p:nvPr/>
          </p:nvSpPr>
          <p:spPr>
            <a:xfrm>
              <a:off x="7636675" y="1591100"/>
              <a:ext cx="142625" cy="133450"/>
            </a:xfrm>
            <a:custGeom>
              <a:avLst/>
              <a:gdLst/>
              <a:ahLst/>
              <a:cxnLst/>
              <a:rect l="l" t="t" r="r" b="b"/>
              <a:pathLst>
                <a:path w="5705" h="5338" extrusionOk="0">
                  <a:moveTo>
                    <a:pt x="3870" y="0"/>
                  </a:moveTo>
                  <a:cubicBezTo>
                    <a:pt x="3003" y="67"/>
                    <a:pt x="2202" y="401"/>
                    <a:pt x="1535" y="934"/>
                  </a:cubicBezTo>
                  <a:lnTo>
                    <a:pt x="1469" y="901"/>
                  </a:lnTo>
                  <a:lnTo>
                    <a:pt x="1369" y="1068"/>
                  </a:lnTo>
                  <a:lnTo>
                    <a:pt x="1202" y="1201"/>
                  </a:lnTo>
                  <a:cubicBezTo>
                    <a:pt x="868" y="1568"/>
                    <a:pt x="601" y="1968"/>
                    <a:pt x="368" y="2435"/>
                  </a:cubicBezTo>
                  <a:lnTo>
                    <a:pt x="101" y="3002"/>
                  </a:lnTo>
                  <a:cubicBezTo>
                    <a:pt x="101" y="3002"/>
                    <a:pt x="101" y="3036"/>
                    <a:pt x="101" y="3036"/>
                  </a:cubicBezTo>
                  <a:cubicBezTo>
                    <a:pt x="101" y="3069"/>
                    <a:pt x="101" y="3102"/>
                    <a:pt x="68" y="3136"/>
                  </a:cubicBezTo>
                  <a:lnTo>
                    <a:pt x="68" y="3169"/>
                  </a:lnTo>
                  <a:lnTo>
                    <a:pt x="68" y="3203"/>
                  </a:lnTo>
                  <a:lnTo>
                    <a:pt x="34" y="3303"/>
                  </a:lnTo>
                  <a:cubicBezTo>
                    <a:pt x="1" y="3569"/>
                    <a:pt x="1" y="3836"/>
                    <a:pt x="34" y="4070"/>
                  </a:cubicBezTo>
                  <a:cubicBezTo>
                    <a:pt x="101" y="4303"/>
                    <a:pt x="201" y="4470"/>
                    <a:pt x="301" y="4637"/>
                  </a:cubicBezTo>
                  <a:cubicBezTo>
                    <a:pt x="435" y="4837"/>
                    <a:pt x="601" y="4970"/>
                    <a:pt x="801" y="5104"/>
                  </a:cubicBezTo>
                  <a:cubicBezTo>
                    <a:pt x="835" y="5137"/>
                    <a:pt x="902" y="5171"/>
                    <a:pt x="968" y="5204"/>
                  </a:cubicBezTo>
                  <a:cubicBezTo>
                    <a:pt x="1068" y="5237"/>
                    <a:pt x="1168" y="5271"/>
                    <a:pt x="1268" y="5304"/>
                  </a:cubicBezTo>
                  <a:cubicBezTo>
                    <a:pt x="1369" y="5304"/>
                    <a:pt x="1435" y="5337"/>
                    <a:pt x="1502" y="5337"/>
                  </a:cubicBezTo>
                  <a:lnTo>
                    <a:pt x="1836" y="5337"/>
                  </a:lnTo>
                  <a:cubicBezTo>
                    <a:pt x="2002" y="5337"/>
                    <a:pt x="2136" y="5304"/>
                    <a:pt x="2303" y="5271"/>
                  </a:cubicBezTo>
                  <a:cubicBezTo>
                    <a:pt x="3170" y="5071"/>
                    <a:pt x="3937" y="4604"/>
                    <a:pt x="4537" y="3970"/>
                  </a:cubicBezTo>
                  <a:lnTo>
                    <a:pt x="4571" y="3936"/>
                  </a:lnTo>
                  <a:cubicBezTo>
                    <a:pt x="4671" y="3803"/>
                    <a:pt x="4804" y="3670"/>
                    <a:pt x="4904" y="3503"/>
                  </a:cubicBezTo>
                  <a:lnTo>
                    <a:pt x="5238" y="3102"/>
                  </a:lnTo>
                  <a:lnTo>
                    <a:pt x="5171" y="3069"/>
                  </a:lnTo>
                  <a:cubicBezTo>
                    <a:pt x="5205" y="3036"/>
                    <a:pt x="5205" y="3002"/>
                    <a:pt x="5205" y="2969"/>
                  </a:cubicBezTo>
                  <a:cubicBezTo>
                    <a:pt x="5238" y="2936"/>
                    <a:pt x="5238" y="2902"/>
                    <a:pt x="5271" y="2869"/>
                  </a:cubicBezTo>
                  <a:lnTo>
                    <a:pt x="5538" y="2302"/>
                  </a:lnTo>
                  <a:cubicBezTo>
                    <a:pt x="5638" y="2035"/>
                    <a:pt x="5705" y="1735"/>
                    <a:pt x="5672" y="1468"/>
                  </a:cubicBezTo>
                  <a:cubicBezTo>
                    <a:pt x="5672" y="1401"/>
                    <a:pt x="5672" y="1301"/>
                    <a:pt x="5638" y="1234"/>
                  </a:cubicBezTo>
                  <a:cubicBezTo>
                    <a:pt x="5638" y="1234"/>
                    <a:pt x="5638" y="1201"/>
                    <a:pt x="5638" y="1168"/>
                  </a:cubicBezTo>
                  <a:cubicBezTo>
                    <a:pt x="5638" y="1134"/>
                    <a:pt x="5605" y="1101"/>
                    <a:pt x="5605" y="1068"/>
                  </a:cubicBezTo>
                  <a:cubicBezTo>
                    <a:pt x="5572" y="968"/>
                    <a:pt x="5505" y="868"/>
                    <a:pt x="5471" y="767"/>
                  </a:cubicBezTo>
                  <a:cubicBezTo>
                    <a:pt x="5471" y="901"/>
                    <a:pt x="5438" y="1034"/>
                    <a:pt x="5371" y="1168"/>
                  </a:cubicBezTo>
                  <a:lnTo>
                    <a:pt x="5171" y="1635"/>
                  </a:lnTo>
                  <a:cubicBezTo>
                    <a:pt x="4738" y="2602"/>
                    <a:pt x="3837" y="3236"/>
                    <a:pt x="2803" y="3336"/>
                  </a:cubicBezTo>
                  <a:cubicBezTo>
                    <a:pt x="2753" y="3353"/>
                    <a:pt x="2703" y="3361"/>
                    <a:pt x="2657" y="3361"/>
                  </a:cubicBezTo>
                  <a:cubicBezTo>
                    <a:pt x="2611" y="3361"/>
                    <a:pt x="2569" y="3353"/>
                    <a:pt x="2536" y="3336"/>
                  </a:cubicBezTo>
                  <a:cubicBezTo>
                    <a:pt x="2303" y="3303"/>
                    <a:pt x="2136" y="3169"/>
                    <a:pt x="2002" y="2969"/>
                  </a:cubicBezTo>
                  <a:cubicBezTo>
                    <a:pt x="1969" y="2936"/>
                    <a:pt x="1936" y="2902"/>
                    <a:pt x="1936" y="2836"/>
                  </a:cubicBezTo>
                  <a:cubicBezTo>
                    <a:pt x="1836" y="2669"/>
                    <a:pt x="1836" y="2469"/>
                    <a:pt x="1902" y="2302"/>
                  </a:cubicBezTo>
                  <a:cubicBezTo>
                    <a:pt x="1902" y="2235"/>
                    <a:pt x="1902" y="2202"/>
                    <a:pt x="1936" y="2168"/>
                  </a:cubicBezTo>
                  <a:lnTo>
                    <a:pt x="2136" y="1701"/>
                  </a:lnTo>
                  <a:cubicBezTo>
                    <a:pt x="2202" y="1601"/>
                    <a:pt x="2269" y="1468"/>
                    <a:pt x="2336" y="1368"/>
                  </a:cubicBezTo>
                  <a:cubicBezTo>
                    <a:pt x="2770" y="634"/>
                    <a:pt x="3537" y="134"/>
                    <a:pt x="44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7"/>
            <p:cNvSpPr/>
            <p:nvPr/>
          </p:nvSpPr>
          <p:spPr>
            <a:xfrm>
              <a:off x="7746775" y="1591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542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7658375" y="1563400"/>
              <a:ext cx="144075" cy="135300"/>
            </a:xfrm>
            <a:custGeom>
              <a:avLst/>
              <a:gdLst/>
              <a:ahLst/>
              <a:cxnLst/>
              <a:rect l="l" t="t" r="r" b="b"/>
              <a:pathLst>
                <a:path w="5763" h="5412" extrusionOk="0">
                  <a:moveTo>
                    <a:pt x="3753" y="1134"/>
                  </a:moveTo>
                  <a:cubicBezTo>
                    <a:pt x="4202" y="1134"/>
                    <a:pt x="4570" y="1481"/>
                    <a:pt x="4570" y="1942"/>
                  </a:cubicBezTo>
                  <a:cubicBezTo>
                    <a:pt x="4603" y="2042"/>
                    <a:pt x="4570" y="2142"/>
                    <a:pt x="4537" y="2276"/>
                  </a:cubicBezTo>
                  <a:cubicBezTo>
                    <a:pt x="4537" y="2276"/>
                    <a:pt x="4503" y="2309"/>
                    <a:pt x="4503" y="2342"/>
                  </a:cubicBezTo>
                  <a:lnTo>
                    <a:pt x="4303" y="2743"/>
                  </a:lnTo>
                  <a:lnTo>
                    <a:pt x="4303" y="2809"/>
                  </a:lnTo>
                  <a:cubicBezTo>
                    <a:pt x="3870" y="3743"/>
                    <a:pt x="2969" y="4411"/>
                    <a:pt x="1935" y="4511"/>
                  </a:cubicBezTo>
                  <a:cubicBezTo>
                    <a:pt x="1885" y="4527"/>
                    <a:pt x="1835" y="4536"/>
                    <a:pt x="1789" y="4536"/>
                  </a:cubicBezTo>
                  <a:cubicBezTo>
                    <a:pt x="1743" y="4536"/>
                    <a:pt x="1701" y="4527"/>
                    <a:pt x="1668" y="4511"/>
                  </a:cubicBezTo>
                  <a:cubicBezTo>
                    <a:pt x="1568" y="4511"/>
                    <a:pt x="1501" y="4477"/>
                    <a:pt x="1435" y="4444"/>
                  </a:cubicBezTo>
                  <a:cubicBezTo>
                    <a:pt x="1301" y="4377"/>
                    <a:pt x="1201" y="4277"/>
                    <a:pt x="1134" y="4144"/>
                  </a:cubicBezTo>
                  <a:cubicBezTo>
                    <a:pt x="1134" y="4144"/>
                    <a:pt x="1134" y="4144"/>
                    <a:pt x="1134" y="4110"/>
                  </a:cubicBezTo>
                  <a:cubicBezTo>
                    <a:pt x="1101" y="4077"/>
                    <a:pt x="1068" y="4044"/>
                    <a:pt x="1068" y="4010"/>
                  </a:cubicBezTo>
                  <a:cubicBezTo>
                    <a:pt x="1001" y="3844"/>
                    <a:pt x="968" y="3643"/>
                    <a:pt x="1034" y="3477"/>
                  </a:cubicBezTo>
                  <a:cubicBezTo>
                    <a:pt x="1034" y="3410"/>
                    <a:pt x="1068" y="3377"/>
                    <a:pt x="1068" y="3343"/>
                  </a:cubicBezTo>
                  <a:lnTo>
                    <a:pt x="1301" y="2876"/>
                  </a:lnTo>
                  <a:cubicBezTo>
                    <a:pt x="1334" y="2743"/>
                    <a:pt x="1401" y="2643"/>
                    <a:pt x="1468" y="2543"/>
                  </a:cubicBezTo>
                  <a:cubicBezTo>
                    <a:pt x="1801" y="2009"/>
                    <a:pt x="2302" y="1575"/>
                    <a:pt x="2902" y="1342"/>
                  </a:cubicBezTo>
                  <a:cubicBezTo>
                    <a:pt x="3069" y="1275"/>
                    <a:pt x="3236" y="1242"/>
                    <a:pt x="3403" y="1208"/>
                  </a:cubicBezTo>
                  <a:lnTo>
                    <a:pt x="3536" y="1175"/>
                  </a:lnTo>
                  <a:lnTo>
                    <a:pt x="3536" y="1142"/>
                  </a:lnTo>
                  <a:lnTo>
                    <a:pt x="3636" y="1142"/>
                  </a:lnTo>
                  <a:cubicBezTo>
                    <a:pt x="3676" y="1136"/>
                    <a:pt x="3715" y="1134"/>
                    <a:pt x="3753" y="1134"/>
                  </a:cubicBezTo>
                  <a:close/>
                  <a:moveTo>
                    <a:pt x="3959" y="0"/>
                  </a:moveTo>
                  <a:cubicBezTo>
                    <a:pt x="3908" y="0"/>
                    <a:pt x="3856" y="3"/>
                    <a:pt x="3803" y="7"/>
                  </a:cubicBezTo>
                  <a:lnTo>
                    <a:pt x="3603" y="41"/>
                  </a:lnTo>
                  <a:cubicBezTo>
                    <a:pt x="3436" y="74"/>
                    <a:pt x="3269" y="108"/>
                    <a:pt x="3102" y="141"/>
                  </a:cubicBezTo>
                  <a:cubicBezTo>
                    <a:pt x="2435" y="341"/>
                    <a:pt x="1801" y="675"/>
                    <a:pt x="1301" y="1175"/>
                  </a:cubicBezTo>
                  <a:cubicBezTo>
                    <a:pt x="1268" y="1242"/>
                    <a:pt x="1201" y="1308"/>
                    <a:pt x="1201" y="1408"/>
                  </a:cubicBezTo>
                  <a:lnTo>
                    <a:pt x="1134" y="1442"/>
                  </a:lnTo>
                  <a:lnTo>
                    <a:pt x="1068" y="1542"/>
                  </a:lnTo>
                  <a:cubicBezTo>
                    <a:pt x="1034" y="1542"/>
                    <a:pt x="1034" y="1575"/>
                    <a:pt x="1001" y="1609"/>
                  </a:cubicBezTo>
                  <a:lnTo>
                    <a:pt x="934" y="1675"/>
                  </a:lnTo>
                  <a:lnTo>
                    <a:pt x="834" y="1809"/>
                  </a:lnTo>
                  <a:cubicBezTo>
                    <a:pt x="801" y="1842"/>
                    <a:pt x="767" y="1909"/>
                    <a:pt x="734" y="1942"/>
                  </a:cubicBezTo>
                  <a:cubicBezTo>
                    <a:pt x="701" y="1976"/>
                    <a:pt x="701" y="2009"/>
                    <a:pt x="701" y="2009"/>
                  </a:cubicBezTo>
                  <a:cubicBezTo>
                    <a:pt x="667" y="2076"/>
                    <a:pt x="601" y="2142"/>
                    <a:pt x="567" y="2209"/>
                  </a:cubicBezTo>
                  <a:cubicBezTo>
                    <a:pt x="501" y="2342"/>
                    <a:pt x="434" y="2443"/>
                    <a:pt x="400" y="2576"/>
                  </a:cubicBezTo>
                  <a:lnTo>
                    <a:pt x="134" y="3143"/>
                  </a:lnTo>
                  <a:cubicBezTo>
                    <a:pt x="67" y="3243"/>
                    <a:pt x="34" y="3343"/>
                    <a:pt x="34" y="3443"/>
                  </a:cubicBezTo>
                  <a:cubicBezTo>
                    <a:pt x="34" y="3477"/>
                    <a:pt x="34" y="3510"/>
                    <a:pt x="34" y="3510"/>
                  </a:cubicBezTo>
                  <a:lnTo>
                    <a:pt x="34" y="3577"/>
                  </a:lnTo>
                  <a:cubicBezTo>
                    <a:pt x="0" y="3577"/>
                    <a:pt x="0" y="3610"/>
                    <a:pt x="34" y="3610"/>
                  </a:cubicBezTo>
                  <a:cubicBezTo>
                    <a:pt x="34" y="3643"/>
                    <a:pt x="34" y="3677"/>
                    <a:pt x="34" y="3677"/>
                  </a:cubicBezTo>
                  <a:cubicBezTo>
                    <a:pt x="34" y="3710"/>
                    <a:pt x="34" y="3710"/>
                    <a:pt x="34" y="3710"/>
                  </a:cubicBezTo>
                  <a:cubicBezTo>
                    <a:pt x="34" y="3743"/>
                    <a:pt x="34" y="3777"/>
                    <a:pt x="34" y="3810"/>
                  </a:cubicBezTo>
                  <a:cubicBezTo>
                    <a:pt x="34" y="3877"/>
                    <a:pt x="34" y="3944"/>
                    <a:pt x="34" y="3977"/>
                  </a:cubicBezTo>
                  <a:cubicBezTo>
                    <a:pt x="0" y="4010"/>
                    <a:pt x="0" y="4044"/>
                    <a:pt x="34" y="4077"/>
                  </a:cubicBezTo>
                  <a:cubicBezTo>
                    <a:pt x="34" y="4110"/>
                    <a:pt x="34" y="4177"/>
                    <a:pt x="34" y="4210"/>
                  </a:cubicBezTo>
                  <a:cubicBezTo>
                    <a:pt x="34" y="4244"/>
                    <a:pt x="34" y="4244"/>
                    <a:pt x="67" y="4277"/>
                  </a:cubicBezTo>
                  <a:cubicBezTo>
                    <a:pt x="67" y="4277"/>
                    <a:pt x="67" y="4311"/>
                    <a:pt x="67" y="4311"/>
                  </a:cubicBezTo>
                  <a:cubicBezTo>
                    <a:pt x="67" y="4344"/>
                    <a:pt x="100" y="4411"/>
                    <a:pt x="134" y="4444"/>
                  </a:cubicBezTo>
                  <a:cubicBezTo>
                    <a:pt x="167" y="4577"/>
                    <a:pt x="234" y="4677"/>
                    <a:pt x="300" y="4778"/>
                  </a:cubicBezTo>
                  <a:cubicBezTo>
                    <a:pt x="334" y="4844"/>
                    <a:pt x="400" y="4878"/>
                    <a:pt x="434" y="4944"/>
                  </a:cubicBezTo>
                  <a:cubicBezTo>
                    <a:pt x="434" y="4978"/>
                    <a:pt x="467" y="4978"/>
                    <a:pt x="501" y="5011"/>
                  </a:cubicBezTo>
                  <a:lnTo>
                    <a:pt x="567" y="5078"/>
                  </a:lnTo>
                  <a:cubicBezTo>
                    <a:pt x="567" y="5078"/>
                    <a:pt x="567" y="5078"/>
                    <a:pt x="601" y="5111"/>
                  </a:cubicBezTo>
                  <a:lnTo>
                    <a:pt x="634" y="5144"/>
                  </a:lnTo>
                  <a:lnTo>
                    <a:pt x="701" y="5178"/>
                  </a:lnTo>
                  <a:cubicBezTo>
                    <a:pt x="767" y="5211"/>
                    <a:pt x="834" y="5245"/>
                    <a:pt x="867" y="5278"/>
                  </a:cubicBezTo>
                  <a:lnTo>
                    <a:pt x="1001" y="5345"/>
                  </a:lnTo>
                  <a:lnTo>
                    <a:pt x="1034" y="5345"/>
                  </a:lnTo>
                  <a:lnTo>
                    <a:pt x="1201" y="5378"/>
                  </a:lnTo>
                  <a:lnTo>
                    <a:pt x="1301" y="5411"/>
                  </a:lnTo>
                  <a:lnTo>
                    <a:pt x="1768" y="5411"/>
                  </a:lnTo>
                  <a:cubicBezTo>
                    <a:pt x="2769" y="5311"/>
                    <a:pt x="3669" y="4844"/>
                    <a:pt x="4370" y="4144"/>
                  </a:cubicBezTo>
                  <a:cubicBezTo>
                    <a:pt x="4704" y="3810"/>
                    <a:pt x="5004" y="3377"/>
                    <a:pt x="5204" y="2943"/>
                  </a:cubicBezTo>
                  <a:lnTo>
                    <a:pt x="5404" y="2476"/>
                  </a:lnTo>
                  <a:lnTo>
                    <a:pt x="5471" y="2376"/>
                  </a:lnTo>
                  <a:cubicBezTo>
                    <a:pt x="5537" y="2242"/>
                    <a:pt x="5571" y="2109"/>
                    <a:pt x="5604" y="1976"/>
                  </a:cubicBezTo>
                  <a:cubicBezTo>
                    <a:pt x="5763" y="927"/>
                    <a:pt x="4984" y="0"/>
                    <a:pt x="39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7772625" y="1610275"/>
              <a:ext cx="850" cy="850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0" y="0"/>
                  </a:moveTo>
                  <a:cubicBezTo>
                    <a:pt x="0" y="34"/>
                    <a:pt x="0" y="34"/>
                    <a:pt x="33" y="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6C6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7"/>
            <p:cNvSpPr/>
            <p:nvPr/>
          </p:nvSpPr>
          <p:spPr>
            <a:xfrm>
              <a:off x="7746775" y="1591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96C6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7"/>
            <p:cNvSpPr/>
            <p:nvPr/>
          </p:nvSpPr>
          <p:spPr>
            <a:xfrm>
              <a:off x="7674200" y="1626125"/>
              <a:ext cx="61750" cy="59225"/>
            </a:xfrm>
            <a:custGeom>
              <a:avLst/>
              <a:gdLst/>
              <a:ahLst/>
              <a:cxnLst/>
              <a:rect l="l" t="t" r="r" b="b"/>
              <a:pathLst>
                <a:path w="2470" h="2369" extrusionOk="0">
                  <a:moveTo>
                    <a:pt x="2136" y="0"/>
                  </a:moveTo>
                  <a:lnTo>
                    <a:pt x="1" y="2035"/>
                  </a:lnTo>
                  <a:lnTo>
                    <a:pt x="301" y="2369"/>
                  </a:lnTo>
                  <a:lnTo>
                    <a:pt x="2469" y="334"/>
                  </a:lnTo>
                  <a:lnTo>
                    <a:pt x="21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7"/>
            <p:cNvSpPr/>
            <p:nvPr/>
          </p:nvSpPr>
          <p:spPr>
            <a:xfrm>
              <a:off x="7727575" y="1615275"/>
              <a:ext cx="70925" cy="22550"/>
            </a:xfrm>
            <a:custGeom>
              <a:avLst/>
              <a:gdLst/>
              <a:ahLst/>
              <a:cxnLst/>
              <a:rect l="l" t="t" r="r" b="b"/>
              <a:pathLst>
                <a:path w="2837" h="902" extrusionOk="0">
                  <a:moveTo>
                    <a:pt x="2836" y="1"/>
                  </a:moveTo>
                  <a:lnTo>
                    <a:pt x="1969" y="134"/>
                  </a:lnTo>
                  <a:lnTo>
                    <a:pt x="1769" y="167"/>
                  </a:lnTo>
                  <a:lnTo>
                    <a:pt x="334" y="401"/>
                  </a:lnTo>
                  <a:lnTo>
                    <a:pt x="1" y="434"/>
                  </a:lnTo>
                  <a:lnTo>
                    <a:pt x="34" y="668"/>
                  </a:lnTo>
                  <a:lnTo>
                    <a:pt x="68" y="901"/>
                  </a:lnTo>
                  <a:lnTo>
                    <a:pt x="201" y="868"/>
                  </a:lnTo>
                  <a:lnTo>
                    <a:pt x="1535" y="668"/>
                  </a:lnTo>
                  <a:lnTo>
                    <a:pt x="2036" y="601"/>
                  </a:lnTo>
                  <a:lnTo>
                    <a:pt x="2636" y="501"/>
                  </a:lnTo>
                  <a:lnTo>
                    <a:pt x="2703" y="401"/>
                  </a:lnTo>
                  <a:cubicBezTo>
                    <a:pt x="2769" y="267"/>
                    <a:pt x="2803" y="134"/>
                    <a:pt x="28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7"/>
            <p:cNvSpPr/>
            <p:nvPr/>
          </p:nvSpPr>
          <p:spPr>
            <a:xfrm>
              <a:off x="7723425" y="1566900"/>
              <a:ext cx="25025" cy="66750"/>
            </a:xfrm>
            <a:custGeom>
              <a:avLst/>
              <a:gdLst/>
              <a:ahLst/>
              <a:cxnLst/>
              <a:rect l="l" t="t" r="r" b="b"/>
              <a:pathLst>
                <a:path w="1001" h="2670" extrusionOk="0">
                  <a:moveTo>
                    <a:pt x="1001" y="1"/>
                  </a:moveTo>
                  <a:lnTo>
                    <a:pt x="500" y="134"/>
                  </a:lnTo>
                  <a:lnTo>
                    <a:pt x="334" y="1002"/>
                  </a:lnTo>
                  <a:lnTo>
                    <a:pt x="300" y="1168"/>
                  </a:lnTo>
                  <a:lnTo>
                    <a:pt x="0" y="2536"/>
                  </a:lnTo>
                  <a:lnTo>
                    <a:pt x="0" y="2569"/>
                  </a:lnTo>
                  <a:lnTo>
                    <a:pt x="200" y="2603"/>
                  </a:lnTo>
                  <a:lnTo>
                    <a:pt x="467" y="2669"/>
                  </a:lnTo>
                  <a:lnTo>
                    <a:pt x="534" y="2336"/>
                  </a:lnTo>
                  <a:lnTo>
                    <a:pt x="801" y="1035"/>
                  </a:lnTo>
                  <a:lnTo>
                    <a:pt x="801" y="968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4" name="Google Shape;984;p27"/>
          <p:cNvSpPr/>
          <p:nvPr/>
        </p:nvSpPr>
        <p:spPr>
          <a:xfrm>
            <a:off x="597253" y="562378"/>
            <a:ext cx="250245" cy="250245"/>
          </a:xfrm>
          <a:custGeom>
            <a:avLst/>
            <a:gdLst/>
            <a:ahLst/>
            <a:cxnLst/>
            <a:rect l="l" t="t" r="r" b="b"/>
            <a:pathLst>
              <a:path w="12076" h="12076" extrusionOk="0">
                <a:moveTo>
                  <a:pt x="6038" y="1"/>
                </a:moveTo>
                <a:lnTo>
                  <a:pt x="5504" y="2336"/>
                </a:lnTo>
                <a:cubicBezTo>
                  <a:pt x="5104" y="3903"/>
                  <a:pt x="3903" y="5104"/>
                  <a:pt x="2335" y="5505"/>
                </a:cubicBezTo>
                <a:lnTo>
                  <a:pt x="0" y="6038"/>
                </a:lnTo>
                <a:lnTo>
                  <a:pt x="2335" y="6605"/>
                </a:lnTo>
                <a:cubicBezTo>
                  <a:pt x="3903" y="6972"/>
                  <a:pt x="5104" y="8207"/>
                  <a:pt x="5504" y="9774"/>
                </a:cubicBezTo>
                <a:lnTo>
                  <a:pt x="6038" y="12076"/>
                </a:lnTo>
                <a:lnTo>
                  <a:pt x="6605" y="9774"/>
                </a:lnTo>
                <a:cubicBezTo>
                  <a:pt x="6972" y="8207"/>
                  <a:pt x="8206" y="6972"/>
                  <a:pt x="9774" y="6605"/>
                </a:cubicBezTo>
                <a:lnTo>
                  <a:pt x="12075" y="6038"/>
                </a:lnTo>
                <a:lnTo>
                  <a:pt x="9774" y="5505"/>
                </a:lnTo>
                <a:cubicBezTo>
                  <a:pt x="8206" y="5104"/>
                  <a:pt x="6972" y="3903"/>
                  <a:pt x="6605" y="2336"/>
                </a:cubicBezTo>
                <a:lnTo>
                  <a:pt x="6038" y="1"/>
                </a:lnTo>
                <a:close/>
              </a:path>
            </a:pathLst>
          </a:custGeom>
          <a:solidFill>
            <a:srgbClr val="F1EF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27"/>
          <p:cNvSpPr/>
          <p:nvPr/>
        </p:nvSpPr>
        <p:spPr>
          <a:xfrm>
            <a:off x="8296503" y="4330878"/>
            <a:ext cx="250245" cy="250245"/>
          </a:xfrm>
          <a:custGeom>
            <a:avLst/>
            <a:gdLst/>
            <a:ahLst/>
            <a:cxnLst/>
            <a:rect l="l" t="t" r="r" b="b"/>
            <a:pathLst>
              <a:path w="12076" h="12076" extrusionOk="0">
                <a:moveTo>
                  <a:pt x="6038" y="1"/>
                </a:moveTo>
                <a:lnTo>
                  <a:pt x="5504" y="2336"/>
                </a:lnTo>
                <a:cubicBezTo>
                  <a:pt x="5104" y="3903"/>
                  <a:pt x="3903" y="5104"/>
                  <a:pt x="2335" y="5505"/>
                </a:cubicBezTo>
                <a:lnTo>
                  <a:pt x="0" y="6038"/>
                </a:lnTo>
                <a:lnTo>
                  <a:pt x="2335" y="6605"/>
                </a:lnTo>
                <a:cubicBezTo>
                  <a:pt x="3903" y="6972"/>
                  <a:pt x="5104" y="8207"/>
                  <a:pt x="5504" y="9774"/>
                </a:cubicBezTo>
                <a:lnTo>
                  <a:pt x="6038" y="12076"/>
                </a:lnTo>
                <a:lnTo>
                  <a:pt x="6605" y="9774"/>
                </a:lnTo>
                <a:cubicBezTo>
                  <a:pt x="6972" y="8207"/>
                  <a:pt x="8206" y="6972"/>
                  <a:pt x="9774" y="6605"/>
                </a:cubicBezTo>
                <a:lnTo>
                  <a:pt x="12075" y="6038"/>
                </a:lnTo>
                <a:lnTo>
                  <a:pt x="9774" y="5505"/>
                </a:lnTo>
                <a:cubicBezTo>
                  <a:pt x="8206" y="5104"/>
                  <a:pt x="6972" y="3903"/>
                  <a:pt x="6605" y="2336"/>
                </a:cubicBezTo>
                <a:lnTo>
                  <a:pt x="6038" y="1"/>
                </a:lnTo>
                <a:close/>
              </a:path>
            </a:pathLst>
          </a:custGeom>
          <a:solidFill>
            <a:srgbClr val="F1EF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5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7" name="Google Shape;987;p28"/>
          <p:cNvGrpSpPr/>
          <p:nvPr/>
        </p:nvGrpSpPr>
        <p:grpSpPr>
          <a:xfrm>
            <a:off x="188089" y="178344"/>
            <a:ext cx="8767822" cy="4786812"/>
            <a:chOff x="240700" y="905375"/>
            <a:chExt cx="7132950" cy="3894250"/>
          </a:xfrm>
        </p:grpSpPr>
        <p:sp>
          <p:nvSpPr>
            <p:cNvPr id="988" name="Google Shape;988;p28"/>
            <p:cNvSpPr/>
            <p:nvPr/>
          </p:nvSpPr>
          <p:spPr>
            <a:xfrm>
              <a:off x="327375" y="987700"/>
              <a:ext cx="6959625" cy="3729600"/>
            </a:xfrm>
            <a:custGeom>
              <a:avLst/>
              <a:gdLst/>
              <a:ahLst/>
              <a:cxnLst/>
              <a:rect l="l" t="t" r="r" b="b"/>
              <a:pathLst>
                <a:path w="278385" h="149184" fill="none" extrusionOk="0">
                  <a:moveTo>
                    <a:pt x="0" y="1"/>
                  </a:moveTo>
                  <a:lnTo>
                    <a:pt x="278385" y="1"/>
                  </a:lnTo>
                  <a:lnTo>
                    <a:pt x="278385" y="149184"/>
                  </a:lnTo>
                  <a:lnTo>
                    <a:pt x="0" y="149184"/>
                  </a:ln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73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8"/>
            <p:cNvSpPr/>
            <p:nvPr/>
          </p:nvSpPr>
          <p:spPr>
            <a:xfrm>
              <a:off x="240700" y="905375"/>
              <a:ext cx="7132950" cy="3894250"/>
            </a:xfrm>
            <a:custGeom>
              <a:avLst/>
              <a:gdLst/>
              <a:ahLst/>
              <a:cxnLst/>
              <a:rect l="l" t="t" r="r" b="b"/>
              <a:pathLst>
                <a:path w="285318" h="155770" fill="none" extrusionOk="0">
                  <a:moveTo>
                    <a:pt x="278385" y="6933"/>
                  </a:moveTo>
                  <a:lnTo>
                    <a:pt x="278385" y="1"/>
                  </a:lnTo>
                  <a:lnTo>
                    <a:pt x="6933" y="1"/>
                  </a:lnTo>
                  <a:lnTo>
                    <a:pt x="6933" y="6933"/>
                  </a:lnTo>
                  <a:lnTo>
                    <a:pt x="1" y="6933"/>
                  </a:lnTo>
                  <a:lnTo>
                    <a:pt x="1" y="148837"/>
                  </a:lnTo>
                  <a:lnTo>
                    <a:pt x="6933" y="148837"/>
                  </a:lnTo>
                  <a:lnTo>
                    <a:pt x="6933" y="155769"/>
                  </a:lnTo>
                  <a:lnTo>
                    <a:pt x="278385" y="155769"/>
                  </a:lnTo>
                  <a:lnTo>
                    <a:pt x="278385" y="148837"/>
                  </a:lnTo>
                  <a:lnTo>
                    <a:pt x="285318" y="148837"/>
                  </a:lnTo>
                  <a:lnTo>
                    <a:pt x="285318" y="6933"/>
                  </a:ln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73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0" name="Google Shape;990;p28"/>
          <p:cNvGrpSpPr/>
          <p:nvPr/>
        </p:nvGrpSpPr>
        <p:grpSpPr>
          <a:xfrm rot="10800000">
            <a:off x="-795093" y="3715750"/>
            <a:ext cx="2242852" cy="2242852"/>
            <a:chOff x="7891962" y="-397004"/>
            <a:chExt cx="2042670" cy="2042670"/>
          </a:xfrm>
        </p:grpSpPr>
        <p:grpSp>
          <p:nvGrpSpPr>
            <p:cNvPr id="991" name="Google Shape;991;p28"/>
            <p:cNvGrpSpPr/>
            <p:nvPr/>
          </p:nvGrpSpPr>
          <p:grpSpPr>
            <a:xfrm rot="2700000">
              <a:off x="8066017" y="27224"/>
              <a:ext cx="1694559" cy="1194214"/>
              <a:chOff x="6675350" y="1828400"/>
              <a:chExt cx="1694575" cy="1194225"/>
            </a:xfrm>
          </p:grpSpPr>
          <p:sp>
            <p:nvSpPr>
              <p:cNvPr id="992" name="Google Shape;992;p28"/>
              <p:cNvSpPr/>
              <p:nvPr/>
            </p:nvSpPr>
            <p:spPr>
              <a:xfrm>
                <a:off x="6675350" y="1828400"/>
                <a:ext cx="1694575" cy="1194225"/>
              </a:xfrm>
              <a:custGeom>
                <a:avLst/>
                <a:gdLst/>
                <a:ahLst/>
                <a:cxnLst/>
                <a:rect l="l" t="t" r="r" b="b"/>
                <a:pathLst>
                  <a:path w="67783" h="47769" extrusionOk="0">
                    <a:moveTo>
                      <a:pt x="0" y="1"/>
                    </a:moveTo>
                    <a:lnTo>
                      <a:pt x="0" y="47768"/>
                    </a:lnTo>
                    <a:lnTo>
                      <a:pt x="67782" y="47768"/>
                    </a:lnTo>
                    <a:lnTo>
                      <a:pt x="6778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dist="95250" dir="19140000" algn="bl" rotWithShape="0">
                  <a:schemeClr val="lt2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28"/>
              <p:cNvSpPr/>
              <p:nvPr/>
            </p:nvSpPr>
            <p:spPr>
              <a:xfrm>
                <a:off x="6899675" y="1828400"/>
                <a:ext cx="468700" cy="1194225"/>
              </a:xfrm>
              <a:custGeom>
                <a:avLst/>
                <a:gdLst/>
                <a:ahLst/>
                <a:cxnLst/>
                <a:rect l="l" t="t" r="r" b="b"/>
                <a:pathLst>
                  <a:path w="18748" h="47769" extrusionOk="0">
                    <a:moveTo>
                      <a:pt x="0" y="1"/>
                    </a:moveTo>
                    <a:lnTo>
                      <a:pt x="0" y="47768"/>
                    </a:lnTo>
                    <a:lnTo>
                      <a:pt x="18747" y="47768"/>
                    </a:lnTo>
                    <a:lnTo>
                      <a:pt x="1874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28"/>
              <p:cNvSpPr/>
              <p:nvPr/>
            </p:nvSpPr>
            <p:spPr>
              <a:xfrm>
                <a:off x="7465900" y="1828400"/>
                <a:ext cx="99275" cy="1194225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47769" extrusionOk="0">
                    <a:moveTo>
                      <a:pt x="1" y="1"/>
                    </a:moveTo>
                    <a:lnTo>
                      <a:pt x="1" y="47768"/>
                    </a:lnTo>
                    <a:lnTo>
                      <a:pt x="3970" y="47768"/>
                    </a:lnTo>
                    <a:lnTo>
                      <a:pt x="397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95" name="Google Shape;995;p28"/>
            <p:cNvGrpSpPr/>
            <p:nvPr/>
          </p:nvGrpSpPr>
          <p:grpSpPr>
            <a:xfrm rot="2700000">
              <a:off x="8473682" y="292051"/>
              <a:ext cx="928702" cy="714562"/>
              <a:chOff x="2577850" y="4204275"/>
              <a:chExt cx="730550" cy="562100"/>
            </a:xfrm>
          </p:grpSpPr>
          <p:sp>
            <p:nvSpPr>
              <p:cNvPr id="996" name="Google Shape;996;p28"/>
              <p:cNvSpPr/>
              <p:nvPr/>
            </p:nvSpPr>
            <p:spPr>
              <a:xfrm>
                <a:off x="2577850" y="4204275"/>
                <a:ext cx="730550" cy="562100"/>
              </a:xfrm>
              <a:custGeom>
                <a:avLst/>
                <a:gdLst/>
                <a:ahLst/>
                <a:cxnLst/>
                <a:rect l="l" t="t" r="r" b="b"/>
                <a:pathLst>
                  <a:path w="29222" h="22484" extrusionOk="0">
                    <a:moveTo>
                      <a:pt x="4704" y="1"/>
                    </a:moveTo>
                    <a:cubicBezTo>
                      <a:pt x="2102" y="1"/>
                      <a:pt x="0" y="2102"/>
                      <a:pt x="0" y="4704"/>
                    </a:cubicBezTo>
                    <a:lnTo>
                      <a:pt x="0" y="17780"/>
                    </a:lnTo>
                    <a:cubicBezTo>
                      <a:pt x="0" y="20382"/>
                      <a:pt x="2102" y="22484"/>
                      <a:pt x="4704" y="22484"/>
                    </a:cubicBezTo>
                    <a:lnTo>
                      <a:pt x="24518" y="22484"/>
                    </a:lnTo>
                    <a:cubicBezTo>
                      <a:pt x="27120" y="22484"/>
                      <a:pt x="29221" y="20382"/>
                      <a:pt x="29221" y="17780"/>
                    </a:cubicBezTo>
                    <a:lnTo>
                      <a:pt x="29221" y="4704"/>
                    </a:lnTo>
                    <a:cubicBezTo>
                      <a:pt x="29221" y="2102"/>
                      <a:pt x="27120" y="1"/>
                      <a:pt x="2451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28"/>
              <p:cNvSpPr/>
              <p:nvPr/>
            </p:nvSpPr>
            <p:spPr>
              <a:xfrm>
                <a:off x="2577850" y="4204275"/>
                <a:ext cx="356100" cy="562100"/>
              </a:xfrm>
              <a:custGeom>
                <a:avLst/>
                <a:gdLst/>
                <a:ahLst/>
                <a:cxnLst/>
                <a:rect l="l" t="t" r="r" b="b"/>
                <a:pathLst>
                  <a:path w="14244" h="22484" fill="none" extrusionOk="0">
                    <a:moveTo>
                      <a:pt x="14244" y="22484"/>
                    </a:moveTo>
                    <a:lnTo>
                      <a:pt x="4704" y="22484"/>
                    </a:lnTo>
                    <a:cubicBezTo>
                      <a:pt x="2102" y="22484"/>
                      <a:pt x="0" y="20382"/>
                      <a:pt x="0" y="17780"/>
                    </a:cubicBezTo>
                    <a:lnTo>
                      <a:pt x="0" y="4704"/>
                    </a:lnTo>
                    <a:cubicBezTo>
                      <a:pt x="0" y="2102"/>
                      <a:pt x="2102" y="1"/>
                      <a:pt x="4704" y="1"/>
                    </a:cubicBezTo>
                  </a:path>
                </a:pathLst>
              </a:custGeom>
              <a:noFill/>
              <a:ln w="10850" cap="flat" cmpd="sng">
                <a:solidFill>
                  <a:schemeClr val="lt1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28"/>
              <p:cNvSpPr/>
              <p:nvPr/>
            </p:nvSpPr>
            <p:spPr>
              <a:xfrm>
                <a:off x="2634550" y="4294400"/>
                <a:ext cx="410325" cy="377925"/>
              </a:xfrm>
              <a:custGeom>
                <a:avLst/>
                <a:gdLst/>
                <a:ahLst/>
                <a:cxnLst/>
                <a:rect l="l" t="t" r="r" b="b"/>
                <a:pathLst>
                  <a:path w="16413" h="15117" extrusionOk="0">
                    <a:moveTo>
                      <a:pt x="8229" y="0"/>
                    </a:moveTo>
                    <a:cubicBezTo>
                      <a:pt x="4663" y="0"/>
                      <a:pt x="1480" y="2507"/>
                      <a:pt x="801" y="6136"/>
                    </a:cubicBezTo>
                    <a:cubicBezTo>
                      <a:pt x="1" y="10206"/>
                      <a:pt x="2669" y="14175"/>
                      <a:pt x="6772" y="14976"/>
                    </a:cubicBezTo>
                    <a:cubicBezTo>
                      <a:pt x="7259" y="15071"/>
                      <a:pt x="7743" y="15116"/>
                      <a:pt x="8221" y="15116"/>
                    </a:cubicBezTo>
                    <a:cubicBezTo>
                      <a:pt x="11771" y="15116"/>
                      <a:pt x="14935" y="12592"/>
                      <a:pt x="15612" y="9005"/>
                    </a:cubicBezTo>
                    <a:cubicBezTo>
                      <a:pt x="16412" y="4902"/>
                      <a:pt x="13744" y="932"/>
                      <a:pt x="9641" y="132"/>
                    </a:cubicBezTo>
                    <a:cubicBezTo>
                      <a:pt x="9167" y="43"/>
                      <a:pt x="8695" y="0"/>
                      <a:pt x="82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28"/>
              <p:cNvSpPr/>
              <p:nvPr/>
            </p:nvSpPr>
            <p:spPr>
              <a:xfrm>
                <a:off x="2679575" y="4323525"/>
                <a:ext cx="320275" cy="319425"/>
              </a:xfrm>
              <a:custGeom>
                <a:avLst/>
                <a:gdLst/>
                <a:ahLst/>
                <a:cxnLst/>
                <a:rect l="l" t="t" r="r" b="b"/>
                <a:pathLst>
                  <a:path w="12811" h="12777" extrusionOk="0">
                    <a:moveTo>
                      <a:pt x="6139" y="1"/>
                    </a:moveTo>
                    <a:cubicBezTo>
                      <a:pt x="4704" y="34"/>
                      <a:pt x="3370" y="568"/>
                      <a:pt x="2269" y="1502"/>
                    </a:cubicBezTo>
                    <a:cubicBezTo>
                      <a:pt x="2136" y="1602"/>
                      <a:pt x="2002" y="1736"/>
                      <a:pt x="1869" y="1869"/>
                    </a:cubicBezTo>
                    <a:cubicBezTo>
                      <a:pt x="835" y="2903"/>
                      <a:pt x="201" y="4271"/>
                      <a:pt x="34" y="5738"/>
                    </a:cubicBezTo>
                    <a:cubicBezTo>
                      <a:pt x="1" y="5905"/>
                      <a:pt x="1" y="6072"/>
                      <a:pt x="1" y="6272"/>
                    </a:cubicBezTo>
                    <a:lnTo>
                      <a:pt x="1" y="6372"/>
                    </a:lnTo>
                    <a:cubicBezTo>
                      <a:pt x="1" y="7907"/>
                      <a:pt x="535" y="9341"/>
                      <a:pt x="1502" y="10509"/>
                    </a:cubicBezTo>
                    <a:cubicBezTo>
                      <a:pt x="1635" y="10642"/>
                      <a:pt x="1735" y="10775"/>
                      <a:pt x="1869" y="10909"/>
                    </a:cubicBezTo>
                    <a:cubicBezTo>
                      <a:pt x="3003" y="12043"/>
                      <a:pt x="4537" y="12710"/>
                      <a:pt x="6139" y="12777"/>
                    </a:cubicBezTo>
                    <a:lnTo>
                      <a:pt x="6672" y="12777"/>
                    </a:lnTo>
                    <a:cubicBezTo>
                      <a:pt x="8273" y="12710"/>
                      <a:pt x="9808" y="12043"/>
                      <a:pt x="10942" y="10909"/>
                    </a:cubicBezTo>
                    <a:cubicBezTo>
                      <a:pt x="11075" y="10775"/>
                      <a:pt x="11176" y="10642"/>
                      <a:pt x="11309" y="10509"/>
                    </a:cubicBezTo>
                    <a:cubicBezTo>
                      <a:pt x="12276" y="9341"/>
                      <a:pt x="12810" y="7907"/>
                      <a:pt x="12810" y="6372"/>
                    </a:cubicBezTo>
                    <a:cubicBezTo>
                      <a:pt x="12810" y="6339"/>
                      <a:pt x="12810" y="6305"/>
                      <a:pt x="12777" y="6239"/>
                    </a:cubicBezTo>
                    <a:cubicBezTo>
                      <a:pt x="12777" y="6072"/>
                      <a:pt x="12777" y="5905"/>
                      <a:pt x="12777" y="5738"/>
                    </a:cubicBezTo>
                    <a:cubicBezTo>
                      <a:pt x="12610" y="4271"/>
                      <a:pt x="11976" y="2903"/>
                      <a:pt x="10909" y="1836"/>
                    </a:cubicBezTo>
                    <a:cubicBezTo>
                      <a:pt x="10775" y="1736"/>
                      <a:pt x="10642" y="1602"/>
                      <a:pt x="10508" y="1502"/>
                    </a:cubicBezTo>
                    <a:cubicBezTo>
                      <a:pt x="9441" y="568"/>
                      <a:pt x="8073" y="34"/>
                      <a:pt x="66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28"/>
              <p:cNvSpPr/>
              <p:nvPr/>
            </p:nvSpPr>
            <p:spPr>
              <a:xfrm>
                <a:off x="2702925" y="4346875"/>
                <a:ext cx="273575" cy="272725"/>
              </a:xfrm>
              <a:custGeom>
                <a:avLst/>
                <a:gdLst/>
                <a:ahLst/>
                <a:cxnLst/>
                <a:rect l="l" t="t" r="r" b="b"/>
                <a:pathLst>
                  <a:path w="10943" h="10909" extrusionOk="0">
                    <a:moveTo>
                      <a:pt x="5238" y="1"/>
                    </a:moveTo>
                    <a:cubicBezTo>
                      <a:pt x="4037" y="34"/>
                      <a:pt x="2870" y="501"/>
                      <a:pt x="1936" y="1269"/>
                    </a:cubicBezTo>
                    <a:cubicBezTo>
                      <a:pt x="1836" y="1369"/>
                      <a:pt x="1702" y="1469"/>
                      <a:pt x="1602" y="1602"/>
                    </a:cubicBezTo>
                    <a:cubicBezTo>
                      <a:pt x="701" y="2469"/>
                      <a:pt x="134" y="3637"/>
                      <a:pt x="34" y="4904"/>
                    </a:cubicBezTo>
                    <a:cubicBezTo>
                      <a:pt x="1" y="5038"/>
                      <a:pt x="1" y="5205"/>
                      <a:pt x="1" y="5371"/>
                    </a:cubicBezTo>
                    <a:lnTo>
                      <a:pt x="1" y="5438"/>
                    </a:lnTo>
                    <a:cubicBezTo>
                      <a:pt x="1" y="6739"/>
                      <a:pt x="435" y="8007"/>
                      <a:pt x="1268" y="8974"/>
                    </a:cubicBezTo>
                    <a:cubicBezTo>
                      <a:pt x="1369" y="9108"/>
                      <a:pt x="1502" y="9208"/>
                      <a:pt x="1602" y="9308"/>
                    </a:cubicBezTo>
                    <a:cubicBezTo>
                      <a:pt x="2569" y="10308"/>
                      <a:pt x="3870" y="10875"/>
                      <a:pt x="5238" y="10909"/>
                    </a:cubicBezTo>
                    <a:lnTo>
                      <a:pt x="5705" y="10909"/>
                    </a:lnTo>
                    <a:cubicBezTo>
                      <a:pt x="7073" y="10875"/>
                      <a:pt x="8374" y="10308"/>
                      <a:pt x="9341" y="9308"/>
                    </a:cubicBezTo>
                    <a:cubicBezTo>
                      <a:pt x="9474" y="9208"/>
                      <a:pt x="9574" y="9108"/>
                      <a:pt x="9674" y="8974"/>
                    </a:cubicBezTo>
                    <a:cubicBezTo>
                      <a:pt x="10508" y="8007"/>
                      <a:pt x="10942" y="6739"/>
                      <a:pt x="10942" y="5438"/>
                    </a:cubicBezTo>
                    <a:lnTo>
                      <a:pt x="10942" y="5371"/>
                    </a:lnTo>
                    <a:cubicBezTo>
                      <a:pt x="10942" y="5205"/>
                      <a:pt x="10909" y="5038"/>
                      <a:pt x="10909" y="4904"/>
                    </a:cubicBezTo>
                    <a:cubicBezTo>
                      <a:pt x="10775" y="3637"/>
                      <a:pt x="10242" y="2469"/>
                      <a:pt x="9341" y="1569"/>
                    </a:cubicBezTo>
                    <a:cubicBezTo>
                      <a:pt x="9241" y="1469"/>
                      <a:pt x="9107" y="1369"/>
                      <a:pt x="9007" y="1269"/>
                    </a:cubicBezTo>
                    <a:cubicBezTo>
                      <a:pt x="8073" y="501"/>
                      <a:pt x="6906" y="34"/>
                      <a:pt x="57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28"/>
              <p:cNvSpPr/>
              <p:nvPr/>
            </p:nvSpPr>
            <p:spPr>
              <a:xfrm>
                <a:off x="2702925" y="4469475"/>
                <a:ext cx="273575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10943" h="468" extrusionOk="0">
                    <a:moveTo>
                      <a:pt x="34" y="0"/>
                    </a:moveTo>
                    <a:cubicBezTo>
                      <a:pt x="1" y="134"/>
                      <a:pt x="1" y="301"/>
                      <a:pt x="1" y="467"/>
                    </a:cubicBezTo>
                    <a:lnTo>
                      <a:pt x="10942" y="467"/>
                    </a:lnTo>
                    <a:cubicBezTo>
                      <a:pt x="10942" y="301"/>
                      <a:pt x="10942" y="134"/>
                      <a:pt x="109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28"/>
              <p:cNvSpPr/>
              <p:nvPr/>
            </p:nvSpPr>
            <p:spPr>
              <a:xfrm>
                <a:off x="2833850" y="4346050"/>
                <a:ext cx="11700" cy="2744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0976" extrusionOk="0">
                    <a:moveTo>
                      <a:pt x="1" y="1"/>
                    </a:moveTo>
                    <a:lnTo>
                      <a:pt x="1" y="10975"/>
                    </a:lnTo>
                    <a:lnTo>
                      <a:pt x="468" y="10975"/>
                    </a:lnTo>
                    <a:lnTo>
                      <a:pt x="46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28"/>
              <p:cNvSpPr/>
              <p:nvPr/>
            </p:nvSpPr>
            <p:spPr>
              <a:xfrm>
                <a:off x="2734625" y="4378575"/>
                <a:ext cx="201825" cy="201000"/>
              </a:xfrm>
              <a:custGeom>
                <a:avLst/>
                <a:gdLst/>
                <a:ahLst/>
                <a:cxnLst/>
                <a:rect l="l" t="t" r="r" b="b"/>
                <a:pathLst>
                  <a:path w="8073" h="8040" extrusionOk="0">
                    <a:moveTo>
                      <a:pt x="7739" y="1"/>
                    </a:moveTo>
                    <a:lnTo>
                      <a:pt x="4437" y="3303"/>
                    </a:lnTo>
                    <a:lnTo>
                      <a:pt x="4203" y="3536"/>
                    </a:lnTo>
                    <a:lnTo>
                      <a:pt x="4103" y="3603"/>
                    </a:lnTo>
                    <a:lnTo>
                      <a:pt x="3970" y="3737"/>
                    </a:lnTo>
                    <a:lnTo>
                      <a:pt x="3870" y="3837"/>
                    </a:lnTo>
                    <a:lnTo>
                      <a:pt x="3636" y="4070"/>
                    </a:lnTo>
                    <a:lnTo>
                      <a:pt x="0" y="7706"/>
                    </a:lnTo>
                    <a:cubicBezTo>
                      <a:pt x="101" y="7840"/>
                      <a:pt x="234" y="7940"/>
                      <a:pt x="334" y="8040"/>
                    </a:cubicBezTo>
                    <a:lnTo>
                      <a:pt x="3970" y="4404"/>
                    </a:lnTo>
                    <a:lnTo>
                      <a:pt x="4203" y="4170"/>
                    </a:lnTo>
                    <a:lnTo>
                      <a:pt x="4304" y="4070"/>
                    </a:lnTo>
                    <a:lnTo>
                      <a:pt x="4437" y="3937"/>
                    </a:lnTo>
                    <a:lnTo>
                      <a:pt x="4537" y="3837"/>
                    </a:lnTo>
                    <a:lnTo>
                      <a:pt x="4771" y="3603"/>
                    </a:lnTo>
                    <a:lnTo>
                      <a:pt x="8073" y="301"/>
                    </a:lnTo>
                    <a:cubicBezTo>
                      <a:pt x="7973" y="201"/>
                      <a:pt x="7873" y="101"/>
                      <a:pt x="77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28"/>
              <p:cNvSpPr/>
              <p:nvPr/>
            </p:nvSpPr>
            <p:spPr>
              <a:xfrm>
                <a:off x="2743800" y="4378575"/>
                <a:ext cx="201000" cy="201000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8040" extrusionOk="0">
                    <a:moveTo>
                      <a:pt x="334" y="1"/>
                    </a:moveTo>
                    <a:cubicBezTo>
                      <a:pt x="201" y="101"/>
                      <a:pt x="100" y="201"/>
                      <a:pt x="0" y="301"/>
                    </a:cubicBezTo>
                    <a:lnTo>
                      <a:pt x="3603" y="3970"/>
                    </a:lnTo>
                    <a:lnTo>
                      <a:pt x="3736" y="4103"/>
                    </a:lnTo>
                    <a:lnTo>
                      <a:pt x="3836" y="4170"/>
                    </a:lnTo>
                    <a:lnTo>
                      <a:pt x="4070" y="4404"/>
                    </a:lnTo>
                    <a:lnTo>
                      <a:pt x="7706" y="8040"/>
                    </a:lnTo>
                    <a:cubicBezTo>
                      <a:pt x="7839" y="7940"/>
                      <a:pt x="7939" y="7840"/>
                      <a:pt x="8039" y="7706"/>
                    </a:cubicBezTo>
                    <a:lnTo>
                      <a:pt x="4404" y="4070"/>
                    </a:lnTo>
                    <a:lnTo>
                      <a:pt x="4170" y="3837"/>
                    </a:lnTo>
                    <a:lnTo>
                      <a:pt x="3937" y="3603"/>
                    </a:lnTo>
                    <a:lnTo>
                      <a:pt x="3870" y="3536"/>
                    </a:lnTo>
                    <a:lnTo>
                      <a:pt x="3636" y="3303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28"/>
              <p:cNvSpPr/>
              <p:nvPr/>
            </p:nvSpPr>
            <p:spPr>
              <a:xfrm>
                <a:off x="3172425" y="45854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2542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28"/>
              <p:cNvSpPr/>
              <p:nvPr/>
            </p:nvSpPr>
            <p:spPr>
              <a:xfrm>
                <a:off x="3192450" y="4617925"/>
                <a:ext cx="25" cy="1675"/>
              </a:xfrm>
              <a:custGeom>
                <a:avLst/>
                <a:gdLst/>
                <a:ahLst/>
                <a:cxnLst/>
                <a:rect l="l" t="t" r="r" b="b"/>
                <a:pathLst>
                  <a:path w="1" h="67" extrusionOk="0">
                    <a:moveTo>
                      <a:pt x="1" y="0"/>
                    </a:moveTo>
                    <a:lnTo>
                      <a:pt x="1" y="67"/>
                    </a:lnTo>
                    <a:cubicBezTo>
                      <a:pt x="1" y="3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99CA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28"/>
              <p:cNvSpPr/>
              <p:nvPr/>
            </p:nvSpPr>
            <p:spPr>
              <a:xfrm>
                <a:off x="3172425" y="45845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99CA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28"/>
              <p:cNvSpPr/>
              <p:nvPr/>
            </p:nvSpPr>
            <p:spPr>
              <a:xfrm>
                <a:off x="3172425" y="4441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2542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28"/>
              <p:cNvSpPr/>
              <p:nvPr/>
            </p:nvSpPr>
            <p:spPr>
              <a:xfrm>
                <a:off x="3192450" y="4475300"/>
                <a:ext cx="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68" extrusionOk="0">
                    <a:moveTo>
                      <a:pt x="1" y="1"/>
                    </a:moveTo>
                    <a:lnTo>
                      <a:pt x="1" y="68"/>
                    </a:lnTo>
                    <a:lnTo>
                      <a:pt x="1" y="68"/>
                    </a:lnTo>
                    <a:cubicBezTo>
                      <a:pt x="1" y="34"/>
                      <a:pt x="1" y="34"/>
                      <a:pt x="1" y="1"/>
                    </a:cubicBezTo>
                    <a:close/>
                  </a:path>
                </a:pathLst>
              </a:custGeom>
              <a:solidFill>
                <a:srgbClr val="99CA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28"/>
              <p:cNvSpPr/>
              <p:nvPr/>
            </p:nvSpPr>
            <p:spPr>
              <a:xfrm>
                <a:off x="3172425" y="4441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99CA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28"/>
              <p:cNvSpPr/>
              <p:nvPr/>
            </p:nvSpPr>
            <p:spPr>
              <a:xfrm>
                <a:off x="3172425" y="42993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2542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28"/>
              <p:cNvSpPr/>
              <p:nvPr/>
            </p:nvSpPr>
            <p:spPr>
              <a:xfrm>
                <a:off x="3192450" y="4332700"/>
                <a:ext cx="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68" extrusionOk="0">
                    <a:moveTo>
                      <a:pt x="1" y="1"/>
                    </a:moveTo>
                    <a:lnTo>
                      <a:pt x="1" y="68"/>
                    </a:lnTo>
                    <a:lnTo>
                      <a:pt x="1" y="68"/>
                    </a:lnTo>
                    <a:cubicBezTo>
                      <a:pt x="1" y="34"/>
                      <a:pt x="1" y="34"/>
                      <a:pt x="1" y="1"/>
                    </a:cubicBezTo>
                    <a:close/>
                  </a:path>
                </a:pathLst>
              </a:custGeom>
              <a:solidFill>
                <a:srgbClr val="99CA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28"/>
              <p:cNvSpPr/>
              <p:nvPr/>
            </p:nvSpPr>
            <p:spPr>
              <a:xfrm>
                <a:off x="3172425" y="42993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99CA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14" name="Google Shape;1014;p28"/>
              <p:cNvGrpSpPr/>
              <p:nvPr/>
            </p:nvGrpSpPr>
            <p:grpSpPr>
              <a:xfrm>
                <a:off x="2995650" y="4266200"/>
                <a:ext cx="244350" cy="442975"/>
                <a:chOff x="2995650" y="4266200"/>
                <a:chExt cx="244350" cy="442975"/>
              </a:xfrm>
            </p:grpSpPr>
            <p:sp>
              <p:nvSpPr>
                <p:cNvPr id="1015" name="Google Shape;1015;p28"/>
                <p:cNvSpPr/>
                <p:nvPr/>
              </p:nvSpPr>
              <p:spPr>
                <a:xfrm>
                  <a:off x="2997300" y="4570100"/>
                  <a:ext cx="195175" cy="13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7" h="5563" extrusionOk="0">
                      <a:moveTo>
                        <a:pt x="4749" y="1"/>
                      </a:moveTo>
                      <a:cubicBezTo>
                        <a:pt x="4300" y="1"/>
                        <a:pt x="3848" y="60"/>
                        <a:pt x="3403" y="179"/>
                      </a:cubicBezTo>
                      <a:lnTo>
                        <a:pt x="3337" y="112"/>
                      </a:lnTo>
                      <a:lnTo>
                        <a:pt x="3137" y="279"/>
                      </a:lnTo>
                      <a:lnTo>
                        <a:pt x="3103" y="279"/>
                      </a:lnTo>
                      <a:lnTo>
                        <a:pt x="2870" y="345"/>
                      </a:lnTo>
                      <a:cubicBezTo>
                        <a:pt x="2303" y="579"/>
                        <a:pt x="1769" y="879"/>
                        <a:pt x="1302" y="1279"/>
                      </a:cubicBezTo>
                      <a:lnTo>
                        <a:pt x="735" y="1813"/>
                      </a:lnTo>
                      <a:cubicBezTo>
                        <a:pt x="701" y="1813"/>
                        <a:pt x="701" y="1846"/>
                        <a:pt x="701" y="1846"/>
                      </a:cubicBezTo>
                      <a:lnTo>
                        <a:pt x="601" y="1946"/>
                      </a:lnTo>
                      <a:lnTo>
                        <a:pt x="568" y="1980"/>
                      </a:lnTo>
                      <a:lnTo>
                        <a:pt x="535" y="2013"/>
                      </a:lnTo>
                      <a:lnTo>
                        <a:pt x="435" y="2147"/>
                      </a:lnTo>
                      <a:cubicBezTo>
                        <a:pt x="234" y="2380"/>
                        <a:pt x="134" y="2680"/>
                        <a:pt x="68" y="3014"/>
                      </a:cubicBezTo>
                      <a:cubicBezTo>
                        <a:pt x="1" y="3247"/>
                        <a:pt x="1" y="3514"/>
                        <a:pt x="68" y="3781"/>
                      </a:cubicBezTo>
                      <a:cubicBezTo>
                        <a:pt x="134" y="4048"/>
                        <a:pt x="234" y="4281"/>
                        <a:pt x="368" y="4515"/>
                      </a:cubicBezTo>
                      <a:cubicBezTo>
                        <a:pt x="435" y="4582"/>
                        <a:pt x="468" y="4648"/>
                        <a:pt x="535" y="4715"/>
                      </a:cubicBezTo>
                      <a:cubicBezTo>
                        <a:pt x="701" y="4882"/>
                        <a:pt x="868" y="5015"/>
                        <a:pt x="1068" y="5149"/>
                      </a:cubicBezTo>
                      <a:cubicBezTo>
                        <a:pt x="1135" y="5182"/>
                        <a:pt x="1202" y="5215"/>
                        <a:pt x="1302" y="5249"/>
                      </a:cubicBezTo>
                      <a:lnTo>
                        <a:pt x="1435" y="5316"/>
                      </a:lnTo>
                      <a:cubicBezTo>
                        <a:pt x="1602" y="5349"/>
                        <a:pt x="1802" y="5416"/>
                        <a:pt x="2002" y="5449"/>
                      </a:cubicBezTo>
                      <a:cubicBezTo>
                        <a:pt x="2352" y="5526"/>
                        <a:pt x="2706" y="5563"/>
                        <a:pt x="3059" y="5563"/>
                      </a:cubicBezTo>
                      <a:cubicBezTo>
                        <a:pt x="3781" y="5563"/>
                        <a:pt x="4499" y="5407"/>
                        <a:pt x="5171" y="5115"/>
                      </a:cubicBezTo>
                      <a:lnTo>
                        <a:pt x="5205" y="5082"/>
                      </a:lnTo>
                      <a:cubicBezTo>
                        <a:pt x="5405" y="4982"/>
                        <a:pt x="5605" y="4882"/>
                        <a:pt x="5805" y="4782"/>
                      </a:cubicBezTo>
                      <a:lnTo>
                        <a:pt x="6372" y="4482"/>
                      </a:lnTo>
                      <a:lnTo>
                        <a:pt x="6339" y="4415"/>
                      </a:lnTo>
                      <a:lnTo>
                        <a:pt x="6439" y="4348"/>
                      </a:lnTo>
                      <a:lnTo>
                        <a:pt x="6539" y="4248"/>
                      </a:lnTo>
                      <a:lnTo>
                        <a:pt x="7106" y="3714"/>
                      </a:lnTo>
                      <a:cubicBezTo>
                        <a:pt x="7406" y="3481"/>
                        <a:pt x="7606" y="3181"/>
                        <a:pt x="7706" y="2847"/>
                      </a:cubicBezTo>
                      <a:cubicBezTo>
                        <a:pt x="7740" y="2780"/>
                        <a:pt x="7773" y="2680"/>
                        <a:pt x="7773" y="2614"/>
                      </a:cubicBezTo>
                      <a:lnTo>
                        <a:pt x="7773" y="2514"/>
                      </a:lnTo>
                      <a:cubicBezTo>
                        <a:pt x="7807" y="2480"/>
                        <a:pt x="7807" y="2413"/>
                        <a:pt x="7807" y="2380"/>
                      </a:cubicBezTo>
                      <a:cubicBezTo>
                        <a:pt x="7807" y="2247"/>
                        <a:pt x="7807" y="2113"/>
                        <a:pt x="7807" y="1980"/>
                      </a:cubicBezTo>
                      <a:cubicBezTo>
                        <a:pt x="7740" y="2113"/>
                        <a:pt x="7640" y="2280"/>
                        <a:pt x="7506" y="2380"/>
                      </a:cubicBezTo>
                      <a:lnTo>
                        <a:pt x="7039" y="2814"/>
                      </a:lnTo>
                      <a:cubicBezTo>
                        <a:pt x="6369" y="3392"/>
                        <a:pt x="5523" y="3697"/>
                        <a:pt x="4655" y="3697"/>
                      </a:cubicBezTo>
                      <a:cubicBezTo>
                        <a:pt x="4271" y="3697"/>
                        <a:pt x="3882" y="3637"/>
                        <a:pt x="3503" y="3514"/>
                      </a:cubicBezTo>
                      <a:cubicBezTo>
                        <a:pt x="3403" y="3481"/>
                        <a:pt x="3303" y="3448"/>
                        <a:pt x="3203" y="3381"/>
                      </a:cubicBezTo>
                      <a:cubicBezTo>
                        <a:pt x="3003" y="3214"/>
                        <a:pt x="2836" y="2981"/>
                        <a:pt x="2803" y="2714"/>
                      </a:cubicBezTo>
                      <a:cubicBezTo>
                        <a:pt x="2803" y="2647"/>
                        <a:pt x="2803" y="2580"/>
                        <a:pt x="2803" y="2514"/>
                      </a:cubicBezTo>
                      <a:cubicBezTo>
                        <a:pt x="2803" y="2280"/>
                        <a:pt x="2903" y="2047"/>
                        <a:pt x="3036" y="1880"/>
                      </a:cubicBezTo>
                      <a:cubicBezTo>
                        <a:pt x="3070" y="1813"/>
                        <a:pt x="3103" y="1780"/>
                        <a:pt x="3170" y="1746"/>
                      </a:cubicBezTo>
                      <a:lnTo>
                        <a:pt x="3637" y="1346"/>
                      </a:lnTo>
                      <a:cubicBezTo>
                        <a:pt x="3737" y="1246"/>
                        <a:pt x="3870" y="1146"/>
                        <a:pt x="3970" y="1046"/>
                      </a:cubicBezTo>
                      <a:cubicBezTo>
                        <a:pt x="4578" y="641"/>
                        <a:pt x="5277" y="433"/>
                        <a:pt x="5985" y="433"/>
                      </a:cubicBezTo>
                      <a:cubicBezTo>
                        <a:pt x="6326" y="433"/>
                        <a:pt x="6670" y="481"/>
                        <a:pt x="7006" y="579"/>
                      </a:cubicBezTo>
                      <a:lnTo>
                        <a:pt x="6973" y="545"/>
                      </a:lnTo>
                      <a:lnTo>
                        <a:pt x="6906" y="512"/>
                      </a:lnTo>
                      <a:cubicBezTo>
                        <a:pt x="6739" y="412"/>
                        <a:pt x="6606" y="312"/>
                        <a:pt x="6406" y="279"/>
                      </a:cubicBezTo>
                      <a:cubicBezTo>
                        <a:pt x="5868" y="93"/>
                        <a:pt x="5310" y="1"/>
                        <a:pt x="474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6" name="Google Shape;1016;p28"/>
                <p:cNvSpPr/>
                <p:nvPr/>
              </p:nvSpPr>
              <p:spPr>
                <a:xfrm>
                  <a:off x="3035675" y="4550950"/>
                  <a:ext cx="196000" cy="1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5547" extrusionOk="0">
                      <a:moveTo>
                        <a:pt x="4491" y="1182"/>
                      </a:moveTo>
                      <a:cubicBezTo>
                        <a:pt x="4764" y="1182"/>
                        <a:pt x="5038" y="1214"/>
                        <a:pt x="5304" y="1278"/>
                      </a:cubicBezTo>
                      <a:lnTo>
                        <a:pt x="5471" y="1311"/>
                      </a:lnTo>
                      <a:lnTo>
                        <a:pt x="5471" y="1345"/>
                      </a:lnTo>
                      <a:cubicBezTo>
                        <a:pt x="5504" y="1345"/>
                        <a:pt x="5571" y="1345"/>
                        <a:pt x="5604" y="1378"/>
                      </a:cubicBezTo>
                      <a:cubicBezTo>
                        <a:pt x="6171" y="1545"/>
                        <a:pt x="6472" y="2179"/>
                        <a:pt x="6272" y="2712"/>
                      </a:cubicBezTo>
                      <a:cubicBezTo>
                        <a:pt x="6272" y="2712"/>
                        <a:pt x="6272" y="2712"/>
                        <a:pt x="6272" y="2746"/>
                      </a:cubicBezTo>
                      <a:cubicBezTo>
                        <a:pt x="6238" y="2846"/>
                        <a:pt x="6138" y="2979"/>
                        <a:pt x="6071" y="3079"/>
                      </a:cubicBezTo>
                      <a:lnTo>
                        <a:pt x="5971" y="3146"/>
                      </a:lnTo>
                      <a:lnTo>
                        <a:pt x="5571" y="3513"/>
                      </a:lnTo>
                      <a:lnTo>
                        <a:pt x="5504" y="3580"/>
                      </a:lnTo>
                      <a:cubicBezTo>
                        <a:pt x="4834" y="4158"/>
                        <a:pt x="3988" y="4463"/>
                        <a:pt x="3131" y="4463"/>
                      </a:cubicBezTo>
                      <a:cubicBezTo>
                        <a:pt x="2752" y="4463"/>
                        <a:pt x="2371" y="4403"/>
                        <a:pt x="2002" y="4280"/>
                      </a:cubicBezTo>
                      <a:cubicBezTo>
                        <a:pt x="1868" y="4247"/>
                        <a:pt x="1768" y="4180"/>
                        <a:pt x="1702" y="4113"/>
                      </a:cubicBezTo>
                      <a:cubicBezTo>
                        <a:pt x="1602" y="4080"/>
                        <a:pt x="1535" y="4013"/>
                        <a:pt x="1501" y="3947"/>
                      </a:cubicBezTo>
                      <a:cubicBezTo>
                        <a:pt x="1368" y="3780"/>
                        <a:pt x="1301" y="3613"/>
                        <a:pt x="1268" y="3446"/>
                      </a:cubicBezTo>
                      <a:cubicBezTo>
                        <a:pt x="1268" y="3446"/>
                        <a:pt x="1268" y="3413"/>
                        <a:pt x="1268" y="3413"/>
                      </a:cubicBezTo>
                      <a:cubicBezTo>
                        <a:pt x="1268" y="3346"/>
                        <a:pt x="1268" y="3313"/>
                        <a:pt x="1268" y="3246"/>
                      </a:cubicBezTo>
                      <a:cubicBezTo>
                        <a:pt x="1268" y="3013"/>
                        <a:pt x="1368" y="2813"/>
                        <a:pt x="1535" y="2612"/>
                      </a:cubicBezTo>
                      <a:cubicBezTo>
                        <a:pt x="1568" y="2579"/>
                        <a:pt x="1602" y="2546"/>
                        <a:pt x="1635" y="2512"/>
                      </a:cubicBezTo>
                      <a:lnTo>
                        <a:pt x="2102" y="2079"/>
                      </a:lnTo>
                      <a:cubicBezTo>
                        <a:pt x="2202" y="1979"/>
                        <a:pt x="2335" y="1912"/>
                        <a:pt x="2469" y="1812"/>
                      </a:cubicBezTo>
                      <a:cubicBezTo>
                        <a:pt x="3049" y="1401"/>
                        <a:pt x="3770" y="1182"/>
                        <a:pt x="4491" y="1182"/>
                      </a:cubicBezTo>
                      <a:close/>
                      <a:moveTo>
                        <a:pt x="4788" y="0"/>
                      </a:moveTo>
                      <a:cubicBezTo>
                        <a:pt x="4181" y="0"/>
                        <a:pt x="3566" y="96"/>
                        <a:pt x="2969" y="311"/>
                      </a:cubicBezTo>
                      <a:lnTo>
                        <a:pt x="2702" y="444"/>
                      </a:lnTo>
                      <a:lnTo>
                        <a:pt x="2636" y="478"/>
                      </a:lnTo>
                      <a:cubicBezTo>
                        <a:pt x="2569" y="478"/>
                        <a:pt x="2536" y="511"/>
                        <a:pt x="2502" y="544"/>
                      </a:cubicBezTo>
                      <a:lnTo>
                        <a:pt x="2402" y="578"/>
                      </a:lnTo>
                      <a:lnTo>
                        <a:pt x="2302" y="644"/>
                      </a:lnTo>
                      <a:cubicBezTo>
                        <a:pt x="2235" y="644"/>
                        <a:pt x="2169" y="678"/>
                        <a:pt x="2102" y="711"/>
                      </a:cubicBezTo>
                      <a:cubicBezTo>
                        <a:pt x="2035" y="744"/>
                        <a:pt x="1968" y="811"/>
                        <a:pt x="1935" y="844"/>
                      </a:cubicBezTo>
                      <a:cubicBezTo>
                        <a:pt x="1902" y="844"/>
                        <a:pt x="1868" y="878"/>
                        <a:pt x="1835" y="878"/>
                      </a:cubicBezTo>
                      <a:lnTo>
                        <a:pt x="1602" y="1045"/>
                      </a:lnTo>
                      <a:cubicBezTo>
                        <a:pt x="1468" y="1145"/>
                        <a:pt x="1335" y="1245"/>
                        <a:pt x="1235" y="1345"/>
                      </a:cubicBezTo>
                      <a:lnTo>
                        <a:pt x="634" y="1879"/>
                      </a:lnTo>
                      <a:cubicBezTo>
                        <a:pt x="534" y="1979"/>
                        <a:pt x="434" y="2045"/>
                        <a:pt x="367" y="2179"/>
                      </a:cubicBezTo>
                      <a:lnTo>
                        <a:pt x="301" y="2245"/>
                      </a:lnTo>
                      <a:cubicBezTo>
                        <a:pt x="301" y="2245"/>
                        <a:pt x="301" y="2279"/>
                        <a:pt x="267" y="2279"/>
                      </a:cubicBezTo>
                      <a:cubicBezTo>
                        <a:pt x="267" y="2279"/>
                        <a:pt x="267" y="2312"/>
                        <a:pt x="234" y="2312"/>
                      </a:cubicBezTo>
                      <a:lnTo>
                        <a:pt x="201" y="2412"/>
                      </a:lnTo>
                      <a:lnTo>
                        <a:pt x="201" y="2446"/>
                      </a:lnTo>
                      <a:lnTo>
                        <a:pt x="134" y="2546"/>
                      </a:lnTo>
                      <a:cubicBezTo>
                        <a:pt x="100" y="2612"/>
                        <a:pt x="67" y="2679"/>
                        <a:pt x="67" y="2746"/>
                      </a:cubicBezTo>
                      <a:cubicBezTo>
                        <a:pt x="34" y="2779"/>
                        <a:pt x="34" y="2813"/>
                        <a:pt x="34" y="2846"/>
                      </a:cubicBezTo>
                      <a:cubicBezTo>
                        <a:pt x="0" y="2879"/>
                        <a:pt x="0" y="2946"/>
                        <a:pt x="0" y="3013"/>
                      </a:cubicBezTo>
                      <a:lnTo>
                        <a:pt x="0" y="3113"/>
                      </a:lnTo>
                      <a:cubicBezTo>
                        <a:pt x="0" y="3113"/>
                        <a:pt x="0" y="3113"/>
                        <a:pt x="0" y="3146"/>
                      </a:cubicBezTo>
                      <a:lnTo>
                        <a:pt x="0" y="3313"/>
                      </a:lnTo>
                      <a:cubicBezTo>
                        <a:pt x="0" y="3480"/>
                        <a:pt x="0" y="3646"/>
                        <a:pt x="34" y="3780"/>
                      </a:cubicBezTo>
                      <a:cubicBezTo>
                        <a:pt x="34" y="3880"/>
                        <a:pt x="67" y="3947"/>
                        <a:pt x="100" y="4013"/>
                      </a:cubicBezTo>
                      <a:cubicBezTo>
                        <a:pt x="100" y="4047"/>
                        <a:pt x="134" y="4080"/>
                        <a:pt x="134" y="4147"/>
                      </a:cubicBezTo>
                      <a:lnTo>
                        <a:pt x="167" y="4214"/>
                      </a:lnTo>
                      <a:cubicBezTo>
                        <a:pt x="167" y="4247"/>
                        <a:pt x="201" y="4280"/>
                        <a:pt x="201" y="4280"/>
                      </a:cubicBezTo>
                      <a:cubicBezTo>
                        <a:pt x="201" y="4314"/>
                        <a:pt x="234" y="4347"/>
                        <a:pt x="234" y="4347"/>
                      </a:cubicBezTo>
                      <a:cubicBezTo>
                        <a:pt x="267" y="4380"/>
                        <a:pt x="267" y="4414"/>
                        <a:pt x="301" y="4447"/>
                      </a:cubicBezTo>
                      <a:cubicBezTo>
                        <a:pt x="334" y="4514"/>
                        <a:pt x="367" y="4580"/>
                        <a:pt x="434" y="4647"/>
                      </a:cubicBezTo>
                      <a:cubicBezTo>
                        <a:pt x="467" y="4681"/>
                        <a:pt x="501" y="4714"/>
                        <a:pt x="534" y="4747"/>
                      </a:cubicBezTo>
                      <a:lnTo>
                        <a:pt x="567" y="4814"/>
                      </a:lnTo>
                      <a:lnTo>
                        <a:pt x="601" y="4814"/>
                      </a:lnTo>
                      <a:cubicBezTo>
                        <a:pt x="634" y="4881"/>
                        <a:pt x="701" y="4914"/>
                        <a:pt x="734" y="4947"/>
                      </a:cubicBezTo>
                      <a:cubicBezTo>
                        <a:pt x="768" y="4981"/>
                        <a:pt x="801" y="5014"/>
                        <a:pt x="834" y="5014"/>
                      </a:cubicBezTo>
                      <a:cubicBezTo>
                        <a:pt x="868" y="5047"/>
                        <a:pt x="901" y="5047"/>
                        <a:pt x="901" y="5081"/>
                      </a:cubicBezTo>
                      <a:cubicBezTo>
                        <a:pt x="934" y="5081"/>
                        <a:pt x="968" y="5114"/>
                        <a:pt x="1001" y="5114"/>
                      </a:cubicBezTo>
                      <a:cubicBezTo>
                        <a:pt x="1101" y="5181"/>
                        <a:pt x="1235" y="5248"/>
                        <a:pt x="1368" y="5281"/>
                      </a:cubicBezTo>
                      <a:cubicBezTo>
                        <a:pt x="1894" y="5461"/>
                        <a:pt x="2433" y="5547"/>
                        <a:pt x="2971" y="5547"/>
                      </a:cubicBezTo>
                      <a:cubicBezTo>
                        <a:pt x="3627" y="5547"/>
                        <a:pt x="4280" y="5419"/>
                        <a:pt x="4904" y="5181"/>
                      </a:cubicBezTo>
                      <a:cubicBezTo>
                        <a:pt x="5471" y="4981"/>
                        <a:pt x="6005" y="4647"/>
                        <a:pt x="6472" y="4247"/>
                      </a:cubicBezTo>
                      <a:lnTo>
                        <a:pt x="6939" y="3847"/>
                      </a:lnTo>
                      <a:lnTo>
                        <a:pt x="7072" y="3747"/>
                      </a:lnTo>
                      <a:cubicBezTo>
                        <a:pt x="7172" y="3613"/>
                        <a:pt x="7306" y="3513"/>
                        <a:pt x="7406" y="3380"/>
                      </a:cubicBezTo>
                      <a:cubicBezTo>
                        <a:pt x="7706" y="2913"/>
                        <a:pt x="7839" y="2346"/>
                        <a:pt x="7706" y="1778"/>
                      </a:cubicBezTo>
                      <a:cubicBezTo>
                        <a:pt x="7572" y="1078"/>
                        <a:pt x="7039" y="478"/>
                        <a:pt x="6338" y="244"/>
                      </a:cubicBezTo>
                      <a:lnTo>
                        <a:pt x="6105" y="177"/>
                      </a:lnTo>
                      <a:cubicBezTo>
                        <a:pt x="5905" y="144"/>
                        <a:pt x="5704" y="77"/>
                        <a:pt x="5504" y="44"/>
                      </a:cubicBezTo>
                      <a:cubicBezTo>
                        <a:pt x="5268" y="15"/>
                        <a:pt x="5028" y="0"/>
                        <a:pt x="478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7" name="Google Shape;1017;p28"/>
                <p:cNvSpPr/>
                <p:nvPr/>
              </p:nvSpPr>
              <p:spPr>
                <a:xfrm>
                  <a:off x="3048175" y="4612900"/>
                  <a:ext cx="90925" cy="4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7" h="1769" extrusionOk="0">
                      <a:moveTo>
                        <a:pt x="3470" y="1"/>
                      </a:moveTo>
                      <a:lnTo>
                        <a:pt x="1" y="1235"/>
                      </a:lnTo>
                      <a:lnTo>
                        <a:pt x="168" y="1769"/>
                      </a:lnTo>
                      <a:lnTo>
                        <a:pt x="3637" y="535"/>
                      </a:lnTo>
                      <a:lnTo>
                        <a:pt x="347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8" name="Google Shape;1018;p28"/>
                <p:cNvSpPr/>
                <p:nvPr/>
              </p:nvSpPr>
              <p:spPr>
                <a:xfrm>
                  <a:off x="3130750" y="4612900"/>
                  <a:ext cx="88400" cy="3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6" h="1402" extrusionOk="0">
                      <a:moveTo>
                        <a:pt x="134" y="1"/>
                      </a:moveTo>
                      <a:lnTo>
                        <a:pt x="67" y="301"/>
                      </a:lnTo>
                      <a:lnTo>
                        <a:pt x="0" y="535"/>
                      </a:lnTo>
                      <a:lnTo>
                        <a:pt x="167" y="601"/>
                      </a:lnTo>
                      <a:lnTo>
                        <a:pt x="1768" y="1035"/>
                      </a:lnTo>
                      <a:lnTo>
                        <a:pt x="2368" y="1202"/>
                      </a:lnTo>
                      <a:lnTo>
                        <a:pt x="3069" y="1402"/>
                      </a:lnTo>
                      <a:lnTo>
                        <a:pt x="3202" y="1302"/>
                      </a:lnTo>
                      <a:cubicBezTo>
                        <a:pt x="3302" y="1202"/>
                        <a:pt x="3436" y="1068"/>
                        <a:pt x="3536" y="935"/>
                      </a:cubicBezTo>
                      <a:lnTo>
                        <a:pt x="2469" y="668"/>
                      </a:lnTo>
                      <a:lnTo>
                        <a:pt x="2268" y="601"/>
                      </a:lnTo>
                      <a:lnTo>
                        <a:pt x="567" y="134"/>
                      </a:lnTo>
                      <a:lnTo>
                        <a:pt x="13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9" name="Google Shape;1019;p28"/>
                <p:cNvSpPr/>
                <p:nvPr/>
              </p:nvSpPr>
              <p:spPr>
                <a:xfrm>
                  <a:off x="3126575" y="4553700"/>
                  <a:ext cx="60075" cy="7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3" h="2836" extrusionOk="0">
                      <a:moveTo>
                        <a:pt x="1802" y="1"/>
                      </a:moveTo>
                      <a:lnTo>
                        <a:pt x="1168" y="901"/>
                      </a:lnTo>
                      <a:lnTo>
                        <a:pt x="1034" y="1101"/>
                      </a:lnTo>
                      <a:lnTo>
                        <a:pt x="34" y="2469"/>
                      </a:lnTo>
                      <a:lnTo>
                        <a:pt x="0" y="2502"/>
                      </a:lnTo>
                      <a:lnTo>
                        <a:pt x="234" y="2669"/>
                      </a:lnTo>
                      <a:lnTo>
                        <a:pt x="467" y="2836"/>
                      </a:lnTo>
                      <a:lnTo>
                        <a:pt x="734" y="2502"/>
                      </a:lnTo>
                      <a:lnTo>
                        <a:pt x="1668" y="1201"/>
                      </a:lnTo>
                      <a:lnTo>
                        <a:pt x="1702" y="1135"/>
                      </a:lnTo>
                      <a:lnTo>
                        <a:pt x="2402" y="134"/>
                      </a:lnTo>
                      <a:lnTo>
                        <a:pt x="1802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0" name="Google Shape;1020;p28"/>
                <p:cNvSpPr/>
                <p:nvPr/>
              </p:nvSpPr>
              <p:spPr>
                <a:xfrm>
                  <a:off x="2995650" y="4427625"/>
                  <a:ext cx="196825" cy="13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5542" extrusionOk="0">
                      <a:moveTo>
                        <a:pt x="4845" y="1"/>
                      </a:moveTo>
                      <a:cubicBezTo>
                        <a:pt x="4372" y="1"/>
                        <a:pt x="3897" y="68"/>
                        <a:pt x="3436" y="207"/>
                      </a:cubicBezTo>
                      <a:lnTo>
                        <a:pt x="3369" y="140"/>
                      </a:lnTo>
                      <a:lnTo>
                        <a:pt x="3169" y="273"/>
                      </a:lnTo>
                      <a:lnTo>
                        <a:pt x="2936" y="340"/>
                      </a:lnTo>
                      <a:cubicBezTo>
                        <a:pt x="2369" y="574"/>
                        <a:pt x="1835" y="907"/>
                        <a:pt x="1368" y="1308"/>
                      </a:cubicBezTo>
                      <a:lnTo>
                        <a:pt x="767" y="1808"/>
                      </a:lnTo>
                      <a:lnTo>
                        <a:pt x="734" y="1841"/>
                      </a:lnTo>
                      <a:lnTo>
                        <a:pt x="667" y="1941"/>
                      </a:lnTo>
                      <a:lnTo>
                        <a:pt x="634" y="1975"/>
                      </a:lnTo>
                      <a:lnTo>
                        <a:pt x="601" y="2008"/>
                      </a:lnTo>
                      <a:lnTo>
                        <a:pt x="501" y="2108"/>
                      </a:lnTo>
                      <a:cubicBezTo>
                        <a:pt x="167" y="2575"/>
                        <a:pt x="0" y="3176"/>
                        <a:pt x="134" y="3743"/>
                      </a:cubicBezTo>
                      <a:cubicBezTo>
                        <a:pt x="200" y="4010"/>
                        <a:pt x="300" y="4276"/>
                        <a:pt x="434" y="4510"/>
                      </a:cubicBezTo>
                      <a:cubicBezTo>
                        <a:pt x="501" y="4577"/>
                        <a:pt x="534" y="4643"/>
                        <a:pt x="601" y="4710"/>
                      </a:cubicBezTo>
                      <a:cubicBezTo>
                        <a:pt x="701" y="4810"/>
                        <a:pt x="801" y="4877"/>
                        <a:pt x="901" y="4977"/>
                      </a:cubicBezTo>
                      <a:cubicBezTo>
                        <a:pt x="968" y="5010"/>
                        <a:pt x="1034" y="5077"/>
                        <a:pt x="1134" y="5110"/>
                      </a:cubicBezTo>
                      <a:cubicBezTo>
                        <a:pt x="1201" y="5144"/>
                        <a:pt x="1268" y="5210"/>
                        <a:pt x="1368" y="5244"/>
                      </a:cubicBezTo>
                      <a:cubicBezTo>
                        <a:pt x="1401" y="5244"/>
                        <a:pt x="1468" y="5277"/>
                        <a:pt x="1501" y="5277"/>
                      </a:cubicBezTo>
                      <a:cubicBezTo>
                        <a:pt x="1668" y="5344"/>
                        <a:pt x="1868" y="5377"/>
                        <a:pt x="2068" y="5444"/>
                      </a:cubicBezTo>
                      <a:cubicBezTo>
                        <a:pt x="2412" y="5508"/>
                        <a:pt x="2759" y="5542"/>
                        <a:pt x="3105" y="5542"/>
                      </a:cubicBezTo>
                      <a:cubicBezTo>
                        <a:pt x="3834" y="5542"/>
                        <a:pt x="4559" y="5394"/>
                        <a:pt x="5237" y="5077"/>
                      </a:cubicBezTo>
                      <a:lnTo>
                        <a:pt x="5271" y="5077"/>
                      </a:lnTo>
                      <a:cubicBezTo>
                        <a:pt x="5471" y="5010"/>
                        <a:pt x="5671" y="4910"/>
                        <a:pt x="5871" y="4777"/>
                      </a:cubicBezTo>
                      <a:lnTo>
                        <a:pt x="6438" y="4477"/>
                      </a:lnTo>
                      <a:lnTo>
                        <a:pt x="6405" y="4410"/>
                      </a:lnTo>
                      <a:lnTo>
                        <a:pt x="6505" y="4343"/>
                      </a:lnTo>
                      <a:cubicBezTo>
                        <a:pt x="6538" y="4310"/>
                        <a:pt x="6572" y="4276"/>
                        <a:pt x="6605" y="4243"/>
                      </a:cubicBezTo>
                      <a:lnTo>
                        <a:pt x="7172" y="3709"/>
                      </a:lnTo>
                      <a:cubicBezTo>
                        <a:pt x="7439" y="3509"/>
                        <a:pt x="7639" y="3209"/>
                        <a:pt x="7772" y="2875"/>
                      </a:cubicBezTo>
                      <a:cubicBezTo>
                        <a:pt x="7806" y="2775"/>
                        <a:pt x="7839" y="2709"/>
                        <a:pt x="7839" y="2608"/>
                      </a:cubicBezTo>
                      <a:lnTo>
                        <a:pt x="7839" y="2508"/>
                      </a:lnTo>
                      <a:cubicBezTo>
                        <a:pt x="7873" y="2475"/>
                        <a:pt x="7873" y="2442"/>
                        <a:pt x="7873" y="2375"/>
                      </a:cubicBezTo>
                      <a:cubicBezTo>
                        <a:pt x="7873" y="2242"/>
                        <a:pt x="7873" y="2108"/>
                        <a:pt x="7873" y="1975"/>
                      </a:cubicBezTo>
                      <a:cubicBezTo>
                        <a:pt x="7806" y="2141"/>
                        <a:pt x="7706" y="2275"/>
                        <a:pt x="7572" y="2375"/>
                      </a:cubicBezTo>
                      <a:lnTo>
                        <a:pt x="7105" y="2809"/>
                      </a:lnTo>
                      <a:cubicBezTo>
                        <a:pt x="6424" y="3396"/>
                        <a:pt x="5562" y="3718"/>
                        <a:pt x="4680" y="3718"/>
                      </a:cubicBezTo>
                      <a:cubicBezTo>
                        <a:pt x="4309" y="3718"/>
                        <a:pt x="3935" y="3661"/>
                        <a:pt x="3569" y="3543"/>
                      </a:cubicBezTo>
                      <a:cubicBezTo>
                        <a:pt x="3469" y="3509"/>
                        <a:pt x="3369" y="3442"/>
                        <a:pt x="3269" y="3376"/>
                      </a:cubicBezTo>
                      <a:cubicBezTo>
                        <a:pt x="3069" y="3209"/>
                        <a:pt x="2902" y="2975"/>
                        <a:pt x="2869" y="2709"/>
                      </a:cubicBezTo>
                      <a:cubicBezTo>
                        <a:pt x="2869" y="2642"/>
                        <a:pt x="2869" y="2575"/>
                        <a:pt x="2869" y="2508"/>
                      </a:cubicBezTo>
                      <a:cubicBezTo>
                        <a:pt x="2869" y="2275"/>
                        <a:pt x="2969" y="2041"/>
                        <a:pt x="3102" y="1875"/>
                      </a:cubicBezTo>
                      <a:cubicBezTo>
                        <a:pt x="3136" y="1841"/>
                        <a:pt x="3169" y="1808"/>
                        <a:pt x="3236" y="1775"/>
                      </a:cubicBezTo>
                      <a:lnTo>
                        <a:pt x="3703" y="1341"/>
                      </a:lnTo>
                      <a:cubicBezTo>
                        <a:pt x="3803" y="1241"/>
                        <a:pt x="3936" y="1141"/>
                        <a:pt x="4036" y="1074"/>
                      </a:cubicBezTo>
                      <a:cubicBezTo>
                        <a:pt x="4658" y="660"/>
                        <a:pt x="5375" y="436"/>
                        <a:pt x="6100" y="436"/>
                      </a:cubicBezTo>
                      <a:cubicBezTo>
                        <a:pt x="6425" y="436"/>
                        <a:pt x="6752" y="481"/>
                        <a:pt x="7072" y="574"/>
                      </a:cubicBezTo>
                      <a:cubicBezTo>
                        <a:pt x="7072" y="574"/>
                        <a:pt x="7039" y="540"/>
                        <a:pt x="7039" y="540"/>
                      </a:cubicBezTo>
                      <a:lnTo>
                        <a:pt x="6972" y="507"/>
                      </a:lnTo>
                      <a:cubicBezTo>
                        <a:pt x="6805" y="407"/>
                        <a:pt x="6672" y="307"/>
                        <a:pt x="6472" y="273"/>
                      </a:cubicBezTo>
                      <a:cubicBezTo>
                        <a:pt x="5950" y="94"/>
                        <a:pt x="5399" y="1"/>
                        <a:pt x="48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1" name="Google Shape;1021;p28"/>
                <p:cNvSpPr/>
                <p:nvPr/>
              </p:nvSpPr>
              <p:spPr>
                <a:xfrm>
                  <a:off x="3035675" y="4408625"/>
                  <a:ext cx="196000" cy="13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5556" extrusionOk="0">
                      <a:moveTo>
                        <a:pt x="4499" y="1197"/>
                      </a:moveTo>
                      <a:cubicBezTo>
                        <a:pt x="4556" y="1197"/>
                        <a:pt x="4613" y="1198"/>
                        <a:pt x="4670" y="1200"/>
                      </a:cubicBezTo>
                      <a:cubicBezTo>
                        <a:pt x="4871" y="1200"/>
                        <a:pt x="5104" y="1234"/>
                        <a:pt x="5304" y="1300"/>
                      </a:cubicBezTo>
                      <a:cubicBezTo>
                        <a:pt x="5371" y="1300"/>
                        <a:pt x="5438" y="1300"/>
                        <a:pt x="5471" y="1334"/>
                      </a:cubicBezTo>
                      <a:lnTo>
                        <a:pt x="5604" y="1367"/>
                      </a:lnTo>
                      <a:cubicBezTo>
                        <a:pt x="6171" y="1567"/>
                        <a:pt x="6472" y="2168"/>
                        <a:pt x="6272" y="2735"/>
                      </a:cubicBezTo>
                      <a:cubicBezTo>
                        <a:pt x="6238" y="2835"/>
                        <a:pt x="6138" y="2968"/>
                        <a:pt x="6071" y="3068"/>
                      </a:cubicBezTo>
                      <a:cubicBezTo>
                        <a:pt x="6038" y="3102"/>
                        <a:pt x="6005" y="3135"/>
                        <a:pt x="5971" y="3135"/>
                      </a:cubicBezTo>
                      <a:lnTo>
                        <a:pt x="5571" y="3502"/>
                      </a:lnTo>
                      <a:lnTo>
                        <a:pt x="5504" y="3569"/>
                      </a:lnTo>
                      <a:cubicBezTo>
                        <a:pt x="4834" y="4146"/>
                        <a:pt x="3988" y="4452"/>
                        <a:pt x="3131" y="4452"/>
                      </a:cubicBezTo>
                      <a:cubicBezTo>
                        <a:pt x="2752" y="4452"/>
                        <a:pt x="2371" y="4392"/>
                        <a:pt x="2002" y="4269"/>
                      </a:cubicBezTo>
                      <a:cubicBezTo>
                        <a:pt x="1868" y="4269"/>
                        <a:pt x="1768" y="4202"/>
                        <a:pt x="1702" y="4136"/>
                      </a:cubicBezTo>
                      <a:cubicBezTo>
                        <a:pt x="1602" y="4069"/>
                        <a:pt x="1535" y="4002"/>
                        <a:pt x="1501" y="3936"/>
                      </a:cubicBezTo>
                      <a:cubicBezTo>
                        <a:pt x="1368" y="3802"/>
                        <a:pt x="1301" y="3635"/>
                        <a:pt x="1268" y="3469"/>
                      </a:cubicBezTo>
                      <a:cubicBezTo>
                        <a:pt x="1268" y="3435"/>
                        <a:pt x="1268" y="3435"/>
                        <a:pt x="1268" y="3402"/>
                      </a:cubicBezTo>
                      <a:cubicBezTo>
                        <a:pt x="1268" y="3368"/>
                        <a:pt x="1268" y="3302"/>
                        <a:pt x="1268" y="3268"/>
                      </a:cubicBezTo>
                      <a:cubicBezTo>
                        <a:pt x="1268" y="3035"/>
                        <a:pt x="1368" y="2801"/>
                        <a:pt x="1535" y="2635"/>
                      </a:cubicBezTo>
                      <a:cubicBezTo>
                        <a:pt x="1568" y="2601"/>
                        <a:pt x="1602" y="2535"/>
                        <a:pt x="1635" y="2501"/>
                      </a:cubicBezTo>
                      <a:lnTo>
                        <a:pt x="2102" y="2101"/>
                      </a:lnTo>
                      <a:cubicBezTo>
                        <a:pt x="2202" y="2001"/>
                        <a:pt x="2335" y="1901"/>
                        <a:pt x="2469" y="1801"/>
                      </a:cubicBezTo>
                      <a:cubicBezTo>
                        <a:pt x="3057" y="1398"/>
                        <a:pt x="3761" y="1197"/>
                        <a:pt x="4499" y="1197"/>
                      </a:cubicBezTo>
                      <a:close/>
                      <a:moveTo>
                        <a:pt x="4684" y="1"/>
                      </a:moveTo>
                      <a:cubicBezTo>
                        <a:pt x="4111" y="1"/>
                        <a:pt x="3532" y="97"/>
                        <a:pt x="2969" y="300"/>
                      </a:cubicBezTo>
                      <a:lnTo>
                        <a:pt x="2702" y="433"/>
                      </a:lnTo>
                      <a:lnTo>
                        <a:pt x="2636" y="466"/>
                      </a:lnTo>
                      <a:lnTo>
                        <a:pt x="2502" y="533"/>
                      </a:lnTo>
                      <a:lnTo>
                        <a:pt x="2402" y="566"/>
                      </a:lnTo>
                      <a:lnTo>
                        <a:pt x="2302" y="633"/>
                      </a:lnTo>
                      <a:lnTo>
                        <a:pt x="2102" y="733"/>
                      </a:lnTo>
                      <a:lnTo>
                        <a:pt x="1935" y="833"/>
                      </a:lnTo>
                      <a:cubicBezTo>
                        <a:pt x="1902" y="833"/>
                        <a:pt x="1868" y="867"/>
                        <a:pt x="1835" y="900"/>
                      </a:cubicBezTo>
                      <a:cubicBezTo>
                        <a:pt x="1768" y="933"/>
                        <a:pt x="1668" y="1000"/>
                        <a:pt x="1602" y="1033"/>
                      </a:cubicBezTo>
                      <a:cubicBezTo>
                        <a:pt x="1468" y="1134"/>
                        <a:pt x="1335" y="1234"/>
                        <a:pt x="1235" y="1367"/>
                      </a:cubicBezTo>
                      <a:lnTo>
                        <a:pt x="634" y="1867"/>
                      </a:lnTo>
                      <a:cubicBezTo>
                        <a:pt x="534" y="1967"/>
                        <a:pt x="434" y="2068"/>
                        <a:pt x="367" y="2168"/>
                      </a:cubicBezTo>
                      <a:lnTo>
                        <a:pt x="301" y="2234"/>
                      </a:lnTo>
                      <a:cubicBezTo>
                        <a:pt x="301" y="2234"/>
                        <a:pt x="301" y="2268"/>
                        <a:pt x="267" y="2268"/>
                      </a:cubicBezTo>
                      <a:cubicBezTo>
                        <a:pt x="267" y="2301"/>
                        <a:pt x="267" y="2301"/>
                        <a:pt x="234" y="2334"/>
                      </a:cubicBezTo>
                      <a:lnTo>
                        <a:pt x="201" y="2401"/>
                      </a:lnTo>
                      <a:lnTo>
                        <a:pt x="201" y="2434"/>
                      </a:lnTo>
                      <a:lnTo>
                        <a:pt x="134" y="2535"/>
                      </a:lnTo>
                      <a:cubicBezTo>
                        <a:pt x="100" y="2601"/>
                        <a:pt x="67" y="2668"/>
                        <a:pt x="67" y="2735"/>
                      </a:cubicBezTo>
                      <a:cubicBezTo>
                        <a:pt x="34" y="2768"/>
                        <a:pt x="34" y="2801"/>
                        <a:pt x="34" y="2835"/>
                      </a:cubicBezTo>
                      <a:cubicBezTo>
                        <a:pt x="0" y="2901"/>
                        <a:pt x="0" y="2935"/>
                        <a:pt x="0" y="3002"/>
                      </a:cubicBezTo>
                      <a:lnTo>
                        <a:pt x="0" y="3102"/>
                      </a:lnTo>
                      <a:cubicBezTo>
                        <a:pt x="0" y="3102"/>
                        <a:pt x="0" y="3135"/>
                        <a:pt x="0" y="3135"/>
                      </a:cubicBezTo>
                      <a:lnTo>
                        <a:pt x="0" y="3335"/>
                      </a:lnTo>
                      <a:cubicBezTo>
                        <a:pt x="0" y="3469"/>
                        <a:pt x="0" y="3635"/>
                        <a:pt x="34" y="3802"/>
                      </a:cubicBezTo>
                      <a:cubicBezTo>
                        <a:pt x="34" y="3869"/>
                        <a:pt x="67" y="3936"/>
                        <a:pt x="100" y="4036"/>
                      </a:cubicBezTo>
                      <a:cubicBezTo>
                        <a:pt x="100" y="4069"/>
                        <a:pt x="134" y="4102"/>
                        <a:pt x="134" y="4136"/>
                      </a:cubicBezTo>
                      <a:lnTo>
                        <a:pt x="167" y="4236"/>
                      </a:lnTo>
                      <a:cubicBezTo>
                        <a:pt x="167" y="4236"/>
                        <a:pt x="201" y="4269"/>
                        <a:pt x="201" y="4303"/>
                      </a:cubicBezTo>
                      <a:cubicBezTo>
                        <a:pt x="201" y="4303"/>
                        <a:pt x="234" y="4336"/>
                        <a:pt x="234" y="4369"/>
                      </a:cubicBezTo>
                      <a:cubicBezTo>
                        <a:pt x="267" y="4403"/>
                        <a:pt x="267" y="4403"/>
                        <a:pt x="301" y="4436"/>
                      </a:cubicBezTo>
                      <a:cubicBezTo>
                        <a:pt x="334" y="4503"/>
                        <a:pt x="367" y="4569"/>
                        <a:pt x="434" y="4636"/>
                      </a:cubicBezTo>
                      <a:lnTo>
                        <a:pt x="534" y="4770"/>
                      </a:lnTo>
                      <a:cubicBezTo>
                        <a:pt x="534" y="4770"/>
                        <a:pt x="567" y="4803"/>
                        <a:pt x="567" y="4803"/>
                      </a:cubicBezTo>
                      <a:lnTo>
                        <a:pt x="601" y="4836"/>
                      </a:lnTo>
                      <a:lnTo>
                        <a:pt x="734" y="4936"/>
                      </a:lnTo>
                      <a:cubicBezTo>
                        <a:pt x="768" y="4970"/>
                        <a:pt x="801" y="5003"/>
                        <a:pt x="834" y="5036"/>
                      </a:cubicBezTo>
                      <a:cubicBezTo>
                        <a:pt x="868" y="5036"/>
                        <a:pt x="901" y="5070"/>
                        <a:pt x="901" y="5070"/>
                      </a:cubicBezTo>
                      <a:lnTo>
                        <a:pt x="1001" y="5136"/>
                      </a:lnTo>
                      <a:cubicBezTo>
                        <a:pt x="1101" y="5203"/>
                        <a:pt x="1235" y="5237"/>
                        <a:pt x="1368" y="5303"/>
                      </a:cubicBezTo>
                      <a:cubicBezTo>
                        <a:pt x="1903" y="5471"/>
                        <a:pt x="2452" y="5555"/>
                        <a:pt x="2999" y="5555"/>
                      </a:cubicBezTo>
                      <a:cubicBezTo>
                        <a:pt x="3646" y="5555"/>
                        <a:pt x="4290" y="5438"/>
                        <a:pt x="4904" y="5203"/>
                      </a:cubicBezTo>
                      <a:cubicBezTo>
                        <a:pt x="5471" y="4970"/>
                        <a:pt x="6005" y="4636"/>
                        <a:pt x="6472" y="4236"/>
                      </a:cubicBezTo>
                      <a:lnTo>
                        <a:pt x="6939" y="3835"/>
                      </a:lnTo>
                      <a:lnTo>
                        <a:pt x="7072" y="3735"/>
                      </a:lnTo>
                      <a:cubicBezTo>
                        <a:pt x="7172" y="3635"/>
                        <a:pt x="7306" y="3502"/>
                        <a:pt x="7406" y="3368"/>
                      </a:cubicBezTo>
                      <a:cubicBezTo>
                        <a:pt x="7706" y="2901"/>
                        <a:pt x="7839" y="2334"/>
                        <a:pt x="7706" y="1801"/>
                      </a:cubicBezTo>
                      <a:cubicBezTo>
                        <a:pt x="7572" y="1067"/>
                        <a:pt x="7039" y="466"/>
                        <a:pt x="6338" y="266"/>
                      </a:cubicBezTo>
                      <a:cubicBezTo>
                        <a:pt x="6272" y="233"/>
                        <a:pt x="6205" y="200"/>
                        <a:pt x="6105" y="200"/>
                      </a:cubicBezTo>
                      <a:cubicBezTo>
                        <a:pt x="5905" y="133"/>
                        <a:pt x="5704" y="99"/>
                        <a:pt x="5504" y="66"/>
                      </a:cubicBezTo>
                      <a:cubicBezTo>
                        <a:pt x="5234" y="23"/>
                        <a:pt x="4959" y="1"/>
                        <a:pt x="468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2" name="Google Shape;1022;p28"/>
                <p:cNvSpPr/>
                <p:nvPr/>
              </p:nvSpPr>
              <p:spPr>
                <a:xfrm>
                  <a:off x="3048175" y="4470300"/>
                  <a:ext cx="90925" cy="4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7" h="1769" extrusionOk="0">
                      <a:moveTo>
                        <a:pt x="3470" y="1"/>
                      </a:moveTo>
                      <a:lnTo>
                        <a:pt x="1" y="1235"/>
                      </a:lnTo>
                      <a:lnTo>
                        <a:pt x="168" y="1769"/>
                      </a:lnTo>
                      <a:lnTo>
                        <a:pt x="3637" y="535"/>
                      </a:lnTo>
                      <a:lnTo>
                        <a:pt x="347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3" name="Google Shape;1023;p28"/>
                <p:cNvSpPr/>
                <p:nvPr/>
              </p:nvSpPr>
              <p:spPr>
                <a:xfrm>
                  <a:off x="3130750" y="4470300"/>
                  <a:ext cx="88400" cy="3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6" h="1402" extrusionOk="0">
                      <a:moveTo>
                        <a:pt x="134" y="1"/>
                      </a:moveTo>
                      <a:lnTo>
                        <a:pt x="67" y="301"/>
                      </a:lnTo>
                      <a:lnTo>
                        <a:pt x="0" y="535"/>
                      </a:lnTo>
                      <a:lnTo>
                        <a:pt x="167" y="601"/>
                      </a:lnTo>
                      <a:lnTo>
                        <a:pt x="1768" y="1035"/>
                      </a:lnTo>
                      <a:lnTo>
                        <a:pt x="2368" y="1202"/>
                      </a:lnTo>
                      <a:lnTo>
                        <a:pt x="3069" y="1402"/>
                      </a:lnTo>
                      <a:lnTo>
                        <a:pt x="3202" y="1302"/>
                      </a:lnTo>
                      <a:cubicBezTo>
                        <a:pt x="3302" y="1202"/>
                        <a:pt x="3436" y="1068"/>
                        <a:pt x="3536" y="935"/>
                      </a:cubicBezTo>
                      <a:lnTo>
                        <a:pt x="2469" y="635"/>
                      </a:lnTo>
                      <a:lnTo>
                        <a:pt x="2268" y="601"/>
                      </a:lnTo>
                      <a:lnTo>
                        <a:pt x="567" y="101"/>
                      </a:lnTo>
                      <a:lnTo>
                        <a:pt x="13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4" name="Google Shape;1024;p28"/>
                <p:cNvSpPr/>
                <p:nvPr/>
              </p:nvSpPr>
              <p:spPr>
                <a:xfrm>
                  <a:off x="3126575" y="4411100"/>
                  <a:ext cx="60075" cy="7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3" h="2870" extrusionOk="0">
                      <a:moveTo>
                        <a:pt x="1802" y="0"/>
                      </a:moveTo>
                      <a:lnTo>
                        <a:pt x="1802" y="34"/>
                      </a:lnTo>
                      <a:lnTo>
                        <a:pt x="1168" y="901"/>
                      </a:lnTo>
                      <a:lnTo>
                        <a:pt x="1034" y="1101"/>
                      </a:lnTo>
                      <a:lnTo>
                        <a:pt x="34" y="2469"/>
                      </a:lnTo>
                      <a:lnTo>
                        <a:pt x="0" y="2536"/>
                      </a:lnTo>
                      <a:lnTo>
                        <a:pt x="234" y="2669"/>
                      </a:lnTo>
                      <a:lnTo>
                        <a:pt x="467" y="2869"/>
                      </a:lnTo>
                      <a:lnTo>
                        <a:pt x="467" y="2836"/>
                      </a:lnTo>
                      <a:lnTo>
                        <a:pt x="734" y="2502"/>
                      </a:lnTo>
                      <a:lnTo>
                        <a:pt x="1668" y="1201"/>
                      </a:lnTo>
                      <a:lnTo>
                        <a:pt x="1702" y="1135"/>
                      </a:lnTo>
                      <a:lnTo>
                        <a:pt x="2402" y="134"/>
                      </a:lnTo>
                      <a:lnTo>
                        <a:pt x="180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5" name="Google Shape;1025;p28"/>
                <p:cNvSpPr/>
                <p:nvPr/>
              </p:nvSpPr>
              <p:spPr>
                <a:xfrm>
                  <a:off x="2997300" y="4285775"/>
                  <a:ext cx="195175" cy="13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7" h="5539" extrusionOk="0">
                      <a:moveTo>
                        <a:pt x="4820" y="1"/>
                      </a:moveTo>
                      <a:cubicBezTo>
                        <a:pt x="4339" y="1"/>
                        <a:pt x="3860" y="68"/>
                        <a:pt x="3403" y="210"/>
                      </a:cubicBezTo>
                      <a:lnTo>
                        <a:pt x="3337" y="143"/>
                      </a:lnTo>
                      <a:lnTo>
                        <a:pt x="3137" y="277"/>
                      </a:lnTo>
                      <a:lnTo>
                        <a:pt x="3103" y="277"/>
                      </a:lnTo>
                      <a:lnTo>
                        <a:pt x="2870" y="343"/>
                      </a:lnTo>
                      <a:cubicBezTo>
                        <a:pt x="2303" y="577"/>
                        <a:pt x="1769" y="911"/>
                        <a:pt x="1302" y="1311"/>
                      </a:cubicBezTo>
                      <a:lnTo>
                        <a:pt x="735" y="1811"/>
                      </a:lnTo>
                      <a:cubicBezTo>
                        <a:pt x="701" y="1845"/>
                        <a:pt x="701" y="1845"/>
                        <a:pt x="668" y="1878"/>
                      </a:cubicBezTo>
                      <a:lnTo>
                        <a:pt x="601" y="1945"/>
                      </a:lnTo>
                      <a:lnTo>
                        <a:pt x="568" y="1978"/>
                      </a:lnTo>
                      <a:lnTo>
                        <a:pt x="535" y="2011"/>
                      </a:lnTo>
                      <a:lnTo>
                        <a:pt x="435" y="2111"/>
                      </a:lnTo>
                      <a:cubicBezTo>
                        <a:pt x="234" y="2378"/>
                        <a:pt x="134" y="2678"/>
                        <a:pt x="68" y="2979"/>
                      </a:cubicBezTo>
                      <a:cubicBezTo>
                        <a:pt x="1" y="3246"/>
                        <a:pt x="1" y="3512"/>
                        <a:pt x="68" y="3746"/>
                      </a:cubicBezTo>
                      <a:cubicBezTo>
                        <a:pt x="134" y="4013"/>
                        <a:pt x="234" y="4280"/>
                        <a:pt x="368" y="4513"/>
                      </a:cubicBezTo>
                      <a:cubicBezTo>
                        <a:pt x="435" y="4580"/>
                        <a:pt x="468" y="4647"/>
                        <a:pt x="535" y="4713"/>
                      </a:cubicBezTo>
                      <a:cubicBezTo>
                        <a:pt x="701" y="4880"/>
                        <a:pt x="868" y="5013"/>
                        <a:pt x="1068" y="5114"/>
                      </a:cubicBezTo>
                      <a:cubicBezTo>
                        <a:pt x="1135" y="5147"/>
                        <a:pt x="1202" y="5214"/>
                        <a:pt x="1302" y="5247"/>
                      </a:cubicBezTo>
                      <a:lnTo>
                        <a:pt x="1435" y="5280"/>
                      </a:lnTo>
                      <a:cubicBezTo>
                        <a:pt x="1602" y="5347"/>
                        <a:pt x="1802" y="5380"/>
                        <a:pt x="2002" y="5447"/>
                      </a:cubicBezTo>
                      <a:cubicBezTo>
                        <a:pt x="2328" y="5508"/>
                        <a:pt x="2656" y="5538"/>
                        <a:pt x="2983" y="5538"/>
                      </a:cubicBezTo>
                      <a:cubicBezTo>
                        <a:pt x="3731" y="5538"/>
                        <a:pt x="4475" y="5382"/>
                        <a:pt x="5171" y="5080"/>
                      </a:cubicBezTo>
                      <a:lnTo>
                        <a:pt x="5205" y="5080"/>
                      </a:lnTo>
                      <a:cubicBezTo>
                        <a:pt x="5405" y="4980"/>
                        <a:pt x="5605" y="4880"/>
                        <a:pt x="5805" y="4780"/>
                      </a:cubicBezTo>
                      <a:lnTo>
                        <a:pt x="6372" y="4480"/>
                      </a:lnTo>
                      <a:lnTo>
                        <a:pt x="6339" y="4413"/>
                      </a:lnTo>
                      <a:lnTo>
                        <a:pt x="6439" y="4313"/>
                      </a:lnTo>
                      <a:lnTo>
                        <a:pt x="6539" y="4246"/>
                      </a:lnTo>
                      <a:lnTo>
                        <a:pt x="7106" y="3713"/>
                      </a:lnTo>
                      <a:cubicBezTo>
                        <a:pt x="7373" y="3479"/>
                        <a:pt x="7606" y="3179"/>
                        <a:pt x="7706" y="2845"/>
                      </a:cubicBezTo>
                      <a:cubicBezTo>
                        <a:pt x="7740" y="2745"/>
                        <a:pt x="7773" y="2678"/>
                        <a:pt x="7773" y="2578"/>
                      </a:cubicBezTo>
                      <a:lnTo>
                        <a:pt x="7773" y="2512"/>
                      </a:lnTo>
                      <a:cubicBezTo>
                        <a:pt x="7807" y="2445"/>
                        <a:pt x="7807" y="2412"/>
                        <a:pt x="7807" y="2378"/>
                      </a:cubicBezTo>
                      <a:cubicBezTo>
                        <a:pt x="7807" y="2211"/>
                        <a:pt x="7807" y="2078"/>
                        <a:pt x="7807" y="1945"/>
                      </a:cubicBezTo>
                      <a:cubicBezTo>
                        <a:pt x="7740" y="2111"/>
                        <a:pt x="7640" y="2245"/>
                        <a:pt x="7506" y="2378"/>
                      </a:cubicBezTo>
                      <a:lnTo>
                        <a:pt x="7039" y="2779"/>
                      </a:lnTo>
                      <a:cubicBezTo>
                        <a:pt x="6367" y="3382"/>
                        <a:pt x="5517" y="3694"/>
                        <a:pt x="4646" y="3694"/>
                      </a:cubicBezTo>
                      <a:cubicBezTo>
                        <a:pt x="4265" y="3694"/>
                        <a:pt x="3879" y="3634"/>
                        <a:pt x="3503" y="3512"/>
                      </a:cubicBezTo>
                      <a:cubicBezTo>
                        <a:pt x="3403" y="3479"/>
                        <a:pt x="3303" y="3412"/>
                        <a:pt x="3203" y="3346"/>
                      </a:cubicBezTo>
                      <a:cubicBezTo>
                        <a:pt x="3003" y="3179"/>
                        <a:pt x="2836" y="2945"/>
                        <a:pt x="2803" y="2678"/>
                      </a:cubicBezTo>
                      <a:cubicBezTo>
                        <a:pt x="2803" y="2612"/>
                        <a:pt x="2803" y="2545"/>
                        <a:pt x="2803" y="2478"/>
                      </a:cubicBezTo>
                      <a:cubicBezTo>
                        <a:pt x="2803" y="2245"/>
                        <a:pt x="2903" y="2045"/>
                        <a:pt x="3036" y="1845"/>
                      </a:cubicBezTo>
                      <a:cubicBezTo>
                        <a:pt x="3070" y="1811"/>
                        <a:pt x="3103" y="1778"/>
                        <a:pt x="3170" y="1744"/>
                      </a:cubicBezTo>
                      <a:lnTo>
                        <a:pt x="3637" y="1311"/>
                      </a:lnTo>
                      <a:cubicBezTo>
                        <a:pt x="3737" y="1211"/>
                        <a:pt x="3870" y="1144"/>
                        <a:pt x="3970" y="1044"/>
                      </a:cubicBezTo>
                      <a:cubicBezTo>
                        <a:pt x="4592" y="629"/>
                        <a:pt x="5309" y="406"/>
                        <a:pt x="6034" y="406"/>
                      </a:cubicBezTo>
                      <a:cubicBezTo>
                        <a:pt x="6359" y="406"/>
                        <a:pt x="6686" y="451"/>
                        <a:pt x="7006" y="544"/>
                      </a:cubicBezTo>
                      <a:lnTo>
                        <a:pt x="6973" y="510"/>
                      </a:lnTo>
                      <a:lnTo>
                        <a:pt x="6906" y="477"/>
                      </a:lnTo>
                      <a:cubicBezTo>
                        <a:pt x="6739" y="377"/>
                        <a:pt x="6606" y="310"/>
                        <a:pt x="6406" y="243"/>
                      </a:cubicBezTo>
                      <a:cubicBezTo>
                        <a:pt x="5895" y="85"/>
                        <a:pt x="5357" y="1"/>
                        <a:pt x="482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6" name="Google Shape;1026;p28"/>
                <p:cNvSpPr/>
                <p:nvPr/>
              </p:nvSpPr>
              <p:spPr>
                <a:xfrm>
                  <a:off x="3035675" y="4266200"/>
                  <a:ext cx="204325" cy="13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549" extrusionOk="0">
                      <a:moveTo>
                        <a:pt x="4452" y="1192"/>
                      </a:moveTo>
                      <a:cubicBezTo>
                        <a:pt x="4738" y="1192"/>
                        <a:pt x="5025" y="1226"/>
                        <a:pt x="5304" y="1293"/>
                      </a:cubicBezTo>
                      <a:lnTo>
                        <a:pt x="5471" y="1327"/>
                      </a:lnTo>
                      <a:cubicBezTo>
                        <a:pt x="5504" y="1327"/>
                        <a:pt x="5571" y="1360"/>
                        <a:pt x="5604" y="1360"/>
                      </a:cubicBezTo>
                      <a:cubicBezTo>
                        <a:pt x="6171" y="1560"/>
                        <a:pt x="6472" y="2161"/>
                        <a:pt x="6272" y="2728"/>
                      </a:cubicBezTo>
                      <a:cubicBezTo>
                        <a:pt x="6238" y="2861"/>
                        <a:pt x="6138" y="2961"/>
                        <a:pt x="6071" y="3061"/>
                      </a:cubicBezTo>
                      <a:lnTo>
                        <a:pt x="5971" y="3128"/>
                      </a:lnTo>
                      <a:lnTo>
                        <a:pt x="5571" y="3528"/>
                      </a:lnTo>
                      <a:lnTo>
                        <a:pt x="5504" y="3562"/>
                      </a:lnTo>
                      <a:cubicBezTo>
                        <a:pt x="4823" y="4149"/>
                        <a:pt x="3961" y="4471"/>
                        <a:pt x="3091" y="4471"/>
                      </a:cubicBezTo>
                      <a:cubicBezTo>
                        <a:pt x="2725" y="4471"/>
                        <a:pt x="2357" y="4414"/>
                        <a:pt x="2002" y="4295"/>
                      </a:cubicBezTo>
                      <a:cubicBezTo>
                        <a:pt x="1868" y="4262"/>
                        <a:pt x="1768" y="4195"/>
                        <a:pt x="1702" y="4129"/>
                      </a:cubicBezTo>
                      <a:cubicBezTo>
                        <a:pt x="1602" y="4095"/>
                        <a:pt x="1535" y="4029"/>
                        <a:pt x="1501" y="3928"/>
                      </a:cubicBezTo>
                      <a:cubicBezTo>
                        <a:pt x="1368" y="3795"/>
                        <a:pt x="1301" y="3628"/>
                        <a:pt x="1268" y="3461"/>
                      </a:cubicBezTo>
                      <a:cubicBezTo>
                        <a:pt x="1268" y="3461"/>
                        <a:pt x="1268" y="3428"/>
                        <a:pt x="1268" y="3428"/>
                      </a:cubicBezTo>
                      <a:cubicBezTo>
                        <a:pt x="1268" y="3361"/>
                        <a:pt x="1268" y="3328"/>
                        <a:pt x="1268" y="3261"/>
                      </a:cubicBezTo>
                      <a:cubicBezTo>
                        <a:pt x="1268" y="3028"/>
                        <a:pt x="1368" y="2794"/>
                        <a:pt x="1535" y="2628"/>
                      </a:cubicBezTo>
                      <a:cubicBezTo>
                        <a:pt x="1535" y="2594"/>
                        <a:pt x="1602" y="2561"/>
                        <a:pt x="1635" y="2494"/>
                      </a:cubicBezTo>
                      <a:lnTo>
                        <a:pt x="2102" y="2094"/>
                      </a:lnTo>
                      <a:cubicBezTo>
                        <a:pt x="2202" y="1994"/>
                        <a:pt x="2335" y="1894"/>
                        <a:pt x="2469" y="1827"/>
                      </a:cubicBezTo>
                      <a:cubicBezTo>
                        <a:pt x="3039" y="1400"/>
                        <a:pt x="3744" y="1192"/>
                        <a:pt x="4452" y="1192"/>
                      </a:cubicBezTo>
                      <a:close/>
                      <a:moveTo>
                        <a:pt x="4751" y="0"/>
                      </a:moveTo>
                      <a:cubicBezTo>
                        <a:pt x="4156" y="0"/>
                        <a:pt x="3554" y="105"/>
                        <a:pt x="2969" y="293"/>
                      </a:cubicBezTo>
                      <a:lnTo>
                        <a:pt x="2702" y="426"/>
                      </a:lnTo>
                      <a:lnTo>
                        <a:pt x="2636" y="459"/>
                      </a:lnTo>
                      <a:lnTo>
                        <a:pt x="2502" y="526"/>
                      </a:lnTo>
                      <a:cubicBezTo>
                        <a:pt x="2435" y="559"/>
                        <a:pt x="2369" y="593"/>
                        <a:pt x="2302" y="626"/>
                      </a:cubicBezTo>
                      <a:cubicBezTo>
                        <a:pt x="2235" y="659"/>
                        <a:pt x="2169" y="693"/>
                        <a:pt x="2102" y="726"/>
                      </a:cubicBezTo>
                      <a:cubicBezTo>
                        <a:pt x="2102" y="726"/>
                        <a:pt x="1968" y="793"/>
                        <a:pt x="1935" y="826"/>
                      </a:cubicBezTo>
                      <a:cubicBezTo>
                        <a:pt x="1902" y="860"/>
                        <a:pt x="1868" y="860"/>
                        <a:pt x="1835" y="893"/>
                      </a:cubicBezTo>
                      <a:cubicBezTo>
                        <a:pt x="1768" y="926"/>
                        <a:pt x="1668" y="993"/>
                        <a:pt x="1602" y="1026"/>
                      </a:cubicBezTo>
                      <a:cubicBezTo>
                        <a:pt x="1468" y="1126"/>
                        <a:pt x="1335" y="1260"/>
                        <a:pt x="1235" y="1360"/>
                      </a:cubicBezTo>
                      <a:lnTo>
                        <a:pt x="634" y="1860"/>
                      </a:lnTo>
                      <a:cubicBezTo>
                        <a:pt x="534" y="1960"/>
                        <a:pt x="434" y="2060"/>
                        <a:pt x="367" y="2161"/>
                      </a:cubicBezTo>
                      <a:lnTo>
                        <a:pt x="301" y="2227"/>
                      </a:lnTo>
                      <a:cubicBezTo>
                        <a:pt x="301" y="2261"/>
                        <a:pt x="301" y="2261"/>
                        <a:pt x="267" y="2294"/>
                      </a:cubicBezTo>
                      <a:cubicBezTo>
                        <a:pt x="267" y="2294"/>
                        <a:pt x="267" y="2294"/>
                        <a:pt x="234" y="2327"/>
                      </a:cubicBezTo>
                      <a:lnTo>
                        <a:pt x="201" y="2394"/>
                      </a:lnTo>
                      <a:lnTo>
                        <a:pt x="201" y="2427"/>
                      </a:lnTo>
                      <a:lnTo>
                        <a:pt x="134" y="2527"/>
                      </a:lnTo>
                      <a:cubicBezTo>
                        <a:pt x="100" y="2594"/>
                        <a:pt x="67" y="2661"/>
                        <a:pt x="67" y="2728"/>
                      </a:cubicBezTo>
                      <a:cubicBezTo>
                        <a:pt x="34" y="2761"/>
                        <a:pt x="34" y="2794"/>
                        <a:pt x="34" y="2828"/>
                      </a:cubicBezTo>
                      <a:cubicBezTo>
                        <a:pt x="0" y="2894"/>
                        <a:pt x="0" y="2961"/>
                        <a:pt x="0" y="2994"/>
                      </a:cubicBezTo>
                      <a:lnTo>
                        <a:pt x="0" y="3095"/>
                      </a:lnTo>
                      <a:cubicBezTo>
                        <a:pt x="0" y="3095"/>
                        <a:pt x="0" y="3128"/>
                        <a:pt x="0" y="3128"/>
                      </a:cubicBezTo>
                      <a:lnTo>
                        <a:pt x="0" y="3328"/>
                      </a:lnTo>
                      <a:cubicBezTo>
                        <a:pt x="0" y="3495"/>
                        <a:pt x="0" y="3628"/>
                        <a:pt x="34" y="3795"/>
                      </a:cubicBezTo>
                      <a:cubicBezTo>
                        <a:pt x="34" y="3862"/>
                        <a:pt x="67" y="3962"/>
                        <a:pt x="100" y="4029"/>
                      </a:cubicBezTo>
                      <a:cubicBezTo>
                        <a:pt x="100" y="4062"/>
                        <a:pt x="100" y="4095"/>
                        <a:pt x="134" y="4129"/>
                      </a:cubicBezTo>
                      <a:lnTo>
                        <a:pt x="167" y="4229"/>
                      </a:lnTo>
                      <a:cubicBezTo>
                        <a:pt x="167" y="4262"/>
                        <a:pt x="201" y="4262"/>
                        <a:pt x="201" y="4295"/>
                      </a:cubicBezTo>
                      <a:cubicBezTo>
                        <a:pt x="201" y="4329"/>
                        <a:pt x="234" y="4329"/>
                        <a:pt x="234" y="4362"/>
                      </a:cubicBezTo>
                      <a:lnTo>
                        <a:pt x="301" y="4462"/>
                      </a:lnTo>
                      <a:cubicBezTo>
                        <a:pt x="334" y="4529"/>
                        <a:pt x="367" y="4596"/>
                        <a:pt x="434" y="4629"/>
                      </a:cubicBezTo>
                      <a:lnTo>
                        <a:pt x="534" y="4762"/>
                      </a:lnTo>
                      <a:cubicBezTo>
                        <a:pt x="534" y="4762"/>
                        <a:pt x="567" y="4796"/>
                        <a:pt x="567" y="4796"/>
                      </a:cubicBezTo>
                      <a:lnTo>
                        <a:pt x="601" y="4829"/>
                      </a:lnTo>
                      <a:cubicBezTo>
                        <a:pt x="634" y="4862"/>
                        <a:pt x="701" y="4896"/>
                        <a:pt x="734" y="4963"/>
                      </a:cubicBezTo>
                      <a:cubicBezTo>
                        <a:pt x="768" y="4963"/>
                        <a:pt x="801" y="4996"/>
                        <a:pt x="834" y="5029"/>
                      </a:cubicBezTo>
                      <a:lnTo>
                        <a:pt x="901" y="5096"/>
                      </a:lnTo>
                      <a:lnTo>
                        <a:pt x="1001" y="5129"/>
                      </a:lnTo>
                      <a:cubicBezTo>
                        <a:pt x="1101" y="5196"/>
                        <a:pt x="1235" y="5263"/>
                        <a:pt x="1368" y="5296"/>
                      </a:cubicBezTo>
                      <a:cubicBezTo>
                        <a:pt x="1903" y="5464"/>
                        <a:pt x="2452" y="5548"/>
                        <a:pt x="2999" y="5548"/>
                      </a:cubicBezTo>
                      <a:cubicBezTo>
                        <a:pt x="3646" y="5548"/>
                        <a:pt x="4290" y="5431"/>
                        <a:pt x="4904" y="5196"/>
                      </a:cubicBezTo>
                      <a:cubicBezTo>
                        <a:pt x="5471" y="4963"/>
                        <a:pt x="6005" y="4662"/>
                        <a:pt x="6472" y="4262"/>
                      </a:cubicBezTo>
                      <a:lnTo>
                        <a:pt x="6939" y="3828"/>
                      </a:lnTo>
                      <a:lnTo>
                        <a:pt x="7072" y="3728"/>
                      </a:lnTo>
                      <a:cubicBezTo>
                        <a:pt x="7172" y="3628"/>
                        <a:pt x="7306" y="3495"/>
                        <a:pt x="7406" y="3361"/>
                      </a:cubicBezTo>
                      <a:cubicBezTo>
                        <a:pt x="8173" y="2261"/>
                        <a:pt x="7639" y="693"/>
                        <a:pt x="6338" y="259"/>
                      </a:cubicBezTo>
                      <a:lnTo>
                        <a:pt x="6105" y="192"/>
                      </a:lnTo>
                      <a:cubicBezTo>
                        <a:pt x="5905" y="126"/>
                        <a:pt x="5704" y="92"/>
                        <a:pt x="5504" y="59"/>
                      </a:cubicBezTo>
                      <a:cubicBezTo>
                        <a:pt x="5255" y="19"/>
                        <a:pt x="5004" y="0"/>
                        <a:pt x="475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7" name="Google Shape;1027;p28"/>
                <p:cNvSpPr/>
                <p:nvPr/>
              </p:nvSpPr>
              <p:spPr>
                <a:xfrm>
                  <a:off x="3048175" y="4328550"/>
                  <a:ext cx="90925" cy="4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7" h="1735" extrusionOk="0">
                      <a:moveTo>
                        <a:pt x="3470" y="0"/>
                      </a:moveTo>
                      <a:lnTo>
                        <a:pt x="1" y="1201"/>
                      </a:lnTo>
                      <a:lnTo>
                        <a:pt x="201" y="1735"/>
                      </a:lnTo>
                      <a:lnTo>
                        <a:pt x="3637" y="534"/>
                      </a:lnTo>
                      <a:lnTo>
                        <a:pt x="347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8" name="Google Shape;1028;p28"/>
                <p:cNvSpPr/>
                <p:nvPr/>
              </p:nvSpPr>
              <p:spPr>
                <a:xfrm>
                  <a:off x="3130750" y="4328550"/>
                  <a:ext cx="88400" cy="3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6" h="1402" extrusionOk="0">
                      <a:moveTo>
                        <a:pt x="134" y="0"/>
                      </a:moveTo>
                      <a:lnTo>
                        <a:pt x="67" y="267"/>
                      </a:lnTo>
                      <a:lnTo>
                        <a:pt x="0" y="534"/>
                      </a:lnTo>
                      <a:lnTo>
                        <a:pt x="167" y="567"/>
                      </a:lnTo>
                      <a:lnTo>
                        <a:pt x="1768" y="1034"/>
                      </a:lnTo>
                      <a:lnTo>
                        <a:pt x="2368" y="1201"/>
                      </a:lnTo>
                      <a:lnTo>
                        <a:pt x="3069" y="1401"/>
                      </a:lnTo>
                      <a:lnTo>
                        <a:pt x="3202" y="1301"/>
                      </a:lnTo>
                      <a:cubicBezTo>
                        <a:pt x="3302" y="1168"/>
                        <a:pt x="3436" y="1068"/>
                        <a:pt x="3536" y="934"/>
                      </a:cubicBezTo>
                      <a:lnTo>
                        <a:pt x="2469" y="634"/>
                      </a:lnTo>
                      <a:lnTo>
                        <a:pt x="2268" y="567"/>
                      </a:lnTo>
                      <a:lnTo>
                        <a:pt x="567" y="100"/>
                      </a:lnTo>
                      <a:lnTo>
                        <a:pt x="13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9" name="Google Shape;1029;p28"/>
                <p:cNvSpPr/>
                <p:nvPr/>
              </p:nvSpPr>
              <p:spPr>
                <a:xfrm>
                  <a:off x="3126575" y="4269325"/>
                  <a:ext cx="60075" cy="7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3" h="2837" extrusionOk="0">
                      <a:moveTo>
                        <a:pt x="1802" y="1"/>
                      </a:moveTo>
                      <a:lnTo>
                        <a:pt x="1168" y="868"/>
                      </a:lnTo>
                      <a:lnTo>
                        <a:pt x="1034" y="1068"/>
                      </a:lnTo>
                      <a:lnTo>
                        <a:pt x="34" y="2436"/>
                      </a:lnTo>
                      <a:lnTo>
                        <a:pt x="0" y="2503"/>
                      </a:lnTo>
                      <a:lnTo>
                        <a:pt x="234" y="2636"/>
                      </a:lnTo>
                      <a:lnTo>
                        <a:pt x="467" y="2836"/>
                      </a:lnTo>
                      <a:lnTo>
                        <a:pt x="467" y="2803"/>
                      </a:lnTo>
                      <a:lnTo>
                        <a:pt x="734" y="2469"/>
                      </a:lnTo>
                      <a:lnTo>
                        <a:pt x="1668" y="1168"/>
                      </a:lnTo>
                      <a:lnTo>
                        <a:pt x="1702" y="1102"/>
                      </a:lnTo>
                      <a:lnTo>
                        <a:pt x="2402" y="134"/>
                      </a:lnTo>
                      <a:lnTo>
                        <a:pt x="1802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030" name="Google Shape;1030;p28"/>
          <p:cNvGrpSpPr/>
          <p:nvPr/>
        </p:nvGrpSpPr>
        <p:grpSpPr>
          <a:xfrm rot="-8100000" flipH="1">
            <a:off x="7818853" y="-29084"/>
            <a:ext cx="1574243" cy="1137169"/>
            <a:chOff x="1460425" y="833750"/>
            <a:chExt cx="1176700" cy="850000"/>
          </a:xfrm>
        </p:grpSpPr>
        <p:sp>
          <p:nvSpPr>
            <p:cNvPr id="1031" name="Google Shape;1031;p28"/>
            <p:cNvSpPr/>
            <p:nvPr/>
          </p:nvSpPr>
          <p:spPr>
            <a:xfrm>
              <a:off x="1608050" y="833750"/>
              <a:ext cx="859800" cy="850000"/>
            </a:xfrm>
            <a:custGeom>
              <a:avLst/>
              <a:gdLst/>
              <a:ahLst/>
              <a:cxnLst/>
              <a:rect l="l" t="t" r="r" b="b"/>
              <a:pathLst>
                <a:path w="34392" h="34000" extrusionOk="0">
                  <a:moveTo>
                    <a:pt x="17208" y="1"/>
                  </a:moveTo>
                  <a:cubicBezTo>
                    <a:pt x="8001" y="1"/>
                    <a:pt x="398" y="7334"/>
                    <a:pt x="200" y="16617"/>
                  </a:cubicBezTo>
                  <a:cubicBezTo>
                    <a:pt x="0" y="25990"/>
                    <a:pt x="7405" y="33762"/>
                    <a:pt x="16812" y="33996"/>
                  </a:cubicBezTo>
                  <a:cubicBezTo>
                    <a:pt x="16936" y="33998"/>
                    <a:pt x="17059" y="34000"/>
                    <a:pt x="17181" y="34000"/>
                  </a:cubicBezTo>
                  <a:cubicBezTo>
                    <a:pt x="26389" y="34000"/>
                    <a:pt x="33961" y="26634"/>
                    <a:pt x="34191" y="17384"/>
                  </a:cubicBezTo>
                  <a:cubicBezTo>
                    <a:pt x="34391" y="8011"/>
                    <a:pt x="26953" y="205"/>
                    <a:pt x="17579" y="5"/>
                  </a:cubicBezTo>
                  <a:cubicBezTo>
                    <a:pt x="17455" y="2"/>
                    <a:pt x="17332" y="1"/>
                    <a:pt x="172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76200" dir="10560000" algn="bl" rotWithShape="0">
                <a:srgbClr val="000000">
                  <a:alpha val="1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2411950" y="1164925"/>
              <a:ext cx="225175" cy="187650"/>
            </a:xfrm>
            <a:custGeom>
              <a:avLst/>
              <a:gdLst/>
              <a:ahLst/>
              <a:cxnLst/>
              <a:rect l="l" t="t" r="r" b="b"/>
              <a:pathLst>
                <a:path w="9007" h="7506" extrusionOk="0">
                  <a:moveTo>
                    <a:pt x="0" y="1"/>
                  </a:moveTo>
                  <a:lnTo>
                    <a:pt x="0" y="7506"/>
                  </a:lnTo>
                  <a:lnTo>
                    <a:pt x="5237" y="7506"/>
                  </a:lnTo>
                  <a:cubicBezTo>
                    <a:pt x="7306" y="7506"/>
                    <a:pt x="9007" y="5838"/>
                    <a:pt x="9007" y="3737"/>
                  </a:cubicBezTo>
                  <a:cubicBezTo>
                    <a:pt x="9007" y="1668"/>
                    <a:pt x="7306" y="1"/>
                    <a:pt x="52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1460425" y="1066525"/>
              <a:ext cx="246050" cy="349450"/>
            </a:xfrm>
            <a:custGeom>
              <a:avLst/>
              <a:gdLst/>
              <a:ahLst/>
              <a:cxnLst/>
              <a:rect l="l" t="t" r="r" b="b"/>
              <a:pathLst>
                <a:path w="9842" h="13978" extrusionOk="0">
                  <a:moveTo>
                    <a:pt x="9841" y="0"/>
                  </a:moveTo>
                  <a:lnTo>
                    <a:pt x="2669" y="2969"/>
                  </a:lnTo>
                  <a:cubicBezTo>
                    <a:pt x="1068" y="3636"/>
                    <a:pt x="1" y="5238"/>
                    <a:pt x="1" y="6972"/>
                  </a:cubicBezTo>
                  <a:cubicBezTo>
                    <a:pt x="1" y="8740"/>
                    <a:pt x="1068" y="10308"/>
                    <a:pt x="2669" y="10975"/>
                  </a:cubicBezTo>
                  <a:lnTo>
                    <a:pt x="9841" y="13977"/>
                  </a:lnTo>
                  <a:lnTo>
                    <a:pt x="9841" y="0"/>
                  </a:lnTo>
                  <a:close/>
                </a:path>
              </a:pathLst>
            </a:custGeom>
            <a:solidFill>
              <a:srgbClr val="EF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1522975" y="1124075"/>
              <a:ext cx="190175" cy="232675"/>
            </a:xfrm>
            <a:custGeom>
              <a:avLst/>
              <a:gdLst/>
              <a:ahLst/>
              <a:cxnLst/>
              <a:rect l="l" t="t" r="r" b="b"/>
              <a:pathLst>
                <a:path w="7607" h="9307" extrusionOk="0">
                  <a:moveTo>
                    <a:pt x="7606" y="0"/>
                  </a:moveTo>
                  <a:lnTo>
                    <a:pt x="1535" y="2535"/>
                  </a:lnTo>
                  <a:cubicBezTo>
                    <a:pt x="601" y="2902"/>
                    <a:pt x="1" y="3803"/>
                    <a:pt x="1" y="4804"/>
                  </a:cubicBezTo>
                  <a:cubicBezTo>
                    <a:pt x="1" y="5804"/>
                    <a:pt x="601" y="6705"/>
                    <a:pt x="1535" y="7072"/>
                  </a:cubicBezTo>
                  <a:lnTo>
                    <a:pt x="7606" y="9307"/>
                  </a:lnTo>
                  <a:lnTo>
                    <a:pt x="760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1684750" y="904750"/>
              <a:ext cx="707200" cy="708025"/>
            </a:xfrm>
            <a:custGeom>
              <a:avLst/>
              <a:gdLst/>
              <a:ahLst/>
              <a:cxnLst/>
              <a:rect l="l" t="t" r="r" b="b"/>
              <a:pathLst>
                <a:path w="28288" h="28321" extrusionOk="0">
                  <a:moveTo>
                    <a:pt x="13777" y="0"/>
                  </a:moveTo>
                  <a:cubicBezTo>
                    <a:pt x="12643" y="33"/>
                    <a:pt x="11543" y="200"/>
                    <a:pt x="10475" y="467"/>
                  </a:cubicBezTo>
                  <a:cubicBezTo>
                    <a:pt x="4304" y="2135"/>
                    <a:pt x="1" y="7772"/>
                    <a:pt x="1" y="14177"/>
                  </a:cubicBezTo>
                  <a:cubicBezTo>
                    <a:pt x="1" y="20548"/>
                    <a:pt x="4304" y="26186"/>
                    <a:pt x="10475" y="27853"/>
                  </a:cubicBezTo>
                  <a:cubicBezTo>
                    <a:pt x="11543" y="28120"/>
                    <a:pt x="12643" y="28287"/>
                    <a:pt x="13777" y="28320"/>
                  </a:cubicBezTo>
                  <a:lnTo>
                    <a:pt x="14144" y="28320"/>
                  </a:lnTo>
                  <a:cubicBezTo>
                    <a:pt x="14478" y="28320"/>
                    <a:pt x="14845" y="28320"/>
                    <a:pt x="15178" y="28287"/>
                  </a:cubicBezTo>
                  <a:cubicBezTo>
                    <a:pt x="15812" y="28220"/>
                    <a:pt x="16446" y="28154"/>
                    <a:pt x="17080" y="28020"/>
                  </a:cubicBezTo>
                  <a:cubicBezTo>
                    <a:pt x="17714" y="27887"/>
                    <a:pt x="18347" y="27687"/>
                    <a:pt x="18948" y="27486"/>
                  </a:cubicBezTo>
                  <a:cubicBezTo>
                    <a:pt x="19181" y="27386"/>
                    <a:pt x="19381" y="27286"/>
                    <a:pt x="19582" y="27220"/>
                  </a:cubicBezTo>
                  <a:cubicBezTo>
                    <a:pt x="19782" y="27153"/>
                    <a:pt x="19982" y="27053"/>
                    <a:pt x="20182" y="26953"/>
                  </a:cubicBezTo>
                  <a:cubicBezTo>
                    <a:pt x="21316" y="26419"/>
                    <a:pt x="22384" y="25719"/>
                    <a:pt x="23351" y="24918"/>
                  </a:cubicBezTo>
                  <a:cubicBezTo>
                    <a:pt x="23551" y="24751"/>
                    <a:pt x="23718" y="24551"/>
                    <a:pt x="23918" y="24384"/>
                  </a:cubicBezTo>
                  <a:cubicBezTo>
                    <a:pt x="26720" y="21716"/>
                    <a:pt x="28288" y="18013"/>
                    <a:pt x="28288" y="14144"/>
                  </a:cubicBezTo>
                  <a:cubicBezTo>
                    <a:pt x="28288" y="10308"/>
                    <a:pt x="26720" y="6605"/>
                    <a:pt x="23951" y="3970"/>
                  </a:cubicBezTo>
                  <a:cubicBezTo>
                    <a:pt x="23785" y="3770"/>
                    <a:pt x="23551" y="3603"/>
                    <a:pt x="23351" y="3436"/>
                  </a:cubicBezTo>
                  <a:cubicBezTo>
                    <a:pt x="22384" y="2602"/>
                    <a:pt x="21316" y="1901"/>
                    <a:pt x="20182" y="1368"/>
                  </a:cubicBezTo>
                  <a:cubicBezTo>
                    <a:pt x="19982" y="1268"/>
                    <a:pt x="19815" y="1201"/>
                    <a:pt x="19582" y="1101"/>
                  </a:cubicBezTo>
                  <a:cubicBezTo>
                    <a:pt x="19348" y="1001"/>
                    <a:pt x="19148" y="934"/>
                    <a:pt x="18948" y="834"/>
                  </a:cubicBezTo>
                  <a:cubicBezTo>
                    <a:pt x="18347" y="634"/>
                    <a:pt x="17714" y="434"/>
                    <a:pt x="17080" y="300"/>
                  </a:cubicBezTo>
                  <a:cubicBezTo>
                    <a:pt x="16446" y="167"/>
                    <a:pt x="15812" y="100"/>
                    <a:pt x="15178" y="33"/>
                  </a:cubicBezTo>
                  <a:cubicBezTo>
                    <a:pt x="14845" y="0"/>
                    <a:pt x="14478" y="0"/>
                    <a:pt x="14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8"/>
            <p:cNvSpPr/>
            <p:nvPr/>
          </p:nvSpPr>
          <p:spPr>
            <a:xfrm>
              <a:off x="2064200" y="905575"/>
              <a:ext cx="47550" cy="706375"/>
            </a:xfrm>
            <a:custGeom>
              <a:avLst/>
              <a:gdLst/>
              <a:ahLst/>
              <a:cxnLst/>
              <a:rect l="l" t="t" r="r" b="b"/>
              <a:pathLst>
                <a:path w="1902" h="28255" extrusionOk="0">
                  <a:moveTo>
                    <a:pt x="0" y="0"/>
                  </a:moveTo>
                  <a:lnTo>
                    <a:pt x="0" y="28254"/>
                  </a:lnTo>
                  <a:cubicBezTo>
                    <a:pt x="634" y="28221"/>
                    <a:pt x="1268" y="28121"/>
                    <a:pt x="1902" y="27987"/>
                  </a:cubicBezTo>
                  <a:lnTo>
                    <a:pt x="1902" y="267"/>
                  </a:lnTo>
                  <a:cubicBezTo>
                    <a:pt x="1268" y="134"/>
                    <a:pt x="634" y="34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8"/>
            <p:cNvSpPr/>
            <p:nvPr/>
          </p:nvSpPr>
          <p:spPr>
            <a:xfrm>
              <a:off x="2175100" y="932250"/>
              <a:ext cx="93425" cy="653000"/>
            </a:xfrm>
            <a:custGeom>
              <a:avLst/>
              <a:gdLst/>
              <a:ahLst/>
              <a:cxnLst/>
              <a:rect l="l" t="t" r="r" b="b"/>
              <a:pathLst>
                <a:path w="3737" h="26120" extrusionOk="0">
                  <a:moveTo>
                    <a:pt x="1" y="1"/>
                  </a:moveTo>
                  <a:lnTo>
                    <a:pt x="1" y="26120"/>
                  </a:lnTo>
                  <a:cubicBezTo>
                    <a:pt x="201" y="26053"/>
                    <a:pt x="368" y="25953"/>
                    <a:pt x="568" y="25886"/>
                  </a:cubicBezTo>
                  <a:cubicBezTo>
                    <a:pt x="1736" y="25352"/>
                    <a:pt x="2770" y="24652"/>
                    <a:pt x="3737" y="23818"/>
                  </a:cubicBezTo>
                  <a:lnTo>
                    <a:pt x="3737" y="2336"/>
                  </a:lnTo>
                  <a:cubicBezTo>
                    <a:pt x="2770" y="1469"/>
                    <a:pt x="1736" y="801"/>
                    <a:pt x="568" y="268"/>
                  </a:cubicBezTo>
                  <a:cubicBezTo>
                    <a:pt x="368" y="168"/>
                    <a:pt x="201" y="68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8"/>
            <p:cNvSpPr/>
            <p:nvPr/>
          </p:nvSpPr>
          <p:spPr>
            <a:xfrm>
              <a:off x="1683925" y="916425"/>
              <a:ext cx="261875" cy="684675"/>
            </a:xfrm>
            <a:custGeom>
              <a:avLst/>
              <a:gdLst/>
              <a:ahLst/>
              <a:cxnLst/>
              <a:rect l="l" t="t" r="r" b="b"/>
              <a:pathLst>
                <a:path w="10475" h="27387" extrusionOk="0">
                  <a:moveTo>
                    <a:pt x="10475" y="0"/>
                  </a:moveTo>
                  <a:cubicBezTo>
                    <a:pt x="4304" y="1668"/>
                    <a:pt x="1" y="7272"/>
                    <a:pt x="1" y="13677"/>
                  </a:cubicBezTo>
                  <a:cubicBezTo>
                    <a:pt x="1" y="20081"/>
                    <a:pt x="4304" y="25685"/>
                    <a:pt x="10475" y="27386"/>
                  </a:cubicBezTo>
                  <a:lnTo>
                    <a:pt x="104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8"/>
            <p:cNvSpPr/>
            <p:nvPr/>
          </p:nvSpPr>
          <p:spPr>
            <a:xfrm>
              <a:off x="1984150" y="1096550"/>
              <a:ext cx="128450" cy="128450"/>
            </a:xfrm>
            <a:custGeom>
              <a:avLst/>
              <a:gdLst/>
              <a:ahLst/>
              <a:cxnLst/>
              <a:rect l="l" t="t" r="r" b="b"/>
              <a:pathLst>
                <a:path w="5138" h="5138" extrusionOk="0">
                  <a:moveTo>
                    <a:pt x="2569" y="0"/>
                  </a:moveTo>
                  <a:lnTo>
                    <a:pt x="0" y="2569"/>
                  </a:lnTo>
                  <a:lnTo>
                    <a:pt x="2569" y="5137"/>
                  </a:lnTo>
                  <a:lnTo>
                    <a:pt x="5137" y="2569"/>
                  </a:lnTo>
                  <a:lnTo>
                    <a:pt x="25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8"/>
            <p:cNvSpPr/>
            <p:nvPr/>
          </p:nvSpPr>
          <p:spPr>
            <a:xfrm>
              <a:off x="1984975" y="1280000"/>
              <a:ext cx="128450" cy="128450"/>
            </a:xfrm>
            <a:custGeom>
              <a:avLst/>
              <a:gdLst/>
              <a:ahLst/>
              <a:cxnLst/>
              <a:rect l="l" t="t" r="r" b="b"/>
              <a:pathLst>
                <a:path w="5138" h="5138" extrusionOk="0">
                  <a:moveTo>
                    <a:pt x="2569" y="1"/>
                  </a:moveTo>
                  <a:lnTo>
                    <a:pt x="1" y="2569"/>
                  </a:lnTo>
                  <a:lnTo>
                    <a:pt x="2602" y="5138"/>
                  </a:lnTo>
                  <a:lnTo>
                    <a:pt x="5138" y="2536"/>
                  </a:lnTo>
                  <a:lnTo>
                    <a:pt x="25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8"/>
            <p:cNvSpPr/>
            <p:nvPr/>
          </p:nvSpPr>
          <p:spPr>
            <a:xfrm>
              <a:off x="2103400" y="1187450"/>
              <a:ext cx="127600" cy="128450"/>
            </a:xfrm>
            <a:custGeom>
              <a:avLst/>
              <a:gdLst/>
              <a:ahLst/>
              <a:cxnLst/>
              <a:rect l="l" t="t" r="r" b="b"/>
              <a:pathLst>
                <a:path w="5104" h="5138" extrusionOk="0">
                  <a:moveTo>
                    <a:pt x="2535" y="0"/>
                  </a:moveTo>
                  <a:lnTo>
                    <a:pt x="0" y="2569"/>
                  </a:lnTo>
                  <a:lnTo>
                    <a:pt x="2569" y="5137"/>
                  </a:lnTo>
                  <a:lnTo>
                    <a:pt x="5104" y="2569"/>
                  </a:lnTo>
                  <a:lnTo>
                    <a:pt x="25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8"/>
            <p:cNvSpPr/>
            <p:nvPr/>
          </p:nvSpPr>
          <p:spPr>
            <a:xfrm>
              <a:off x="1867400" y="1189100"/>
              <a:ext cx="127600" cy="127625"/>
            </a:xfrm>
            <a:custGeom>
              <a:avLst/>
              <a:gdLst/>
              <a:ahLst/>
              <a:cxnLst/>
              <a:rect l="l" t="t" r="r" b="b"/>
              <a:pathLst>
                <a:path w="5104" h="5105" extrusionOk="0">
                  <a:moveTo>
                    <a:pt x="2535" y="1"/>
                  </a:moveTo>
                  <a:lnTo>
                    <a:pt x="0" y="2569"/>
                  </a:lnTo>
                  <a:lnTo>
                    <a:pt x="2569" y="5105"/>
                  </a:lnTo>
                  <a:lnTo>
                    <a:pt x="5104" y="2536"/>
                  </a:lnTo>
                  <a:lnTo>
                    <a:pt x="253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3" name="Google Shape;1043;p28"/>
          <p:cNvSpPr/>
          <p:nvPr/>
        </p:nvSpPr>
        <p:spPr>
          <a:xfrm>
            <a:off x="597253" y="562378"/>
            <a:ext cx="250245" cy="250245"/>
          </a:xfrm>
          <a:custGeom>
            <a:avLst/>
            <a:gdLst/>
            <a:ahLst/>
            <a:cxnLst/>
            <a:rect l="l" t="t" r="r" b="b"/>
            <a:pathLst>
              <a:path w="12076" h="12076" extrusionOk="0">
                <a:moveTo>
                  <a:pt x="6038" y="1"/>
                </a:moveTo>
                <a:lnTo>
                  <a:pt x="5504" y="2336"/>
                </a:lnTo>
                <a:cubicBezTo>
                  <a:pt x="5104" y="3903"/>
                  <a:pt x="3903" y="5104"/>
                  <a:pt x="2335" y="5505"/>
                </a:cubicBezTo>
                <a:lnTo>
                  <a:pt x="0" y="6038"/>
                </a:lnTo>
                <a:lnTo>
                  <a:pt x="2335" y="6605"/>
                </a:lnTo>
                <a:cubicBezTo>
                  <a:pt x="3903" y="6972"/>
                  <a:pt x="5104" y="8207"/>
                  <a:pt x="5504" y="9774"/>
                </a:cubicBezTo>
                <a:lnTo>
                  <a:pt x="6038" y="12076"/>
                </a:lnTo>
                <a:lnTo>
                  <a:pt x="6605" y="9774"/>
                </a:lnTo>
                <a:cubicBezTo>
                  <a:pt x="6972" y="8207"/>
                  <a:pt x="8206" y="6972"/>
                  <a:pt x="9774" y="6605"/>
                </a:cubicBezTo>
                <a:lnTo>
                  <a:pt x="12075" y="6038"/>
                </a:lnTo>
                <a:lnTo>
                  <a:pt x="9774" y="5505"/>
                </a:lnTo>
                <a:cubicBezTo>
                  <a:pt x="8206" y="5104"/>
                  <a:pt x="6972" y="3903"/>
                  <a:pt x="6605" y="2336"/>
                </a:cubicBezTo>
                <a:lnTo>
                  <a:pt x="6038" y="1"/>
                </a:lnTo>
                <a:close/>
              </a:path>
            </a:pathLst>
          </a:custGeom>
          <a:solidFill>
            <a:srgbClr val="F1EF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28"/>
          <p:cNvSpPr/>
          <p:nvPr/>
        </p:nvSpPr>
        <p:spPr>
          <a:xfrm>
            <a:off x="8296503" y="4330878"/>
            <a:ext cx="250245" cy="250245"/>
          </a:xfrm>
          <a:custGeom>
            <a:avLst/>
            <a:gdLst/>
            <a:ahLst/>
            <a:cxnLst/>
            <a:rect l="l" t="t" r="r" b="b"/>
            <a:pathLst>
              <a:path w="12076" h="12076" extrusionOk="0">
                <a:moveTo>
                  <a:pt x="6038" y="1"/>
                </a:moveTo>
                <a:lnTo>
                  <a:pt x="5504" y="2336"/>
                </a:lnTo>
                <a:cubicBezTo>
                  <a:pt x="5104" y="3903"/>
                  <a:pt x="3903" y="5104"/>
                  <a:pt x="2335" y="5505"/>
                </a:cubicBezTo>
                <a:lnTo>
                  <a:pt x="0" y="6038"/>
                </a:lnTo>
                <a:lnTo>
                  <a:pt x="2335" y="6605"/>
                </a:lnTo>
                <a:cubicBezTo>
                  <a:pt x="3903" y="6972"/>
                  <a:pt x="5104" y="8207"/>
                  <a:pt x="5504" y="9774"/>
                </a:cubicBezTo>
                <a:lnTo>
                  <a:pt x="6038" y="12076"/>
                </a:lnTo>
                <a:lnTo>
                  <a:pt x="6605" y="9774"/>
                </a:lnTo>
                <a:cubicBezTo>
                  <a:pt x="6972" y="8207"/>
                  <a:pt x="8206" y="6972"/>
                  <a:pt x="9774" y="6605"/>
                </a:cubicBezTo>
                <a:lnTo>
                  <a:pt x="12075" y="6038"/>
                </a:lnTo>
                <a:lnTo>
                  <a:pt x="9774" y="5505"/>
                </a:lnTo>
                <a:cubicBezTo>
                  <a:pt x="8206" y="5104"/>
                  <a:pt x="6972" y="3903"/>
                  <a:pt x="6605" y="2336"/>
                </a:cubicBezTo>
                <a:lnTo>
                  <a:pt x="6038" y="1"/>
                </a:lnTo>
                <a:close/>
              </a:path>
            </a:pathLst>
          </a:custGeom>
          <a:solidFill>
            <a:srgbClr val="F1EF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37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823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817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6380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Hammersmith One"/>
              <a:buNone/>
              <a:defRPr sz="3200">
                <a:solidFill>
                  <a:schemeClr val="lt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300850"/>
            <a:ext cx="7704000" cy="32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hivo"/>
              <a:buChar char="●"/>
              <a:defRPr sz="1600">
                <a:solidFill>
                  <a:schemeClr val="lt1"/>
                </a:solidFill>
                <a:latin typeface="Chivo"/>
                <a:ea typeface="Chivo"/>
                <a:cs typeface="Chivo"/>
                <a:sym typeface="Chivo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hivo"/>
              <a:buChar char="○"/>
              <a:defRPr sz="1600">
                <a:solidFill>
                  <a:schemeClr val="lt1"/>
                </a:solidFill>
                <a:latin typeface="Chivo"/>
                <a:ea typeface="Chivo"/>
                <a:cs typeface="Chivo"/>
                <a:sym typeface="Chivo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hivo"/>
              <a:buChar char="■"/>
              <a:defRPr sz="1600">
                <a:solidFill>
                  <a:schemeClr val="lt1"/>
                </a:solidFill>
                <a:latin typeface="Chivo"/>
                <a:ea typeface="Chivo"/>
                <a:cs typeface="Chivo"/>
                <a:sym typeface="Chivo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hivo"/>
              <a:buChar char="●"/>
              <a:defRPr sz="1600">
                <a:solidFill>
                  <a:schemeClr val="lt1"/>
                </a:solidFill>
                <a:latin typeface="Chivo"/>
                <a:ea typeface="Chivo"/>
                <a:cs typeface="Chivo"/>
                <a:sym typeface="Chivo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hivo"/>
              <a:buChar char="○"/>
              <a:defRPr sz="1600">
                <a:solidFill>
                  <a:schemeClr val="lt1"/>
                </a:solidFill>
                <a:latin typeface="Chivo"/>
                <a:ea typeface="Chivo"/>
                <a:cs typeface="Chivo"/>
                <a:sym typeface="Chivo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hivo"/>
              <a:buChar char="■"/>
              <a:defRPr sz="1600">
                <a:solidFill>
                  <a:schemeClr val="lt1"/>
                </a:solidFill>
                <a:latin typeface="Chivo"/>
                <a:ea typeface="Chivo"/>
                <a:cs typeface="Chivo"/>
                <a:sym typeface="Chivo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hivo"/>
              <a:buChar char="●"/>
              <a:defRPr sz="1600">
                <a:solidFill>
                  <a:schemeClr val="lt1"/>
                </a:solidFill>
                <a:latin typeface="Chivo"/>
                <a:ea typeface="Chivo"/>
                <a:cs typeface="Chivo"/>
                <a:sym typeface="Chivo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hivo"/>
              <a:buChar char="○"/>
              <a:defRPr sz="1600">
                <a:solidFill>
                  <a:schemeClr val="lt1"/>
                </a:solidFill>
                <a:latin typeface="Chivo"/>
                <a:ea typeface="Chivo"/>
                <a:cs typeface="Chivo"/>
                <a:sym typeface="Chivo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hivo"/>
              <a:buChar char="■"/>
              <a:defRPr sz="1600">
                <a:solidFill>
                  <a:schemeClr val="lt1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5" r:id="rId4"/>
    <p:sldLayoutId id="2147483673" r:id="rId5"/>
    <p:sldLayoutId id="2147483674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986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1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1.png"/><Relationship Id="rId5" Type="http://schemas.microsoft.com/office/2007/relationships/media" Target="../media/media3.mp3"/><Relationship Id="rId10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1.png"/><Relationship Id="rId5" Type="http://schemas.microsoft.com/office/2007/relationships/media" Target="../media/media3.mp3"/><Relationship Id="rId10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1.png"/><Relationship Id="rId5" Type="http://schemas.microsoft.com/office/2007/relationships/media" Target="../media/media3.mp3"/><Relationship Id="rId10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1.png"/><Relationship Id="rId5" Type="http://schemas.microsoft.com/office/2007/relationships/media" Target="../media/media3.mp3"/><Relationship Id="rId10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1.png"/><Relationship Id="rId5" Type="http://schemas.microsoft.com/office/2007/relationships/media" Target="../media/media3.mp3"/><Relationship Id="rId10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1.png"/><Relationship Id="rId5" Type="http://schemas.microsoft.com/office/2007/relationships/media" Target="../media/media3.mp3"/><Relationship Id="rId10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1.png"/><Relationship Id="rId5" Type="http://schemas.microsoft.com/office/2007/relationships/media" Target="../media/media3.mp3"/><Relationship Id="rId10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1.png"/><Relationship Id="rId5" Type="http://schemas.microsoft.com/office/2007/relationships/media" Target="../media/media3.mp3"/><Relationship Id="rId10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1.png"/><Relationship Id="rId5" Type="http://schemas.microsoft.com/office/2007/relationships/media" Target="../media/media3.mp3"/><Relationship Id="rId10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1.png"/><Relationship Id="rId5" Type="http://schemas.microsoft.com/office/2007/relationships/media" Target="../media/media3.mp3"/><Relationship Id="rId10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32"/>
          <p:cNvSpPr txBox="1">
            <a:spLocks noGrp="1"/>
          </p:cNvSpPr>
          <p:nvPr>
            <p:ph type="ctrTitle"/>
          </p:nvPr>
        </p:nvSpPr>
        <p:spPr>
          <a:xfrm>
            <a:off x="529325" y="295995"/>
            <a:ext cx="4873200" cy="28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</a:t>
            </a:r>
            <a:br>
              <a:rPr lang="en" sz="66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8800" b="1">
                <a:latin typeface="Times New Roman" panose="02020603050405020304" pitchFamily="18" charset="0"/>
                <a:cs typeface="Times New Roman" panose="02020603050405020304" pitchFamily="18" charset="0"/>
              </a:rPr>
              <a:t>Cơm hến</a:t>
            </a:r>
            <a:endParaRPr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6" name="Google Shape;1056;p32"/>
          <p:cNvSpPr txBox="1">
            <a:spLocks noGrp="1"/>
          </p:cNvSpPr>
          <p:nvPr>
            <p:ph type="subTitle" idx="1"/>
          </p:nvPr>
        </p:nvSpPr>
        <p:spPr>
          <a:xfrm>
            <a:off x="753294" y="3210397"/>
            <a:ext cx="4873200" cy="4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Hoàng Phủ Ngọc Tường</a:t>
            </a:r>
            <a:endParaRPr sz="2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57" name="Google Shape;1057;p32"/>
          <p:cNvGrpSpPr/>
          <p:nvPr/>
        </p:nvGrpSpPr>
        <p:grpSpPr>
          <a:xfrm>
            <a:off x="5216689" y="336938"/>
            <a:ext cx="4377281" cy="4424064"/>
            <a:chOff x="1888175" y="1759350"/>
            <a:chExt cx="2949650" cy="2981175"/>
          </a:xfrm>
          <a:blipFill>
            <a:blip r:embed="rId3"/>
            <a:stretch>
              <a:fillRect/>
            </a:stretch>
          </a:blipFill>
        </p:grpSpPr>
        <p:sp>
          <p:nvSpPr>
            <p:cNvPr id="1058" name="Google Shape;1058;p32"/>
            <p:cNvSpPr/>
            <p:nvPr/>
          </p:nvSpPr>
          <p:spPr>
            <a:xfrm>
              <a:off x="1921550" y="1827125"/>
              <a:ext cx="2882900" cy="2879725"/>
            </a:xfrm>
            <a:custGeom>
              <a:avLst/>
              <a:gdLst/>
              <a:ahLst/>
              <a:cxnLst/>
              <a:rect l="l" t="t" r="r" b="b"/>
              <a:pathLst>
                <a:path w="115316" h="115189" extrusionOk="0">
                  <a:moveTo>
                    <a:pt x="57610" y="0"/>
                  </a:moveTo>
                  <a:cubicBezTo>
                    <a:pt x="27890" y="0"/>
                    <a:pt x="2831" y="22759"/>
                    <a:pt x="234" y="52690"/>
                  </a:cubicBezTo>
                  <a:cubicBezTo>
                    <a:pt x="67" y="54258"/>
                    <a:pt x="0" y="55892"/>
                    <a:pt x="0" y="57527"/>
                  </a:cubicBezTo>
                  <a:cubicBezTo>
                    <a:pt x="0" y="75740"/>
                    <a:pt x="8606" y="92885"/>
                    <a:pt x="23217" y="103760"/>
                  </a:cubicBezTo>
                  <a:cubicBezTo>
                    <a:pt x="33358" y="111327"/>
                    <a:pt x="45475" y="115189"/>
                    <a:pt x="57667" y="115189"/>
                  </a:cubicBezTo>
                  <a:cubicBezTo>
                    <a:pt x="66488" y="115189"/>
                    <a:pt x="75348" y="113167"/>
                    <a:pt x="83527" y="109064"/>
                  </a:cubicBezTo>
                  <a:cubicBezTo>
                    <a:pt x="103007" y="99257"/>
                    <a:pt x="115316" y="79342"/>
                    <a:pt x="115316" y="57527"/>
                  </a:cubicBezTo>
                  <a:cubicBezTo>
                    <a:pt x="115216" y="26705"/>
                    <a:pt x="90898" y="1353"/>
                    <a:pt x="60076" y="52"/>
                  </a:cubicBezTo>
                  <a:cubicBezTo>
                    <a:pt x="59251" y="17"/>
                    <a:pt x="58428" y="0"/>
                    <a:pt x="57610" y="0"/>
                  </a:cubicBezTo>
                  <a:close/>
                </a:path>
              </a:pathLst>
            </a:custGeom>
            <a:blipFill dpi="0" rotWithShape="1">
              <a:blip r:embed="rId3"/>
              <a:srcRect/>
              <a:stretch>
                <a:fillRect l="-15000"/>
              </a:stretch>
            </a:blipFill>
            <a:ln>
              <a:noFill/>
            </a:ln>
            <a:effectLst>
              <a:outerShdw dist="133350" dir="10800000" algn="bl" rotWithShape="0">
                <a:schemeClr val="lt2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2"/>
            <p:cNvSpPr/>
            <p:nvPr/>
          </p:nvSpPr>
          <p:spPr>
            <a:xfrm>
              <a:off x="2305975" y="1759350"/>
              <a:ext cx="2311675" cy="2301100"/>
            </a:xfrm>
            <a:custGeom>
              <a:avLst/>
              <a:gdLst/>
              <a:ahLst/>
              <a:cxnLst/>
              <a:rect l="l" t="t" r="r" b="b"/>
              <a:pathLst>
                <a:path w="92467" h="92044" extrusionOk="0">
                  <a:moveTo>
                    <a:pt x="46151" y="0"/>
                  </a:moveTo>
                  <a:cubicBezTo>
                    <a:pt x="22276" y="0"/>
                    <a:pt x="2179" y="18330"/>
                    <a:pt x="168" y="42341"/>
                  </a:cubicBezTo>
                  <a:cubicBezTo>
                    <a:pt x="34" y="43642"/>
                    <a:pt x="1" y="44943"/>
                    <a:pt x="1" y="46244"/>
                  </a:cubicBezTo>
                  <a:cubicBezTo>
                    <a:pt x="234" y="71595"/>
                    <a:pt x="20849" y="92043"/>
                    <a:pt x="46234" y="92043"/>
                  </a:cubicBezTo>
                  <a:cubicBezTo>
                    <a:pt x="71585" y="92043"/>
                    <a:pt x="92200" y="71595"/>
                    <a:pt x="92467" y="46244"/>
                  </a:cubicBezTo>
                  <a:cubicBezTo>
                    <a:pt x="92467" y="21459"/>
                    <a:pt x="72919" y="1078"/>
                    <a:pt x="48168" y="44"/>
                  </a:cubicBezTo>
                  <a:cubicBezTo>
                    <a:pt x="47493" y="15"/>
                    <a:pt x="46820" y="0"/>
                    <a:pt x="461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2"/>
            <p:cNvSpPr/>
            <p:nvPr/>
          </p:nvSpPr>
          <p:spPr>
            <a:xfrm>
              <a:off x="1888175" y="1790050"/>
              <a:ext cx="2949650" cy="2950475"/>
            </a:xfrm>
            <a:custGeom>
              <a:avLst/>
              <a:gdLst/>
              <a:ahLst/>
              <a:cxnLst/>
              <a:rect l="l" t="t" r="r" b="b"/>
              <a:pathLst>
                <a:path w="117986" h="118019" fill="none" extrusionOk="0">
                  <a:moveTo>
                    <a:pt x="97004" y="21016"/>
                  </a:moveTo>
                  <a:cubicBezTo>
                    <a:pt x="117985" y="41998"/>
                    <a:pt x="117985" y="76022"/>
                    <a:pt x="97004" y="97004"/>
                  </a:cubicBezTo>
                  <a:cubicBezTo>
                    <a:pt x="76022" y="118019"/>
                    <a:pt x="41964" y="118019"/>
                    <a:pt x="20983" y="97004"/>
                  </a:cubicBezTo>
                  <a:cubicBezTo>
                    <a:pt x="1" y="76022"/>
                    <a:pt x="1" y="41998"/>
                    <a:pt x="20983" y="21016"/>
                  </a:cubicBezTo>
                  <a:cubicBezTo>
                    <a:pt x="41964" y="1"/>
                    <a:pt x="76022" y="1"/>
                    <a:pt x="97004" y="21016"/>
                  </a:cubicBezTo>
                  <a:close/>
                </a:path>
              </a:pathLst>
            </a:custGeom>
            <a:grpFill/>
            <a:ln w="1085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2"/>
            <p:cNvSpPr/>
            <p:nvPr/>
          </p:nvSpPr>
          <p:spPr>
            <a:xfrm>
              <a:off x="2942275" y="3610475"/>
              <a:ext cx="838950" cy="655525"/>
            </a:xfrm>
            <a:custGeom>
              <a:avLst/>
              <a:gdLst/>
              <a:ahLst/>
              <a:cxnLst/>
              <a:rect l="l" t="t" r="r" b="b"/>
              <a:pathLst>
                <a:path w="33558" h="26221" extrusionOk="0">
                  <a:moveTo>
                    <a:pt x="20127" y="0"/>
                  </a:moveTo>
                  <a:cubicBezTo>
                    <a:pt x="19441" y="0"/>
                    <a:pt x="18774" y="72"/>
                    <a:pt x="18147" y="236"/>
                  </a:cubicBezTo>
                  <a:cubicBezTo>
                    <a:pt x="17480" y="436"/>
                    <a:pt x="16846" y="703"/>
                    <a:pt x="16279" y="1137"/>
                  </a:cubicBezTo>
                  <a:cubicBezTo>
                    <a:pt x="15011" y="2104"/>
                    <a:pt x="14577" y="3305"/>
                    <a:pt x="14711" y="4506"/>
                  </a:cubicBezTo>
                  <a:cubicBezTo>
                    <a:pt x="14870" y="5621"/>
                    <a:pt x="13995" y="6614"/>
                    <a:pt x="12899" y="6614"/>
                  </a:cubicBezTo>
                  <a:cubicBezTo>
                    <a:pt x="12848" y="6614"/>
                    <a:pt x="12795" y="6612"/>
                    <a:pt x="12743" y="6607"/>
                  </a:cubicBezTo>
                  <a:cubicBezTo>
                    <a:pt x="12412" y="6579"/>
                    <a:pt x="12081" y="6563"/>
                    <a:pt x="11752" y="6563"/>
                  </a:cubicBezTo>
                  <a:cubicBezTo>
                    <a:pt x="9036" y="6563"/>
                    <a:pt x="6525" y="7604"/>
                    <a:pt x="6138" y="10610"/>
                  </a:cubicBezTo>
                  <a:cubicBezTo>
                    <a:pt x="6038" y="11544"/>
                    <a:pt x="6438" y="12478"/>
                    <a:pt x="7206" y="13045"/>
                  </a:cubicBezTo>
                  <a:cubicBezTo>
                    <a:pt x="8206" y="13879"/>
                    <a:pt x="8073" y="15480"/>
                    <a:pt x="6905" y="16114"/>
                  </a:cubicBezTo>
                  <a:cubicBezTo>
                    <a:pt x="3903" y="17782"/>
                    <a:pt x="0" y="21084"/>
                    <a:pt x="2669" y="24587"/>
                  </a:cubicBezTo>
                  <a:cubicBezTo>
                    <a:pt x="3628" y="25761"/>
                    <a:pt x="4741" y="26220"/>
                    <a:pt x="5883" y="26220"/>
                  </a:cubicBezTo>
                  <a:cubicBezTo>
                    <a:pt x="8116" y="26220"/>
                    <a:pt x="10464" y="24463"/>
                    <a:pt x="12009" y="22852"/>
                  </a:cubicBezTo>
                  <a:cubicBezTo>
                    <a:pt x="12376" y="22472"/>
                    <a:pt x="12859" y="22291"/>
                    <a:pt x="13339" y="22291"/>
                  </a:cubicBezTo>
                  <a:cubicBezTo>
                    <a:pt x="14037" y="22291"/>
                    <a:pt x="14728" y="22674"/>
                    <a:pt x="15044" y="23386"/>
                  </a:cubicBezTo>
                  <a:cubicBezTo>
                    <a:pt x="15378" y="24253"/>
                    <a:pt x="16145" y="24854"/>
                    <a:pt x="17079" y="24987"/>
                  </a:cubicBezTo>
                  <a:cubicBezTo>
                    <a:pt x="17360" y="25032"/>
                    <a:pt x="17629" y="25054"/>
                    <a:pt x="17886" y="25054"/>
                  </a:cubicBezTo>
                  <a:cubicBezTo>
                    <a:pt x="20693" y="25054"/>
                    <a:pt x="22164" y="22500"/>
                    <a:pt x="22683" y="19750"/>
                  </a:cubicBezTo>
                  <a:cubicBezTo>
                    <a:pt x="22866" y="18839"/>
                    <a:pt x="23678" y="18232"/>
                    <a:pt x="24534" y="18232"/>
                  </a:cubicBezTo>
                  <a:cubicBezTo>
                    <a:pt x="24774" y="18232"/>
                    <a:pt x="25018" y="18280"/>
                    <a:pt x="25252" y="18382"/>
                  </a:cubicBezTo>
                  <a:cubicBezTo>
                    <a:pt x="25659" y="18557"/>
                    <a:pt x="26093" y="18656"/>
                    <a:pt x="26507" y="18656"/>
                  </a:cubicBezTo>
                  <a:cubicBezTo>
                    <a:pt x="26567" y="18656"/>
                    <a:pt x="26627" y="18653"/>
                    <a:pt x="26686" y="18649"/>
                  </a:cubicBezTo>
                  <a:cubicBezTo>
                    <a:pt x="27520" y="18616"/>
                    <a:pt x="28287" y="18316"/>
                    <a:pt x="28921" y="17782"/>
                  </a:cubicBezTo>
                  <a:cubicBezTo>
                    <a:pt x="33558" y="14246"/>
                    <a:pt x="30556" y="3438"/>
                    <a:pt x="30556" y="3438"/>
                  </a:cubicBezTo>
                  <a:cubicBezTo>
                    <a:pt x="30556" y="3438"/>
                    <a:pt x="24876" y="0"/>
                    <a:pt x="201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2"/>
            <p:cNvSpPr/>
            <p:nvPr/>
          </p:nvSpPr>
          <p:spPr>
            <a:xfrm>
              <a:off x="2942275" y="3610475"/>
              <a:ext cx="838950" cy="655525"/>
            </a:xfrm>
            <a:custGeom>
              <a:avLst/>
              <a:gdLst/>
              <a:ahLst/>
              <a:cxnLst/>
              <a:rect l="l" t="t" r="r" b="b"/>
              <a:pathLst>
                <a:path w="33558" h="26221" extrusionOk="0">
                  <a:moveTo>
                    <a:pt x="20127" y="0"/>
                  </a:moveTo>
                  <a:cubicBezTo>
                    <a:pt x="19441" y="0"/>
                    <a:pt x="18774" y="72"/>
                    <a:pt x="18147" y="236"/>
                  </a:cubicBezTo>
                  <a:cubicBezTo>
                    <a:pt x="17480" y="436"/>
                    <a:pt x="16846" y="703"/>
                    <a:pt x="16279" y="1137"/>
                  </a:cubicBezTo>
                  <a:cubicBezTo>
                    <a:pt x="15011" y="2104"/>
                    <a:pt x="14577" y="3305"/>
                    <a:pt x="14711" y="4506"/>
                  </a:cubicBezTo>
                  <a:cubicBezTo>
                    <a:pt x="14870" y="5621"/>
                    <a:pt x="13995" y="6614"/>
                    <a:pt x="12899" y="6614"/>
                  </a:cubicBezTo>
                  <a:cubicBezTo>
                    <a:pt x="12848" y="6614"/>
                    <a:pt x="12795" y="6612"/>
                    <a:pt x="12743" y="6607"/>
                  </a:cubicBezTo>
                  <a:cubicBezTo>
                    <a:pt x="12412" y="6579"/>
                    <a:pt x="12081" y="6563"/>
                    <a:pt x="11752" y="6563"/>
                  </a:cubicBezTo>
                  <a:cubicBezTo>
                    <a:pt x="9036" y="6563"/>
                    <a:pt x="6525" y="7604"/>
                    <a:pt x="6138" y="10610"/>
                  </a:cubicBezTo>
                  <a:cubicBezTo>
                    <a:pt x="6038" y="11544"/>
                    <a:pt x="6438" y="12478"/>
                    <a:pt x="7206" y="13045"/>
                  </a:cubicBezTo>
                  <a:cubicBezTo>
                    <a:pt x="8206" y="13879"/>
                    <a:pt x="8073" y="15480"/>
                    <a:pt x="6905" y="16114"/>
                  </a:cubicBezTo>
                  <a:cubicBezTo>
                    <a:pt x="3903" y="17782"/>
                    <a:pt x="0" y="21084"/>
                    <a:pt x="2669" y="24587"/>
                  </a:cubicBezTo>
                  <a:cubicBezTo>
                    <a:pt x="3628" y="25761"/>
                    <a:pt x="4741" y="26220"/>
                    <a:pt x="5883" y="26220"/>
                  </a:cubicBezTo>
                  <a:cubicBezTo>
                    <a:pt x="8116" y="26220"/>
                    <a:pt x="10464" y="24463"/>
                    <a:pt x="12009" y="22852"/>
                  </a:cubicBezTo>
                  <a:cubicBezTo>
                    <a:pt x="12376" y="22472"/>
                    <a:pt x="12859" y="22291"/>
                    <a:pt x="13339" y="22291"/>
                  </a:cubicBezTo>
                  <a:cubicBezTo>
                    <a:pt x="14037" y="22291"/>
                    <a:pt x="14728" y="22674"/>
                    <a:pt x="15044" y="23386"/>
                  </a:cubicBezTo>
                  <a:cubicBezTo>
                    <a:pt x="15378" y="24253"/>
                    <a:pt x="16145" y="24854"/>
                    <a:pt x="17079" y="24987"/>
                  </a:cubicBezTo>
                  <a:cubicBezTo>
                    <a:pt x="17360" y="25032"/>
                    <a:pt x="17629" y="25054"/>
                    <a:pt x="17886" y="25054"/>
                  </a:cubicBezTo>
                  <a:cubicBezTo>
                    <a:pt x="20693" y="25054"/>
                    <a:pt x="22164" y="22500"/>
                    <a:pt x="22683" y="19750"/>
                  </a:cubicBezTo>
                  <a:cubicBezTo>
                    <a:pt x="22866" y="18839"/>
                    <a:pt x="23678" y="18232"/>
                    <a:pt x="24534" y="18232"/>
                  </a:cubicBezTo>
                  <a:cubicBezTo>
                    <a:pt x="24774" y="18232"/>
                    <a:pt x="25018" y="18280"/>
                    <a:pt x="25252" y="18382"/>
                  </a:cubicBezTo>
                  <a:cubicBezTo>
                    <a:pt x="25659" y="18557"/>
                    <a:pt x="26093" y="18656"/>
                    <a:pt x="26507" y="18656"/>
                  </a:cubicBezTo>
                  <a:cubicBezTo>
                    <a:pt x="26567" y="18656"/>
                    <a:pt x="26627" y="18653"/>
                    <a:pt x="26686" y="18649"/>
                  </a:cubicBezTo>
                  <a:cubicBezTo>
                    <a:pt x="27520" y="18616"/>
                    <a:pt x="28287" y="18316"/>
                    <a:pt x="28921" y="17782"/>
                  </a:cubicBezTo>
                  <a:cubicBezTo>
                    <a:pt x="33558" y="14246"/>
                    <a:pt x="30556" y="3438"/>
                    <a:pt x="30556" y="3438"/>
                  </a:cubicBezTo>
                  <a:cubicBezTo>
                    <a:pt x="30556" y="3438"/>
                    <a:pt x="24876" y="0"/>
                    <a:pt x="201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2"/>
            <p:cNvSpPr/>
            <p:nvPr/>
          </p:nvSpPr>
          <p:spPr>
            <a:xfrm>
              <a:off x="3105725" y="3845700"/>
              <a:ext cx="310250" cy="390300"/>
            </a:xfrm>
            <a:custGeom>
              <a:avLst/>
              <a:gdLst/>
              <a:ahLst/>
              <a:cxnLst/>
              <a:rect l="l" t="t" r="r" b="b"/>
              <a:pathLst>
                <a:path w="12410" h="15612" fill="none" extrusionOk="0">
                  <a:moveTo>
                    <a:pt x="11842" y="15611"/>
                  </a:moveTo>
                  <a:lnTo>
                    <a:pt x="12409" y="2969"/>
                  </a:lnTo>
                  <a:lnTo>
                    <a:pt x="0" y="0"/>
                  </a:lnTo>
                </a:path>
              </a:pathLst>
            </a:custGeom>
            <a:grpFill/>
            <a:ln w="7500" cap="flat" cmpd="sng">
              <a:solidFill>
                <a:srgbClr val="EFECF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2"/>
            <p:cNvSpPr/>
            <p:nvPr/>
          </p:nvSpPr>
          <p:spPr>
            <a:xfrm>
              <a:off x="3056525" y="4052500"/>
              <a:ext cx="141800" cy="173500"/>
            </a:xfrm>
            <a:custGeom>
              <a:avLst/>
              <a:gdLst/>
              <a:ahLst/>
              <a:cxnLst/>
              <a:rect l="l" t="t" r="r" b="b"/>
              <a:pathLst>
                <a:path w="5672" h="6940" fill="none" extrusionOk="0">
                  <a:moveTo>
                    <a:pt x="5404" y="6939"/>
                  </a:moveTo>
                  <a:lnTo>
                    <a:pt x="5671" y="1335"/>
                  </a:lnTo>
                  <a:lnTo>
                    <a:pt x="0" y="1"/>
                  </a:lnTo>
                </a:path>
              </a:pathLst>
            </a:custGeom>
            <a:grpFill/>
            <a:ln w="7500" cap="flat" cmpd="sng">
              <a:solidFill>
                <a:srgbClr val="EFECF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2"/>
            <p:cNvSpPr/>
            <p:nvPr/>
          </p:nvSpPr>
          <p:spPr>
            <a:xfrm>
              <a:off x="3315050" y="3678900"/>
              <a:ext cx="316900" cy="398650"/>
            </a:xfrm>
            <a:custGeom>
              <a:avLst/>
              <a:gdLst/>
              <a:ahLst/>
              <a:cxnLst/>
              <a:rect l="l" t="t" r="r" b="b"/>
              <a:pathLst>
                <a:path w="12676" h="15946" fill="none" extrusionOk="0">
                  <a:moveTo>
                    <a:pt x="12109" y="15946"/>
                  </a:moveTo>
                  <a:lnTo>
                    <a:pt x="12676" y="3003"/>
                  </a:lnTo>
                  <a:lnTo>
                    <a:pt x="0" y="1"/>
                  </a:lnTo>
                </a:path>
              </a:pathLst>
            </a:custGeom>
            <a:grpFill/>
            <a:ln w="7500" cap="flat" cmpd="sng">
              <a:solidFill>
                <a:srgbClr val="EFECF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2"/>
            <p:cNvSpPr/>
            <p:nvPr/>
          </p:nvSpPr>
          <p:spPr>
            <a:xfrm>
              <a:off x="3288350" y="3567675"/>
              <a:ext cx="1025750" cy="893075"/>
            </a:xfrm>
            <a:custGeom>
              <a:avLst/>
              <a:gdLst/>
              <a:ahLst/>
              <a:cxnLst/>
              <a:rect l="l" t="t" r="r" b="b"/>
              <a:pathLst>
                <a:path w="41030" h="35723" extrusionOk="0">
                  <a:moveTo>
                    <a:pt x="23730" y="1"/>
                  </a:moveTo>
                  <a:cubicBezTo>
                    <a:pt x="22089" y="1"/>
                    <a:pt x="20494" y="227"/>
                    <a:pt x="19114" y="814"/>
                  </a:cubicBezTo>
                  <a:cubicBezTo>
                    <a:pt x="18314" y="1147"/>
                    <a:pt x="17580" y="1614"/>
                    <a:pt x="16946" y="2248"/>
                  </a:cubicBezTo>
                  <a:cubicBezTo>
                    <a:pt x="15512" y="3683"/>
                    <a:pt x="15145" y="5284"/>
                    <a:pt x="15578" y="6752"/>
                  </a:cubicBezTo>
                  <a:cubicBezTo>
                    <a:pt x="16012" y="8219"/>
                    <a:pt x="14978" y="9687"/>
                    <a:pt x="13444" y="9754"/>
                  </a:cubicBezTo>
                  <a:cubicBezTo>
                    <a:pt x="9541" y="9987"/>
                    <a:pt x="5771" y="11655"/>
                    <a:pt x="5871" y="15991"/>
                  </a:cubicBezTo>
                  <a:cubicBezTo>
                    <a:pt x="5905" y="17192"/>
                    <a:pt x="6572" y="18293"/>
                    <a:pt x="7639" y="18827"/>
                  </a:cubicBezTo>
                  <a:cubicBezTo>
                    <a:pt x="9074" y="19694"/>
                    <a:pt x="9174" y="21762"/>
                    <a:pt x="7840" y="22763"/>
                  </a:cubicBezTo>
                  <a:cubicBezTo>
                    <a:pt x="4337" y="25398"/>
                    <a:pt x="1" y="30268"/>
                    <a:pt x="3970" y="34204"/>
                  </a:cubicBezTo>
                  <a:cubicBezTo>
                    <a:pt x="5151" y="35282"/>
                    <a:pt x="6374" y="35723"/>
                    <a:pt x="7579" y="35723"/>
                  </a:cubicBezTo>
                  <a:cubicBezTo>
                    <a:pt x="10661" y="35723"/>
                    <a:pt x="13622" y="32839"/>
                    <a:pt x="15445" y="30368"/>
                  </a:cubicBezTo>
                  <a:cubicBezTo>
                    <a:pt x="15914" y="29705"/>
                    <a:pt x="16634" y="29379"/>
                    <a:pt x="17354" y="29379"/>
                  </a:cubicBezTo>
                  <a:cubicBezTo>
                    <a:pt x="18119" y="29379"/>
                    <a:pt x="18884" y="29747"/>
                    <a:pt x="19348" y="30468"/>
                  </a:cubicBezTo>
                  <a:cubicBezTo>
                    <a:pt x="19915" y="31503"/>
                    <a:pt x="21016" y="32136"/>
                    <a:pt x="22183" y="32136"/>
                  </a:cubicBezTo>
                  <a:cubicBezTo>
                    <a:pt x="22221" y="32137"/>
                    <a:pt x="22259" y="32137"/>
                    <a:pt x="22296" y="32137"/>
                  </a:cubicBezTo>
                  <a:cubicBezTo>
                    <a:pt x="26548" y="32137"/>
                    <a:pt x="28156" y="28400"/>
                    <a:pt x="28321" y="24531"/>
                  </a:cubicBezTo>
                  <a:cubicBezTo>
                    <a:pt x="28377" y="23259"/>
                    <a:pt x="29440" y="22299"/>
                    <a:pt x="30655" y="22299"/>
                  </a:cubicBezTo>
                  <a:cubicBezTo>
                    <a:pt x="30875" y="22299"/>
                    <a:pt x="31099" y="22330"/>
                    <a:pt x="31323" y="22396"/>
                  </a:cubicBezTo>
                  <a:cubicBezTo>
                    <a:pt x="31687" y="22477"/>
                    <a:pt x="32062" y="22521"/>
                    <a:pt x="32443" y="22521"/>
                  </a:cubicBezTo>
                  <a:cubicBezTo>
                    <a:pt x="32691" y="22521"/>
                    <a:pt x="32941" y="22502"/>
                    <a:pt x="33191" y="22463"/>
                  </a:cubicBezTo>
                  <a:cubicBezTo>
                    <a:pt x="34192" y="22263"/>
                    <a:pt x="35126" y="21729"/>
                    <a:pt x="35826" y="20962"/>
                  </a:cubicBezTo>
                  <a:cubicBezTo>
                    <a:pt x="41030" y="15658"/>
                    <a:pt x="35326" y="2582"/>
                    <a:pt x="35326" y="2582"/>
                  </a:cubicBezTo>
                  <a:cubicBezTo>
                    <a:pt x="35326" y="2582"/>
                    <a:pt x="29270" y="1"/>
                    <a:pt x="237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2"/>
            <p:cNvSpPr/>
            <p:nvPr/>
          </p:nvSpPr>
          <p:spPr>
            <a:xfrm>
              <a:off x="2856375" y="3099325"/>
              <a:ext cx="529575" cy="529575"/>
            </a:xfrm>
            <a:custGeom>
              <a:avLst/>
              <a:gdLst/>
              <a:ahLst/>
              <a:cxnLst/>
              <a:rect l="l" t="t" r="r" b="b"/>
              <a:pathLst>
                <a:path w="21183" h="21183" extrusionOk="0">
                  <a:moveTo>
                    <a:pt x="1" y="1"/>
                  </a:moveTo>
                  <a:lnTo>
                    <a:pt x="1" y="21182"/>
                  </a:lnTo>
                  <a:lnTo>
                    <a:pt x="21182" y="21182"/>
                  </a:lnTo>
                  <a:lnTo>
                    <a:pt x="2118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2"/>
            <p:cNvSpPr/>
            <p:nvPr/>
          </p:nvSpPr>
          <p:spPr>
            <a:xfrm>
              <a:off x="2891400" y="2081450"/>
              <a:ext cx="597125" cy="869475"/>
            </a:xfrm>
            <a:custGeom>
              <a:avLst/>
              <a:gdLst/>
              <a:ahLst/>
              <a:cxnLst/>
              <a:rect l="l" t="t" r="r" b="b"/>
              <a:pathLst>
                <a:path w="23885" h="34779" extrusionOk="0">
                  <a:moveTo>
                    <a:pt x="13713" y="0"/>
                  </a:moveTo>
                  <a:cubicBezTo>
                    <a:pt x="9642" y="0"/>
                    <a:pt x="8777" y="4676"/>
                    <a:pt x="8874" y="7925"/>
                  </a:cubicBezTo>
                  <a:cubicBezTo>
                    <a:pt x="8901" y="8999"/>
                    <a:pt x="8019" y="9846"/>
                    <a:pt x="7016" y="9846"/>
                  </a:cubicBezTo>
                  <a:cubicBezTo>
                    <a:pt x="6805" y="9846"/>
                    <a:pt x="6587" y="9808"/>
                    <a:pt x="6372" y="9727"/>
                  </a:cubicBezTo>
                  <a:cubicBezTo>
                    <a:pt x="6058" y="9589"/>
                    <a:pt x="5721" y="9522"/>
                    <a:pt x="5383" y="9522"/>
                  </a:cubicBezTo>
                  <a:cubicBezTo>
                    <a:pt x="4823" y="9522"/>
                    <a:pt x="4261" y="9707"/>
                    <a:pt x="3803" y="10060"/>
                  </a:cubicBezTo>
                  <a:cubicBezTo>
                    <a:pt x="1068" y="12095"/>
                    <a:pt x="1869" y="15231"/>
                    <a:pt x="3637" y="17732"/>
                  </a:cubicBezTo>
                  <a:cubicBezTo>
                    <a:pt x="4304" y="18733"/>
                    <a:pt x="3903" y="20067"/>
                    <a:pt x="2803" y="20534"/>
                  </a:cubicBezTo>
                  <a:cubicBezTo>
                    <a:pt x="2336" y="20701"/>
                    <a:pt x="1935" y="21001"/>
                    <a:pt x="1602" y="21368"/>
                  </a:cubicBezTo>
                  <a:cubicBezTo>
                    <a:pt x="1068" y="21969"/>
                    <a:pt x="768" y="22736"/>
                    <a:pt x="668" y="23570"/>
                  </a:cubicBezTo>
                  <a:cubicBezTo>
                    <a:pt x="1" y="29341"/>
                    <a:pt x="9808" y="34778"/>
                    <a:pt x="9808" y="34778"/>
                  </a:cubicBezTo>
                  <a:cubicBezTo>
                    <a:pt x="9808" y="34778"/>
                    <a:pt x="18247" y="32576"/>
                    <a:pt x="20782" y="28107"/>
                  </a:cubicBezTo>
                  <a:cubicBezTo>
                    <a:pt x="21116" y="27506"/>
                    <a:pt x="21316" y="26872"/>
                    <a:pt x="21416" y="26205"/>
                  </a:cubicBezTo>
                  <a:cubicBezTo>
                    <a:pt x="21649" y="24604"/>
                    <a:pt x="21049" y="23437"/>
                    <a:pt x="20115" y="22736"/>
                  </a:cubicBezTo>
                  <a:cubicBezTo>
                    <a:pt x="19148" y="22002"/>
                    <a:pt x="19081" y="20568"/>
                    <a:pt x="19982" y="19801"/>
                  </a:cubicBezTo>
                  <a:cubicBezTo>
                    <a:pt x="22317" y="17799"/>
                    <a:pt x="23884" y="14964"/>
                    <a:pt x="21749" y="12295"/>
                  </a:cubicBezTo>
                  <a:cubicBezTo>
                    <a:pt x="21245" y="11679"/>
                    <a:pt x="20506" y="11321"/>
                    <a:pt x="19729" y="11321"/>
                  </a:cubicBezTo>
                  <a:cubicBezTo>
                    <a:pt x="19580" y="11321"/>
                    <a:pt x="19431" y="11335"/>
                    <a:pt x="19281" y="11361"/>
                  </a:cubicBezTo>
                  <a:cubicBezTo>
                    <a:pt x="19214" y="11368"/>
                    <a:pt x="19148" y="11371"/>
                    <a:pt x="19083" y="11371"/>
                  </a:cubicBezTo>
                  <a:cubicBezTo>
                    <a:pt x="17847" y="11371"/>
                    <a:pt x="16931" y="10197"/>
                    <a:pt x="17280" y="8993"/>
                  </a:cubicBezTo>
                  <a:cubicBezTo>
                    <a:pt x="18180" y="5691"/>
                    <a:pt x="18547" y="554"/>
                    <a:pt x="14177" y="20"/>
                  </a:cubicBezTo>
                  <a:cubicBezTo>
                    <a:pt x="14018" y="7"/>
                    <a:pt x="13863" y="0"/>
                    <a:pt x="137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2"/>
            <p:cNvSpPr/>
            <p:nvPr/>
          </p:nvSpPr>
          <p:spPr>
            <a:xfrm>
              <a:off x="3136575" y="2081100"/>
              <a:ext cx="105100" cy="869825"/>
            </a:xfrm>
            <a:custGeom>
              <a:avLst/>
              <a:gdLst/>
              <a:ahLst/>
              <a:cxnLst/>
              <a:rect l="l" t="t" r="r" b="b"/>
              <a:pathLst>
                <a:path w="4204" h="34793" fill="none" extrusionOk="0">
                  <a:moveTo>
                    <a:pt x="4204" y="0"/>
                  </a:moveTo>
                  <a:lnTo>
                    <a:pt x="1" y="34792"/>
                  </a:lnTo>
                </a:path>
              </a:pathLst>
            </a:custGeom>
            <a:grpFill/>
            <a:ln w="750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2"/>
            <p:cNvSpPr/>
            <p:nvPr/>
          </p:nvSpPr>
          <p:spPr>
            <a:xfrm>
              <a:off x="2963950" y="2355450"/>
              <a:ext cx="486200" cy="231025"/>
            </a:xfrm>
            <a:custGeom>
              <a:avLst/>
              <a:gdLst/>
              <a:ahLst/>
              <a:cxnLst/>
              <a:rect l="l" t="t" r="r" b="b"/>
              <a:pathLst>
                <a:path w="19448" h="9241" fill="none" extrusionOk="0">
                  <a:moveTo>
                    <a:pt x="1" y="1"/>
                  </a:moveTo>
                  <a:lnTo>
                    <a:pt x="8640" y="9241"/>
                  </a:lnTo>
                  <a:lnTo>
                    <a:pt x="19448" y="2436"/>
                  </a:lnTo>
                </a:path>
              </a:pathLst>
            </a:custGeom>
            <a:grpFill/>
            <a:ln w="750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2"/>
            <p:cNvSpPr/>
            <p:nvPr/>
          </p:nvSpPr>
          <p:spPr>
            <a:xfrm>
              <a:off x="3117400" y="2212025"/>
              <a:ext cx="219350" cy="102600"/>
            </a:xfrm>
            <a:custGeom>
              <a:avLst/>
              <a:gdLst/>
              <a:ahLst/>
              <a:cxnLst/>
              <a:rect l="l" t="t" r="r" b="b"/>
              <a:pathLst>
                <a:path w="8774" h="4104" fill="none" extrusionOk="0">
                  <a:moveTo>
                    <a:pt x="0" y="1"/>
                  </a:moveTo>
                  <a:lnTo>
                    <a:pt x="3836" y="4103"/>
                  </a:lnTo>
                  <a:lnTo>
                    <a:pt x="8773" y="1001"/>
                  </a:lnTo>
                </a:path>
              </a:pathLst>
            </a:custGeom>
            <a:grpFill/>
            <a:ln w="750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2"/>
            <p:cNvSpPr/>
            <p:nvPr/>
          </p:nvSpPr>
          <p:spPr>
            <a:xfrm>
              <a:off x="2926425" y="2620650"/>
              <a:ext cx="496225" cy="236025"/>
            </a:xfrm>
            <a:custGeom>
              <a:avLst/>
              <a:gdLst/>
              <a:ahLst/>
              <a:cxnLst/>
              <a:rect l="l" t="t" r="r" b="b"/>
              <a:pathLst>
                <a:path w="19849" h="9441" fill="none" extrusionOk="0">
                  <a:moveTo>
                    <a:pt x="1" y="1"/>
                  </a:moveTo>
                  <a:lnTo>
                    <a:pt x="8840" y="9441"/>
                  </a:lnTo>
                  <a:lnTo>
                    <a:pt x="19848" y="2502"/>
                  </a:lnTo>
                </a:path>
              </a:pathLst>
            </a:custGeom>
            <a:grpFill/>
            <a:ln w="7500" cap="flat" cmpd="sng">
              <a:solidFill>
                <a:srgbClr val="EFECF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2"/>
            <p:cNvSpPr/>
            <p:nvPr/>
          </p:nvSpPr>
          <p:spPr>
            <a:xfrm>
              <a:off x="2481950" y="2216175"/>
              <a:ext cx="728875" cy="1111675"/>
            </a:xfrm>
            <a:custGeom>
              <a:avLst/>
              <a:gdLst/>
              <a:ahLst/>
              <a:cxnLst/>
              <a:rect l="l" t="t" r="r" b="b"/>
              <a:pathLst>
                <a:path w="29155" h="44467" extrusionOk="0">
                  <a:moveTo>
                    <a:pt x="14437" y="0"/>
                  </a:moveTo>
                  <a:cubicBezTo>
                    <a:pt x="14395" y="0"/>
                    <a:pt x="14353" y="1"/>
                    <a:pt x="14310" y="1"/>
                  </a:cubicBezTo>
                  <a:cubicBezTo>
                    <a:pt x="8640" y="335"/>
                    <a:pt x="8340" y="6639"/>
                    <a:pt x="9040" y="10876"/>
                  </a:cubicBezTo>
                  <a:cubicBezTo>
                    <a:pt x="9310" y="12346"/>
                    <a:pt x="8150" y="13627"/>
                    <a:pt x="6700" y="13627"/>
                  </a:cubicBezTo>
                  <a:cubicBezTo>
                    <a:pt x="6538" y="13627"/>
                    <a:pt x="6372" y="13611"/>
                    <a:pt x="6205" y="13578"/>
                  </a:cubicBezTo>
                  <a:cubicBezTo>
                    <a:pt x="5937" y="13505"/>
                    <a:pt x="5662" y="13469"/>
                    <a:pt x="5386" y="13469"/>
                  </a:cubicBezTo>
                  <a:cubicBezTo>
                    <a:pt x="4530" y="13469"/>
                    <a:pt x="3675" y="13814"/>
                    <a:pt x="3069" y="14445"/>
                  </a:cubicBezTo>
                  <a:cubicBezTo>
                    <a:pt x="0" y="17480"/>
                    <a:pt x="1535" y="21317"/>
                    <a:pt x="4203" y="24152"/>
                  </a:cubicBezTo>
                  <a:cubicBezTo>
                    <a:pt x="5237" y="25286"/>
                    <a:pt x="4970" y="27054"/>
                    <a:pt x="3636" y="27821"/>
                  </a:cubicBezTo>
                  <a:cubicBezTo>
                    <a:pt x="3102" y="28121"/>
                    <a:pt x="2669" y="28555"/>
                    <a:pt x="2302" y="29055"/>
                  </a:cubicBezTo>
                  <a:cubicBezTo>
                    <a:pt x="1735" y="29923"/>
                    <a:pt x="1468" y="30957"/>
                    <a:pt x="1535" y="31991"/>
                  </a:cubicBezTo>
                  <a:cubicBezTo>
                    <a:pt x="1668" y="39396"/>
                    <a:pt x="15011" y="44466"/>
                    <a:pt x="15011" y="44466"/>
                  </a:cubicBezTo>
                  <a:cubicBezTo>
                    <a:pt x="15011" y="44466"/>
                    <a:pt x="25218" y="40197"/>
                    <a:pt x="27620" y="34126"/>
                  </a:cubicBezTo>
                  <a:cubicBezTo>
                    <a:pt x="27920" y="33325"/>
                    <a:pt x="28087" y="32458"/>
                    <a:pt x="28087" y="31591"/>
                  </a:cubicBezTo>
                  <a:cubicBezTo>
                    <a:pt x="28087" y="29556"/>
                    <a:pt x="27153" y="28188"/>
                    <a:pt x="25852" y="27454"/>
                  </a:cubicBezTo>
                  <a:cubicBezTo>
                    <a:pt x="24484" y="26754"/>
                    <a:pt x="24184" y="24986"/>
                    <a:pt x="25152" y="23852"/>
                  </a:cubicBezTo>
                  <a:cubicBezTo>
                    <a:pt x="27720" y="20916"/>
                    <a:pt x="29154" y="17047"/>
                    <a:pt x="25985" y="14078"/>
                  </a:cubicBezTo>
                  <a:cubicBezTo>
                    <a:pt x="25373" y="13489"/>
                    <a:pt x="24578" y="13183"/>
                    <a:pt x="23753" y="13183"/>
                  </a:cubicBezTo>
                  <a:cubicBezTo>
                    <a:pt x="23409" y="13183"/>
                    <a:pt x="23060" y="13236"/>
                    <a:pt x="22716" y="13344"/>
                  </a:cubicBezTo>
                  <a:cubicBezTo>
                    <a:pt x="22526" y="13392"/>
                    <a:pt x="22336" y="13415"/>
                    <a:pt x="22149" y="13415"/>
                  </a:cubicBezTo>
                  <a:cubicBezTo>
                    <a:pt x="20775" y="13415"/>
                    <a:pt x="19609" y="12182"/>
                    <a:pt x="19814" y="10742"/>
                  </a:cubicBezTo>
                  <a:cubicBezTo>
                    <a:pt x="20344" y="6439"/>
                    <a:pt x="19888" y="0"/>
                    <a:pt x="144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2"/>
            <p:cNvSpPr/>
            <p:nvPr/>
          </p:nvSpPr>
          <p:spPr>
            <a:xfrm>
              <a:off x="2833850" y="2214525"/>
              <a:ext cx="23375" cy="1113325"/>
            </a:xfrm>
            <a:custGeom>
              <a:avLst/>
              <a:gdLst/>
              <a:ahLst/>
              <a:cxnLst/>
              <a:rect l="l" t="t" r="r" b="b"/>
              <a:pathLst>
                <a:path w="935" h="44533" fill="none" extrusionOk="0">
                  <a:moveTo>
                    <a:pt x="1" y="1"/>
                  </a:moveTo>
                  <a:lnTo>
                    <a:pt x="935" y="44532"/>
                  </a:lnTo>
                </a:path>
              </a:pathLst>
            </a:custGeom>
            <a:grpFill/>
            <a:ln w="750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2"/>
            <p:cNvSpPr/>
            <p:nvPr/>
          </p:nvSpPr>
          <p:spPr>
            <a:xfrm>
              <a:off x="2532825" y="2599800"/>
              <a:ext cx="622950" cy="262725"/>
            </a:xfrm>
            <a:custGeom>
              <a:avLst/>
              <a:gdLst/>
              <a:ahLst/>
              <a:cxnLst/>
              <a:rect l="l" t="t" r="r" b="b"/>
              <a:pathLst>
                <a:path w="24918" h="10509" fill="none" extrusionOk="0">
                  <a:moveTo>
                    <a:pt x="0" y="401"/>
                  </a:moveTo>
                  <a:lnTo>
                    <a:pt x="12542" y="10508"/>
                  </a:lnTo>
                  <a:lnTo>
                    <a:pt x="24918" y="1"/>
                  </a:lnTo>
                </a:path>
              </a:pathLst>
            </a:custGeom>
            <a:grpFill/>
            <a:ln w="750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2"/>
            <p:cNvSpPr/>
            <p:nvPr/>
          </p:nvSpPr>
          <p:spPr>
            <a:xfrm>
              <a:off x="2701275" y="2393825"/>
              <a:ext cx="279375" cy="120100"/>
            </a:xfrm>
            <a:custGeom>
              <a:avLst/>
              <a:gdLst/>
              <a:ahLst/>
              <a:cxnLst/>
              <a:rect l="l" t="t" r="r" b="b"/>
              <a:pathLst>
                <a:path w="11175" h="4804" fill="none" extrusionOk="0">
                  <a:moveTo>
                    <a:pt x="0" y="334"/>
                  </a:moveTo>
                  <a:lnTo>
                    <a:pt x="5571" y="4804"/>
                  </a:lnTo>
                  <a:lnTo>
                    <a:pt x="11175" y="0"/>
                  </a:lnTo>
                </a:path>
              </a:pathLst>
            </a:custGeom>
            <a:grpFill/>
            <a:ln w="750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2"/>
            <p:cNvSpPr/>
            <p:nvPr/>
          </p:nvSpPr>
          <p:spPr>
            <a:xfrm>
              <a:off x="2532825" y="2940050"/>
              <a:ext cx="636300" cy="267725"/>
            </a:xfrm>
            <a:custGeom>
              <a:avLst/>
              <a:gdLst/>
              <a:ahLst/>
              <a:cxnLst/>
              <a:rect l="l" t="t" r="r" b="b"/>
              <a:pathLst>
                <a:path w="25452" h="10709" fill="none" extrusionOk="0">
                  <a:moveTo>
                    <a:pt x="0" y="401"/>
                  </a:moveTo>
                  <a:lnTo>
                    <a:pt x="12843" y="10708"/>
                  </a:lnTo>
                  <a:lnTo>
                    <a:pt x="25452" y="0"/>
                  </a:lnTo>
                </a:path>
              </a:pathLst>
            </a:custGeom>
            <a:grpFill/>
            <a:ln w="7500" cap="flat" cmpd="sng">
              <a:solidFill>
                <a:srgbClr val="EFECF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2"/>
            <p:cNvSpPr/>
            <p:nvPr/>
          </p:nvSpPr>
          <p:spPr>
            <a:xfrm>
              <a:off x="2241775" y="2767425"/>
              <a:ext cx="725550" cy="818450"/>
            </a:xfrm>
            <a:custGeom>
              <a:avLst/>
              <a:gdLst/>
              <a:ahLst/>
              <a:cxnLst/>
              <a:rect l="l" t="t" r="r" b="b"/>
              <a:pathLst>
                <a:path w="29022" h="32738" extrusionOk="0">
                  <a:moveTo>
                    <a:pt x="6215" y="1"/>
                  </a:moveTo>
                  <a:cubicBezTo>
                    <a:pt x="5494" y="1"/>
                    <a:pt x="4732" y="213"/>
                    <a:pt x="3937" y="701"/>
                  </a:cubicBezTo>
                  <a:cubicBezTo>
                    <a:pt x="0" y="3370"/>
                    <a:pt x="2502" y="8040"/>
                    <a:pt x="4837" y="10775"/>
                  </a:cubicBezTo>
                  <a:cubicBezTo>
                    <a:pt x="5738" y="11842"/>
                    <a:pt x="5271" y="13477"/>
                    <a:pt x="3970" y="13910"/>
                  </a:cubicBezTo>
                  <a:cubicBezTo>
                    <a:pt x="3003" y="14177"/>
                    <a:pt x="2302" y="14944"/>
                    <a:pt x="2069" y="15912"/>
                  </a:cubicBezTo>
                  <a:cubicBezTo>
                    <a:pt x="1168" y="19414"/>
                    <a:pt x="3937" y="21482"/>
                    <a:pt x="7072" y="22383"/>
                  </a:cubicBezTo>
                  <a:cubicBezTo>
                    <a:pt x="8273" y="22750"/>
                    <a:pt x="8840" y="24118"/>
                    <a:pt x="8240" y="25218"/>
                  </a:cubicBezTo>
                  <a:cubicBezTo>
                    <a:pt x="7973" y="25685"/>
                    <a:pt x="7839" y="26186"/>
                    <a:pt x="7806" y="26720"/>
                  </a:cubicBezTo>
                  <a:cubicBezTo>
                    <a:pt x="7773" y="27587"/>
                    <a:pt x="8039" y="28454"/>
                    <a:pt x="8506" y="29155"/>
                  </a:cubicBezTo>
                  <a:cubicBezTo>
                    <a:pt x="10325" y="32087"/>
                    <a:pt x="14766" y="32737"/>
                    <a:pt x="18349" y="32737"/>
                  </a:cubicBezTo>
                  <a:cubicBezTo>
                    <a:pt x="21206" y="32737"/>
                    <a:pt x="23517" y="32324"/>
                    <a:pt x="23517" y="32324"/>
                  </a:cubicBezTo>
                  <a:cubicBezTo>
                    <a:pt x="23517" y="32324"/>
                    <a:pt x="29021" y="24918"/>
                    <a:pt x="28120" y="19514"/>
                  </a:cubicBezTo>
                  <a:cubicBezTo>
                    <a:pt x="27987" y="18814"/>
                    <a:pt x="27754" y="18113"/>
                    <a:pt x="27387" y="17480"/>
                  </a:cubicBezTo>
                  <a:cubicBezTo>
                    <a:pt x="26511" y="16052"/>
                    <a:pt x="25288" y="15477"/>
                    <a:pt x="24086" y="15477"/>
                  </a:cubicBezTo>
                  <a:cubicBezTo>
                    <a:pt x="24052" y="15477"/>
                    <a:pt x="24018" y="15477"/>
                    <a:pt x="23984" y="15478"/>
                  </a:cubicBezTo>
                  <a:cubicBezTo>
                    <a:pt x="23948" y="15480"/>
                    <a:pt x="23913" y="15481"/>
                    <a:pt x="23878" y="15481"/>
                  </a:cubicBezTo>
                  <a:cubicBezTo>
                    <a:pt x="22661" y="15481"/>
                    <a:pt x="21722" y="14376"/>
                    <a:pt x="21949" y="13177"/>
                  </a:cubicBezTo>
                  <a:cubicBezTo>
                    <a:pt x="22550" y="9974"/>
                    <a:pt x="21916" y="6572"/>
                    <a:pt x="18380" y="5805"/>
                  </a:cubicBezTo>
                  <a:cubicBezTo>
                    <a:pt x="18169" y="5755"/>
                    <a:pt x="17958" y="5731"/>
                    <a:pt x="17749" y="5731"/>
                  </a:cubicBezTo>
                  <a:cubicBezTo>
                    <a:pt x="16972" y="5731"/>
                    <a:pt x="16238" y="6067"/>
                    <a:pt x="15712" y="6672"/>
                  </a:cubicBezTo>
                  <a:cubicBezTo>
                    <a:pt x="15312" y="7071"/>
                    <a:pt x="14807" y="7258"/>
                    <a:pt x="14308" y="7258"/>
                  </a:cubicBezTo>
                  <a:cubicBezTo>
                    <a:pt x="13556" y="7258"/>
                    <a:pt x="12817" y="6833"/>
                    <a:pt x="12476" y="6071"/>
                  </a:cubicBezTo>
                  <a:cubicBezTo>
                    <a:pt x="11329" y="3377"/>
                    <a:pt x="9094" y="1"/>
                    <a:pt x="62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2"/>
            <p:cNvSpPr/>
            <p:nvPr/>
          </p:nvSpPr>
          <p:spPr>
            <a:xfrm>
              <a:off x="2336000" y="2787425"/>
              <a:ext cx="493725" cy="788925"/>
            </a:xfrm>
            <a:custGeom>
              <a:avLst/>
              <a:gdLst/>
              <a:ahLst/>
              <a:cxnLst/>
              <a:rect l="l" t="t" r="r" b="b"/>
              <a:pathLst>
                <a:path w="19749" h="31557" fill="none" extrusionOk="0">
                  <a:moveTo>
                    <a:pt x="1" y="1"/>
                  </a:moveTo>
                  <a:lnTo>
                    <a:pt x="19748" y="31557"/>
                  </a:lnTo>
                </a:path>
              </a:pathLst>
            </a:custGeom>
            <a:grpFill/>
            <a:ln w="750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2"/>
            <p:cNvSpPr/>
            <p:nvPr/>
          </p:nvSpPr>
          <p:spPr>
            <a:xfrm>
              <a:off x="2289300" y="2925875"/>
              <a:ext cx="442025" cy="320250"/>
            </a:xfrm>
            <a:custGeom>
              <a:avLst/>
              <a:gdLst/>
              <a:ahLst/>
              <a:cxnLst/>
              <a:rect l="l" t="t" r="r" b="b"/>
              <a:pathLst>
                <a:path w="17681" h="12810" fill="none" extrusionOk="0">
                  <a:moveTo>
                    <a:pt x="1" y="10941"/>
                  </a:moveTo>
                  <a:lnTo>
                    <a:pt x="13310" y="12809"/>
                  </a:lnTo>
                  <a:lnTo>
                    <a:pt x="17680" y="0"/>
                  </a:lnTo>
                </a:path>
              </a:pathLst>
            </a:custGeom>
            <a:grpFill/>
            <a:ln w="750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2"/>
            <p:cNvSpPr/>
            <p:nvPr/>
          </p:nvSpPr>
          <p:spPr>
            <a:xfrm>
              <a:off x="2321000" y="2853325"/>
              <a:ext cx="196825" cy="145950"/>
            </a:xfrm>
            <a:custGeom>
              <a:avLst/>
              <a:gdLst/>
              <a:ahLst/>
              <a:cxnLst/>
              <a:rect l="l" t="t" r="r" b="b"/>
              <a:pathLst>
                <a:path w="7873" h="5838" fill="none" extrusionOk="0">
                  <a:moveTo>
                    <a:pt x="0" y="5004"/>
                  </a:moveTo>
                  <a:lnTo>
                    <a:pt x="5905" y="5838"/>
                  </a:lnTo>
                  <a:lnTo>
                    <a:pt x="7873" y="0"/>
                  </a:lnTo>
                </a:path>
              </a:pathLst>
            </a:custGeom>
            <a:grpFill/>
            <a:ln w="750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2"/>
            <p:cNvSpPr/>
            <p:nvPr/>
          </p:nvSpPr>
          <p:spPr>
            <a:xfrm>
              <a:off x="2435250" y="3164375"/>
              <a:ext cx="451175" cy="326925"/>
            </a:xfrm>
            <a:custGeom>
              <a:avLst/>
              <a:gdLst/>
              <a:ahLst/>
              <a:cxnLst/>
              <a:rect l="l" t="t" r="r" b="b"/>
              <a:pathLst>
                <a:path w="18047" h="13077" fill="none" extrusionOk="0">
                  <a:moveTo>
                    <a:pt x="0" y="11175"/>
                  </a:moveTo>
                  <a:lnTo>
                    <a:pt x="13610" y="13076"/>
                  </a:lnTo>
                  <a:lnTo>
                    <a:pt x="18046" y="0"/>
                  </a:lnTo>
                </a:path>
              </a:pathLst>
            </a:custGeom>
            <a:grpFill/>
            <a:ln w="7500" cap="flat" cmpd="sng">
              <a:solidFill>
                <a:srgbClr val="EFECF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2"/>
            <p:cNvSpPr/>
            <p:nvPr/>
          </p:nvSpPr>
          <p:spPr>
            <a:xfrm>
              <a:off x="2086650" y="3288950"/>
              <a:ext cx="899000" cy="649975"/>
            </a:xfrm>
            <a:custGeom>
              <a:avLst/>
              <a:gdLst/>
              <a:ahLst/>
              <a:cxnLst/>
              <a:rect l="l" t="t" r="r" b="b"/>
              <a:pathLst>
                <a:path w="35960" h="25999" extrusionOk="0">
                  <a:moveTo>
                    <a:pt x="18585" y="0"/>
                  </a:moveTo>
                  <a:cubicBezTo>
                    <a:pt x="18071" y="0"/>
                    <a:pt x="17525" y="91"/>
                    <a:pt x="16946" y="288"/>
                  </a:cubicBezTo>
                  <a:cubicBezTo>
                    <a:pt x="15979" y="621"/>
                    <a:pt x="15279" y="1422"/>
                    <a:pt x="15112" y="2423"/>
                  </a:cubicBezTo>
                  <a:cubicBezTo>
                    <a:pt x="14881" y="3346"/>
                    <a:pt x="14044" y="3917"/>
                    <a:pt x="13174" y="3917"/>
                  </a:cubicBezTo>
                  <a:cubicBezTo>
                    <a:pt x="12787" y="3917"/>
                    <a:pt x="12393" y="3804"/>
                    <a:pt x="12043" y="3557"/>
                  </a:cubicBezTo>
                  <a:cubicBezTo>
                    <a:pt x="10278" y="2322"/>
                    <a:pt x="7834" y="1041"/>
                    <a:pt x="5692" y="1041"/>
                  </a:cubicBezTo>
                  <a:cubicBezTo>
                    <a:pt x="4189" y="1041"/>
                    <a:pt x="2835" y="1671"/>
                    <a:pt x="1969" y="3390"/>
                  </a:cubicBezTo>
                  <a:cubicBezTo>
                    <a:pt x="1" y="7693"/>
                    <a:pt x="4538" y="10395"/>
                    <a:pt x="7907" y="11529"/>
                  </a:cubicBezTo>
                  <a:cubicBezTo>
                    <a:pt x="9241" y="11963"/>
                    <a:pt x="9708" y="13631"/>
                    <a:pt x="8807" y="14698"/>
                  </a:cubicBezTo>
                  <a:cubicBezTo>
                    <a:pt x="8140" y="15399"/>
                    <a:pt x="7907" y="16433"/>
                    <a:pt x="8207" y="17367"/>
                  </a:cubicBezTo>
                  <a:cubicBezTo>
                    <a:pt x="8944" y="19839"/>
                    <a:pt x="10900" y="20719"/>
                    <a:pt x="13098" y="20719"/>
                  </a:cubicBezTo>
                  <a:cubicBezTo>
                    <a:pt x="13985" y="20719"/>
                    <a:pt x="14911" y="20575"/>
                    <a:pt x="15812" y="20336"/>
                  </a:cubicBezTo>
                  <a:cubicBezTo>
                    <a:pt x="15988" y="20288"/>
                    <a:pt x="16163" y="20266"/>
                    <a:pt x="16334" y="20266"/>
                  </a:cubicBezTo>
                  <a:cubicBezTo>
                    <a:pt x="17364" y="20266"/>
                    <a:pt x="18252" y="21083"/>
                    <a:pt x="18281" y="22170"/>
                  </a:cubicBezTo>
                  <a:cubicBezTo>
                    <a:pt x="18314" y="22704"/>
                    <a:pt x="18481" y="23204"/>
                    <a:pt x="18714" y="23671"/>
                  </a:cubicBezTo>
                  <a:cubicBezTo>
                    <a:pt x="19148" y="24405"/>
                    <a:pt x="19782" y="25039"/>
                    <a:pt x="20582" y="25406"/>
                  </a:cubicBezTo>
                  <a:cubicBezTo>
                    <a:pt x="21413" y="25821"/>
                    <a:pt x="22321" y="25998"/>
                    <a:pt x="23264" y="25998"/>
                  </a:cubicBezTo>
                  <a:cubicBezTo>
                    <a:pt x="28602" y="25998"/>
                    <a:pt x="35059" y="20336"/>
                    <a:pt x="35059" y="20336"/>
                  </a:cubicBezTo>
                  <a:cubicBezTo>
                    <a:pt x="35059" y="20336"/>
                    <a:pt x="35960" y="11129"/>
                    <a:pt x="32391" y="6993"/>
                  </a:cubicBezTo>
                  <a:cubicBezTo>
                    <a:pt x="31924" y="6426"/>
                    <a:pt x="31323" y="5959"/>
                    <a:pt x="30656" y="5625"/>
                  </a:cubicBezTo>
                  <a:cubicBezTo>
                    <a:pt x="29956" y="5252"/>
                    <a:pt x="29285" y="5089"/>
                    <a:pt x="28660" y="5089"/>
                  </a:cubicBezTo>
                  <a:cubicBezTo>
                    <a:pt x="27945" y="5089"/>
                    <a:pt x="27290" y="5302"/>
                    <a:pt x="26720" y="5658"/>
                  </a:cubicBezTo>
                  <a:cubicBezTo>
                    <a:pt x="26381" y="5888"/>
                    <a:pt x="25999" y="5996"/>
                    <a:pt x="25623" y="5996"/>
                  </a:cubicBezTo>
                  <a:cubicBezTo>
                    <a:pt x="24853" y="5996"/>
                    <a:pt x="24109" y="5543"/>
                    <a:pt x="23818" y="4758"/>
                  </a:cubicBezTo>
                  <a:cubicBezTo>
                    <a:pt x="22847" y="2206"/>
                    <a:pt x="21116" y="0"/>
                    <a:pt x="185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2"/>
            <p:cNvSpPr/>
            <p:nvPr/>
          </p:nvSpPr>
          <p:spPr>
            <a:xfrm>
              <a:off x="2086650" y="3288950"/>
              <a:ext cx="899000" cy="649975"/>
            </a:xfrm>
            <a:custGeom>
              <a:avLst/>
              <a:gdLst/>
              <a:ahLst/>
              <a:cxnLst/>
              <a:rect l="l" t="t" r="r" b="b"/>
              <a:pathLst>
                <a:path w="35960" h="25999" extrusionOk="0">
                  <a:moveTo>
                    <a:pt x="18585" y="0"/>
                  </a:moveTo>
                  <a:cubicBezTo>
                    <a:pt x="18071" y="0"/>
                    <a:pt x="17525" y="91"/>
                    <a:pt x="16946" y="288"/>
                  </a:cubicBezTo>
                  <a:cubicBezTo>
                    <a:pt x="15979" y="621"/>
                    <a:pt x="15279" y="1422"/>
                    <a:pt x="15112" y="2423"/>
                  </a:cubicBezTo>
                  <a:cubicBezTo>
                    <a:pt x="14881" y="3346"/>
                    <a:pt x="14044" y="3917"/>
                    <a:pt x="13174" y="3917"/>
                  </a:cubicBezTo>
                  <a:cubicBezTo>
                    <a:pt x="12787" y="3917"/>
                    <a:pt x="12393" y="3804"/>
                    <a:pt x="12043" y="3557"/>
                  </a:cubicBezTo>
                  <a:cubicBezTo>
                    <a:pt x="10278" y="2322"/>
                    <a:pt x="7834" y="1041"/>
                    <a:pt x="5692" y="1041"/>
                  </a:cubicBezTo>
                  <a:cubicBezTo>
                    <a:pt x="4189" y="1041"/>
                    <a:pt x="2835" y="1671"/>
                    <a:pt x="1969" y="3390"/>
                  </a:cubicBezTo>
                  <a:cubicBezTo>
                    <a:pt x="1" y="7693"/>
                    <a:pt x="4538" y="10395"/>
                    <a:pt x="7907" y="11529"/>
                  </a:cubicBezTo>
                  <a:cubicBezTo>
                    <a:pt x="9241" y="11963"/>
                    <a:pt x="9708" y="13631"/>
                    <a:pt x="8807" y="14698"/>
                  </a:cubicBezTo>
                  <a:cubicBezTo>
                    <a:pt x="8140" y="15399"/>
                    <a:pt x="7907" y="16433"/>
                    <a:pt x="8207" y="17367"/>
                  </a:cubicBezTo>
                  <a:cubicBezTo>
                    <a:pt x="8944" y="19839"/>
                    <a:pt x="10900" y="20719"/>
                    <a:pt x="13098" y="20719"/>
                  </a:cubicBezTo>
                  <a:cubicBezTo>
                    <a:pt x="13985" y="20719"/>
                    <a:pt x="14911" y="20575"/>
                    <a:pt x="15812" y="20336"/>
                  </a:cubicBezTo>
                  <a:cubicBezTo>
                    <a:pt x="15988" y="20288"/>
                    <a:pt x="16163" y="20266"/>
                    <a:pt x="16334" y="20266"/>
                  </a:cubicBezTo>
                  <a:cubicBezTo>
                    <a:pt x="17364" y="20266"/>
                    <a:pt x="18252" y="21083"/>
                    <a:pt x="18281" y="22170"/>
                  </a:cubicBezTo>
                  <a:cubicBezTo>
                    <a:pt x="18314" y="22704"/>
                    <a:pt x="18481" y="23204"/>
                    <a:pt x="18714" y="23671"/>
                  </a:cubicBezTo>
                  <a:cubicBezTo>
                    <a:pt x="19148" y="24405"/>
                    <a:pt x="19782" y="25039"/>
                    <a:pt x="20582" y="25406"/>
                  </a:cubicBezTo>
                  <a:cubicBezTo>
                    <a:pt x="21413" y="25821"/>
                    <a:pt x="22321" y="25998"/>
                    <a:pt x="23264" y="25998"/>
                  </a:cubicBezTo>
                  <a:cubicBezTo>
                    <a:pt x="28602" y="25998"/>
                    <a:pt x="35059" y="20336"/>
                    <a:pt x="35059" y="20336"/>
                  </a:cubicBezTo>
                  <a:cubicBezTo>
                    <a:pt x="35059" y="20336"/>
                    <a:pt x="35960" y="11129"/>
                    <a:pt x="32391" y="6993"/>
                  </a:cubicBezTo>
                  <a:cubicBezTo>
                    <a:pt x="31924" y="6426"/>
                    <a:pt x="31323" y="5959"/>
                    <a:pt x="30656" y="5625"/>
                  </a:cubicBezTo>
                  <a:cubicBezTo>
                    <a:pt x="29956" y="5252"/>
                    <a:pt x="29285" y="5089"/>
                    <a:pt x="28660" y="5089"/>
                  </a:cubicBezTo>
                  <a:cubicBezTo>
                    <a:pt x="27945" y="5089"/>
                    <a:pt x="27290" y="5302"/>
                    <a:pt x="26720" y="5658"/>
                  </a:cubicBezTo>
                  <a:cubicBezTo>
                    <a:pt x="26381" y="5888"/>
                    <a:pt x="25999" y="5996"/>
                    <a:pt x="25623" y="5996"/>
                  </a:cubicBezTo>
                  <a:cubicBezTo>
                    <a:pt x="24853" y="5996"/>
                    <a:pt x="24109" y="5543"/>
                    <a:pt x="23818" y="4758"/>
                  </a:cubicBezTo>
                  <a:cubicBezTo>
                    <a:pt x="22847" y="2206"/>
                    <a:pt x="21116" y="0"/>
                    <a:pt x="185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2"/>
            <p:cNvSpPr/>
            <p:nvPr/>
          </p:nvSpPr>
          <p:spPr>
            <a:xfrm>
              <a:off x="2133350" y="3377850"/>
              <a:ext cx="829800" cy="420325"/>
            </a:xfrm>
            <a:custGeom>
              <a:avLst/>
              <a:gdLst/>
              <a:ahLst/>
              <a:cxnLst/>
              <a:rect l="l" t="t" r="r" b="b"/>
              <a:pathLst>
                <a:path w="33192" h="16813" fill="none" extrusionOk="0">
                  <a:moveTo>
                    <a:pt x="1" y="1"/>
                  </a:moveTo>
                  <a:lnTo>
                    <a:pt x="33191" y="16813"/>
                  </a:lnTo>
                </a:path>
              </a:pathLst>
            </a:custGeom>
            <a:grpFill/>
            <a:ln w="750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2"/>
            <p:cNvSpPr/>
            <p:nvPr/>
          </p:nvSpPr>
          <p:spPr>
            <a:xfrm>
              <a:off x="2305975" y="3291975"/>
              <a:ext cx="310250" cy="462850"/>
            </a:xfrm>
            <a:custGeom>
              <a:avLst/>
              <a:gdLst/>
              <a:ahLst/>
              <a:cxnLst/>
              <a:rect l="l" t="t" r="r" b="b"/>
              <a:pathLst>
                <a:path w="12410" h="18514" fill="none" extrusionOk="0">
                  <a:moveTo>
                    <a:pt x="1" y="18513"/>
                  </a:moveTo>
                  <a:lnTo>
                    <a:pt x="12410" y="13243"/>
                  </a:lnTo>
                  <a:lnTo>
                    <a:pt x="9508" y="0"/>
                  </a:lnTo>
                </a:path>
              </a:pathLst>
            </a:custGeom>
            <a:grpFill/>
            <a:ln w="750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2"/>
            <p:cNvSpPr/>
            <p:nvPr/>
          </p:nvSpPr>
          <p:spPr>
            <a:xfrm>
              <a:off x="2219250" y="3340325"/>
              <a:ext cx="137625" cy="209350"/>
            </a:xfrm>
            <a:custGeom>
              <a:avLst/>
              <a:gdLst/>
              <a:ahLst/>
              <a:cxnLst/>
              <a:rect l="l" t="t" r="r" b="b"/>
              <a:pathLst>
                <a:path w="5505" h="8374" fill="none" extrusionOk="0">
                  <a:moveTo>
                    <a:pt x="1" y="8373"/>
                  </a:moveTo>
                  <a:lnTo>
                    <a:pt x="5505" y="6038"/>
                  </a:lnTo>
                  <a:lnTo>
                    <a:pt x="4170" y="1"/>
                  </a:lnTo>
                </a:path>
              </a:pathLst>
            </a:custGeom>
            <a:grpFill/>
            <a:ln w="750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2"/>
            <p:cNvSpPr/>
            <p:nvPr/>
          </p:nvSpPr>
          <p:spPr>
            <a:xfrm>
              <a:off x="2557825" y="3415375"/>
              <a:ext cx="316100" cy="472875"/>
            </a:xfrm>
            <a:custGeom>
              <a:avLst/>
              <a:gdLst/>
              <a:ahLst/>
              <a:cxnLst/>
              <a:rect l="l" t="t" r="r" b="b"/>
              <a:pathLst>
                <a:path w="12644" h="18915" fill="none" extrusionOk="0">
                  <a:moveTo>
                    <a:pt x="1" y="18915"/>
                  </a:moveTo>
                  <a:lnTo>
                    <a:pt x="12643" y="13511"/>
                  </a:lnTo>
                  <a:lnTo>
                    <a:pt x="9674" y="1"/>
                  </a:lnTo>
                </a:path>
              </a:pathLst>
            </a:custGeom>
            <a:grpFill/>
            <a:ln w="750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2"/>
            <p:cNvSpPr/>
            <p:nvPr/>
          </p:nvSpPr>
          <p:spPr>
            <a:xfrm>
              <a:off x="2898075" y="2348800"/>
              <a:ext cx="455350" cy="455350"/>
            </a:xfrm>
            <a:custGeom>
              <a:avLst/>
              <a:gdLst/>
              <a:ahLst/>
              <a:cxnLst/>
              <a:rect l="l" t="t" r="r" b="b"/>
              <a:pathLst>
                <a:path w="18214" h="18214" extrusionOk="0">
                  <a:moveTo>
                    <a:pt x="7906" y="0"/>
                  </a:moveTo>
                  <a:cubicBezTo>
                    <a:pt x="3536" y="0"/>
                    <a:pt x="0" y="3536"/>
                    <a:pt x="0" y="7906"/>
                  </a:cubicBezTo>
                  <a:lnTo>
                    <a:pt x="0" y="10307"/>
                  </a:lnTo>
                  <a:cubicBezTo>
                    <a:pt x="0" y="14677"/>
                    <a:pt x="3536" y="18213"/>
                    <a:pt x="7906" y="18213"/>
                  </a:cubicBezTo>
                  <a:lnTo>
                    <a:pt x="10375" y="18213"/>
                  </a:lnTo>
                  <a:cubicBezTo>
                    <a:pt x="10908" y="18213"/>
                    <a:pt x="11442" y="18146"/>
                    <a:pt x="11942" y="18046"/>
                  </a:cubicBezTo>
                  <a:cubicBezTo>
                    <a:pt x="15612" y="17246"/>
                    <a:pt x="18213" y="14043"/>
                    <a:pt x="18213" y="10307"/>
                  </a:cubicBezTo>
                  <a:lnTo>
                    <a:pt x="18213" y="7906"/>
                  </a:lnTo>
                  <a:lnTo>
                    <a:pt x="18180" y="7906"/>
                  </a:lnTo>
                  <a:cubicBezTo>
                    <a:pt x="18213" y="3569"/>
                    <a:pt x="14711" y="33"/>
                    <a:pt x="103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2"/>
            <p:cNvSpPr/>
            <p:nvPr/>
          </p:nvSpPr>
          <p:spPr>
            <a:xfrm>
              <a:off x="2936425" y="2382975"/>
              <a:ext cx="122625" cy="152650"/>
            </a:xfrm>
            <a:custGeom>
              <a:avLst/>
              <a:gdLst/>
              <a:ahLst/>
              <a:cxnLst/>
              <a:rect l="l" t="t" r="r" b="b"/>
              <a:pathLst>
                <a:path w="4905" h="6106" fill="none" extrusionOk="0">
                  <a:moveTo>
                    <a:pt x="1" y="6105"/>
                  </a:moveTo>
                  <a:cubicBezTo>
                    <a:pt x="1" y="3170"/>
                    <a:pt x="2036" y="635"/>
                    <a:pt x="4904" y="1"/>
                  </a:cubicBezTo>
                </a:path>
              </a:pathLst>
            </a:custGeom>
            <a:grpFill/>
            <a:ln w="835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2"/>
            <p:cNvSpPr/>
            <p:nvPr/>
          </p:nvSpPr>
          <p:spPr>
            <a:xfrm>
              <a:off x="2985625" y="2443850"/>
              <a:ext cx="271075" cy="25875"/>
            </a:xfrm>
            <a:custGeom>
              <a:avLst/>
              <a:gdLst/>
              <a:ahLst/>
              <a:cxnLst/>
              <a:rect l="l" t="t" r="r" b="b"/>
              <a:pathLst>
                <a:path w="10843" h="1035" extrusionOk="0">
                  <a:moveTo>
                    <a:pt x="535" y="1"/>
                  </a:moveTo>
                  <a:cubicBezTo>
                    <a:pt x="234" y="1"/>
                    <a:pt x="1" y="234"/>
                    <a:pt x="34" y="501"/>
                  </a:cubicBezTo>
                  <a:cubicBezTo>
                    <a:pt x="34" y="801"/>
                    <a:pt x="234" y="1035"/>
                    <a:pt x="535" y="1035"/>
                  </a:cubicBezTo>
                  <a:lnTo>
                    <a:pt x="10342" y="1035"/>
                  </a:lnTo>
                  <a:cubicBezTo>
                    <a:pt x="10609" y="1035"/>
                    <a:pt x="10842" y="801"/>
                    <a:pt x="10842" y="501"/>
                  </a:cubicBezTo>
                  <a:cubicBezTo>
                    <a:pt x="10842" y="234"/>
                    <a:pt x="10609" y="1"/>
                    <a:pt x="103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2"/>
            <p:cNvSpPr/>
            <p:nvPr/>
          </p:nvSpPr>
          <p:spPr>
            <a:xfrm>
              <a:off x="2985625" y="2515575"/>
              <a:ext cx="271075" cy="26700"/>
            </a:xfrm>
            <a:custGeom>
              <a:avLst/>
              <a:gdLst/>
              <a:ahLst/>
              <a:cxnLst/>
              <a:rect l="l" t="t" r="r" b="b"/>
              <a:pathLst>
                <a:path w="10843" h="1068" extrusionOk="0">
                  <a:moveTo>
                    <a:pt x="535" y="1"/>
                  </a:moveTo>
                  <a:cubicBezTo>
                    <a:pt x="234" y="1"/>
                    <a:pt x="34" y="234"/>
                    <a:pt x="34" y="534"/>
                  </a:cubicBezTo>
                  <a:cubicBezTo>
                    <a:pt x="1" y="801"/>
                    <a:pt x="234" y="1035"/>
                    <a:pt x="535" y="1068"/>
                  </a:cubicBezTo>
                  <a:lnTo>
                    <a:pt x="10342" y="1068"/>
                  </a:lnTo>
                  <a:cubicBezTo>
                    <a:pt x="10609" y="1068"/>
                    <a:pt x="10842" y="834"/>
                    <a:pt x="10842" y="534"/>
                  </a:cubicBezTo>
                  <a:cubicBezTo>
                    <a:pt x="10842" y="234"/>
                    <a:pt x="10609" y="1"/>
                    <a:pt x="103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2"/>
            <p:cNvSpPr/>
            <p:nvPr/>
          </p:nvSpPr>
          <p:spPr>
            <a:xfrm>
              <a:off x="2986475" y="2587300"/>
              <a:ext cx="270225" cy="25875"/>
            </a:xfrm>
            <a:custGeom>
              <a:avLst/>
              <a:gdLst/>
              <a:ahLst/>
              <a:cxnLst/>
              <a:rect l="l" t="t" r="r" b="b"/>
              <a:pathLst>
                <a:path w="10809" h="1035" extrusionOk="0">
                  <a:moveTo>
                    <a:pt x="501" y="0"/>
                  </a:moveTo>
                  <a:cubicBezTo>
                    <a:pt x="200" y="0"/>
                    <a:pt x="0" y="234"/>
                    <a:pt x="0" y="534"/>
                  </a:cubicBezTo>
                  <a:cubicBezTo>
                    <a:pt x="0" y="801"/>
                    <a:pt x="200" y="1034"/>
                    <a:pt x="501" y="1034"/>
                  </a:cubicBezTo>
                  <a:lnTo>
                    <a:pt x="10308" y="1034"/>
                  </a:lnTo>
                  <a:cubicBezTo>
                    <a:pt x="10575" y="1034"/>
                    <a:pt x="10808" y="801"/>
                    <a:pt x="10808" y="534"/>
                  </a:cubicBezTo>
                  <a:cubicBezTo>
                    <a:pt x="10808" y="234"/>
                    <a:pt x="10575" y="0"/>
                    <a:pt x="103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2"/>
            <p:cNvSpPr/>
            <p:nvPr/>
          </p:nvSpPr>
          <p:spPr>
            <a:xfrm>
              <a:off x="2898075" y="2519750"/>
              <a:ext cx="455350" cy="284400"/>
            </a:xfrm>
            <a:custGeom>
              <a:avLst/>
              <a:gdLst/>
              <a:ahLst/>
              <a:cxnLst/>
              <a:rect l="l" t="t" r="r" b="b"/>
              <a:pathLst>
                <a:path w="18214" h="11376" extrusionOk="0">
                  <a:moveTo>
                    <a:pt x="101" y="0"/>
                  </a:moveTo>
                  <a:cubicBezTo>
                    <a:pt x="34" y="334"/>
                    <a:pt x="0" y="701"/>
                    <a:pt x="34" y="1068"/>
                  </a:cubicBezTo>
                  <a:lnTo>
                    <a:pt x="34" y="3469"/>
                  </a:lnTo>
                  <a:cubicBezTo>
                    <a:pt x="34" y="7839"/>
                    <a:pt x="3570" y="11375"/>
                    <a:pt x="7906" y="11375"/>
                  </a:cubicBezTo>
                  <a:lnTo>
                    <a:pt x="10308" y="11375"/>
                  </a:lnTo>
                  <a:cubicBezTo>
                    <a:pt x="14678" y="11375"/>
                    <a:pt x="18213" y="7839"/>
                    <a:pt x="18213" y="3469"/>
                  </a:cubicBezTo>
                  <a:lnTo>
                    <a:pt x="18213" y="1068"/>
                  </a:lnTo>
                  <a:cubicBezTo>
                    <a:pt x="18213" y="701"/>
                    <a:pt x="18180" y="334"/>
                    <a:pt x="18147" y="0"/>
                  </a:cubicBezTo>
                  <a:cubicBezTo>
                    <a:pt x="17580" y="3870"/>
                    <a:pt x="14244" y="6772"/>
                    <a:pt x="10308" y="6805"/>
                  </a:cubicBezTo>
                  <a:lnTo>
                    <a:pt x="7906" y="6805"/>
                  </a:lnTo>
                  <a:cubicBezTo>
                    <a:pt x="3970" y="6772"/>
                    <a:pt x="634" y="3870"/>
                    <a:pt x="1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2"/>
            <p:cNvSpPr/>
            <p:nvPr/>
          </p:nvSpPr>
          <p:spPr>
            <a:xfrm>
              <a:off x="2518625" y="2665675"/>
              <a:ext cx="542100" cy="541250"/>
            </a:xfrm>
            <a:custGeom>
              <a:avLst/>
              <a:gdLst/>
              <a:ahLst/>
              <a:cxnLst/>
              <a:rect l="l" t="t" r="r" b="b"/>
              <a:pathLst>
                <a:path w="21684" h="21650" extrusionOk="0">
                  <a:moveTo>
                    <a:pt x="9408" y="1"/>
                  </a:moveTo>
                  <a:cubicBezTo>
                    <a:pt x="4237" y="1"/>
                    <a:pt x="1" y="4204"/>
                    <a:pt x="1" y="9374"/>
                  </a:cubicBezTo>
                  <a:lnTo>
                    <a:pt x="1" y="12243"/>
                  </a:lnTo>
                  <a:cubicBezTo>
                    <a:pt x="1" y="17413"/>
                    <a:pt x="4204" y="21650"/>
                    <a:pt x="9408" y="21650"/>
                  </a:cubicBezTo>
                  <a:lnTo>
                    <a:pt x="12376" y="21650"/>
                  </a:lnTo>
                  <a:cubicBezTo>
                    <a:pt x="13010" y="21616"/>
                    <a:pt x="13644" y="21550"/>
                    <a:pt x="14244" y="21416"/>
                  </a:cubicBezTo>
                  <a:cubicBezTo>
                    <a:pt x="18581" y="20482"/>
                    <a:pt x="21650" y="16679"/>
                    <a:pt x="21683" y="12243"/>
                  </a:cubicBezTo>
                  <a:lnTo>
                    <a:pt x="21683" y="9408"/>
                  </a:lnTo>
                  <a:lnTo>
                    <a:pt x="21650" y="9374"/>
                  </a:lnTo>
                  <a:cubicBezTo>
                    <a:pt x="21650" y="4971"/>
                    <a:pt x="18548" y="1135"/>
                    <a:pt x="14244" y="201"/>
                  </a:cubicBezTo>
                  <a:cubicBezTo>
                    <a:pt x="13611" y="68"/>
                    <a:pt x="12977" y="1"/>
                    <a:pt x="123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2"/>
            <p:cNvSpPr/>
            <p:nvPr/>
          </p:nvSpPr>
          <p:spPr>
            <a:xfrm>
              <a:off x="2564500" y="2704875"/>
              <a:ext cx="145125" cy="182650"/>
            </a:xfrm>
            <a:custGeom>
              <a:avLst/>
              <a:gdLst/>
              <a:ahLst/>
              <a:cxnLst/>
              <a:rect l="l" t="t" r="r" b="b"/>
              <a:pathLst>
                <a:path w="5805" h="7306" fill="none" extrusionOk="0">
                  <a:moveTo>
                    <a:pt x="1" y="7306"/>
                  </a:moveTo>
                  <a:cubicBezTo>
                    <a:pt x="1" y="3803"/>
                    <a:pt x="2402" y="801"/>
                    <a:pt x="5805" y="1"/>
                  </a:cubicBezTo>
                </a:path>
              </a:pathLst>
            </a:custGeom>
            <a:grpFill/>
            <a:ln w="835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2"/>
            <p:cNvSpPr/>
            <p:nvPr/>
          </p:nvSpPr>
          <p:spPr>
            <a:xfrm>
              <a:off x="2623700" y="2778275"/>
              <a:ext cx="322775" cy="30875"/>
            </a:xfrm>
            <a:custGeom>
              <a:avLst/>
              <a:gdLst/>
              <a:ahLst/>
              <a:cxnLst/>
              <a:rect l="l" t="t" r="r" b="b"/>
              <a:pathLst>
                <a:path w="12911" h="1235" extrusionOk="0">
                  <a:moveTo>
                    <a:pt x="635" y="0"/>
                  </a:moveTo>
                  <a:cubicBezTo>
                    <a:pt x="268" y="0"/>
                    <a:pt x="1" y="267"/>
                    <a:pt x="1" y="600"/>
                  </a:cubicBezTo>
                  <a:cubicBezTo>
                    <a:pt x="1" y="967"/>
                    <a:pt x="268" y="1234"/>
                    <a:pt x="635" y="1234"/>
                  </a:cubicBezTo>
                  <a:lnTo>
                    <a:pt x="12310" y="1234"/>
                  </a:lnTo>
                  <a:cubicBezTo>
                    <a:pt x="12643" y="1234"/>
                    <a:pt x="12910" y="967"/>
                    <a:pt x="12910" y="600"/>
                  </a:cubicBezTo>
                  <a:cubicBezTo>
                    <a:pt x="12910" y="267"/>
                    <a:pt x="12643" y="0"/>
                    <a:pt x="123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2"/>
            <p:cNvSpPr/>
            <p:nvPr/>
          </p:nvSpPr>
          <p:spPr>
            <a:xfrm>
              <a:off x="2623700" y="2863325"/>
              <a:ext cx="322775" cy="30875"/>
            </a:xfrm>
            <a:custGeom>
              <a:avLst/>
              <a:gdLst/>
              <a:ahLst/>
              <a:cxnLst/>
              <a:rect l="l" t="t" r="r" b="b"/>
              <a:pathLst>
                <a:path w="12911" h="1235" extrusionOk="0">
                  <a:moveTo>
                    <a:pt x="635" y="1"/>
                  </a:moveTo>
                  <a:cubicBezTo>
                    <a:pt x="268" y="1"/>
                    <a:pt x="1" y="301"/>
                    <a:pt x="1" y="634"/>
                  </a:cubicBezTo>
                  <a:cubicBezTo>
                    <a:pt x="1" y="968"/>
                    <a:pt x="268" y="1235"/>
                    <a:pt x="635" y="1235"/>
                  </a:cubicBezTo>
                  <a:lnTo>
                    <a:pt x="12310" y="1235"/>
                  </a:lnTo>
                  <a:cubicBezTo>
                    <a:pt x="12643" y="1235"/>
                    <a:pt x="12910" y="968"/>
                    <a:pt x="12910" y="634"/>
                  </a:cubicBezTo>
                  <a:cubicBezTo>
                    <a:pt x="12910" y="301"/>
                    <a:pt x="12643" y="1"/>
                    <a:pt x="123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2"/>
            <p:cNvSpPr/>
            <p:nvPr/>
          </p:nvSpPr>
          <p:spPr>
            <a:xfrm>
              <a:off x="2623700" y="2948375"/>
              <a:ext cx="322775" cy="31725"/>
            </a:xfrm>
            <a:custGeom>
              <a:avLst/>
              <a:gdLst/>
              <a:ahLst/>
              <a:cxnLst/>
              <a:rect l="l" t="t" r="r" b="b"/>
              <a:pathLst>
                <a:path w="12911" h="1269" extrusionOk="0">
                  <a:moveTo>
                    <a:pt x="635" y="1"/>
                  </a:moveTo>
                  <a:cubicBezTo>
                    <a:pt x="268" y="1"/>
                    <a:pt x="1" y="301"/>
                    <a:pt x="1" y="635"/>
                  </a:cubicBezTo>
                  <a:cubicBezTo>
                    <a:pt x="1" y="968"/>
                    <a:pt x="268" y="1269"/>
                    <a:pt x="635" y="1269"/>
                  </a:cubicBezTo>
                  <a:lnTo>
                    <a:pt x="12310" y="1269"/>
                  </a:lnTo>
                  <a:cubicBezTo>
                    <a:pt x="12643" y="1269"/>
                    <a:pt x="12910" y="968"/>
                    <a:pt x="12910" y="635"/>
                  </a:cubicBezTo>
                  <a:cubicBezTo>
                    <a:pt x="12910" y="301"/>
                    <a:pt x="12643" y="1"/>
                    <a:pt x="123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2"/>
            <p:cNvSpPr/>
            <p:nvPr/>
          </p:nvSpPr>
          <p:spPr>
            <a:xfrm>
              <a:off x="2518625" y="2868325"/>
              <a:ext cx="542100" cy="338600"/>
            </a:xfrm>
            <a:custGeom>
              <a:avLst/>
              <a:gdLst/>
              <a:ahLst/>
              <a:cxnLst/>
              <a:rect l="l" t="t" r="r" b="b"/>
              <a:pathLst>
                <a:path w="21684" h="13544" extrusionOk="0">
                  <a:moveTo>
                    <a:pt x="101" y="1"/>
                  </a:moveTo>
                  <a:cubicBezTo>
                    <a:pt x="34" y="434"/>
                    <a:pt x="1" y="868"/>
                    <a:pt x="1" y="1302"/>
                  </a:cubicBezTo>
                  <a:lnTo>
                    <a:pt x="1" y="4137"/>
                  </a:lnTo>
                  <a:cubicBezTo>
                    <a:pt x="1" y="9341"/>
                    <a:pt x="4204" y="13544"/>
                    <a:pt x="9408" y="13544"/>
                  </a:cubicBezTo>
                  <a:lnTo>
                    <a:pt x="12276" y="13544"/>
                  </a:lnTo>
                  <a:cubicBezTo>
                    <a:pt x="17480" y="13544"/>
                    <a:pt x="21683" y="9341"/>
                    <a:pt x="21683" y="4137"/>
                  </a:cubicBezTo>
                  <a:lnTo>
                    <a:pt x="21683" y="1302"/>
                  </a:lnTo>
                  <a:cubicBezTo>
                    <a:pt x="21683" y="868"/>
                    <a:pt x="21650" y="434"/>
                    <a:pt x="21583" y="1"/>
                  </a:cubicBezTo>
                  <a:cubicBezTo>
                    <a:pt x="20949" y="4637"/>
                    <a:pt x="16946" y="8106"/>
                    <a:pt x="12276" y="8106"/>
                  </a:cubicBezTo>
                  <a:lnTo>
                    <a:pt x="9408" y="8106"/>
                  </a:lnTo>
                  <a:cubicBezTo>
                    <a:pt x="4704" y="8106"/>
                    <a:pt x="735" y="4637"/>
                    <a:pt x="1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2"/>
            <p:cNvSpPr/>
            <p:nvPr/>
          </p:nvSpPr>
          <p:spPr>
            <a:xfrm>
              <a:off x="2364350" y="3141850"/>
              <a:ext cx="646325" cy="646325"/>
            </a:xfrm>
            <a:custGeom>
              <a:avLst/>
              <a:gdLst/>
              <a:ahLst/>
              <a:cxnLst/>
              <a:rect l="l" t="t" r="r" b="b"/>
              <a:pathLst>
                <a:path w="25853" h="25853" extrusionOk="0">
                  <a:moveTo>
                    <a:pt x="11242" y="1"/>
                  </a:moveTo>
                  <a:cubicBezTo>
                    <a:pt x="5038" y="1"/>
                    <a:pt x="1" y="5004"/>
                    <a:pt x="1" y="11209"/>
                  </a:cubicBezTo>
                  <a:lnTo>
                    <a:pt x="1" y="14611"/>
                  </a:lnTo>
                  <a:cubicBezTo>
                    <a:pt x="1" y="20816"/>
                    <a:pt x="5038" y="25853"/>
                    <a:pt x="11242" y="25853"/>
                  </a:cubicBezTo>
                  <a:lnTo>
                    <a:pt x="14745" y="25853"/>
                  </a:lnTo>
                  <a:cubicBezTo>
                    <a:pt x="15512" y="25819"/>
                    <a:pt x="16246" y="25753"/>
                    <a:pt x="16980" y="25586"/>
                  </a:cubicBezTo>
                  <a:cubicBezTo>
                    <a:pt x="22150" y="24485"/>
                    <a:pt x="25853" y="19915"/>
                    <a:pt x="25853" y="14611"/>
                  </a:cubicBezTo>
                  <a:lnTo>
                    <a:pt x="25853" y="11209"/>
                  </a:lnTo>
                  <a:cubicBezTo>
                    <a:pt x="25853" y="5938"/>
                    <a:pt x="22150" y="1335"/>
                    <a:pt x="16980" y="234"/>
                  </a:cubicBezTo>
                  <a:cubicBezTo>
                    <a:pt x="16246" y="68"/>
                    <a:pt x="15512" y="1"/>
                    <a:pt x="147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2"/>
            <p:cNvSpPr/>
            <p:nvPr/>
          </p:nvSpPr>
          <p:spPr>
            <a:xfrm>
              <a:off x="2418575" y="3189400"/>
              <a:ext cx="173475" cy="216850"/>
            </a:xfrm>
            <a:custGeom>
              <a:avLst/>
              <a:gdLst/>
              <a:ahLst/>
              <a:cxnLst/>
              <a:rect l="l" t="t" r="r" b="b"/>
              <a:pathLst>
                <a:path w="6939" h="8674" fill="none" extrusionOk="0">
                  <a:moveTo>
                    <a:pt x="0" y="8673"/>
                  </a:moveTo>
                  <a:cubicBezTo>
                    <a:pt x="0" y="4503"/>
                    <a:pt x="2869" y="901"/>
                    <a:pt x="6938" y="0"/>
                  </a:cubicBezTo>
                </a:path>
              </a:pathLst>
            </a:custGeom>
            <a:grpFill/>
            <a:ln w="835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2"/>
            <p:cNvSpPr/>
            <p:nvPr/>
          </p:nvSpPr>
          <p:spPr>
            <a:xfrm>
              <a:off x="2488625" y="3276125"/>
              <a:ext cx="385300" cy="37550"/>
            </a:xfrm>
            <a:custGeom>
              <a:avLst/>
              <a:gdLst/>
              <a:ahLst/>
              <a:cxnLst/>
              <a:rect l="l" t="t" r="r" b="b"/>
              <a:pathLst>
                <a:path w="15412" h="1502" extrusionOk="0">
                  <a:moveTo>
                    <a:pt x="734" y="0"/>
                  </a:moveTo>
                  <a:cubicBezTo>
                    <a:pt x="334" y="0"/>
                    <a:pt x="0" y="334"/>
                    <a:pt x="0" y="734"/>
                  </a:cubicBezTo>
                  <a:cubicBezTo>
                    <a:pt x="0" y="1168"/>
                    <a:pt x="334" y="1501"/>
                    <a:pt x="734" y="1501"/>
                  </a:cubicBezTo>
                  <a:lnTo>
                    <a:pt x="14677" y="1501"/>
                  </a:lnTo>
                  <a:cubicBezTo>
                    <a:pt x="15078" y="1501"/>
                    <a:pt x="15411" y="1168"/>
                    <a:pt x="15411" y="734"/>
                  </a:cubicBezTo>
                  <a:cubicBezTo>
                    <a:pt x="15411" y="334"/>
                    <a:pt x="15078" y="0"/>
                    <a:pt x="146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2"/>
            <p:cNvSpPr/>
            <p:nvPr/>
          </p:nvSpPr>
          <p:spPr>
            <a:xfrm>
              <a:off x="2488625" y="3377850"/>
              <a:ext cx="385300" cy="36725"/>
            </a:xfrm>
            <a:custGeom>
              <a:avLst/>
              <a:gdLst/>
              <a:ahLst/>
              <a:cxnLst/>
              <a:rect l="l" t="t" r="r" b="b"/>
              <a:pathLst>
                <a:path w="15412" h="1469" extrusionOk="0">
                  <a:moveTo>
                    <a:pt x="734" y="1"/>
                  </a:moveTo>
                  <a:cubicBezTo>
                    <a:pt x="334" y="1"/>
                    <a:pt x="0" y="334"/>
                    <a:pt x="0" y="735"/>
                  </a:cubicBezTo>
                  <a:cubicBezTo>
                    <a:pt x="0" y="1135"/>
                    <a:pt x="334" y="1469"/>
                    <a:pt x="734" y="1469"/>
                  </a:cubicBezTo>
                  <a:lnTo>
                    <a:pt x="14677" y="1469"/>
                  </a:lnTo>
                  <a:cubicBezTo>
                    <a:pt x="15078" y="1469"/>
                    <a:pt x="15411" y="1135"/>
                    <a:pt x="15411" y="735"/>
                  </a:cubicBezTo>
                  <a:cubicBezTo>
                    <a:pt x="15411" y="334"/>
                    <a:pt x="15078" y="1"/>
                    <a:pt x="146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2"/>
            <p:cNvSpPr/>
            <p:nvPr/>
          </p:nvSpPr>
          <p:spPr>
            <a:xfrm>
              <a:off x="2488625" y="3480375"/>
              <a:ext cx="385300" cy="36775"/>
            </a:xfrm>
            <a:custGeom>
              <a:avLst/>
              <a:gdLst/>
              <a:ahLst/>
              <a:cxnLst/>
              <a:rect l="l" t="t" r="r" b="b"/>
              <a:pathLst>
                <a:path w="15412" h="1471" extrusionOk="0">
                  <a:moveTo>
                    <a:pt x="679" y="1"/>
                  </a:moveTo>
                  <a:cubicBezTo>
                    <a:pt x="304" y="1"/>
                    <a:pt x="0" y="323"/>
                    <a:pt x="0" y="737"/>
                  </a:cubicBezTo>
                  <a:cubicBezTo>
                    <a:pt x="0" y="1137"/>
                    <a:pt x="334" y="1471"/>
                    <a:pt x="734" y="1471"/>
                  </a:cubicBezTo>
                  <a:lnTo>
                    <a:pt x="14677" y="1471"/>
                  </a:lnTo>
                  <a:cubicBezTo>
                    <a:pt x="15078" y="1471"/>
                    <a:pt x="15411" y="1137"/>
                    <a:pt x="15411" y="737"/>
                  </a:cubicBezTo>
                  <a:cubicBezTo>
                    <a:pt x="15411" y="323"/>
                    <a:pt x="15108" y="1"/>
                    <a:pt x="14732" y="1"/>
                  </a:cubicBezTo>
                  <a:cubicBezTo>
                    <a:pt x="14714" y="1"/>
                    <a:pt x="14696" y="1"/>
                    <a:pt x="14677" y="3"/>
                  </a:cubicBezTo>
                  <a:lnTo>
                    <a:pt x="734" y="3"/>
                  </a:lnTo>
                  <a:cubicBezTo>
                    <a:pt x="715" y="1"/>
                    <a:pt x="697" y="1"/>
                    <a:pt x="6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2"/>
            <p:cNvSpPr/>
            <p:nvPr/>
          </p:nvSpPr>
          <p:spPr>
            <a:xfrm>
              <a:off x="2364350" y="3383700"/>
              <a:ext cx="646325" cy="404475"/>
            </a:xfrm>
            <a:custGeom>
              <a:avLst/>
              <a:gdLst/>
              <a:ahLst/>
              <a:cxnLst/>
              <a:rect l="l" t="t" r="r" b="b"/>
              <a:pathLst>
                <a:path w="25853" h="16179" extrusionOk="0">
                  <a:moveTo>
                    <a:pt x="101" y="0"/>
                  </a:moveTo>
                  <a:cubicBezTo>
                    <a:pt x="34" y="501"/>
                    <a:pt x="1" y="1034"/>
                    <a:pt x="1" y="1535"/>
                  </a:cubicBezTo>
                  <a:lnTo>
                    <a:pt x="1" y="4937"/>
                  </a:lnTo>
                  <a:cubicBezTo>
                    <a:pt x="1" y="11142"/>
                    <a:pt x="5038" y="16179"/>
                    <a:pt x="11242" y="16179"/>
                  </a:cubicBezTo>
                  <a:lnTo>
                    <a:pt x="14645" y="16179"/>
                  </a:lnTo>
                  <a:cubicBezTo>
                    <a:pt x="20816" y="16179"/>
                    <a:pt x="25853" y="11142"/>
                    <a:pt x="25853" y="4937"/>
                  </a:cubicBezTo>
                  <a:lnTo>
                    <a:pt x="25853" y="1535"/>
                  </a:lnTo>
                  <a:cubicBezTo>
                    <a:pt x="25853" y="1034"/>
                    <a:pt x="25819" y="501"/>
                    <a:pt x="25753" y="0"/>
                  </a:cubicBezTo>
                  <a:cubicBezTo>
                    <a:pt x="24985" y="5538"/>
                    <a:pt x="20215" y="9674"/>
                    <a:pt x="14645" y="9674"/>
                  </a:cubicBezTo>
                  <a:lnTo>
                    <a:pt x="11242" y="9674"/>
                  </a:lnTo>
                  <a:cubicBezTo>
                    <a:pt x="5638" y="9674"/>
                    <a:pt x="902" y="5538"/>
                    <a:pt x="1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2"/>
            <p:cNvSpPr/>
            <p:nvPr/>
          </p:nvSpPr>
          <p:spPr>
            <a:xfrm>
              <a:off x="2771325" y="3532125"/>
              <a:ext cx="768900" cy="768925"/>
            </a:xfrm>
            <a:custGeom>
              <a:avLst/>
              <a:gdLst/>
              <a:ahLst/>
              <a:cxnLst/>
              <a:rect l="l" t="t" r="r" b="b"/>
              <a:pathLst>
                <a:path w="30756" h="30757" extrusionOk="0">
                  <a:moveTo>
                    <a:pt x="13343" y="1"/>
                  </a:moveTo>
                  <a:cubicBezTo>
                    <a:pt x="5971" y="1"/>
                    <a:pt x="0" y="5972"/>
                    <a:pt x="0" y="13344"/>
                  </a:cubicBezTo>
                  <a:lnTo>
                    <a:pt x="0" y="17413"/>
                  </a:lnTo>
                  <a:cubicBezTo>
                    <a:pt x="0" y="24752"/>
                    <a:pt x="5971" y="30756"/>
                    <a:pt x="13343" y="30756"/>
                  </a:cubicBezTo>
                  <a:lnTo>
                    <a:pt x="17546" y="30756"/>
                  </a:lnTo>
                  <a:cubicBezTo>
                    <a:pt x="24851" y="30690"/>
                    <a:pt x="30755" y="24719"/>
                    <a:pt x="30755" y="17413"/>
                  </a:cubicBezTo>
                  <a:lnTo>
                    <a:pt x="30755" y="13344"/>
                  </a:lnTo>
                  <a:cubicBezTo>
                    <a:pt x="30755" y="7039"/>
                    <a:pt x="26352" y="1602"/>
                    <a:pt x="20215" y="301"/>
                  </a:cubicBezTo>
                  <a:cubicBezTo>
                    <a:pt x="19314" y="101"/>
                    <a:pt x="18413" y="1"/>
                    <a:pt x="175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2"/>
            <p:cNvSpPr/>
            <p:nvPr/>
          </p:nvSpPr>
          <p:spPr>
            <a:xfrm>
              <a:off x="2835525" y="3588000"/>
              <a:ext cx="206000" cy="258550"/>
            </a:xfrm>
            <a:custGeom>
              <a:avLst/>
              <a:gdLst/>
              <a:ahLst/>
              <a:cxnLst/>
              <a:rect l="l" t="t" r="r" b="b"/>
              <a:pathLst>
                <a:path w="8240" h="10342" fill="none" extrusionOk="0">
                  <a:moveTo>
                    <a:pt x="1" y="10342"/>
                  </a:moveTo>
                  <a:cubicBezTo>
                    <a:pt x="1" y="5371"/>
                    <a:pt x="3403" y="1102"/>
                    <a:pt x="8240" y="1"/>
                  </a:cubicBezTo>
                </a:path>
              </a:pathLst>
            </a:custGeom>
            <a:grpFill/>
            <a:ln w="835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2"/>
            <p:cNvSpPr/>
            <p:nvPr/>
          </p:nvSpPr>
          <p:spPr>
            <a:xfrm>
              <a:off x="2919750" y="3691425"/>
              <a:ext cx="457850" cy="43425"/>
            </a:xfrm>
            <a:custGeom>
              <a:avLst/>
              <a:gdLst/>
              <a:ahLst/>
              <a:cxnLst/>
              <a:rect l="l" t="t" r="r" b="b"/>
              <a:pathLst>
                <a:path w="18314" h="1737" extrusionOk="0">
                  <a:moveTo>
                    <a:pt x="868" y="0"/>
                  </a:moveTo>
                  <a:cubicBezTo>
                    <a:pt x="368" y="0"/>
                    <a:pt x="1" y="367"/>
                    <a:pt x="1" y="868"/>
                  </a:cubicBezTo>
                  <a:cubicBezTo>
                    <a:pt x="1" y="1335"/>
                    <a:pt x="401" y="1735"/>
                    <a:pt x="868" y="1735"/>
                  </a:cubicBezTo>
                  <a:lnTo>
                    <a:pt x="17413" y="1735"/>
                  </a:lnTo>
                  <a:cubicBezTo>
                    <a:pt x="17433" y="1736"/>
                    <a:pt x="17452" y="1737"/>
                    <a:pt x="17471" y="1737"/>
                  </a:cubicBezTo>
                  <a:cubicBezTo>
                    <a:pt x="17944" y="1737"/>
                    <a:pt x="18314" y="1348"/>
                    <a:pt x="18314" y="868"/>
                  </a:cubicBezTo>
                  <a:cubicBezTo>
                    <a:pt x="18314" y="367"/>
                    <a:pt x="17947" y="0"/>
                    <a:pt x="174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2"/>
            <p:cNvSpPr/>
            <p:nvPr/>
          </p:nvSpPr>
          <p:spPr>
            <a:xfrm>
              <a:off x="2919750" y="3812350"/>
              <a:ext cx="457850" cy="44200"/>
            </a:xfrm>
            <a:custGeom>
              <a:avLst/>
              <a:gdLst/>
              <a:ahLst/>
              <a:cxnLst/>
              <a:rect l="l" t="t" r="r" b="b"/>
              <a:pathLst>
                <a:path w="18314" h="1768" extrusionOk="0">
                  <a:moveTo>
                    <a:pt x="868" y="0"/>
                  </a:moveTo>
                  <a:cubicBezTo>
                    <a:pt x="401" y="0"/>
                    <a:pt x="1" y="400"/>
                    <a:pt x="1" y="901"/>
                  </a:cubicBezTo>
                  <a:cubicBezTo>
                    <a:pt x="1" y="1368"/>
                    <a:pt x="368" y="1768"/>
                    <a:pt x="868" y="1768"/>
                  </a:cubicBezTo>
                  <a:lnTo>
                    <a:pt x="17413" y="1768"/>
                  </a:lnTo>
                  <a:cubicBezTo>
                    <a:pt x="17914" y="1768"/>
                    <a:pt x="18314" y="1368"/>
                    <a:pt x="18314" y="901"/>
                  </a:cubicBezTo>
                  <a:cubicBezTo>
                    <a:pt x="18314" y="400"/>
                    <a:pt x="17947" y="0"/>
                    <a:pt x="174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2"/>
            <p:cNvSpPr/>
            <p:nvPr/>
          </p:nvSpPr>
          <p:spPr>
            <a:xfrm>
              <a:off x="2919750" y="3934100"/>
              <a:ext cx="457850" cy="43425"/>
            </a:xfrm>
            <a:custGeom>
              <a:avLst/>
              <a:gdLst/>
              <a:ahLst/>
              <a:cxnLst/>
              <a:rect l="l" t="t" r="r" b="b"/>
              <a:pathLst>
                <a:path w="18314" h="1737" extrusionOk="0">
                  <a:moveTo>
                    <a:pt x="868" y="0"/>
                  </a:moveTo>
                  <a:cubicBezTo>
                    <a:pt x="401" y="0"/>
                    <a:pt x="1" y="400"/>
                    <a:pt x="1" y="867"/>
                  </a:cubicBezTo>
                  <a:cubicBezTo>
                    <a:pt x="1" y="1368"/>
                    <a:pt x="401" y="1735"/>
                    <a:pt x="868" y="1735"/>
                  </a:cubicBezTo>
                  <a:lnTo>
                    <a:pt x="17413" y="1735"/>
                  </a:lnTo>
                  <a:cubicBezTo>
                    <a:pt x="17433" y="1736"/>
                    <a:pt x="17452" y="1737"/>
                    <a:pt x="17471" y="1737"/>
                  </a:cubicBezTo>
                  <a:cubicBezTo>
                    <a:pt x="17944" y="1737"/>
                    <a:pt x="18314" y="1348"/>
                    <a:pt x="18314" y="867"/>
                  </a:cubicBezTo>
                  <a:cubicBezTo>
                    <a:pt x="18314" y="400"/>
                    <a:pt x="17947" y="0"/>
                    <a:pt x="174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2"/>
            <p:cNvSpPr/>
            <p:nvPr/>
          </p:nvSpPr>
          <p:spPr>
            <a:xfrm>
              <a:off x="2771325" y="3819850"/>
              <a:ext cx="768900" cy="481200"/>
            </a:xfrm>
            <a:custGeom>
              <a:avLst/>
              <a:gdLst/>
              <a:ahLst/>
              <a:cxnLst/>
              <a:rect l="l" t="t" r="r" b="b"/>
              <a:pathLst>
                <a:path w="30756" h="19248" extrusionOk="0">
                  <a:moveTo>
                    <a:pt x="134" y="0"/>
                  </a:moveTo>
                  <a:cubicBezTo>
                    <a:pt x="67" y="601"/>
                    <a:pt x="0" y="1201"/>
                    <a:pt x="0" y="1835"/>
                  </a:cubicBezTo>
                  <a:lnTo>
                    <a:pt x="0" y="5904"/>
                  </a:lnTo>
                  <a:cubicBezTo>
                    <a:pt x="0" y="13243"/>
                    <a:pt x="5971" y="19247"/>
                    <a:pt x="13343" y="19247"/>
                  </a:cubicBezTo>
                  <a:lnTo>
                    <a:pt x="17413" y="19247"/>
                  </a:lnTo>
                  <a:cubicBezTo>
                    <a:pt x="24785" y="19247"/>
                    <a:pt x="30755" y="13243"/>
                    <a:pt x="30755" y="5904"/>
                  </a:cubicBezTo>
                  <a:lnTo>
                    <a:pt x="30755" y="1835"/>
                  </a:lnTo>
                  <a:cubicBezTo>
                    <a:pt x="30755" y="1201"/>
                    <a:pt x="30722" y="601"/>
                    <a:pt x="30655" y="0"/>
                  </a:cubicBezTo>
                  <a:cubicBezTo>
                    <a:pt x="29721" y="6605"/>
                    <a:pt x="24084" y="11508"/>
                    <a:pt x="17413" y="11508"/>
                  </a:cubicBezTo>
                  <a:lnTo>
                    <a:pt x="13376" y="11508"/>
                  </a:lnTo>
                  <a:cubicBezTo>
                    <a:pt x="6705" y="11508"/>
                    <a:pt x="1068" y="6605"/>
                    <a:pt x="1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2"/>
            <p:cNvSpPr/>
            <p:nvPr/>
          </p:nvSpPr>
          <p:spPr>
            <a:xfrm>
              <a:off x="3059025" y="3121000"/>
              <a:ext cx="344425" cy="399475"/>
            </a:xfrm>
            <a:custGeom>
              <a:avLst/>
              <a:gdLst/>
              <a:ahLst/>
              <a:cxnLst/>
              <a:rect l="l" t="t" r="r" b="b"/>
              <a:pathLst>
                <a:path w="13777" h="15979" extrusionOk="0">
                  <a:moveTo>
                    <a:pt x="6905" y="1"/>
                  </a:moveTo>
                  <a:cubicBezTo>
                    <a:pt x="3103" y="1"/>
                    <a:pt x="0" y="3570"/>
                    <a:pt x="0" y="8007"/>
                  </a:cubicBezTo>
                  <a:cubicBezTo>
                    <a:pt x="0" y="12410"/>
                    <a:pt x="3103" y="15979"/>
                    <a:pt x="6905" y="15979"/>
                  </a:cubicBezTo>
                  <a:cubicBezTo>
                    <a:pt x="10708" y="15979"/>
                    <a:pt x="13777" y="12410"/>
                    <a:pt x="13777" y="8007"/>
                  </a:cubicBezTo>
                  <a:cubicBezTo>
                    <a:pt x="13777" y="3570"/>
                    <a:pt x="10708" y="1"/>
                    <a:pt x="69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2"/>
            <p:cNvSpPr/>
            <p:nvPr/>
          </p:nvSpPr>
          <p:spPr>
            <a:xfrm>
              <a:off x="3133250" y="3196900"/>
              <a:ext cx="196825" cy="247700"/>
            </a:xfrm>
            <a:custGeom>
              <a:avLst/>
              <a:gdLst/>
              <a:ahLst/>
              <a:cxnLst/>
              <a:rect l="l" t="t" r="r" b="b"/>
              <a:pathLst>
                <a:path w="7873" h="9908" extrusionOk="0">
                  <a:moveTo>
                    <a:pt x="3936" y="0"/>
                  </a:moveTo>
                  <a:cubicBezTo>
                    <a:pt x="1768" y="0"/>
                    <a:pt x="0" y="2202"/>
                    <a:pt x="0" y="4971"/>
                  </a:cubicBezTo>
                  <a:cubicBezTo>
                    <a:pt x="0" y="7706"/>
                    <a:pt x="1768" y="9907"/>
                    <a:pt x="3936" y="9907"/>
                  </a:cubicBezTo>
                  <a:cubicBezTo>
                    <a:pt x="6105" y="9907"/>
                    <a:pt x="7872" y="7706"/>
                    <a:pt x="7872" y="4971"/>
                  </a:cubicBezTo>
                  <a:cubicBezTo>
                    <a:pt x="7872" y="2202"/>
                    <a:pt x="6105" y="0"/>
                    <a:pt x="39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2"/>
            <p:cNvSpPr/>
            <p:nvPr/>
          </p:nvSpPr>
          <p:spPr>
            <a:xfrm>
              <a:off x="3132400" y="3225250"/>
              <a:ext cx="99275" cy="219350"/>
            </a:xfrm>
            <a:custGeom>
              <a:avLst/>
              <a:gdLst/>
              <a:ahLst/>
              <a:cxnLst/>
              <a:rect l="l" t="t" r="r" b="b"/>
              <a:pathLst>
                <a:path w="3971" h="8774" fill="none" extrusionOk="0">
                  <a:moveTo>
                    <a:pt x="3970" y="8773"/>
                  </a:moveTo>
                  <a:cubicBezTo>
                    <a:pt x="1802" y="8773"/>
                    <a:pt x="34" y="6572"/>
                    <a:pt x="34" y="3837"/>
                  </a:cubicBezTo>
                  <a:cubicBezTo>
                    <a:pt x="1" y="2402"/>
                    <a:pt x="501" y="1035"/>
                    <a:pt x="1469" y="1"/>
                  </a:cubicBezTo>
                </a:path>
              </a:pathLst>
            </a:custGeom>
            <a:grpFill/>
            <a:ln w="750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2"/>
            <p:cNvSpPr/>
            <p:nvPr/>
          </p:nvSpPr>
          <p:spPr>
            <a:xfrm>
              <a:off x="2963125" y="2726550"/>
              <a:ext cx="389475" cy="452025"/>
            </a:xfrm>
            <a:custGeom>
              <a:avLst/>
              <a:gdLst/>
              <a:ahLst/>
              <a:cxnLst/>
              <a:rect l="l" t="t" r="r" b="b"/>
              <a:pathLst>
                <a:path w="15579" h="18081" extrusionOk="0">
                  <a:moveTo>
                    <a:pt x="7773" y="1"/>
                  </a:moveTo>
                  <a:cubicBezTo>
                    <a:pt x="3503" y="1"/>
                    <a:pt x="0" y="4071"/>
                    <a:pt x="0" y="9041"/>
                  </a:cubicBezTo>
                  <a:cubicBezTo>
                    <a:pt x="0" y="14044"/>
                    <a:pt x="3503" y="18081"/>
                    <a:pt x="7773" y="18081"/>
                  </a:cubicBezTo>
                  <a:cubicBezTo>
                    <a:pt x="12076" y="18081"/>
                    <a:pt x="15578" y="14044"/>
                    <a:pt x="15578" y="9041"/>
                  </a:cubicBezTo>
                  <a:cubicBezTo>
                    <a:pt x="15578" y="4071"/>
                    <a:pt x="12076" y="1"/>
                    <a:pt x="77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2"/>
            <p:cNvSpPr/>
            <p:nvPr/>
          </p:nvSpPr>
          <p:spPr>
            <a:xfrm>
              <a:off x="3046525" y="2812450"/>
              <a:ext cx="222675" cy="280225"/>
            </a:xfrm>
            <a:custGeom>
              <a:avLst/>
              <a:gdLst/>
              <a:ahLst/>
              <a:cxnLst/>
              <a:rect l="l" t="t" r="r" b="b"/>
              <a:pathLst>
                <a:path w="8907" h="11209" extrusionOk="0">
                  <a:moveTo>
                    <a:pt x="4437" y="1"/>
                  </a:moveTo>
                  <a:cubicBezTo>
                    <a:pt x="2001" y="1"/>
                    <a:pt x="0" y="2536"/>
                    <a:pt x="0" y="5605"/>
                  </a:cubicBezTo>
                  <a:cubicBezTo>
                    <a:pt x="0" y="8707"/>
                    <a:pt x="2001" y="11209"/>
                    <a:pt x="4437" y="11209"/>
                  </a:cubicBezTo>
                  <a:cubicBezTo>
                    <a:pt x="6905" y="11209"/>
                    <a:pt x="8906" y="8707"/>
                    <a:pt x="8906" y="5605"/>
                  </a:cubicBezTo>
                  <a:cubicBezTo>
                    <a:pt x="8906" y="2536"/>
                    <a:pt x="6905" y="1"/>
                    <a:pt x="44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2"/>
            <p:cNvSpPr/>
            <p:nvPr/>
          </p:nvSpPr>
          <p:spPr>
            <a:xfrm>
              <a:off x="3045675" y="2844975"/>
              <a:ext cx="111775" cy="247700"/>
            </a:xfrm>
            <a:custGeom>
              <a:avLst/>
              <a:gdLst/>
              <a:ahLst/>
              <a:cxnLst/>
              <a:rect l="l" t="t" r="r" b="b"/>
              <a:pathLst>
                <a:path w="4471" h="9908" fill="none" extrusionOk="0">
                  <a:moveTo>
                    <a:pt x="4471" y="9908"/>
                  </a:moveTo>
                  <a:cubicBezTo>
                    <a:pt x="2035" y="9908"/>
                    <a:pt x="34" y="7406"/>
                    <a:pt x="34" y="4304"/>
                  </a:cubicBezTo>
                  <a:cubicBezTo>
                    <a:pt x="1" y="2703"/>
                    <a:pt x="601" y="1168"/>
                    <a:pt x="1669" y="1"/>
                  </a:cubicBezTo>
                </a:path>
              </a:pathLst>
            </a:custGeom>
            <a:grpFill/>
            <a:ln w="750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2"/>
            <p:cNvSpPr/>
            <p:nvPr/>
          </p:nvSpPr>
          <p:spPr>
            <a:xfrm>
              <a:off x="3242475" y="2480550"/>
              <a:ext cx="388650" cy="451175"/>
            </a:xfrm>
            <a:custGeom>
              <a:avLst/>
              <a:gdLst/>
              <a:ahLst/>
              <a:cxnLst/>
              <a:rect l="l" t="t" r="r" b="b"/>
              <a:pathLst>
                <a:path w="15546" h="18047" extrusionOk="0">
                  <a:moveTo>
                    <a:pt x="7773" y="1"/>
                  </a:moveTo>
                  <a:cubicBezTo>
                    <a:pt x="3470" y="1"/>
                    <a:pt x="1" y="4037"/>
                    <a:pt x="1" y="9007"/>
                  </a:cubicBezTo>
                  <a:cubicBezTo>
                    <a:pt x="1" y="14011"/>
                    <a:pt x="3470" y="18047"/>
                    <a:pt x="7773" y="18047"/>
                  </a:cubicBezTo>
                  <a:cubicBezTo>
                    <a:pt x="12076" y="18047"/>
                    <a:pt x="15545" y="14011"/>
                    <a:pt x="15545" y="9007"/>
                  </a:cubicBezTo>
                  <a:cubicBezTo>
                    <a:pt x="15545" y="4037"/>
                    <a:pt x="12076" y="1"/>
                    <a:pt x="77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2"/>
            <p:cNvSpPr/>
            <p:nvPr/>
          </p:nvSpPr>
          <p:spPr>
            <a:xfrm>
              <a:off x="3325050" y="2566450"/>
              <a:ext cx="222675" cy="279375"/>
            </a:xfrm>
            <a:custGeom>
              <a:avLst/>
              <a:gdLst/>
              <a:ahLst/>
              <a:cxnLst/>
              <a:rect l="l" t="t" r="r" b="b"/>
              <a:pathLst>
                <a:path w="8907" h="11175" extrusionOk="0">
                  <a:moveTo>
                    <a:pt x="4470" y="0"/>
                  </a:moveTo>
                  <a:cubicBezTo>
                    <a:pt x="2002" y="0"/>
                    <a:pt x="0" y="2502"/>
                    <a:pt x="0" y="5571"/>
                  </a:cubicBezTo>
                  <a:cubicBezTo>
                    <a:pt x="0" y="8673"/>
                    <a:pt x="2002" y="11175"/>
                    <a:pt x="4470" y="11175"/>
                  </a:cubicBezTo>
                  <a:cubicBezTo>
                    <a:pt x="6905" y="11175"/>
                    <a:pt x="8907" y="8673"/>
                    <a:pt x="8907" y="5571"/>
                  </a:cubicBezTo>
                  <a:cubicBezTo>
                    <a:pt x="8907" y="2502"/>
                    <a:pt x="6905" y="0"/>
                    <a:pt x="44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2"/>
            <p:cNvSpPr/>
            <p:nvPr/>
          </p:nvSpPr>
          <p:spPr>
            <a:xfrm>
              <a:off x="3324200" y="2598125"/>
              <a:ext cx="112625" cy="247700"/>
            </a:xfrm>
            <a:custGeom>
              <a:avLst/>
              <a:gdLst/>
              <a:ahLst/>
              <a:cxnLst/>
              <a:rect l="l" t="t" r="r" b="b"/>
              <a:pathLst>
                <a:path w="4505" h="9908" fill="none" extrusionOk="0">
                  <a:moveTo>
                    <a:pt x="4504" y="9908"/>
                  </a:moveTo>
                  <a:cubicBezTo>
                    <a:pt x="2036" y="9908"/>
                    <a:pt x="34" y="7406"/>
                    <a:pt x="34" y="4337"/>
                  </a:cubicBezTo>
                  <a:cubicBezTo>
                    <a:pt x="1" y="2736"/>
                    <a:pt x="601" y="1168"/>
                    <a:pt x="1669" y="1"/>
                  </a:cubicBezTo>
                </a:path>
              </a:pathLst>
            </a:custGeom>
            <a:grpFill/>
            <a:ln w="750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24" name="Google Shape;1124;p32"/>
            <p:cNvGrpSpPr/>
            <p:nvPr/>
          </p:nvGrpSpPr>
          <p:grpSpPr>
            <a:xfrm>
              <a:off x="3365900" y="2167825"/>
              <a:ext cx="898175" cy="759750"/>
              <a:chOff x="3365900" y="2167825"/>
              <a:chExt cx="898175" cy="759750"/>
            </a:xfrm>
            <a:grpFill/>
          </p:grpSpPr>
          <p:sp>
            <p:nvSpPr>
              <p:cNvPr id="1125" name="Google Shape;1125;p32"/>
              <p:cNvSpPr/>
              <p:nvPr/>
            </p:nvSpPr>
            <p:spPr>
              <a:xfrm>
                <a:off x="3526850" y="2193675"/>
                <a:ext cx="720550" cy="477875"/>
              </a:xfrm>
              <a:custGeom>
                <a:avLst/>
                <a:gdLst/>
                <a:ahLst/>
                <a:cxnLst/>
                <a:rect l="l" t="t" r="r" b="b"/>
                <a:pathLst>
                  <a:path w="28822" h="19115" extrusionOk="0">
                    <a:moveTo>
                      <a:pt x="1001" y="1"/>
                    </a:moveTo>
                    <a:lnTo>
                      <a:pt x="1" y="1568"/>
                    </a:lnTo>
                    <a:lnTo>
                      <a:pt x="27854" y="19114"/>
                    </a:lnTo>
                    <a:lnTo>
                      <a:pt x="28821" y="17547"/>
                    </a:lnTo>
                    <a:lnTo>
                      <a:pt x="10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32"/>
              <p:cNvSpPr/>
              <p:nvPr/>
            </p:nvSpPr>
            <p:spPr>
              <a:xfrm>
                <a:off x="3543525" y="2167825"/>
                <a:ext cx="720550" cy="477025"/>
              </a:xfrm>
              <a:custGeom>
                <a:avLst/>
                <a:gdLst/>
                <a:ahLst/>
                <a:cxnLst/>
                <a:rect l="l" t="t" r="r" b="b"/>
                <a:pathLst>
                  <a:path w="28822" h="19081" extrusionOk="0">
                    <a:moveTo>
                      <a:pt x="968" y="1"/>
                    </a:moveTo>
                    <a:lnTo>
                      <a:pt x="1" y="1535"/>
                    </a:lnTo>
                    <a:lnTo>
                      <a:pt x="27854" y="19081"/>
                    </a:lnTo>
                    <a:lnTo>
                      <a:pt x="28821" y="17546"/>
                    </a:lnTo>
                    <a:lnTo>
                      <a:pt x="96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32"/>
              <p:cNvSpPr/>
              <p:nvPr/>
            </p:nvSpPr>
            <p:spPr>
              <a:xfrm>
                <a:off x="3365900" y="2449700"/>
                <a:ext cx="720550" cy="477875"/>
              </a:xfrm>
              <a:custGeom>
                <a:avLst/>
                <a:gdLst/>
                <a:ahLst/>
                <a:cxnLst/>
                <a:rect l="l" t="t" r="r" b="b"/>
                <a:pathLst>
                  <a:path w="28822" h="19115" extrusionOk="0">
                    <a:moveTo>
                      <a:pt x="968" y="0"/>
                    </a:moveTo>
                    <a:lnTo>
                      <a:pt x="1" y="1568"/>
                    </a:lnTo>
                    <a:lnTo>
                      <a:pt x="27821" y="19114"/>
                    </a:lnTo>
                    <a:lnTo>
                      <a:pt x="28821" y="17580"/>
                    </a:lnTo>
                    <a:lnTo>
                      <a:pt x="96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32"/>
              <p:cNvSpPr/>
              <p:nvPr/>
            </p:nvSpPr>
            <p:spPr>
              <a:xfrm>
                <a:off x="3415100" y="2371300"/>
                <a:ext cx="720550" cy="477875"/>
              </a:xfrm>
              <a:custGeom>
                <a:avLst/>
                <a:gdLst/>
                <a:ahLst/>
                <a:cxnLst/>
                <a:rect l="l" t="t" r="r" b="b"/>
                <a:pathLst>
                  <a:path w="28822" h="19115" extrusionOk="0">
                    <a:moveTo>
                      <a:pt x="968" y="1"/>
                    </a:moveTo>
                    <a:lnTo>
                      <a:pt x="1" y="1569"/>
                    </a:lnTo>
                    <a:lnTo>
                      <a:pt x="27854" y="19114"/>
                    </a:lnTo>
                    <a:lnTo>
                      <a:pt x="28821" y="17547"/>
                    </a:lnTo>
                    <a:lnTo>
                      <a:pt x="96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32"/>
              <p:cNvSpPr/>
              <p:nvPr/>
            </p:nvSpPr>
            <p:spPr>
              <a:xfrm>
                <a:off x="3470150" y="2284575"/>
                <a:ext cx="720550" cy="477025"/>
              </a:xfrm>
              <a:custGeom>
                <a:avLst/>
                <a:gdLst/>
                <a:ahLst/>
                <a:cxnLst/>
                <a:rect l="l" t="t" r="r" b="b"/>
                <a:pathLst>
                  <a:path w="28822" h="19081" extrusionOk="0">
                    <a:moveTo>
                      <a:pt x="968" y="1"/>
                    </a:moveTo>
                    <a:lnTo>
                      <a:pt x="0" y="1535"/>
                    </a:lnTo>
                    <a:lnTo>
                      <a:pt x="27854" y="19081"/>
                    </a:lnTo>
                    <a:lnTo>
                      <a:pt x="28821" y="17546"/>
                    </a:lnTo>
                    <a:lnTo>
                      <a:pt x="96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32"/>
              <p:cNvSpPr/>
              <p:nvPr/>
            </p:nvSpPr>
            <p:spPr>
              <a:xfrm>
                <a:off x="3382575" y="2423850"/>
                <a:ext cx="719725" cy="477850"/>
              </a:xfrm>
              <a:custGeom>
                <a:avLst/>
                <a:gdLst/>
                <a:ahLst/>
                <a:cxnLst/>
                <a:rect l="l" t="t" r="r" b="b"/>
                <a:pathLst>
                  <a:path w="28789" h="19114" extrusionOk="0">
                    <a:moveTo>
                      <a:pt x="968" y="0"/>
                    </a:moveTo>
                    <a:lnTo>
                      <a:pt x="1" y="1535"/>
                    </a:lnTo>
                    <a:lnTo>
                      <a:pt x="27821" y="19114"/>
                    </a:lnTo>
                    <a:lnTo>
                      <a:pt x="28788" y="17546"/>
                    </a:lnTo>
                    <a:lnTo>
                      <a:pt x="96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32"/>
              <p:cNvSpPr/>
              <p:nvPr/>
            </p:nvSpPr>
            <p:spPr>
              <a:xfrm>
                <a:off x="3431800" y="2345450"/>
                <a:ext cx="720525" cy="477875"/>
              </a:xfrm>
              <a:custGeom>
                <a:avLst/>
                <a:gdLst/>
                <a:ahLst/>
                <a:cxnLst/>
                <a:rect l="l" t="t" r="r" b="b"/>
                <a:pathLst>
                  <a:path w="28821" h="19115" extrusionOk="0">
                    <a:moveTo>
                      <a:pt x="967" y="1"/>
                    </a:moveTo>
                    <a:lnTo>
                      <a:pt x="0" y="1535"/>
                    </a:lnTo>
                    <a:lnTo>
                      <a:pt x="27853" y="19114"/>
                    </a:lnTo>
                    <a:lnTo>
                      <a:pt x="28821" y="17547"/>
                    </a:lnTo>
                    <a:lnTo>
                      <a:pt x="96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32"/>
              <p:cNvSpPr/>
              <p:nvPr/>
            </p:nvSpPr>
            <p:spPr>
              <a:xfrm>
                <a:off x="3486825" y="2257900"/>
                <a:ext cx="720550" cy="477850"/>
              </a:xfrm>
              <a:custGeom>
                <a:avLst/>
                <a:gdLst/>
                <a:ahLst/>
                <a:cxnLst/>
                <a:rect l="l" t="t" r="r" b="b"/>
                <a:pathLst>
                  <a:path w="28822" h="19114" extrusionOk="0">
                    <a:moveTo>
                      <a:pt x="968" y="0"/>
                    </a:moveTo>
                    <a:lnTo>
                      <a:pt x="1" y="1568"/>
                    </a:lnTo>
                    <a:lnTo>
                      <a:pt x="27820" y="19114"/>
                    </a:lnTo>
                    <a:lnTo>
                      <a:pt x="28821" y="17546"/>
                    </a:lnTo>
                    <a:lnTo>
                      <a:pt x="96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33" name="Google Shape;1133;p32"/>
            <p:cNvGrpSpPr/>
            <p:nvPr/>
          </p:nvGrpSpPr>
          <p:grpSpPr>
            <a:xfrm>
              <a:off x="3475975" y="3884900"/>
              <a:ext cx="577125" cy="362775"/>
              <a:chOff x="3475975" y="3884900"/>
              <a:chExt cx="577125" cy="362775"/>
            </a:xfrm>
            <a:grpFill/>
          </p:grpSpPr>
          <p:sp>
            <p:nvSpPr>
              <p:cNvPr id="1134" name="Google Shape;1134;p32"/>
              <p:cNvSpPr/>
              <p:nvPr/>
            </p:nvSpPr>
            <p:spPr>
              <a:xfrm>
                <a:off x="3475975" y="3918675"/>
                <a:ext cx="159325" cy="326650"/>
              </a:xfrm>
              <a:custGeom>
                <a:avLst/>
                <a:gdLst/>
                <a:ahLst/>
                <a:cxnLst/>
                <a:rect l="l" t="t" r="r" b="b"/>
                <a:pathLst>
                  <a:path w="6373" h="13066" extrusionOk="0">
                    <a:moveTo>
                      <a:pt x="5242" y="0"/>
                    </a:moveTo>
                    <a:cubicBezTo>
                      <a:pt x="4704" y="0"/>
                      <a:pt x="4171" y="350"/>
                      <a:pt x="4137" y="1051"/>
                    </a:cubicBezTo>
                    <a:cubicBezTo>
                      <a:pt x="4137" y="1351"/>
                      <a:pt x="4171" y="1651"/>
                      <a:pt x="4204" y="1951"/>
                    </a:cubicBezTo>
                    <a:cubicBezTo>
                      <a:pt x="4237" y="2619"/>
                      <a:pt x="4304" y="3219"/>
                      <a:pt x="4337" y="3853"/>
                    </a:cubicBezTo>
                    <a:cubicBezTo>
                      <a:pt x="4404" y="4520"/>
                      <a:pt x="4437" y="5154"/>
                      <a:pt x="4471" y="5788"/>
                    </a:cubicBezTo>
                    <a:cubicBezTo>
                      <a:pt x="4504" y="6421"/>
                      <a:pt x="4504" y="7022"/>
                      <a:pt x="4437" y="7622"/>
                    </a:cubicBezTo>
                    <a:cubicBezTo>
                      <a:pt x="4337" y="8823"/>
                      <a:pt x="3870" y="9957"/>
                      <a:pt x="3137" y="10891"/>
                    </a:cubicBezTo>
                    <a:cubicBezTo>
                      <a:pt x="2770" y="11325"/>
                      <a:pt x="2303" y="11692"/>
                      <a:pt x="1769" y="11959"/>
                    </a:cubicBezTo>
                    <a:cubicBezTo>
                      <a:pt x="1202" y="12192"/>
                      <a:pt x="601" y="12359"/>
                      <a:pt x="1" y="12392"/>
                    </a:cubicBezTo>
                    <a:lnTo>
                      <a:pt x="1" y="13059"/>
                    </a:lnTo>
                    <a:cubicBezTo>
                      <a:pt x="93" y="13064"/>
                      <a:pt x="184" y="13066"/>
                      <a:pt x="275" y="13066"/>
                    </a:cubicBezTo>
                    <a:cubicBezTo>
                      <a:pt x="909" y="13066"/>
                      <a:pt x="1519" y="12964"/>
                      <a:pt x="2102" y="12759"/>
                    </a:cubicBezTo>
                    <a:cubicBezTo>
                      <a:pt x="2770" y="12526"/>
                      <a:pt x="3403" y="12125"/>
                      <a:pt x="3937" y="11625"/>
                    </a:cubicBezTo>
                    <a:cubicBezTo>
                      <a:pt x="4938" y="10591"/>
                      <a:pt x="5638" y="9290"/>
                      <a:pt x="5939" y="7889"/>
                    </a:cubicBezTo>
                    <a:cubicBezTo>
                      <a:pt x="6072" y="7189"/>
                      <a:pt x="6172" y="6488"/>
                      <a:pt x="6205" y="5788"/>
                    </a:cubicBezTo>
                    <a:cubicBezTo>
                      <a:pt x="6239" y="5120"/>
                      <a:pt x="6272" y="4420"/>
                      <a:pt x="6305" y="3786"/>
                    </a:cubicBezTo>
                    <a:cubicBezTo>
                      <a:pt x="6305" y="3186"/>
                      <a:pt x="6339" y="2552"/>
                      <a:pt x="6339" y="1918"/>
                    </a:cubicBezTo>
                    <a:lnTo>
                      <a:pt x="6372" y="1051"/>
                    </a:lnTo>
                    <a:cubicBezTo>
                      <a:pt x="6322" y="350"/>
                      <a:pt x="5780" y="0"/>
                      <a:pt x="524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32"/>
              <p:cNvSpPr/>
              <p:nvPr/>
            </p:nvSpPr>
            <p:spPr>
              <a:xfrm>
                <a:off x="3579400" y="3917825"/>
                <a:ext cx="55900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1953" extrusionOk="0">
                    <a:moveTo>
                      <a:pt x="1105" y="1"/>
                    </a:moveTo>
                    <a:cubicBezTo>
                      <a:pt x="567" y="1"/>
                      <a:pt x="34" y="351"/>
                      <a:pt x="0" y="1051"/>
                    </a:cubicBezTo>
                    <a:lnTo>
                      <a:pt x="0" y="1118"/>
                    </a:lnTo>
                    <a:cubicBezTo>
                      <a:pt x="0" y="1418"/>
                      <a:pt x="34" y="1685"/>
                      <a:pt x="67" y="1952"/>
                    </a:cubicBezTo>
                    <a:lnTo>
                      <a:pt x="2202" y="1952"/>
                    </a:lnTo>
                    <a:lnTo>
                      <a:pt x="2235" y="1085"/>
                    </a:lnTo>
                    <a:lnTo>
                      <a:pt x="2235" y="1051"/>
                    </a:lnTo>
                    <a:cubicBezTo>
                      <a:pt x="2185" y="351"/>
                      <a:pt x="1643" y="1"/>
                      <a:pt x="110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32"/>
              <p:cNvSpPr/>
              <p:nvPr/>
            </p:nvSpPr>
            <p:spPr>
              <a:xfrm>
                <a:off x="3599400" y="3884900"/>
                <a:ext cx="15875" cy="533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2135" extrusionOk="0">
                    <a:moveTo>
                      <a:pt x="1" y="0"/>
                    </a:moveTo>
                    <a:lnTo>
                      <a:pt x="1" y="2135"/>
                    </a:lnTo>
                    <a:lnTo>
                      <a:pt x="635" y="2135"/>
                    </a:lnTo>
                    <a:lnTo>
                      <a:pt x="6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32"/>
              <p:cNvSpPr/>
              <p:nvPr/>
            </p:nvSpPr>
            <p:spPr>
              <a:xfrm>
                <a:off x="3615250" y="3918450"/>
                <a:ext cx="159300" cy="329225"/>
              </a:xfrm>
              <a:custGeom>
                <a:avLst/>
                <a:gdLst/>
                <a:ahLst/>
                <a:cxnLst/>
                <a:rect l="l" t="t" r="r" b="b"/>
                <a:pathLst>
                  <a:path w="6372" h="13169" extrusionOk="0">
                    <a:moveTo>
                      <a:pt x="5254" y="1"/>
                    </a:moveTo>
                    <a:cubicBezTo>
                      <a:pt x="4696" y="1"/>
                      <a:pt x="4137" y="376"/>
                      <a:pt x="4137" y="1127"/>
                    </a:cubicBezTo>
                    <a:cubicBezTo>
                      <a:pt x="4137" y="1460"/>
                      <a:pt x="4204" y="1760"/>
                      <a:pt x="4204" y="2061"/>
                    </a:cubicBezTo>
                    <a:cubicBezTo>
                      <a:pt x="4237" y="2694"/>
                      <a:pt x="4304" y="3295"/>
                      <a:pt x="4337" y="3962"/>
                    </a:cubicBezTo>
                    <a:cubicBezTo>
                      <a:pt x="4404" y="4596"/>
                      <a:pt x="4437" y="5263"/>
                      <a:pt x="4470" y="5897"/>
                    </a:cubicBezTo>
                    <a:cubicBezTo>
                      <a:pt x="4504" y="6497"/>
                      <a:pt x="4504" y="7131"/>
                      <a:pt x="4437" y="7731"/>
                    </a:cubicBezTo>
                    <a:cubicBezTo>
                      <a:pt x="4337" y="8899"/>
                      <a:pt x="3870" y="10033"/>
                      <a:pt x="3136" y="10967"/>
                    </a:cubicBezTo>
                    <a:cubicBezTo>
                      <a:pt x="2769" y="11434"/>
                      <a:pt x="2302" y="11801"/>
                      <a:pt x="1769" y="12068"/>
                    </a:cubicBezTo>
                    <a:cubicBezTo>
                      <a:pt x="1201" y="12301"/>
                      <a:pt x="601" y="12435"/>
                      <a:pt x="1" y="12468"/>
                    </a:cubicBezTo>
                    <a:lnTo>
                      <a:pt x="1" y="13168"/>
                    </a:lnTo>
                    <a:cubicBezTo>
                      <a:pt x="701" y="13168"/>
                      <a:pt x="1435" y="13068"/>
                      <a:pt x="2102" y="12868"/>
                    </a:cubicBezTo>
                    <a:cubicBezTo>
                      <a:pt x="2769" y="12601"/>
                      <a:pt x="3403" y="12234"/>
                      <a:pt x="3937" y="11734"/>
                    </a:cubicBezTo>
                    <a:cubicBezTo>
                      <a:pt x="4937" y="10700"/>
                      <a:pt x="5638" y="9399"/>
                      <a:pt x="5938" y="7965"/>
                    </a:cubicBezTo>
                    <a:cubicBezTo>
                      <a:pt x="6072" y="7264"/>
                      <a:pt x="6172" y="6597"/>
                      <a:pt x="6205" y="5897"/>
                    </a:cubicBezTo>
                    <a:cubicBezTo>
                      <a:pt x="6238" y="5229"/>
                      <a:pt x="6272" y="4496"/>
                      <a:pt x="6305" y="3895"/>
                    </a:cubicBezTo>
                    <a:cubicBezTo>
                      <a:pt x="6305" y="3261"/>
                      <a:pt x="6338" y="2628"/>
                      <a:pt x="6338" y="2027"/>
                    </a:cubicBezTo>
                    <a:cubicBezTo>
                      <a:pt x="6372" y="1727"/>
                      <a:pt x="6372" y="1427"/>
                      <a:pt x="6372" y="1160"/>
                    </a:cubicBezTo>
                    <a:lnTo>
                      <a:pt x="6372" y="1127"/>
                    </a:lnTo>
                    <a:cubicBezTo>
                      <a:pt x="6372" y="376"/>
                      <a:pt x="5813" y="1"/>
                      <a:pt x="525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32"/>
              <p:cNvSpPr/>
              <p:nvPr/>
            </p:nvSpPr>
            <p:spPr>
              <a:xfrm>
                <a:off x="3718650" y="3918450"/>
                <a:ext cx="55900" cy="50700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2028" extrusionOk="0">
                    <a:moveTo>
                      <a:pt x="1118" y="1"/>
                    </a:moveTo>
                    <a:cubicBezTo>
                      <a:pt x="560" y="1"/>
                      <a:pt x="1" y="376"/>
                      <a:pt x="1" y="1127"/>
                    </a:cubicBezTo>
                    <a:cubicBezTo>
                      <a:pt x="1" y="1127"/>
                      <a:pt x="1" y="1160"/>
                      <a:pt x="1" y="1193"/>
                    </a:cubicBezTo>
                    <a:cubicBezTo>
                      <a:pt x="34" y="1460"/>
                      <a:pt x="34" y="1727"/>
                      <a:pt x="68" y="2027"/>
                    </a:cubicBezTo>
                    <a:lnTo>
                      <a:pt x="2202" y="2027"/>
                    </a:lnTo>
                    <a:cubicBezTo>
                      <a:pt x="2236" y="1727"/>
                      <a:pt x="2236" y="1427"/>
                      <a:pt x="2236" y="1160"/>
                    </a:cubicBezTo>
                    <a:lnTo>
                      <a:pt x="2236" y="1127"/>
                    </a:lnTo>
                    <a:cubicBezTo>
                      <a:pt x="2236" y="376"/>
                      <a:pt x="1677" y="1"/>
                      <a:pt x="111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32"/>
              <p:cNvSpPr/>
              <p:nvPr/>
            </p:nvSpPr>
            <p:spPr>
              <a:xfrm>
                <a:off x="3738675" y="3886550"/>
                <a:ext cx="15875" cy="5340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2136" extrusionOk="0">
                    <a:moveTo>
                      <a:pt x="0" y="1"/>
                    </a:moveTo>
                    <a:lnTo>
                      <a:pt x="0" y="2136"/>
                    </a:lnTo>
                    <a:lnTo>
                      <a:pt x="634" y="2136"/>
                    </a:lnTo>
                    <a:lnTo>
                      <a:pt x="63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32"/>
              <p:cNvSpPr/>
              <p:nvPr/>
            </p:nvSpPr>
            <p:spPr>
              <a:xfrm>
                <a:off x="3754525" y="3918450"/>
                <a:ext cx="159300" cy="329225"/>
              </a:xfrm>
              <a:custGeom>
                <a:avLst/>
                <a:gdLst/>
                <a:ahLst/>
                <a:cxnLst/>
                <a:rect l="l" t="t" r="r" b="b"/>
                <a:pathLst>
                  <a:path w="6372" h="13169" extrusionOk="0">
                    <a:moveTo>
                      <a:pt x="5254" y="1"/>
                    </a:moveTo>
                    <a:cubicBezTo>
                      <a:pt x="4695" y="1"/>
                      <a:pt x="4137" y="376"/>
                      <a:pt x="4137" y="1127"/>
                    </a:cubicBezTo>
                    <a:cubicBezTo>
                      <a:pt x="4137" y="1460"/>
                      <a:pt x="4170" y="1760"/>
                      <a:pt x="4203" y="2061"/>
                    </a:cubicBezTo>
                    <a:cubicBezTo>
                      <a:pt x="4237" y="2694"/>
                      <a:pt x="4303" y="3295"/>
                      <a:pt x="4337" y="3962"/>
                    </a:cubicBezTo>
                    <a:cubicBezTo>
                      <a:pt x="4403" y="4596"/>
                      <a:pt x="4437" y="5263"/>
                      <a:pt x="4470" y="5897"/>
                    </a:cubicBezTo>
                    <a:cubicBezTo>
                      <a:pt x="4503" y="6497"/>
                      <a:pt x="4503" y="7131"/>
                      <a:pt x="4437" y="7731"/>
                    </a:cubicBezTo>
                    <a:cubicBezTo>
                      <a:pt x="4337" y="8899"/>
                      <a:pt x="3870" y="10033"/>
                      <a:pt x="3136" y="10967"/>
                    </a:cubicBezTo>
                    <a:cubicBezTo>
                      <a:pt x="2769" y="11434"/>
                      <a:pt x="2302" y="11801"/>
                      <a:pt x="1768" y="12068"/>
                    </a:cubicBezTo>
                    <a:cubicBezTo>
                      <a:pt x="1201" y="12301"/>
                      <a:pt x="601" y="12435"/>
                      <a:pt x="0" y="12468"/>
                    </a:cubicBezTo>
                    <a:lnTo>
                      <a:pt x="0" y="13168"/>
                    </a:lnTo>
                    <a:cubicBezTo>
                      <a:pt x="701" y="13168"/>
                      <a:pt x="1435" y="13068"/>
                      <a:pt x="2102" y="12868"/>
                    </a:cubicBezTo>
                    <a:cubicBezTo>
                      <a:pt x="2769" y="12601"/>
                      <a:pt x="3403" y="12234"/>
                      <a:pt x="3936" y="11734"/>
                    </a:cubicBezTo>
                    <a:cubicBezTo>
                      <a:pt x="4937" y="10700"/>
                      <a:pt x="5638" y="9399"/>
                      <a:pt x="5938" y="7965"/>
                    </a:cubicBezTo>
                    <a:cubicBezTo>
                      <a:pt x="6071" y="7264"/>
                      <a:pt x="6171" y="6597"/>
                      <a:pt x="6205" y="5897"/>
                    </a:cubicBezTo>
                    <a:cubicBezTo>
                      <a:pt x="6238" y="5229"/>
                      <a:pt x="6271" y="4496"/>
                      <a:pt x="6271" y="3895"/>
                    </a:cubicBezTo>
                    <a:cubicBezTo>
                      <a:pt x="6305" y="3261"/>
                      <a:pt x="6338" y="2628"/>
                      <a:pt x="6338" y="2027"/>
                    </a:cubicBezTo>
                    <a:cubicBezTo>
                      <a:pt x="6371" y="1727"/>
                      <a:pt x="6371" y="1427"/>
                      <a:pt x="6371" y="1160"/>
                    </a:cubicBezTo>
                    <a:lnTo>
                      <a:pt x="6371" y="1127"/>
                    </a:lnTo>
                    <a:cubicBezTo>
                      <a:pt x="6371" y="376"/>
                      <a:pt x="5813" y="1"/>
                      <a:pt x="525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32"/>
              <p:cNvSpPr/>
              <p:nvPr/>
            </p:nvSpPr>
            <p:spPr>
              <a:xfrm>
                <a:off x="3857925" y="3917625"/>
                <a:ext cx="55900" cy="51525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2061" extrusionOk="0">
                    <a:moveTo>
                      <a:pt x="1118" y="0"/>
                    </a:moveTo>
                    <a:cubicBezTo>
                      <a:pt x="559" y="0"/>
                      <a:pt x="1" y="376"/>
                      <a:pt x="1" y="1126"/>
                    </a:cubicBezTo>
                    <a:lnTo>
                      <a:pt x="1" y="1226"/>
                    </a:lnTo>
                    <a:cubicBezTo>
                      <a:pt x="1" y="1493"/>
                      <a:pt x="34" y="1793"/>
                      <a:pt x="67" y="2060"/>
                    </a:cubicBezTo>
                    <a:lnTo>
                      <a:pt x="2202" y="2060"/>
                    </a:lnTo>
                    <a:cubicBezTo>
                      <a:pt x="2235" y="1760"/>
                      <a:pt x="2235" y="1460"/>
                      <a:pt x="2235" y="1193"/>
                    </a:cubicBezTo>
                    <a:lnTo>
                      <a:pt x="2235" y="1126"/>
                    </a:lnTo>
                    <a:cubicBezTo>
                      <a:pt x="2235" y="376"/>
                      <a:pt x="1677" y="0"/>
                      <a:pt x="111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32"/>
              <p:cNvSpPr/>
              <p:nvPr/>
            </p:nvSpPr>
            <p:spPr>
              <a:xfrm>
                <a:off x="3877950" y="3886550"/>
                <a:ext cx="15850" cy="53400"/>
              </a:xfrm>
              <a:custGeom>
                <a:avLst/>
                <a:gdLst/>
                <a:ahLst/>
                <a:cxnLst/>
                <a:rect l="l" t="t" r="r" b="b"/>
                <a:pathLst>
                  <a:path w="634" h="2136" extrusionOk="0">
                    <a:moveTo>
                      <a:pt x="0" y="1"/>
                    </a:moveTo>
                    <a:lnTo>
                      <a:pt x="0" y="2136"/>
                    </a:lnTo>
                    <a:lnTo>
                      <a:pt x="634" y="2136"/>
                    </a:lnTo>
                    <a:lnTo>
                      <a:pt x="63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32"/>
              <p:cNvSpPr/>
              <p:nvPr/>
            </p:nvSpPr>
            <p:spPr>
              <a:xfrm>
                <a:off x="3893775" y="3918200"/>
                <a:ext cx="159325" cy="329475"/>
              </a:xfrm>
              <a:custGeom>
                <a:avLst/>
                <a:gdLst/>
                <a:ahLst/>
                <a:cxnLst/>
                <a:rect l="l" t="t" r="r" b="b"/>
                <a:pathLst>
                  <a:path w="6373" h="13179" extrusionOk="0">
                    <a:moveTo>
                      <a:pt x="5215" y="1"/>
                    </a:moveTo>
                    <a:cubicBezTo>
                      <a:pt x="4606" y="1"/>
                      <a:pt x="4104" y="522"/>
                      <a:pt x="4104" y="1137"/>
                    </a:cubicBezTo>
                    <a:cubicBezTo>
                      <a:pt x="4137" y="1470"/>
                      <a:pt x="4171" y="1770"/>
                      <a:pt x="4171" y="2071"/>
                    </a:cubicBezTo>
                    <a:cubicBezTo>
                      <a:pt x="4237" y="2704"/>
                      <a:pt x="4304" y="3305"/>
                      <a:pt x="4337" y="3972"/>
                    </a:cubicBezTo>
                    <a:cubicBezTo>
                      <a:pt x="4371" y="4606"/>
                      <a:pt x="4437" y="5273"/>
                      <a:pt x="4471" y="5907"/>
                    </a:cubicBezTo>
                    <a:cubicBezTo>
                      <a:pt x="4504" y="6507"/>
                      <a:pt x="4504" y="7141"/>
                      <a:pt x="4437" y="7741"/>
                    </a:cubicBezTo>
                    <a:cubicBezTo>
                      <a:pt x="4337" y="8909"/>
                      <a:pt x="3870" y="10043"/>
                      <a:pt x="3136" y="10977"/>
                    </a:cubicBezTo>
                    <a:cubicBezTo>
                      <a:pt x="2736" y="11444"/>
                      <a:pt x="2269" y="11811"/>
                      <a:pt x="1769" y="12078"/>
                    </a:cubicBezTo>
                    <a:cubicBezTo>
                      <a:pt x="1202" y="12311"/>
                      <a:pt x="601" y="12445"/>
                      <a:pt x="1" y="12478"/>
                    </a:cubicBezTo>
                    <a:lnTo>
                      <a:pt x="1" y="13178"/>
                    </a:lnTo>
                    <a:cubicBezTo>
                      <a:pt x="701" y="13178"/>
                      <a:pt x="1402" y="13078"/>
                      <a:pt x="2102" y="12878"/>
                    </a:cubicBezTo>
                    <a:cubicBezTo>
                      <a:pt x="2770" y="12611"/>
                      <a:pt x="3403" y="12244"/>
                      <a:pt x="3937" y="11744"/>
                    </a:cubicBezTo>
                    <a:cubicBezTo>
                      <a:pt x="4938" y="10710"/>
                      <a:pt x="5638" y="9409"/>
                      <a:pt x="5938" y="7975"/>
                    </a:cubicBezTo>
                    <a:cubicBezTo>
                      <a:pt x="6072" y="7274"/>
                      <a:pt x="6172" y="6607"/>
                      <a:pt x="6205" y="5907"/>
                    </a:cubicBezTo>
                    <a:cubicBezTo>
                      <a:pt x="6239" y="5239"/>
                      <a:pt x="6272" y="4506"/>
                      <a:pt x="6272" y="3905"/>
                    </a:cubicBezTo>
                    <a:cubicBezTo>
                      <a:pt x="6305" y="3271"/>
                      <a:pt x="6339" y="2638"/>
                      <a:pt x="6339" y="2037"/>
                    </a:cubicBezTo>
                    <a:cubicBezTo>
                      <a:pt x="6372" y="1737"/>
                      <a:pt x="6372" y="1437"/>
                      <a:pt x="6372" y="1170"/>
                    </a:cubicBezTo>
                    <a:lnTo>
                      <a:pt x="6372" y="1103"/>
                    </a:lnTo>
                    <a:cubicBezTo>
                      <a:pt x="6372" y="503"/>
                      <a:pt x="5872" y="2"/>
                      <a:pt x="5271" y="2"/>
                    </a:cubicBezTo>
                    <a:cubicBezTo>
                      <a:pt x="5252" y="1"/>
                      <a:pt x="5234" y="1"/>
                      <a:pt x="521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32"/>
              <p:cNvSpPr/>
              <p:nvPr/>
            </p:nvSpPr>
            <p:spPr>
              <a:xfrm>
                <a:off x="3997200" y="3918200"/>
                <a:ext cx="5590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2038" extrusionOk="0">
                    <a:moveTo>
                      <a:pt x="1078" y="1"/>
                    </a:moveTo>
                    <a:cubicBezTo>
                      <a:pt x="471" y="1"/>
                      <a:pt x="0" y="522"/>
                      <a:pt x="0" y="1137"/>
                    </a:cubicBezTo>
                    <a:cubicBezTo>
                      <a:pt x="0" y="1137"/>
                      <a:pt x="0" y="1170"/>
                      <a:pt x="0" y="1203"/>
                    </a:cubicBezTo>
                    <a:cubicBezTo>
                      <a:pt x="0" y="1470"/>
                      <a:pt x="34" y="1737"/>
                      <a:pt x="67" y="2037"/>
                    </a:cubicBezTo>
                    <a:lnTo>
                      <a:pt x="2202" y="2037"/>
                    </a:lnTo>
                    <a:cubicBezTo>
                      <a:pt x="2235" y="1737"/>
                      <a:pt x="2235" y="1437"/>
                      <a:pt x="2235" y="1170"/>
                    </a:cubicBezTo>
                    <a:lnTo>
                      <a:pt x="2235" y="1103"/>
                    </a:lnTo>
                    <a:cubicBezTo>
                      <a:pt x="2235" y="503"/>
                      <a:pt x="1735" y="2"/>
                      <a:pt x="1134" y="2"/>
                    </a:cubicBezTo>
                    <a:cubicBezTo>
                      <a:pt x="1115" y="1"/>
                      <a:pt x="1097" y="1"/>
                      <a:pt x="107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32"/>
              <p:cNvSpPr/>
              <p:nvPr/>
            </p:nvSpPr>
            <p:spPr>
              <a:xfrm>
                <a:off x="4017200" y="3886550"/>
                <a:ext cx="15875" cy="5340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2136" extrusionOk="0">
                    <a:moveTo>
                      <a:pt x="1" y="1"/>
                    </a:moveTo>
                    <a:lnTo>
                      <a:pt x="1" y="2136"/>
                    </a:lnTo>
                    <a:lnTo>
                      <a:pt x="635" y="2136"/>
                    </a:lnTo>
                    <a:lnTo>
                      <a:pt x="63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46" name="Google Shape;1146;p32"/>
            <p:cNvSpPr/>
            <p:nvPr/>
          </p:nvSpPr>
          <p:spPr>
            <a:xfrm>
              <a:off x="3912975" y="3046800"/>
              <a:ext cx="207675" cy="241025"/>
            </a:xfrm>
            <a:custGeom>
              <a:avLst/>
              <a:gdLst/>
              <a:ahLst/>
              <a:cxnLst/>
              <a:rect l="l" t="t" r="r" b="b"/>
              <a:pathLst>
                <a:path w="8307" h="9641" extrusionOk="0">
                  <a:moveTo>
                    <a:pt x="834" y="8840"/>
                  </a:moveTo>
                  <a:cubicBezTo>
                    <a:pt x="834" y="8873"/>
                    <a:pt x="867" y="8873"/>
                    <a:pt x="901" y="8906"/>
                  </a:cubicBezTo>
                  <a:lnTo>
                    <a:pt x="834" y="8840"/>
                  </a:lnTo>
                  <a:close/>
                  <a:moveTo>
                    <a:pt x="5571" y="0"/>
                  </a:moveTo>
                  <a:cubicBezTo>
                    <a:pt x="5437" y="0"/>
                    <a:pt x="5337" y="33"/>
                    <a:pt x="5204" y="33"/>
                  </a:cubicBezTo>
                  <a:cubicBezTo>
                    <a:pt x="5104" y="67"/>
                    <a:pt x="4970" y="100"/>
                    <a:pt x="4870" y="134"/>
                  </a:cubicBezTo>
                  <a:lnTo>
                    <a:pt x="4703" y="167"/>
                  </a:lnTo>
                  <a:cubicBezTo>
                    <a:pt x="4437" y="267"/>
                    <a:pt x="4236" y="367"/>
                    <a:pt x="4003" y="467"/>
                  </a:cubicBezTo>
                  <a:cubicBezTo>
                    <a:pt x="2702" y="1134"/>
                    <a:pt x="1635" y="2168"/>
                    <a:pt x="967" y="3436"/>
                  </a:cubicBezTo>
                  <a:lnTo>
                    <a:pt x="934" y="3503"/>
                  </a:lnTo>
                  <a:cubicBezTo>
                    <a:pt x="801" y="3736"/>
                    <a:pt x="701" y="4003"/>
                    <a:pt x="601" y="4270"/>
                  </a:cubicBezTo>
                  <a:lnTo>
                    <a:pt x="234" y="5070"/>
                  </a:lnTo>
                  <a:lnTo>
                    <a:pt x="334" y="5104"/>
                  </a:lnTo>
                  <a:cubicBezTo>
                    <a:pt x="334" y="5170"/>
                    <a:pt x="334" y="5237"/>
                    <a:pt x="300" y="5271"/>
                  </a:cubicBezTo>
                  <a:cubicBezTo>
                    <a:pt x="300" y="5337"/>
                    <a:pt x="267" y="5371"/>
                    <a:pt x="267" y="5437"/>
                  </a:cubicBezTo>
                  <a:lnTo>
                    <a:pt x="67" y="6471"/>
                  </a:lnTo>
                  <a:cubicBezTo>
                    <a:pt x="0" y="6905"/>
                    <a:pt x="33" y="7405"/>
                    <a:pt x="200" y="7839"/>
                  </a:cubicBezTo>
                  <a:cubicBezTo>
                    <a:pt x="234" y="7939"/>
                    <a:pt x="267" y="8039"/>
                    <a:pt x="334" y="8173"/>
                  </a:cubicBezTo>
                  <a:cubicBezTo>
                    <a:pt x="334" y="8206"/>
                    <a:pt x="334" y="8206"/>
                    <a:pt x="367" y="8239"/>
                  </a:cubicBezTo>
                  <a:cubicBezTo>
                    <a:pt x="400" y="8306"/>
                    <a:pt x="434" y="8373"/>
                    <a:pt x="467" y="8406"/>
                  </a:cubicBezTo>
                  <a:cubicBezTo>
                    <a:pt x="567" y="8573"/>
                    <a:pt x="701" y="8706"/>
                    <a:pt x="834" y="8840"/>
                  </a:cubicBezTo>
                  <a:cubicBezTo>
                    <a:pt x="767" y="8640"/>
                    <a:pt x="734" y="8406"/>
                    <a:pt x="801" y="8173"/>
                  </a:cubicBezTo>
                  <a:lnTo>
                    <a:pt x="934" y="7339"/>
                  </a:lnTo>
                  <a:cubicBezTo>
                    <a:pt x="1234" y="5671"/>
                    <a:pt x="2402" y="4303"/>
                    <a:pt x="4003" y="3703"/>
                  </a:cubicBezTo>
                  <a:cubicBezTo>
                    <a:pt x="4136" y="3669"/>
                    <a:pt x="4270" y="3636"/>
                    <a:pt x="4403" y="3636"/>
                  </a:cubicBezTo>
                  <a:cubicBezTo>
                    <a:pt x="4441" y="3633"/>
                    <a:pt x="4478" y="3631"/>
                    <a:pt x="4515" y="3631"/>
                  </a:cubicBezTo>
                  <a:cubicBezTo>
                    <a:pt x="4838" y="3631"/>
                    <a:pt x="5131" y="3760"/>
                    <a:pt x="5371" y="3970"/>
                  </a:cubicBezTo>
                  <a:cubicBezTo>
                    <a:pt x="5437" y="4036"/>
                    <a:pt x="5504" y="4103"/>
                    <a:pt x="5571" y="4170"/>
                  </a:cubicBezTo>
                  <a:cubicBezTo>
                    <a:pt x="5738" y="4403"/>
                    <a:pt x="5838" y="4737"/>
                    <a:pt x="5838" y="5037"/>
                  </a:cubicBezTo>
                  <a:cubicBezTo>
                    <a:pt x="5838" y="5104"/>
                    <a:pt x="5838" y="5170"/>
                    <a:pt x="5838" y="5237"/>
                  </a:cubicBezTo>
                  <a:lnTo>
                    <a:pt x="5671" y="6071"/>
                  </a:lnTo>
                  <a:cubicBezTo>
                    <a:pt x="5637" y="6271"/>
                    <a:pt x="5604" y="6471"/>
                    <a:pt x="5537" y="6638"/>
                  </a:cubicBezTo>
                  <a:cubicBezTo>
                    <a:pt x="5104" y="8006"/>
                    <a:pt x="4103" y="9107"/>
                    <a:pt x="2802" y="9640"/>
                  </a:cubicBezTo>
                  <a:lnTo>
                    <a:pt x="2969" y="9640"/>
                  </a:lnTo>
                  <a:cubicBezTo>
                    <a:pt x="3202" y="9640"/>
                    <a:pt x="3436" y="9574"/>
                    <a:pt x="3669" y="9507"/>
                  </a:cubicBezTo>
                  <a:cubicBezTo>
                    <a:pt x="4970" y="9007"/>
                    <a:pt x="6104" y="8139"/>
                    <a:pt x="6938" y="7038"/>
                  </a:cubicBezTo>
                  <a:lnTo>
                    <a:pt x="7038" y="7038"/>
                  </a:lnTo>
                  <a:lnTo>
                    <a:pt x="7139" y="6738"/>
                  </a:lnTo>
                  <a:cubicBezTo>
                    <a:pt x="7172" y="6638"/>
                    <a:pt x="7239" y="6571"/>
                    <a:pt x="7305" y="6471"/>
                  </a:cubicBezTo>
                  <a:cubicBezTo>
                    <a:pt x="7706" y="5771"/>
                    <a:pt x="7972" y="5004"/>
                    <a:pt x="8139" y="4203"/>
                  </a:cubicBezTo>
                  <a:lnTo>
                    <a:pt x="8306" y="3169"/>
                  </a:lnTo>
                  <a:cubicBezTo>
                    <a:pt x="8306" y="3169"/>
                    <a:pt x="8306" y="3136"/>
                    <a:pt x="8306" y="3102"/>
                  </a:cubicBezTo>
                  <a:cubicBezTo>
                    <a:pt x="8306" y="3069"/>
                    <a:pt x="8306" y="3002"/>
                    <a:pt x="8306" y="2969"/>
                  </a:cubicBezTo>
                  <a:cubicBezTo>
                    <a:pt x="8306" y="2936"/>
                    <a:pt x="8306" y="2902"/>
                    <a:pt x="8306" y="2902"/>
                  </a:cubicBezTo>
                  <a:cubicBezTo>
                    <a:pt x="8306" y="2869"/>
                    <a:pt x="8306" y="2869"/>
                    <a:pt x="8306" y="2835"/>
                  </a:cubicBezTo>
                  <a:lnTo>
                    <a:pt x="8306" y="2635"/>
                  </a:lnTo>
                  <a:cubicBezTo>
                    <a:pt x="8306" y="1868"/>
                    <a:pt x="7939" y="1134"/>
                    <a:pt x="7372" y="634"/>
                  </a:cubicBezTo>
                  <a:cubicBezTo>
                    <a:pt x="7072" y="400"/>
                    <a:pt x="6772" y="234"/>
                    <a:pt x="6438" y="134"/>
                  </a:cubicBezTo>
                  <a:cubicBezTo>
                    <a:pt x="6305" y="100"/>
                    <a:pt x="6205" y="67"/>
                    <a:pt x="6104" y="67"/>
                  </a:cubicBezTo>
                  <a:cubicBezTo>
                    <a:pt x="5904" y="33"/>
                    <a:pt x="5738" y="0"/>
                    <a:pt x="5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2"/>
            <p:cNvSpPr/>
            <p:nvPr/>
          </p:nvSpPr>
          <p:spPr>
            <a:xfrm>
              <a:off x="3983025" y="3288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2"/>
            <p:cNvSpPr/>
            <p:nvPr/>
          </p:nvSpPr>
          <p:spPr>
            <a:xfrm>
              <a:off x="3893775" y="3096825"/>
              <a:ext cx="205175" cy="240000"/>
            </a:xfrm>
            <a:custGeom>
              <a:avLst/>
              <a:gdLst/>
              <a:ahLst/>
              <a:cxnLst/>
              <a:rect l="l" t="t" r="r" b="b"/>
              <a:pathLst>
                <a:path w="8207" h="9600" extrusionOk="0">
                  <a:moveTo>
                    <a:pt x="5171" y="1635"/>
                  </a:moveTo>
                  <a:cubicBezTo>
                    <a:pt x="5271" y="1635"/>
                    <a:pt x="5405" y="1635"/>
                    <a:pt x="5505" y="1668"/>
                  </a:cubicBezTo>
                  <a:cubicBezTo>
                    <a:pt x="5738" y="1735"/>
                    <a:pt x="5972" y="1835"/>
                    <a:pt x="6139" y="2002"/>
                  </a:cubicBezTo>
                  <a:cubicBezTo>
                    <a:pt x="6139" y="2002"/>
                    <a:pt x="6172" y="2035"/>
                    <a:pt x="6172" y="2035"/>
                  </a:cubicBezTo>
                  <a:cubicBezTo>
                    <a:pt x="6205" y="2102"/>
                    <a:pt x="6272" y="2135"/>
                    <a:pt x="6305" y="2202"/>
                  </a:cubicBezTo>
                  <a:cubicBezTo>
                    <a:pt x="6506" y="2436"/>
                    <a:pt x="6572" y="2736"/>
                    <a:pt x="6572" y="3069"/>
                  </a:cubicBezTo>
                  <a:cubicBezTo>
                    <a:pt x="6572" y="3136"/>
                    <a:pt x="6572" y="3203"/>
                    <a:pt x="6572" y="3270"/>
                  </a:cubicBezTo>
                  <a:lnTo>
                    <a:pt x="6439" y="4103"/>
                  </a:lnTo>
                  <a:cubicBezTo>
                    <a:pt x="6372" y="4304"/>
                    <a:pt x="6339" y="4470"/>
                    <a:pt x="6272" y="4671"/>
                  </a:cubicBezTo>
                  <a:cubicBezTo>
                    <a:pt x="5905" y="5938"/>
                    <a:pt x="4971" y="7006"/>
                    <a:pt x="3770" y="7573"/>
                  </a:cubicBezTo>
                  <a:cubicBezTo>
                    <a:pt x="3704" y="7606"/>
                    <a:pt x="3637" y="7639"/>
                    <a:pt x="3570" y="7673"/>
                  </a:cubicBezTo>
                  <a:lnTo>
                    <a:pt x="3403" y="7739"/>
                  </a:lnTo>
                  <a:cubicBezTo>
                    <a:pt x="3248" y="7796"/>
                    <a:pt x="3089" y="7822"/>
                    <a:pt x="2932" y="7822"/>
                  </a:cubicBezTo>
                  <a:cubicBezTo>
                    <a:pt x="2344" y="7822"/>
                    <a:pt x="1786" y="7451"/>
                    <a:pt x="1602" y="6872"/>
                  </a:cubicBezTo>
                  <a:cubicBezTo>
                    <a:pt x="1535" y="6705"/>
                    <a:pt x="1535" y="6505"/>
                    <a:pt x="1535" y="6338"/>
                  </a:cubicBezTo>
                  <a:lnTo>
                    <a:pt x="1535" y="6172"/>
                  </a:lnTo>
                  <a:lnTo>
                    <a:pt x="1669" y="5471"/>
                  </a:lnTo>
                  <a:lnTo>
                    <a:pt x="1669" y="5371"/>
                  </a:lnTo>
                  <a:cubicBezTo>
                    <a:pt x="2002" y="3703"/>
                    <a:pt x="3136" y="2302"/>
                    <a:pt x="4738" y="1735"/>
                  </a:cubicBezTo>
                  <a:cubicBezTo>
                    <a:pt x="4871" y="1668"/>
                    <a:pt x="5004" y="1635"/>
                    <a:pt x="5171" y="1635"/>
                  </a:cubicBezTo>
                  <a:close/>
                  <a:moveTo>
                    <a:pt x="5205" y="1"/>
                  </a:moveTo>
                  <a:cubicBezTo>
                    <a:pt x="5004" y="34"/>
                    <a:pt x="4804" y="67"/>
                    <a:pt x="4638" y="134"/>
                  </a:cubicBezTo>
                  <a:cubicBezTo>
                    <a:pt x="3136" y="701"/>
                    <a:pt x="1869" y="1768"/>
                    <a:pt x="1068" y="3136"/>
                  </a:cubicBezTo>
                  <a:cubicBezTo>
                    <a:pt x="635" y="3837"/>
                    <a:pt x="368" y="4604"/>
                    <a:pt x="234" y="5404"/>
                  </a:cubicBezTo>
                  <a:lnTo>
                    <a:pt x="68" y="6205"/>
                  </a:lnTo>
                  <a:lnTo>
                    <a:pt x="34" y="6405"/>
                  </a:lnTo>
                  <a:cubicBezTo>
                    <a:pt x="1" y="6639"/>
                    <a:pt x="1" y="6839"/>
                    <a:pt x="1" y="7072"/>
                  </a:cubicBezTo>
                  <a:cubicBezTo>
                    <a:pt x="83" y="8549"/>
                    <a:pt x="1331" y="9600"/>
                    <a:pt x="2715" y="9600"/>
                  </a:cubicBezTo>
                  <a:cubicBezTo>
                    <a:pt x="3019" y="9600"/>
                    <a:pt x="3330" y="9549"/>
                    <a:pt x="3637" y="9441"/>
                  </a:cubicBezTo>
                  <a:cubicBezTo>
                    <a:pt x="3737" y="9407"/>
                    <a:pt x="3837" y="9341"/>
                    <a:pt x="3937" y="9307"/>
                  </a:cubicBezTo>
                  <a:cubicBezTo>
                    <a:pt x="4171" y="9207"/>
                    <a:pt x="4437" y="9074"/>
                    <a:pt x="4671" y="8940"/>
                  </a:cubicBezTo>
                  <a:cubicBezTo>
                    <a:pt x="5638" y="8373"/>
                    <a:pt x="6472" y="7573"/>
                    <a:pt x="7073" y="6639"/>
                  </a:cubicBezTo>
                  <a:cubicBezTo>
                    <a:pt x="7073" y="6505"/>
                    <a:pt x="7106" y="6405"/>
                    <a:pt x="7173" y="6305"/>
                  </a:cubicBezTo>
                  <a:lnTo>
                    <a:pt x="7239" y="6205"/>
                  </a:lnTo>
                  <a:cubicBezTo>
                    <a:pt x="7273" y="6172"/>
                    <a:pt x="7273" y="6105"/>
                    <a:pt x="7306" y="6072"/>
                  </a:cubicBezTo>
                  <a:cubicBezTo>
                    <a:pt x="7339" y="5971"/>
                    <a:pt x="7406" y="5871"/>
                    <a:pt x="7440" y="5771"/>
                  </a:cubicBezTo>
                  <a:cubicBezTo>
                    <a:pt x="7473" y="5705"/>
                    <a:pt x="7506" y="5605"/>
                    <a:pt x="7540" y="5538"/>
                  </a:cubicBezTo>
                  <a:cubicBezTo>
                    <a:pt x="7606" y="5438"/>
                    <a:pt x="7640" y="5371"/>
                    <a:pt x="7673" y="5271"/>
                  </a:cubicBezTo>
                  <a:cubicBezTo>
                    <a:pt x="7673" y="5238"/>
                    <a:pt x="7706" y="5204"/>
                    <a:pt x="7706" y="5138"/>
                  </a:cubicBezTo>
                  <a:cubicBezTo>
                    <a:pt x="7740" y="5037"/>
                    <a:pt x="7773" y="4904"/>
                    <a:pt x="7806" y="4804"/>
                  </a:cubicBezTo>
                  <a:cubicBezTo>
                    <a:pt x="7873" y="4570"/>
                    <a:pt x="7907" y="4370"/>
                    <a:pt x="7973" y="4137"/>
                  </a:cubicBezTo>
                  <a:lnTo>
                    <a:pt x="8140" y="3136"/>
                  </a:lnTo>
                  <a:cubicBezTo>
                    <a:pt x="8173" y="2969"/>
                    <a:pt x="8207" y="2769"/>
                    <a:pt x="8173" y="2602"/>
                  </a:cubicBezTo>
                  <a:lnTo>
                    <a:pt x="8173" y="2502"/>
                  </a:lnTo>
                  <a:cubicBezTo>
                    <a:pt x="8173" y="2469"/>
                    <a:pt x="8173" y="2436"/>
                    <a:pt x="8173" y="2436"/>
                  </a:cubicBezTo>
                  <a:cubicBezTo>
                    <a:pt x="8207" y="2402"/>
                    <a:pt x="8207" y="2369"/>
                    <a:pt x="8173" y="2369"/>
                  </a:cubicBezTo>
                  <a:lnTo>
                    <a:pt x="8173" y="2235"/>
                  </a:lnTo>
                  <a:cubicBezTo>
                    <a:pt x="8207" y="2202"/>
                    <a:pt x="8207" y="2202"/>
                    <a:pt x="8173" y="2202"/>
                  </a:cubicBezTo>
                  <a:cubicBezTo>
                    <a:pt x="8173" y="2135"/>
                    <a:pt x="8173" y="2069"/>
                    <a:pt x="8173" y="2035"/>
                  </a:cubicBezTo>
                  <a:cubicBezTo>
                    <a:pt x="8140" y="1969"/>
                    <a:pt x="8107" y="1835"/>
                    <a:pt x="8073" y="1768"/>
                  </a:cubicBezTo>
                  <a:cubicBezTo>
                    <a:pt x="8073" y="1702"/>
                    <a:pt x="8040" y="1668"/>
                    <a:pt x="8040" y="1635"/>
                  </a:cubicBezTo>
                  <a:lnTo>
                    <a:pt x="8040" y="1602"/>
                  </a:lnTo>
                  <a:cubicBezTo>
                    <a:pt x="8007" y="1535"/>
                    <a:pt x="7973" y="1468"/>
                    <a:pt x="7940" y="1402"/>
                  </a:cubicBezTo>
                  <a:cubicBezTo>
                    <a:pt x="7907" y="1368"/>
                    <a:pt x="7907" y="1335"/>
                    <a:pt x="7873" y="1301"/>
                  </a:cubicBezTo>
                  <a:cubicBezTo>
                    <a:pt x="7873" y="1268"/>
                    <a:pt x="7873" y="1268"/>
                    <a:pt x="7840" y="1235"/>
                  </a:cubicBezTo>
                  <a:cubicBezTo>
                    <a:pt x="7806" y="1168"/>
                    <a:pt x="7773" y="1101"/>
                    <a:pt x="7706" y="1035"/>
                  </a:cubicBezTo>
                  <a:cubicBezTo>
                    <a:pt x="7573" y="868"/>
                    <a:pt x="7440" y="734"/>
                    <a:pt x="7306" y="601"/>
                  </a:cubicBezTo>
                  <a:cubicBezTo>
                    <a:pt x="7206" y="501"/>
                    <a:pt x="7139" y="468"/>
                    <a:pt x="7039" y="401"/>
                  </a:cubicBezTo>
                  <a:lnTo>
                    <a:pt x="6906" y="334"/>
                  </a:lnTo>
                  <a:cubicBezTo>
                    <a:pt x="6872" y="301"/>
                    <a:pt x="6839" y="267"/>
                    <a:pt x="6806" y="267"/>
                  </a:cubicBezTo>
                  <a:lnTo>
                    <a:pt x="6772" y="267"/>
                  </a:lnTo>
                  <a:cubicBezTo>
                    <a:pt x="6739" y="234"/>
                    <a:pt x="6706" y="234"/>
                    <a:pt x="6672" y="234"/>
                  </a:cubicBezTo>
                  <a:cubicBezTo>
                    <a:pt x="6639" y="201"/>
                    <a:pt x="6639" y="201"/>
                    <a:pt x="6606" y="167"/>
                  </a:cubicBezTo>
                  <a:lnTo>
                    <a:pt x="6472" y="134"/>
                  </a:lnTo>
                  <a:cubicBezTo>
                    <a:pt x="6372" y="101"/>
                    <a:pt x="6272" y="67"/>
                    <a:pt x="6172" y="34"/>
                  </a:cubicBezTo>
                  <a:cubicBezTo>
                    <a:pt x="6105" y="34"/>
                    <a:pt x="6039" y="1"/>
                    <a:pt x="59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2"/>
            <p:cNvSpPr/>
            <p:nvPr/>
          </p:nvSpPr>
          <p:spPr>
            <a:xfrm>
              <a:off x="3933825" y="3268625"/>
              <a:ext cx="850" cy="850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33" y="33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33" y="33"/>
                    <a:pt x="33" y="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2"/>
            <p:cNvSpPr/>
            <p:nvPr/>
          </p:nvSpPr>
          <p:spPr>
            <a:xfrm>
              <a:off x="3983025" y="3288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2"/>
            <p:cNvSpPr/>
            <p:nvPr/>
          </p:nvSpPr>
          <p:spPr>
            <a:xfrm>
              <a:off x="3983025" y="3115175"/>
              <a:ext cx="80075" cy="112600"/>
            </a:xfrm>
            <a:custGeom>
              <a:avLst/>
              <a:gdLst/>
              <a:ahLst/>
              <a:cxnLst/>
              <a:rect l="l" t="t" r="r" b="b"/>
              <a:pathLst>
                <a:path w="3203" h="4504" extrusionOk="0">
                  <a:moveTo>
                    <a:pt x="2569" y="0"/>
                  </a:moveTo>
                  <a:lnTo>
                    <a:pt x="0" y="4070"/>
                  </a:lnTo>
                  <a:lnTo>
                    <a:pt x="634" y="4504"/>
                  </a:lnTo>
                  <a:lnTo>
                    <a:pt x="3202" y="401"/>
                  </a:lnTo>
                  <a:lnTo>
                    <a:pt x="256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2"/>
            <p:cNvSpPr/>
            <p:nvPr/>
          </p:nvSpPr>
          <p:spPr>
            <a:xfrm>
              <a:off x="3891275" y="3209400"/>
              <a:ext cx="107600" cy="62575"/>
            </a:xfrm>
            <a:custGeom>
              <a:avLst/>
              <a:gdLst/>
              <a:ahLst/>
              <a:cxnLst/>
              <a:rect l="l" t="t" r="r" b="b"/>
              <a:pathLst>
                <a:path w="4304" h="2503" extrusionOk="0">
                  <a:moveTo>
                    <a:pt x="4004" y="1"/>
                  </a:moveTo>
                  <a:lnTo>
                    <a:pt x="3804" y="101"/>
                  </a:lnTo>
                  <a:lnTo>
                    <a:pt x="1769" y="968"/>
                  </a:lnTo>
                  <a:lnTo>
                    <a:pt x="1002" y="1268"/>
                  </a:lnTo>
                  <a:lnTo>
                    <a:pt x="101" y="1669"/>
                  </a:lnTo>
                  <a:lnTo>
                    <a:pt x="68" y="1869"/>
                  </a:lnTo>
                  <a:cubicBezTo>
                    <a:pt x="34" y="2069"/>
                    <a:pt x="1" y="2302"/>
                    <a:pt x="1" y="2503"/>
                  </a:cubicBezTo>
                  <a:lnTo>
                    <a:pt x="1335" y="1969"/>
                  </a:lnTo>
                  <a:lnTo>
                    <a:pt x="1635" y="1835"/>
                  </a:lnTo>
                  <a:lnTo>
                    <a:pt x="3770" y="935"/>
                  </a:lnTo>
                  <a:lnTo>
                    <a:pt x="4304" y="701"/>
                  </a:lnTo>
                  <a:lnTo>
                    <a:pt x="4137" y="334"/>
                  </a:lnTo>
                  <a:lnTo>
                    <a:pt x="400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2"/>
            <p:cNvSpPr/>
            <p:nvPr/>
          </p:nvSpPr>
          <p:spPr>
            <a:xfrm>
              <a:off x="3985525" y="3217750"/>
              <a:ext cx="23375" cy="110100"/>
            </a:xfrm>
            <a:custGeom>
              <a:avLst/>
              <a:gdLst/>
              <a:ahLst/>
              <a:cxnLst/>
              <a:rect l="l" t="t" r="r" b="b"/>
              <a:pathLst>
                <a:path w="935" h="4404" extrusionOk="0">
                  <a:moveTo>
                    <a:pt x="400" y="0"/>
                  </a:moveTo>
                  <a:lnTo>
                    <a:pt x="0" y="34"/>
                  </a:lnTo>
                  <a:lnTo>
                    <a:pt x="0" y="601"/>
                  </a:lnTo>
                  <a:lnTo>
                    <a:pt x="100" y="2702"/>
                  </a:lnTo>
                  <a:lnTo>
                    <a:pt x="134" y="2802"/>
                  </a:lnTo>
                  <a:lnTo>
                    <a:pt x="200" y="4403"/>
                  </a:lnTo>
                  <a:lnTo>
                    <a:pt x="934" y="4070"/>
                  </a:lnTo>
                  <a:lnTo>
                    <a:pt x="867" y="2602"/>
                  </a:lnTo>
                  <a:lnTo>
                    <a:pt x="834" y="2302"/>
                  </a:lnTo>
                  <a:lnTo>
                    <a:pt x="734" y="67"/>
                  </a:lnTo>
                  <a:lnTo>
                    <a:pt x="73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2"/>
            <p:cNvSpPr/>
            <p:nvPr/>
          </p:nvSpPr>
          <p:spPr>
            <a:xfrm>
              <a:off x="3801225" y="3373125"/>
              <a:ext cx="256875" cy="184150"/>
            </a:xfrm>
            <a:custGeom>
              <a:avLst/>
              <a:gdLst/>
              <a:ahLst/>
              <a:cxnLst/>
              <a:rect l="l" t="t" r="r" b="b"/>
              <a:pathLst>
                <a:path w="10275" h="7366" extrusionOk="0">
                  <a:moveTo>
                    <a:pt x="6293" y="1"/>
                  </a:moveTo>
                  <a:cubicBezTo>
                    <a:pt x="5294" y="1"/>
                    <a:pt x="4308" y="216"/>
                    <a:pt x="3403" y="657"/>
                  </a:cubicBezTo>
                  <a:lnTo>
                    <a:pt x="3336" y="690"/>
                  </a:lnTo>
                  <a:cubicBezTo>
                    <a:pt x="3069" y="790"/>
                    <a:pt x="2836" y="957"/>
                    <a:pt x="2602" y="1091"/>
                  </a:cubicBezTo>
                  <a:lnTo>
                    <a:pt x="1835" y="1524"/>
                  </a:lnTo>
                  <a:lnTo>
                    <a:pt x="1902" y="1591"/>
                  </a:lnTo>
                  <a:lnTo>
                    <a:pt x="1768" y="1724"/>
                  </a:lnTo>
                  <a:cubicBezTo>
                    <a:pt x="1701" y="1758"/>
                    <a:pt x="1668" y="1791"/>
                    <a:pt x="1635" y="1824"/>
                  </a:cubicBezTo>
                  <a:lnTo>
                    <a:pt x="868" y="2525"/>
                  </a:lnTo>
                  <a:cubicBezTo>
                    <a:pt x="534" y="2825"/>
                    <a:pt x="267" y="3225"/>
                    <a:pt x="134" y="3692"/>
                  </a:cubicBezTo>
                  <a:cubicBezTo>
                    <a:pt x="67" y="3792"/>
                    <a:pt x="67" y="3893"/>
                    <a:pt x="34" y="4026"/>
                  </a:cubicBezTo>
                  <a:cubicBezTo>
                    <a:pt x="34" y="4059"/>
                    <a:pt x="67" y="4059"/>
                    <a:pt x="34" y="4126"/>
                  </a:cubicBezTo>
                  <a:cubicBezTo>
                    <a:pt x="0" y="4193"/>
                    <a:pt x="0" y="4259"/>
                    <a:pt x="0" y="4326"/>
                  </a:cubicBezTo>
                  <a:cubicBezTo>
                    <a:pt x="0" y="4493"/>
                    <a:pt x="0" y="4693"/>
                    <a:pt x="34" y="4893"/>
                  </a:cubicBezTo>
                  <a:cubicBezTo>
                    <a:pt x="100" y="4660"/>
                    <a:pt x="234" y="4460"/>
                    <a:pt x="401" y="4326"/>
                  </a:cubicBezTo>
                  <a:lnTo>
                    <a:pt x="1034" y="3759"/>
                  </a:lnTo>
                  <a:cubicBezTo>
                    <a:pt x="1918" y="2923"/>
                    <a:pt x="3076" y="2480"/>
                    <a:pt x="4263" y="2480"/>
                  </a:cubicBezTo>
                  <a:cubicBezTo>
                    <a:pt x="4733" y="2480"/>
                    <a:pt x="5207" y="2550"/>
                    <a:pt x="5671" y="2692"/>
                  </a:cubicBezTo>
                  <a:cubicBezTo>
                    <a:pt x="5804" y="2725"/>
                    <a:pt x="5938" y="2792"/>
                    <a:pt x="6038" y="2892"/>
                  </a:cubicBezTo>
                  <a:cubicBezTo>
                    <a:pt x="6338" y="3092"/>
                    <a:pt x="6538" y="3426"/>
                    <a:pt x="6605" y="3759"/>
                  </a:cubicBezTo>
                  <a:cubicBezTo>
                    <a:pt x="6638" y="3859"/>
                    <a:pt x="6638" y="3926"/>
                    <a:pt x="6638" y="4026"/>
                  </a:cubicBezTo>
                  <a:cubicBezTo>
                    <a:pt x="6638" y="4326"/>
                    <a:pt x="6538" y="4626"/>
                    <a:pt x="6338" y="4860"/>
                  </a:cubicBezTo>
                  <a:cubicBezTo>
                    <a:pt x="6305" y="4927"/>
                    <a:pt x="6238" y="4960"/>
                    <a:pt x="6205" y="5027"/>
                  </a:cubicBezTo>
                  <a:lnTo>
                    <a:pt x="5571" y="5594"/>
                  </a:lnTo>
                  <a:cubicBezTo>
                    <a:pt x="5437" y="5727"/>
                    <a:pt x="5271" y="5827"/>
                    <a:pt x="5104" y="5961"/>
                  </a:cubicBezTo>
                  <a:cubicBezTo>
                    <a:pt x="4293" y="6533"/>
                    <a:pt x="3312" y="6850"/>
                    <a:pt x="2319" y="6850"/>
                  </a:cubicBezTo>
                  <a:cubicBezTo>
                    <a:pt x="1923" y="6850"/>
                    <a:pt x="1524" y="6799"/>
                    <a:pt x="1134" y="6695"/>
                  </a:cubicBezTo>
                  <a:lnTo>
                    <a:pt x="1134" y="6695"/>
                  </a:lnTo>
                  <a:cubicBezTo>
                    <a:pt x="1134" y="6695"/>
                    <a:pt x="1168" y="6728"/>
                    <a:pt x="1201" y="6728"/>
                  </a:cubicBezTo>
                  <a:lnTo>
                    <a:pt x="1268" y="6795"/>
                  </a:lnTo>
                  <a:cubicBezTo>
                    <a:pt x="1468" y="6895"/>
                    <a:pt x="1701" y="6995"/>
                    <a:pt x="1935" y="7095"/>
                  </a:cubicBezTo>
                  <a:cubicBezTo>
                    <a:pt x="2571" y="7274"/>
                    <a:pt x="3232" y="7366"/>
                    <a:pt x="3892" y="7366"/>
                  </a:cubicBezTo>
                  <a:cubicBezTo>
                    <a:pt x="4582" y="7366"/>
                    <a:pt x="5273" y="7266"/>
                    <a:pt x="5938" y="7061"/>
                  </a:cubicBezTo>
                  <a:lnTo>
                    <a:pt x="6005" y="7128"/>
                  </a:lnTo>
                  <a:lnTo>
                    <a:pt x="6271" y="6928"/>
                  </a:lnTo>
                  <a:lnTo>
                    <a:pt x="6572" y="6828"/>
                  </a:lnTo>
                  <a:cubicBezTo>
                    <a:pt x="7339" y="6528"/>
                    <a:pt x="8039" y="6094"/>
                    <a:pt x="8640" y="5527"/>
                  </a:cubicBezTo>
                  <a:lnTo>
                    <a:pt x="9374" y="4827"/>
                  </a:lnTo>
                  <a:cubicBezTo>
                    <a:pt x="9407" y="4827"/>
                    <a:pt x="9440" y="4793"/>
                    <a:pt x="9440" y="4793"/>
                  </a:cubicBezTo>
                  <a:cubicBezTo>
                    <a:pt x="9474" y="4760"/>
                    <a:pt x="9507" y="4726"/>
                    <a:pt x="9540" y="4693"/>
                  </a:cubicBezTo>
                  <a:cubicBezTo>
                    <a:pt x="9540" y="4660"/>
                    <a:pt x="9574" y="4660"/>
                    <a:pt x="9574" y="4626"/>
                  </a:cubicBezTo>
                  <a:cubicBezTo>
                    <a:pt x="9607" y="4626"/>
                    <a:pt x="9607" y="4626"/>
                    <a:pt x="9607" y="4593"/>
                  </a:cubicBezTo>
                  <a:lnTo>
                    <a:pt x="9741" y="4426"/>
                  </a:lnTo>
                  <a:cubicBezTo>
                    <a:pt x="10007" y="4093"/>
                    <a:pt x="10174" y="3692"/>
                    <a:pt x="10208" y="3292"/>
                  </a:cubicBezTo>
                  <a:cubicBezTo>
                    <a:pt x="10274" y="2959"/>
                    <a:pt x="10274" y="2592"/>
                    <a:pt x="10174" y="2258"/>
                  </a:cubicBezTo>
                  <a:cubicBezTo>
                    <a:pt x="10107" y="1924"/>
                    <a:pt x="9974" y="1591"/>
                    <a:pt x="9774" y="1291"/>
                  </a:cubicBezTo>
                  <a:cubicBezTo>
                    <a:pt x="9707" y="1191"/>
                    <a:pt x="9640" y="1124"/>
                    <a:pt x="9540" y="1024"/>
                  </a:cubicBezTo>
                  <a:cubicBezTo>
                    <a:pt x="9440" y="890"/>
                    <a:pt x="9274" y="790"/>
                    <a:pt x="9140" y="690"/>
                  </a:cubicBezTo>
                  <a:cubicBezTo>
                    <a:pt x="9040" y="624"/>
                    <a:pt x="8940" y="557"/>
                    <a:pt x="8840" y="490"/>
                  </a:cubicBezTo>
                  <a:cubicBezTo>
                    <a:pt x="8740" y="423"/>
                    <a:pt x="8640" y="390"/>
                    <a:pt x="8506" y="357"/>
                  </a:cubicBezTo>
                  <a:lnTo>
                    <a:pt x="8340" y="290"/>
                  </a:lnTo>
                  <a:cubicBezTo>
                    <a:pt x="8106" y="223"/>
                    <a:pt x="7839" y="157"/>
                    <a:pt x="7606" y="123"/>
                  </a:cubicBezTo>
                  <a:cubicBezTo>
                    <a:pt x="7169" y="42"/>
                    <a:pt x="6730" y="1"/>
                    <a:pt x="62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2"/>
            <p:cNvSpPr/>
            <p:nvPr/>
          </p:nvSpPr>
          <p:spPr>
            <a:xfrm>
              <a:off x="3829575" y="3540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2"/>
            <p:cNvSpPr/>
            <p:nvPr/>
          </p:nvSpPr>
          <p:spPr>
            <a:xfrm>
              <a:off x="3738675" y="3398625"/>
              <a:ext cx="272725" cy="184825"/>
            </a:xfrm>
            <a:custGeom>
              <a:avLst/>
              <a:gdLst/>
              <a:ahLst/>
              <a:cxnLst/>
              <a:rect l="l" t="t" r="r" b="b"/>
              <a:pathLst>
                <a:path w="10909" h="7393" extrusionOk="0">
                  <a:moveTo>
                    <a:pt x="6752" y="1460"/>
                  </a:moveTo>
                  <a:cubicBezTo>
                    <a:pt x="7218" y="1460"/>
                    <a:pt x="7685" y="1530"/>
                    <a:pt x="8140" y="1672"/>
                  </a:cubicBezTo>
                  <a:cubicBezTo>
                    <a:pt x="8273" y="1705"/>
                    <a:pt x="8406" y="1772"/>
                    <a:pt x="8540" y="1872"/>
                  </a:cubicBezTo>
                  <a:cubicBezTo>
                    <a:pt x="8840" y="2072"/>
                    <a:pt x="9040" y="2372"/>
                    <a:pt x="9107" y="2739"/>
                  </a:cubicBezTo>
                  <a:cubicBezTo>
                    <a:pt x="9107" y="2739"/>
                    <a:pt x="9107" y="2772"/>
                    <a:pt x="9107" y="2806"/>
                  </a:cubicBezTo>
                  <a:cubicBezTo>
                    <a:pt x="9107" y="2873"/>
                    <a:pt x="9107" y="2939"/>
                    <a:pt x="9107" y="3006"/>
                  </a:cubicBezTo>
                  <a:cubicBezTo>
                    <a:pt x="9107" y="3306"/>
                    <a:pt x="8974" y="3606"/>
                    <a:pt x="8773" y="3840"/>
                  </a:cubicBezTo>
                  <a:cubicBezTo>
                    <a:pt x="8740" y="3873"/>
                    <a:pt x="8707" y="3940"/>
                    <a:pt x="8640" y="3973"/>
                  </a:cubicBezTo>
                  <a:lnTo>
                    <a:pt x="8040" y="4540"/>
                  </a:lnTo>
                  <a:cubicBezTo>
                    <a:pt x="7873" y="4674"/>
                    <a:pt x="7739" y="4807"/>
                    <a:pt x="7573" y="4907"/>
                  </a:cubicBezTo>
                  <a:cubicBezTo>
                    <a:pt x="6780" y="5509"/>
                    <a:pt x="5807" y="5810"/>
                    <a:pt x="4826" y="5810"/>
                  </a:cubicBezTo>
                  <a:cubicBezTo>
                    <a:pt x="4774" y="5810"/>
                    <a:pt x="4722" y="5810"/>
                    <a:pt x="4670" y="5808"/>
                  </a:cubicBezTo>
                  <a:cubicBezTo>
                    <a:pt x="4370" y="5808"/>
                    <a:pt x="4103" y="5775"/>
                    <a:pt x="3837" y="5708"/>
                  </a:cubicBezTo>
                  <a:lnTo>
                    <a:pt x="3570" y="5641"/>
                  </a:lnTo>
                  <a:lnTo>
                    <a:pt x="3636" y="5675"/>
                  </a:lnTo>
                  <a:cubicBezTo>
                    <a:pt x="3570" y="5641"/>
                    <a:pt x="3503" y="5641"/>
                    <a:pt x="3436" y="5608"/>
                  </a:cubicBezTo>
                  <a:cubicBezTo>
                    <a:pt x="2702" y="5408"/>
                    <a:pt x="2302" y="4607"/>
                    <a:pt x="2536" y="3840"/>
                  </a:cubicBezTo>
                  <a:cubicBezTo>
                    <a:pt x="2602" y="3673"/>
                    <a:pt x="2702" y="3540"/>
                    <a:pt x="2802" y="3406"/>
                  </a:cubicBezTo>
                  <a:cubicBezTo>
                    <a:pt x="2836" y="3373"/>
                    <a:pt x="2869" y="3306"/>
                    <a:pt x="2903" y="3273"/>
                  </a:cubicBezTo>
                  <a:lnTo>
                    <a:pt x="3470" y="2772"/>
                  </a:lnTo>
                  <a:lnTo>
                    <a:pt x="3536" y="2739"/>
                  </a:lnTo>
                  <a:cubicBezTo>
                    <a:pt x="4420" y="1903"/>
                    <a:pt x="5578" y="1460"/>
                    <a:pt x="6752" y="1460"/>
                  </a:cubicBezTo>
                  <a:close/>
                  <a:moveTo>
                    <a:pt x="7005" y="0"/>
                  </a:moveTo>
                  <a:cubicBezTo>
                    <a:pt x="6103" y="0"/>
                    <a:pt x="5204" y="177"/>
                    <a:pt x="4370" y="538"/>
                  </a:cubicBezTo>
                  <a:cubicBezTo>
                    <a:pt x="3603" y="838"/>
                    <a:pt x="2936" y="1271"/>
                    <a:pt x="2335" y="1805"/>
                  </a:cubicBezTo>
                  <a:lnTo>
                    <a:pt x="1702" y="2372"/>
                  </a:lnTo>
                  <a:lnTo>
                    <a:pt x="1568" y="2506"/>
                  </a:lnTo>
                  <a:cubicBezTo>
                    <a:pt x="0" y="3907"/>
                    <a:pt x="601" y="6475"/>
                    <a:pt x="2602" y="7076"/>
                  </a:cubicBezTo>
                  <a:cubicBezTo>
                    <a:pt x="2702" y="7109"/>
                    <a:pt x="2802" y="7142"/>
                    <a:pt x="2936" y="7176"/>
                  </a:cubicBezTo>
                  <a:cubicBezTo>
                    <a:pt x="3169" y="7242"/>
                    <a:pt x="3436" y="7309"/>
                    <a:pt x="3736" y="7342"/>
                  </a:cubicBezTo>
                  <a:cubicBezTo>
                    <a:pt x="4012" y="7376"/>
                    <a:pt x="4291" y="7392"/>
                    <a:pt x="4572" y="7392"/>
                  </a:cubicBezTo>
                  <a:cubicBezTo>
                    <a:pt x="5415" y="7392"/>
                    <a:pt x="6272" y="7242"/>
                    <a:pt x="7072" y="6942"/>
                  </a:cubicBezTo>
                  <a:cubicBezTo>
                    <a:pt x="7139" y="6842"/>
                    <a:pt x="7239" y="6809"/>
                    <a:pt x="7306" y="6775"/>
                  </a:cubicBezTo>
                  <a:lnTo>
                    <a:pt x="7406" y="6742"/>
                  </a:lnTo>
                  <a:lnTo>
                    <a:pt x="7573" y="6642"/>
                  </a:lnTo>
                  <a:cubicBezTo>
                    <a:pt x="7606" y="6642"/>
                    <a:pt x="7673" y="6609"/>
                    <a:pt x="7706" y="6609"/>
                  </a:cubicBezTo>
                  <a:lnTo>
                    <a:pt x="7839" y="6508"/>
                  </a:lnTo>
                  <a:lnTo>
                    <a:pt x="8073" y="6375"/>
                  </a:lnTo>
                  <a:cubicBezTo>
                    <a:pt x="8173" y="6342"/>
                    <a:pt x="8240" y="6275"/>
                    <a:pt x="8340" y="6242"/>
                  </a:cubicBezTo>
                  <a:cubicBezTo>
                    <a:pt x="8373" y="6208"/>
                    <a:pt x="8406" y="6175"/>
                    <a:pt x="8440" y="6175"/>
                  </a:cubicBezTo>
                  <a:cubicBezTo>
                    <a:pt x="8540" y="6075"/>
                    <a:pt x="8640" y="6041"/>
                    <a:pt x="8740" y="5941"/>
                  </a:cubicBezTo>
                  <a:cubicBezTo>
                    <a:pt x="8907" y="5808"/>
                    <a:pt x="9074" y="5675"/>
                    <a:pt x="9240" y="5541"/>
                  </a:cubicBezTo>
                  <a:lnTo>
                    <a:pt x="10008" y="4841"/>
                  </a:lnTo>
                  <a:cubicBezTo>
                    <a:pt x="10141" y="4707"/>
                    <a:pt x="10241" y="4607"/>
                    <a:pt x="10341" y="4440"/>
                  </a:cubicBezTo>
                  <a:lnTo>
                    <a:pt x="10408" y="4340"/>
                  </a:lnTo>
                  <a:lnTo>
                    <a:pt x="10475" y="4307"/>
                  </a:lnTo>
                  <a:cubicBezTo>
                    <a:pt x="10475" y="4274"/>
                    <a:pt x="10508" y="4274"/>
                    <a:pt x="10508" y="4240"/>
                  </a:cubicBezTo>
                  <a:cubicBezTo>
                    <a:pt x="10508" y="4207"/>
                    <a:pt x="10541" y="4173"/>
                    <a:pt x="10575" y="4140"/>
                  </a:cubicBezTo>
                  <a:cubicBezTo>
                    <a:pt x="10608" y="4140"/>
                    <a:pt x="10641" y="4140"/>
                    <a:pt x="10641" y="4107"/>
                  </a:cubicBezTo>
                  <a:cubicBezTo>
                    <a:pt x="10675" y="4040"/>
                    <a:pt x="10708" y="4007"/>
                    <a:pt x="10708" y="3940"/>
                  </a:cubicBezTo>
                  <a:cubicBezTo>
                    <a:pt x="10741" y="3840"/>
                    <a:pt x="10775" y="3773"/>
                    <a:pt x="10808" y="3673"/>
                  </a:cubicBezTo>
                  <a:cubicBezTo>
                    <a:pt x="10842" y="3640"/>
                    <a:pt x="10842" y="3573"/>
                    <a:pt x="10842" y="3540"/>
                  </a:cubicBezTo>
                  <a:lnTo>
                    <a:pt x="10842" y="3506"/>
                  </a:lnTo>
                  <a:cubicBezTo>
                    <a:pt x="10875" y="3440"/>
                    <a:pt x="10908" y="3373"/>
                    <a:pt x="10908" y="3306"/>
                  </a:cubicBezTo>
                  <a:cubicBezTo>
                    <a:pt x="10908" y="3273"/>
                    <a:pt x="10908" y="3206"/>
                    <a:pt x="10908" y="3173"/>
                  </a:cubicBezTo>
                  <a:cubicBezTo>
                    <a:pt x="10908" y="3173"/>
                    <a:pt x="10908" y="3139"/>
                    <a:pt x="10908" y="3139"/>
                  </a:cubicBezTo>
                  <a:lnTo>
                    <a:pt x="10908" y="2873"/>
                  </a:lnTo>
                  <a:cubicBezTo>
                    <a:pt x="10908" y="2672"/>
                    <a:pt x="10908" y="2472"/>
                    <a:pt x="10842" y="2272"/>
                  </a:cubicBezTo>
                  <a:cubicBezTo>
                    <a:pt x="10842" y="2172"/>
                    <a:pt x="10808" y="2072"/>
                    <a:pt x="10775" y="1972"/>
                  </a:cubicBezTo>
                  <a:cubicBezTo>
                    <a:pt x="10741" y="1905"/>
                    <a:pt x="10741" y="1872"/>
                    <a:pt x="10708" y="1805"/>
                  </a:cubicBezTo>
                  <a:cubicBezTo>
                    <a:pt x="10708" y="1772"/>
                    <a:pt x="10675" y="1738"/>
                    <a:pt x="10641" y="1705"/>
                  </a:cubicBezTo>
                  <a:lnTo>
                    <a:pt x="10641" y="1672"/>
                  </a:lnTo>
                  <a:cubicBezTo>
                    <a:pt x="10641" y="1638"/>
                    <a:pt x="10641" y="1605"/>
                    <a:pt x="10608" y="1572"/>
                  </a:cubicBezTo>
                  <a:cubicBezTo>
                    <a:pt x="10608" y="1572"/>
                    <a:pt x="10575" y="1538"/>
                    <a:pt x="10575" y="1505"/>
                  </a:cubicBezTo>
                  <a:cubicBezTo>
                    <a:pt x="10541" y="1472"/>
                    <a:pt x="10508" y="1405"/>
                    <a:pt x="10508" y="1371"/>
                  </a:cubicBezTo>
                  <a:cubicBezTo>
                    <a:pt x="10441" y="1305"/>
                    <a:pt x="10375" y="1205"/>
                    <a:pt x="10308" y="1138"/>
                  </a:cubicBezTo>
                  <a:cubicBezTo>
                    <a:pt x="10241" y="1071"/>
                    <a:pt x="10208" y="1038"/>
                    <a:pt x="10174" y="971"/>
                  </a:cubicBezTo>
                  <a:cubicBezTo>
                    <a:pt x="10141" y="971"/>
                    <a:pt x="10141" y="938"/>
                    <a:pt x="10108" y="904"/>
                  </a:cubicBezTo>
                  <a:lnTo>
                    <a:pt x="10074" y="904"/>
                  </a:lnTo>
                  <a:cubicBezTo>
                    <a:pt x="10008" y="838"/>
                    <a:pt x="9941" y="771"/>
                    <a:pt x="9874" y="738"/>
                  </a:cubicBezTo>
                  <a:cubicBezTo>
                    <a:pt x="9841" y="704"/>
                    <a:pt x="9807" y="671"/>
                    <a:pt x="9741" y="638"/>
                  </a:cubicBezTo>
                  <a:lnTo>
                    <a:pt x="9641" y="571"/>
                  </a:lnTo>
                  <a:lnTo>
                    <a:pt x="9541" y="504"/>
                  </a:lnTo>
                  <a:cubicBezTo>
                    <a:pt x="9374" y="437"/>
                    <a:pt x="9207" y="337"/>
                    <a:pt x="9040" y="304"/>
                  </a:cubicBezTo>
                  <a:cubicBezTo>
                    <a:pt x="8378" y="102"/>
                    <a:pt x="7691" y="0"/>
                    <a:pt x="70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2"/>
            <p:cNvSpPr/>
            <p:nvPr/>
          </p:nvSpPr>
          <p:spPr>
            <a:xfrm>
              <a:off x="3802050" y="3494600"/>
              <a:ext cx="25" cy="1700"/>
            </a:xfrm>
            <a:custGeom>
              <a:avLst/>
              <a:gdLst/>
              <a:ahLst/>
              <a:cxnLst/>
              <a:rect l="l" t="t" r="r" b="b"/>
              <a:pathLst>
                <a:path w="1" h="68" extrusionOk="0">
                  <a:moveTo>
                    <a:pt x="1" y="68"/>
                  </a:moveTo>
                  <a:lnTo>
                    <a:pt x="1" y="1"/>
                  </a:lnTo>
                  <a:lnTo>
                    <a:pt x="1" y="1"/>
                  </a:lnTo>
                  <a:cubicBezTo>
                    <a:pt x="1" y="34"/>
                    <a:pt x="1" y="68"/>
                    <a:pt x="1" y="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2"/>
            <p:cNvSpPr/>
            <p:nvPr/>
          </p:nvSpPr>
          <p:spPr>
            <a:xfrm>
              <a:off x="3829575" y="3540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2"/>
            <p:cNvSpPr/>
            <p:nvPr/>
          </p:nvSpPr>
          <p:spPr>
            <a:xfrm>
              <a:off x="3872100" y="3441250"/>
              <a:ext cx="120125" cy="60050"/>
            </a:xfrm>
            <a:custGeom>
              <a:avLst/>
              <a:gdLst/>
              <a:ahLst/>
              <a:cxnLst/>
              <a:rect l="l" t="t" r="r" b="b"/>
              <a:pathLst>
                <a:path w="4805" h="2402" extrusionOk="0">
                  <a:moveTo>
                    <a:pt x="4537" y="0"/>
                  </a:moveTo>
                  <a:lnTo>
                    <a:pt x="1" y="1701"/>
                  </a:lnTo>
                  <a:lnTo>
                    <a:pt x="267" y="2402"/>
                  </a:lnTo>
                  <a:lnTo>
                    <a:pt x="4804" y="701"/>
                  </a:lnTo>
                  <a:lnTo>
                    <a:pt x="45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2"/>
            <p:cNvSpPr/>
            <p:nvPr/>
          </p:nvSpPr>
          <p:spPr>
            <a:xfrm>
              <a:off x="3767025" y="3456250"/>
              <a:ext cx="116775" cy="45050"/>
            </a:xfrm>
            <a:custGeom>
              <a:avLst/>
              <a:gdLst/>
              <a:ahLst/>
              <a:cxnLst/>
              <a:rect l="l" t="t" r="r" b="b"/>
              <a:pathLst>
                <a:path w="4671" h="1802" extrusionOk="0">
                  <a:moveTo>
                    <a:pt x="568" y="0"/>
                  </a:moveTo>
                  <a:lnTo>
                    <a:pt x="401" y="134"/>
                  </a:lnTo>
                  <a:cubicBezTo>
                    <a:pt x="267" y="301"/>
                    <a:pt x="134" y="467"/>
                    <a:pt x="1" y="634"/>
                  </a:cubicBezTo>
                  <a:lnTo>
                    <a:pt x="1368" y="1001"/>
                  </a:lnTo>
                  <a:lnTo>
                    <a:pt x="1668" y="1068"/>
                  </a:lnTo>
                  <a:lnTo>
                    <a:pt x="3937" y="1635"/>
                  </a:lnTo>
                  <a:lnTo>
                    <a:pt x="4470" y="1802"/>
                  </a:lnTo>
                  <a:lnTo>
                    <a:pt x="4504" y="1802"/>
                  </a:lnTo>
                  <a:lnTo>
                    <a:pt x="4604" y="1401"/>
                  </a:lnTo>
                  <a:lnTo>
                    <a:pt x="4671" y="1068"/>
                  </a:lnTo>
                  <a:lnTo>
                    <a:pt x="4437" y="1001"/>
                  </a:lnTo>
                  <a:lnTo>
                    <a:pt x="2336" y="467"/>
                  </a:lnTo>
                  <a:lnTo>
                    <a:pt x="1535" y="267"/>
                  </a:lnTo>
                  <a:lnTo>
                    <a:pt x="56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2"/>
            <p:cNvSpPr/>
            <p:nvPr/>
          </p:nvSpPr>
          <p:spPr>
            <a:xfrm>
              <a:off x="3811225" y="3486275"/>
              <a:ext cx="77575" cy="94250"/>
            </a:xfrm>
            <a:custGeom>
              <a:avLst/>
              <a:gdLst/>
              <a:ahLst/>
              <a:cxnLst/>
              <a:rect l="l" t="t" r="r" b="b"/>
              <a:pathLst>
                <a:path w="3103" h="3770" extrusionOk="0">
                  <a:moveTo>
                    <a:pt x="2469" y="0"/>
                  </a:moveTo>
                  <a:lnTo>
                    <a:pt x="2169" y="467"/>
                  </a:lnTo>
                  <a:lnTo>
                    <a:pt x="968" y="2202"/>
                  </a:lnTo>
                  <a:lnTo>
                    <a:pt x="901" y="2302"/>
                  </a:lnTo>
                  <a:lnTo>
                    <a:pt x="1" y="3603"/>
                  </a:lnTo>
                  <a:lnTo>
                    <a:pt x="801" y="3770"/>
                  </a:lnTo>
                  <a:lnTo>
                    <a:pt x="1635" y="2569"/>
                  </a:lnTo>
                  <a:lnTo>
                    <a:pt x="1802" y="2302"/>
                  </a:lnTo>
                  <a:lnTo>
                    <a:pt x="3069" y="467"/>
                  </a:lnTo>
                  <a:lnTo>
                    <a:pt x="3103" y="401"/>
                  </a:lnTo>
                  <a:lnTo>
                    <a:pt x="2836" y="200"/>
                  </a:lnTo>
                  <a:lnTo>
                    <a:pt x="2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2" name="Google Shape;1162;p32"/>
            <p:cNvGrpSpPr/>
            <p:nvPr/>
          </p:nvGrpSpPr>
          <p:grpSpPr>
            <a:xfrm>
              <a:off x="3490400" y="3069075"/>
              <a:ext cx="392575" cy="339450"/>
              <a:chOff x="3490400" y="3069075"/>
              <a:chExt cx="392575" cy="339450"/>
            </a:xfrm>
            <a:grpFill/>
          </p:grpSpPr>
          <p:sp>
            <p:nvSpPr>
              <p:cNvPr id="1163" name="Google Shape;1163;p32"/>
              <p:cNvSpPr/>
              <p:nvPr/>
            </p:nvSpPr>
            <p:spPr>
              <a:xfrm>
                <a:off x="3490400" y="3069075"/>
                <a:ext cx="392575" cy="339450"/>
              </a:xfrm>
              <a:custGeom>
                <a:avLst/>
                <a:gdLst/>
                <a:ahLst/>
                <a:cxnLst/>
                <a:rect l="l" t="t" r="r" b="b"/>
                <a:pathLst>
                  <a:path w="15703" h="13578" extrusionOk="0">
                    <a:moveTo>
                      <a:pt x="7755" y="1"/>
                    </a:moveTo>
                    <a:cubicBezTo>
                      <a:pt x="7188" y="1"/>
                      <a:pt x="6665" y="293"/>
                      <a:pt x="6362" y="777"/>
                    </a:cubicBezTo>
                    <a:cubicBezTo>
                      <a:pt x="5562" y="2211"/>
                      <a:pt x="6796" y="5080"/>
                      <a:pt x="6829" y="5147"/>
                    </a:cubicBezTo>
                    <a:cubicBezTo>
                      <a:pt x="6162" y="4546"/>
                      <a:pt x="5395" y="4079"/>
                      <a:pt x="4561" y="3779"/>
                    </a:cubicBezTo>
                    <a:cubicBezTo>
                      <a:pt x="4393" y="3723"/>
                      <a:pt x="4220" y="3696"/>
                      <a:pt x="4049" y="3696"/>
                    </a:cubicBezTo>
                    <a:cubicBezTo>
                      <a:pt x="3608" y="3696"/>
                      <a:pt x="3181" y="3876"/>
                      <a:pt x="2893" y="4213"/>
                    </a:cubicBezTo>
                    <a:cubicBezTo>
                      <a:pt x="1325" y="6081"/>
                      <a:pt x="4461" y="8015"/>
                      <a:pt x="4628" y="8116"/>
                    </a:cubicBezTo>
                    <a:cubicBezTo>
                      <a:pt x="4543" y="8082"/>
                      <a:pt x="3665" y="7715"/>
                      <a:pt x="2736" y="7715"/>
                    </a:cubicBezTo>
                    <a:cubicBezTo>
                      <a:pt x="1828" y="7715"/>
                      <a:pt x="871" y="8065"/>
                      <a:pt x="558" y="9416"/>
                    </a:cubicBezTo>
                    <a:cubicBezTo>
                      <a:pt x="1" y="11730"/>
                      <a:pt x="2378" y="13578"/>
                      <a:pt x="5841" y="13578"/>
                    </a:cubicBezTo>
                    <a:cubicBezTo>
                      <a:pt x="6522" y="13578"/>
                      <a:pt x="7246" y="13506"/>
                      <a:pt x="7997" y="13353"/>
                    </a:cubicBezTo>
                    <a:cubicBezTo>
                      <a:pt x="8697" y="13486"/>
                      <a:pt x="9398" y="13553"/>
                      <a:pt x="10098" y="13553"/>
                    </a:cubicBezTo>
                    <a:cubicBezTo>
                      <a:pt x="11199" y="13553"/>
                      <a:pt x="12300" y="13353"/>
                      <a:pt x="13301" y="12919"/>
                    </a:cubicBezTo>
                    <a:cubicBezTo>
                      <a:pt x="13534" y="12786"/>
                      <a:pt x="13801" y="12652"/>
                      <a:pt x="14001" y="12485"/>
                    </a:cubicBezTo>
                    <a:cubicBezTo>
                      <a:pt x="15169" y="11718"/>
                      <a:pt x="15702" y="10551"/>
                      <a:pt x="15435" y="9316"/>
                    </a:cubicBezTo>
                    <a:cubicBezTo>
                      <a:pt x="15112" y="8005"/>
                      <a:pt x="14175" y="7660"/>
                      <a:pt x="13277" y="7660"/>
                    </a:cubicBezTo>
                    <a:cubicBezTo>
                      <a:pt x="12326" y="7660"/>
                      <a:pt x="11418" y="8048"/>
                      <a:pt x="11332" y="8082"/>
                    </a:cubicBezTo>
                    <a:cubicBezTo>
                      <a:pt x="11466" y="7982"/>
                      <a:pt x="14601" y="5981"/>
                      <a:pt x="13000" y="4146"/>
                    </a:cubicBezTo>
                    <a:cubicBezTo>
                      <a:pt x="12707" y="3830"/>
                      <a:pt x="12292" y="3652"/>
                      <a:pt x="11868" y="3652"/>
                    </a:cubicBezTo>
                    <a:cubicBezTo>
                      <a:pt x="11665" y="3652"/>
                      <a:pt x="11460" y="3693"/>
                      <a:pt x="11266" y="3779"/>
                    </a:cubicBezTo>
                    <a:cubicBezTo>
                      <a:pt x="10465" y="4079"/>
                      <a:pt x="9731" y="4546"/>
                      <a:pt x="9098" y="5113"/>
                    </a:cubicBezTo>
                    <a:cubicBezTo>
                      <a:pt x="9531" y="4113"/>
                      <a:pt x="9765" y="3012"/>
                      <a:pt x="9798" y="1911"/>
                    </a:cubicBezTo>
                    <a:cubicBezTo>
                      <a:pt x="9765" y="877"/>
                      <a:pt x="9298" y="10"/>
                      <a:pt x="7963" y="10"/>
                    </a:cubicBezTo>
                    <a:lnTo>
                      <a:pt x="7930" y="10"/>
                    </a:lnTo>
                    <a:cubicBezTo>
                      <a:pt x="7871" y="4"/>
                      <a:pt x="7813" y="1"/>
                      <a:pt x="775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32"/>
              <p:cNvSpPr/>
              <p:nvPr/>
            </p:nvSpPr>
            <p:spPr>
              <a:xfrm>
                <a:off x="3688650" y="3147700"/>
                <a:ext cx="1675" cy="254375"/>
              </a:xfrm>
              <a:custGeom>
                <a:avLst/>
                <a:gdLst/>
                <a:ahLst/>
                <a:cxnLst/>
                <a:rect l="l" t="t" r="r" b="b"/>
                <a:pathLst>
                  <a:path w="67" h="10175" fill="none" extrusionOk="0">
                    <a:moveTo>
                      <a:pt x="0" y="0"/>
                    </a:moveTo>
                    <a:lnTo>
                      <a:pt x="67" y="10174"/>
                    </a:lnTo>
                  </a:path>
                </a:pathLst>
              </a:custGeom>
              <a:grpFill/>
              <a:ln w="5000" cap="flat" cmpd="sng">
                <a:solidFill>
                  <a:schemeClr val="lt1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32"/>
              <p:cNvSpPr/>
              <p:nvPr/>
            </p:nvSpPr>
            <p:spPr>
              <a:xfrm>
                <a:off x="3547700" y="3305300"/>
                <a:ext cx="14262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5705" h="2003" fill="none" extrusionOk="0">
                    <a:moveTo>
                      <a:pt x="1" y="1"/>
                    </a:moveTo>
                    <a:lnTo>
                      <a:pt x="5705" y="2002"/>
                    </a:lnTo>
                  </a:path>
                </a:pathLst>
              </a:custGeom>
              <a:grpFill/>
              <a:ln w="5000" cap="flat" cmpd="sng">
                <a:solidFill>
                  <a:schemeClr val="lt1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32"/>
              <p:cNvSpPr/>
              <p:nvPr/>
            </p:nvSpPr>
            <p:spPr>
              <a:xfrm>
                <a:off x="3591900" y="3199400"/>
                <a:ext cx="97600" cy="5422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2169" fill="none" extrusionOk="0">
                    <a:moveTo>
                      <a:pt x="1" y="0"/>
                    </a:moveTo>
                    <a:lnTo>
                      <a:pt x="3903" y="2169"/>
                    </a:lnTo>
                  </a:path>
                </a:pathLst>
              </a:custGeom>
              <a:grpFill/>
              <a:ln w="5000" cap="flat" cmpd="sng">
                <a:solidFill>
                  <a:schemeClr val="lt1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32"/>
              <p:cNvSpPr/>
              <p:nvPr/>
            </p:nvSpPr>
            <p:spPr>
              <a:xfrm>
                <a:off x="3690300" y="3303650"/>
                <a:ext cx="141800" cy="51725"/>
              </a:xfrm>
              <a:custGeom>
                <a:avLst/>
                <a:gdLst/>
                <a:ahLst/>
                <a:cxnLst/>
                <a:rect l="l" t="t" r="r" b="b"/>
                <a:pathLst>
                  <a:path w="5672" h="2069" fill="none" extrusionOk="0">
                    <a:moveTo>
                      <a:pt x="5671" y="0"/>
                    </a:moveTo>
                    <a:lnTo>
                      <a:pt x="1" y="2068"/>
                    </a:lnTo>
                  </a:path>
                </a:pathLst>
              </a:custGeom>
              <a:grpFill/>
              <a:ln w="5000" cap="flat" cmpd="sng">
                <a:solidFill>
                  <a:schemeClr val="lt1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32"/>
              <p:cNvSpPr/>
              <p:nvPr/>
            </p:nvSpPr>
            <p:spPr>
              <a:xfrm>
                <a:off x="3689475" y="3197725"/>
                <a:ext cx="97600" cy="55900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2236" fill="none" extrusionOk="0">
                    <a:moveTo>
                      <a:pt x="3903" y="1"/>
                    </a:moveTo>
                    <a:lnTo>
                      <a:pt x="0" y="2236"/>
                    </a:lnTo>
                  </a:path>
                </a:pathLst>
              </a:custGeom>
              <a:grpFill/>
              <a:ln w="5000" cap="flat" cmpd="sng">
                <a:solidFill>
                  <a:schemeClr val="lt1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69" name="Google Shape;1169;p32"/>
          <p:cNvSpPr/>
          <p:nvPr/>
        </p:nvSpPr>
        <p:spPr>
          <a:xfrm>
            <a:off x="5798525" y="4303738"/>
            <a:ext cx="302725" cy="301900"/>
          </a:xfrm>
          <a:custGeom>
            <a:avLst/>
            <a:gdLst/>
            <a:ahLst/>
            <a:cxnLst/>
            <a:rect l="l" t="t" r="r" b="b"/>
            <a:pathLst>
              <a:path w="12109" h="12076" extrusionOk="0">
                <a:moveTo>
                  <a:pt x="6071" y="0"/>
                </a:moveTo>
                <a:lnTo>
                  <a:pt x="5504" y="2302"/>
                </a:lnTo>
                <a:cubicBezTo>
                  <a:pt x="5137" y="3870"/>
                  <a:pt x="3903" y="5104"/>
                  <a:pt x="2335" y="5471"/>
                </a:cubicBezTo>
                <a:lnTo>
                  <a:pt x="0" y="6005"/>
                </a:lnTo>
                <a:lnTo>
                  <a:pt x="2335" y="6572"/>
                </a:lnTo>
                <a:cubicBezTo>
                  <a:pt x="3903" y="6939"/>
                  <a:pt x="5137" y="8173"/>
                  <a:pt x="5504" y="9741"/>
                </a:cubicBezTo>
                <a:lnTo>
                  <a:pt x="6038" y="12076"/>
                </a:lnTo>
                <a:lnTo>
                  <a:pt x="6605" y="9741"/>
                </a:lnTo>
                <a:cubicBezTo>
                  <a:pt x="6972" y="8173"/>
                  <a:pt x="8206" y="6939"/>
                  <a:pt x="9774" y="6572"/>
                </a:cubicBezTo>
                <a:lnTo>
                  <a:pt x="12109" y="6038"/>
                </a:lnTo>
                <a:lnTo>
                  <a:pt x="9774" y="5471"/>
                </a:lnTo>
                <a:cubicBezTo>
                  <a:pt x="8206" y="5104"/>
                  <a:pt x="6972" y="3870"/>
                  <a:pt x="6605" y="2302"/>
                </a:cubicBezTo>
                <a:lnTo>
                  <a:pt x="6071" y="0"/>
                </a:lnTo>
                <a:close/>
              </a:path>
            </a:pathLst>
          </a:custGeom>
          <a:solidFill>
            <a:srgbClr val="F1EF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0" name="Google Shape;1170;p32"/>
          <p:cNvSpPr/>
          <p:nvPr/>
        </p:nvSpPr>
        <p:spPr>
          <a:xfrm>
            <a:off x="5798525" y="537863"/>
            <a:ext cx="302725" cy="301900"/>
          </a:xfrm>
          <a:custGeom>
            <a:avLst/>
            <a:gdLst/>
            <a:ahLst/>
            <a:cxnLst/>
            <a:rect l="l" t="t" r="r" b="b"/>
            <a:pathLst>
              <a:path w="12109" h="12076" extrusionOk="0">
                <a:moveTo>
                  <a:pt x="6071" y="1"/>
                </a:moveTo>
                <a:lnTo>
                  <a:pt x="5504" y="2336"/>
                </a:lnTo>
                <a:cubicBezTo>
                  <a:pt x="5137" y="3903"/>
                  <a:pt x="3903" y="5138"/>
                  <a:pt x="2335" y="5505"/>
                </a:cubicBezTo>
                <a:lnTo>
                  <a:pt x="0" y="6038"/>
                </a:lnTo>
                <a:lnTo>
                  <a:pt x="2335" y="6605"/>
                </a:lnTo>
                <a:cubicBezTo>
                  <a:pt x="3903" y="6972"/>
                  <a:pt x="5137" y="8207"/>
                  <a:pt x="5504" y="9774"/>
                </a:cubicBezTo>
                <a:lnTo>
                  <a:pt x="6038" y="12076"/>
                </a:lnTo>
                <a:lnTo>
                  <a:pt x="6605" y="9774"/>
                </a:lnTo>
                <a:cubicBezTo>
                  <a:pt x="6972" y="8207"/>
                  <a:pt x="8206" y="6972"/>
                  <a:pt x="9774" y="6605"/>
                </a:cubicBezTo>
                <a:lnTo>
                  <a:pt x="12109" y="6038"/>
                </a:lnTo>
                <a:lnTo>
                  <a:pt x="9774" y="5505"/>
                </a:lnTo>
                <a:cubicBezTo>
                  <a:pt x="8206" y="5104"/>
                  <a:pt x="6972" y="3903"/>
                  <a:pt x="6605" y="2336"/>
                </a:cubicBezTo>
                <a:lnTo>
                  <a:pt x="6071" y="1"/>
                </a:lnTo>
                <a:close/>
              </a:path>
            </a:pathLst>
          </a:custGeom>
          <a:solidFill>
            <a:srgbClr val="F1EF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147;p6">
            <a:extLst>
              <a:ext uri="{FF2B5EF4-FFF2-40B4-BE49-F238E27FC236}">
                <a16:creationId xmlns:a16="http://schemas.microsoft.com/office/drawing/2014/main" id="{4B8862BE-FF14-1FE6-054F-84E3EEB5D483}"/>
              </a:ext>
            </a:extLst>
          </p:cNvPr>
          <p:cNvGrpSpPr/>
          <p:nvPr/>
        </p:nvGrpSpPr>
        <p:grpSpPr>
          <a:xfrm rot="9165821">
            <a:off x="-806945" y="3164620"/>
            <a:ext cx="2845648" cy="2915806"/>
            <a:chOff x="7385456" y="-510930"/>
            <a:chExt cx="2845648" cy="2915806"/>
          </a:xfrm>
        </p:grpSpPr>
        <p:grpSp>
          <p:nvGrpSpPr>
            <p:cNvPr id="3" name="Google Shape;148;p6">
              <a:extLst>
                <a:ext uri="{FF2B5EF4-FFF2-40B4-BE49-F238E27FC236}">
                  <a16:creationId xmlns:a16="http://schemas.microsoft.com/office/drawing/2014/main" id="{80CE020E-49C0-F365-DB7E-DE0624CAB38D}"/>
                </a:ext>
              </a:extLst>
            </p:cNvPr>
            <p:cNvGrpSpPr/>
            <p:nvPr/>
          </p:nvGrpSpPr>
          <p:grpSpPr>
            <a:xfrm rot="-1800044">
              <a:off x="8052937" y="-247295"/>
              <a:ext cx="1694538" cy="2388537"/>
              <a:chOff x="5564538" y="450356"/>
              <a:chExt cx="1694575" cy="2388590"/>
            </a:xfrm>
          </p:grpSpPr>
          <p:grpSp>
            <p:nvGrpSpPr>
              <p:cNvPr id="5" name="Google Shape;149;p6">
                <a:extLst>
                  <a:ext uri="{FF2B5EF4-FFF2-40B4-BE49-F238E27FC236}">
                    <a16:creationId xmlns:a16="http://schemas.microsoft.com/office/drawing/2014/main" id="{5ED6C920-D847-5261-57E5-653EF66724BA}"/>
                  </a:ext>
                </a:extLst>
              </p:cNvPr>
              <p:cNvGrpSpPr/>
              <p:nvPr/>
            </p:nvGrpSpPr>
            <p:grpSpPr>
              <a:xfrm>
                <a:off x="5564538" y="450356"/>
                <a:ext cx="1694575" cy="1194225"/>
                <a:chOff x="6675350" y="1828400"/>
                <a:chExt cx="1694575" cy="1194225"/>
              </a:xfrm>
            </p:grpSpPr>
            <p:sp>
              <p:nvSpPr>
                <p:cNvPr id="17" name="Google Shape;150;p6">
                  <a:extLst>
                    <a:ext uri="{FF2B5EF4-FFF2-40B4-BE49-F238E27FC236}">
                      <a16:creationId xmlns:a16="http://schemas.microsoft.com/office/drawing/2014/main" id="{BE4B3A56-50EC-9260-574B-C50FD5DD4C07}"/>
                    </a:ext>
                  </a:extLst>
                </p:cNvPr>
                <p:cNvSpPr/>
                <p:nvPr/>
              </p:nvSpPr>
              <p:spPr>
                <a:xfrm>
                  <a:off x="6675350" y="1828400"/>
                  <a:ext cx="1694575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83" h="47769" extrusionOk="0">
                      <a:moveTo>
                        <a:pt x="0" y="1"/>
                      </a:moveTo>
                      <a:lnTo>
                        <a:pt x="0" y="47768"/>
                      </a:lnTo>
                      <a:lnTo>
                        <a:pt x="67782" y="47768"/>
                      </a:lnTo>
                      <a:lnTo>
                        <a:pt x="67782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dist="76200" dir="8940000" algn="bl" rotWithShape="0">
                    <a:schemeClr val="lt2">
                      <a:alpha val="1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51;p6">
                  <a:extLst>
                    <a:ext uri="{FF2B5EF4-FFF2-40B4-BE49-F238E27FC236}">
                      <a16:creationId xmlns:a16="http://schemas.microsoft.com/office/drawing/2014/main" id="{D1BFDCE8-CFCE-9F3E-85CE-95D2F3A6CAD6}"/>
                    </a:ext>
                  </a:extLst>
                </p:cNvPr>
                <p:cNvSpPr/>
                <p:nvPr/>
              </p:nvSpPr>
              <p:spPr>
                <a:xfrm>
                  <a:off x="6899675" y="1828400"/>
                  <a:ext cx="468700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8" h="47769" extrusionOk="0">
                      <a:moveTo>
                        <a:pt x="0" y="1"/>
                      </a:moveTo>
                      <a:lnTo>
                        <a:pt x="0" y="47768"/>
                      </a:lnTo>
                      <a:lnTo>
                        <a:pt x="18747" y="47768"/>
                      </a:lnTo>
                      <a:lnTo>
                        <a:pt x="1874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52;p6">
                  <a:extLst>
                    <a:ext uri="{FF2B5EF4-FFF2-40B4-BE49-F238E27FC236}">
                      <a16:creationId xmlns:a16="http://schemas.microsoft.com/office/drawing/2014/main" id="{C7F29716-B153-0FAB-480D-872CF5FE6F2D}"/>
                    </a:ext>
                  </a:extLst>
                </p:cNvPr>
                <p:cNvSpPr/>
                <p:nvPr/>
              </p:nvSpPr>
              <p:spPr>
                <a:xfrm>
                  <a:off x="7465900" y="1828400"/>
                  <a:ext cx="99275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1" h="47769" extrusionOk="0">
                      <a:moveTo>
                        <a:pt x="1" y="1"/>
                      </a:moveTo>
                      <a:lnTo>
                        <a:pt x="1" y="47768"/>
                      </a:lnTo>
                      <a:lnTo>
                        <a:pt x="3970" y="47768"/>
                      </a:lnTo>
                      <a:lnTo>
                        <a:pt x="397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" name="Google Shape;153;p6">
                <a:extLst>
                  <a:ext uri="{FF2B5EF4-FFF2-40B4-BE49-F238E27FC236}">
                    <a16:creationId xmlns:a16="http://schemas.microsoft.com/office/drawing/2014/main" id="{9F650FDC-7822-FBA1-F601-68AD45A646D0}"/>
                  </a:ext>
                </a:extLst>
              </p:cNvPr>
              <p:cNvGrpSpPr/>
              <p:nvPr/>
            </p:nvGrpSpPr>
            <p:grpSpPr>
              <a:xfrm>
                <a:off x="5969413" y="634821"/>
                <a:ext cx="884825" cy="2204125"/>
                <a:chOff x="7536800" y="2096925"/>
                <a:chExt cx="884825" cy="2204125"/>
              </a:xfrm>
            </p:grpSpPr>
            <p:grpSp>
              <p:nvGrpSpPr>
                <p:cNvPr id="7" name="Google Shape;154;p6">
                  <a:extLst>
                    <a:ext uri="{FF2B5EF4-FFF2-40B4-BE49-F238E27FC236}">
                      <a16:creationId xmlns:a16="http://schemas.microsoft.com/office/drawing/2014/main" id="{AF81839A-3F5D-B79B-8CDF-7307C59AA911}"/>
                    </a:ext>
                  </a:extLst>
                </p:cNvPr>
                <p:cNvGrpSpPr/>
                <p:nvPr/>
              </p:nvGrpSpPr>
              <p:grpSpPr>
                <a:xfrm>
                  <a:off x="7536800" y="2096925"/>
                  <a:ext cx="884825" cy="2204125"/>
                  <a:chOff x="7536800" y="2096925"/>
                  <a:chExt cx="884825" cy="2204125"/>
                </a:xfrm>
              </p:grpSpPr>
              <p:grpSp>
                <p:nvGrpSpPr>
                  <p:cNvPr id="9" name="Google Shape;155;p6">
                    <a:extLst>
                      <a:ext uri="{FF2B5EF4-FFF2-40B4-BE49-F238E27FC236}">
                        <a16:creationId xmlns:a16="http://schemas.microsoft.com/office/drawing/2014/main" id="{13CD71BA-DD95-9781-7294-C3077A5E03D8}"/>
                      </a:ext>
                    </a:extLst>
                  </p:cNvPr>
                  <p:cNvGrpSpPr/>
                  <p:nvPr/>
                </p:nvGrpSpPr>
                <p:grpSpPr>
                  <a:xfrm>
                    <a:off x="7849525" y="2704875"/>
                    <a:ext cx="572100" cy="1596175"/>
                    <a:chOff x="7849525" y="2704875"/>
                    <a:chExt cx="572100" cy="1596175"/>
                  </a:xfrm>
                </p:grpSpPr>
                <p:sp>
                  <p:nvSpPr>
                    <p:cNvPr id="15" name="Google Shape;156;p6">
                      <a:extLst>
                        <a:ext uri="{FF2B5EF4-FFF2-40B4-BE49-F238E27FC236}">
                          <a16:creationId xmlns:a16="http://schemas.microsoft.com/office/drawing/2014/main" id="{33E850EE-FABA-F722-1613-69B8F9339E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49525" y="2704875"/>
                      <a:ext cx="572100" cy="159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884" h="63847" extrusionOk="0">
                          <a:moveTo>
                            <a:pt x="11442" y="55640"/>
                          </a:moveTo>
                          <a:cubicBezTo>
                            <a:pt x="12476" y="55640"/>
                            <a:pt x="13310" y="56474"/>
                            <a:pt x="13310" y="57508"/>
                          </a:cubicBezTo>
                          <a:lnTo>
                            <a:pt x="13310" y="58943"/>
                          </a:lnTo>
                          <a:cubicBezTo>
                            <a:pt x="13310" y="59977"/>
                            <a:pt x="12476" y="60811"/>
                            <a:pt x="11442" y="60811"/>
                          </a:cubicBezTo>
                          <a:cubicBezTo>
                            <a:pt x="10408" y="60811"/>
                            <a:pt x="9607" y="59977"/>
                            <a:pt x="9607" y="58943"/>
                          </a:cubicBezTo>
                          <a:lnTo>
                            <a:pt x="9607" y="57508"/>
                          </a:lnTo>
                          <a:cubicBezTo>
                            <a:pt x="9607" y="56474"/>
                            <a:pt x="10408" y="55640"/>
                            <a:pt x="11442" y="55640"/>
                          </a:cubicBezTo>
                          <a:close/>
                          <a:moveTo>
                            <a:pt x="11442" y="0"/>
                          </a:moveTo>
                          <a:cubicBezTo>
                            <a:pt x="5137" y="0"/>
                            <a:pt x="0" y="5137"/>
                            <a:pt x="0" y="11442"/>
                          </a:cubicBezTo>
                          <a:lnTo>
                            <a:pt x="0" y="17413"/>
                          </a:lnTo>
                          <a:cubicBezTo>
                            <a:pt x="0" y="19247"/>
                            <a:pt x="434" y="21049"/>
                            <a:pt x="1268" y="22650"/>
                          </a:cubicBezTo>
                          <a:cubicBezTo>
                            <a:pt x="4603" y="29155"/>
                            <a:pt x="6672" y="36226"/>
                            <a:pt x="6905" y="43498"/>
                          </a:cubicBezTo>
                          <a:lnTo>
                            <a:pt x="7339" y="59776"/>
                          </a:lnTo>
                          <a:cubicBezTo>
                            <a:pt x="7339" y="62011"/>
                            <a:pt x="9173" y="63846"/>
                            <a:pt x="11442" y="63846"/>
                          </a:cubicBezTo>
                          <a:cubicBezTo>
                            <a:pt x="12075" y="63846"/>
                            <a:pt x="12709" y="63713"/>
                            <a:pt x="13310" y="63412"/>
                          </a:cubicBezTo>
                          <a:cubicBezTo>
                            <a:pt x="13677" y="63212"/>
                            <a:pt x="14010" y="62945"/>
                            <a:pt x="14310" y="62645"/>
                          </a:cubicBezTo>
                          <a:cubicBezTo>
                            <a:pt x="15078" y="61878"/>
                            <a:pt x="15511" y="60844"/>
                            <a:pt x="15511" y="59776"/>
                          </a:cubicBezTo>
                          <a:lnTo>
                            <a:pt x="15978" y="43498"/>
                          </a:lnTo>
                          <a:cubicBezTo>
                            <a:pt x="16178" y="36193"/>
                            <a:pt x="18280" y="29155"/>
                            <a:pt x="21616" y="22650"/>
                          </a:cubicBezTo>
                          <a:cubicBezTo>
                            <a:pt x="22450" y="21049"/>
                            <a:pt x="22883" y="19247"/>
                            <a:pt x="22883" y="17413"/>
                          </a:cubicBezTo>
                          <a:lnTo>
                            <a:pt x="22883" y="11442"/>
                          </a:lnTo>
                          <a:cubicBezTo>
                            <a:pt x="22883" y="5838"/>
                            <a:pt x="18847" y="1068"/>
                            <a:pt x="13310" y="134"/>
                          </a:cubicBezTo>
                          <a:cubicBezTo>
                            <a:pt x="12709" y="34"/>
                            <a:pt x="12075" y="0"/>
                            <a:pt x="11442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6" name="Google Shape;157;p6">
                      <a:extLst>
                        <a:ext uri="{FF2B5EF4-FFF2-40B4-BE49-F238E27FC236}">
                          <a16:creationId xmlns:a16="http://schemas.microsoft.com/office/drawing/2014/main" id="{45B7D976-A7DA-5F8D-A3E0-507D080FC2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54600" y="2826625"/>
                      <a:ext cx="361950" cy="45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478" h="18081" extrusionOk="0">
                          <a:moveTo>
                            <a:pt x="7178" y="0"/>
                          </a:moveTo>
                          <a:cubicBezTo>
                            <a:pt x="3236" y="0"/>
                            <a:pt x="34" y="3223"/>
                            <a:pt x="34" y="7206"/>
                          </a:cubicBezTo>
                          <a:lnTo>
                            <a:pt x="34" y="10842"/>
                          </a:lnTo>
                          <a:cubicBezTo>
                            <a:pt x="0" y="14844"/>
                            <a:pt x="3269" y="18080"/>
                            <a:pt x="7239" y="18080"/>
                          </a:cubicBezTo>
                          <a:cubicBezTo>
                            <a:pt x="11242" y="18080"/>
                            <a:pt x="14444" y="14844"/>
                            <a:pt x="14477" y="10842"/>
                          </a:cubicBezTo>
                          <a:lnTo>
                            <a:pt x="14477" y="7206"/>
                          </a:lnTo>
                          <a:cubicBezTo>
                            <a:pt x="14477" y="3223"/>
                            <a:pt x="11275" y="0"/>
                            <a:pt x="7300" y="0"/>
                          </a:cubicBezTo>
                          <a:cubicBezTo>
                            <a:pt x="7280" y="0"/>
                            <a:pt x="7259" y="0"/>
                            <a:pt x="7239" y="0"/>
                          </a:cubicBezTo>
                          <a:cubicBezTo>
                            <a:pt x="7218" y="0"/>
                            <a:pt x="7198" y="0"/>
                            <a:pt x="7178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10" name="Google Shape;158;p6">
                    <a:extLst>
                      <a:ext uri="{FF2B5EF4-FFF2-40B4-BE49-F238E27FC236}">
                        <a16:creationId xmlns:a16="http://schemas.microsoft.com/office/drawing/2014/main" id="{6ECF5ADD-0861-ECDF-1BBF-C674E2FAB396}"/>
                      </a:ext>
                    </a:extLst>
                  </p:cNvPr>
                  <p:cNvGrpSpPr/>
                  <p:nvPr/>
                </p:nvGrpSpPr>
                <p:grpSpPr>
                  <a:xfrm>
                    <a:off x="7536800" y="2096925"/>
                    <a:ext cx="247700" cy="2204125"/>
                    <a:chOff x="7536800" y="2073575"/>
                    <a:chExt cx="247700" cy="2204125"/>
                  </a:xfrm>
                </p:grpSpPr>
                <p:sp>
                  <p:nvSpPr>
                    <p:cNvPr id="11" name="Google Shape;159;p6">
                      <a:extLst>
                        <a:ext uri="{FF2B5EF4-FFF2-40B4-BE49-F238E27FC236}">
                          <a16:creationId xmlns:a16="http://schemas.microsoft.com/office/drawing/2014/main" id="{A7814BFA-0BE6-5459-E9CA-F98B539706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56800" y="2073575"/>
                      <a:ext cx="81750" cy="1441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70" h="57676" extrusionOk="0">
                          <a:moveTo>
                            <a:pt x="1535" y="1"/>
                          </a:moveTo>
                          <a:lnTo>
                            <a:pt x="1" y="57676"/>
                          </a:lnTo>
                          <a:lnTo>
                            <a:pt x="3270" y="57676"/>
                          </a:lnTo>
                          <a:lnTo>
                            <a:pt x="3270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" name="Google Shape;160;p6">
                      <a:extLst>
                        <a:ext uri="{FF2B5EF4-FFF2-40B4-BE49-F238E27FC236}">
                          <a16:creationId xmlns:a16="http://schemas.microsoft.com/office/drawing/2014/main" id="{C914C0BB-E190-CDB9-603B-99678B6C3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3575" y="2073575"/>
                      <a:ext cx="80900" cy="1441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36" h="57676" extrusionOk="0">
                          <a:moveTo>
                            <a:pt x="0" y="1"/>
                          </a:moveTo>
                          <a:lnTo>
                            <a:pt x="0" y="57676"/>
                          </a:lnTo>
                          <a:lnTo>
                            <a:pt x="3236" y="57676"/>
                          </a:lnTo>
                          <a:lnTo>
                            <a:pt x="1701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" name="Google Shape;161;p6">
                      <a:extLst>
                        <a:ext uri="{FF2B5EF4-FFF2-40B4-BE49-F238E27FC236}">
                          <a16:creationId xmlns:a16="http://schemas.microsoft.com/office/drawing/2014/main" id="{054A0D1A-2D11-8DE2-B8F5-AE4095A8BB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36800" y="3515450"/>
                      <a:ext cx="101750" cy="76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70" h="30490" extrusionOk="0">
                          <a:moveTo>
                            <a:pt x="801" y="1"/>
                          </a:moveTo>
                          <a:lnTo>
                            <a:pt x="0" y="30489"/>
                          </a:lnTo>
                          <a:lnTo>
                            <a:pt x="4070" y="30489"/>
                          </a:lnTo>
                          <a:lnTo>
                            <a:pt x="4070" y="1"/>
                          </a:ln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" name="Google Shape;162;p6">
                      <a:extLst>
                        <a:ext uri="{FF2B5EF4-FFF2-40B4-BE49-F238E27FC236}">
                          <a16:creationId xmlns:a16="http://schemas.microsoft.com/office/drawing/2014/main" id="{4D322021-84CC-5C68-CD1F-E3342DB58F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3575" y="3515450"/>
                      <a:ext cx="100925" cy="76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37" h="30490" extrusionOk="0">
                          <a:moveTo>
                            <a:pt x="0" y="1"/>
                          </a:moveTo>
                          <a:lnTo>
                            <a:pt x="0" y="30489"/>
                          </a:lnTo>
                          <a:lnTo>
                            <a:pt x="4036" y="30489"/>
                          </a:lnTo>
                          <a:lnTo>
                            <a:pt x="3236" y="1"/>
                          </a:ln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sp>
              <p:nvSpPr>
                <p:cNvPr id="8" name="Google Shape;163;p6">
                  <a:extLst>
                    <a:ext uri="{FF2B5EF4-FFF2-40B4-BE49-F238E27FC236}">
                      <a16:creationId xmlns:a16="http://schemas.microsoft.com/office/drawing/2014/main" id="{55CF6B9A-75F2-AFB5-5828-4DB29DA68552}"/>
                    </a:ext>
                  </a:extLst>
                </p:cNvPr>
                <p:cNvSpPr/>
                <p:nvPr/>
              </p:nvSpPr>
              <p:spPr>
                <a:xfrm>
                  <a:off x="7955425" y="2825800"/>
                  <a:ext cx="180150" cy="27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06" h="10875" fill="none" extrusionOk="0">
                      <a:moveTo>
                        <a:pt x="1" y="10875"/>
                      </a:moveTo>
                      <a:lnTo>
                        <a:pt x="1" y="7239"/>
                      </a:lnTo>
                      <a:cubicBezTo>
                        <a:pt x="1" y="3236"/>
                        <a:pt x="3236" y="0"/>
                        <a:pt x="7206" y="33"/>
                      </a:cubicBezTo>
                    </a:path>
                  </a:pathLst>
                </a:custGeom>
                <a:noFill/>
                <a:ln w="8350" cap="flat" cmpd="sng">
                  <a:solidFill>
                    <a:schemeClr val="l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4" name="Google Shape;164;p6">
              <a:extLst>
                <a:ext uri="{FF2B5EF4-FFF2-40B4-BE49-F238E27FC236}">
                  <a16:creationId xmlns:a16="http://schemas.microsoft.com/office/drawing/2014/main" id="{FC5F0177-BAC8-4EAA-3480-5C5DF8FFFBD4}"/>
                </a:ext>
              </a:extLst>
            </p:cNvPr>
            <p:cNvSpPr/>
            <p:nvPr/>
          </p:nvSpPr>
          <p:spPr>
            <a:xfrm>
              <a:off x="7385456" y="646447"/>
              <a:ext cx="227528" cy="226908"/>
            </a:xfrm>
            <a:custGeom>
              <a:avLst/>
              <a:gdLst/>
              <a:ahLst/>
              <a:cxnLst/>
              <a:rect l="l" t="t" r="r" b="b"/>
              <a:pathLst>
                <a:path w="12109" h="12076" extrusionOk="0">
                  <a:moveTo>
                    <a:pt x="6071" y="1"/>
                  </a:moveTo>
                  <a:lnTo>
                    <a:pt x="5504" y="2336"/>
                  </a:lnTo>
                  <a:cubicBezTo>
                    <a:pt x="5137" y="3903"/>
                    <a:pt x="3903" y="5138"/>
                    <a:pt x="2335" y="5505"/>
                  </a:cubicBezTo>
                  <a:lnTo>
                    <a:pt x="0" y="6038"/>
                  </a:lnTo>
                  <a:lnTo>
                    <a:pt x="2335" y="6605"/>
                  </a:lnTo>
                  <a:cubicBezTo>
                    <a:pt x="3903" y="6972"/>
                    <a:pt x="5137" y="8207"/>
                    <a:pt x="5504" y="9774"/>
                  </a:cubicBezTo>
                  <a:lnTo>
                    <a:pt x="6038" y="12076"/>
                  </a:lnTo>
                  <a:lnTo>
                    <a:pt x="6605" y="9774"/>
                  </a:lnTo>
                  <a:cubicBezTo>
                    <a:pt x="6972" y="8207"/>
                    <a:pt x="8206" y="6972"/>
                    <a:pt x="9774" y="6605"/>
                  </a:cubicBezTo>
                  <a:lnTo>
                    <a:pt x="12109" y="6038"/>
                  </a:lnTo>
                  <a:lnTo>
                    <a:pt x="9774" y="5505"/>
                  </a:lnTo>
                  <a:cubicBezTo>
                    <a:pt x="8206" y="5104"/>
                    <a:pt x="6972" y="3903"/>
                    <a:pt x="6605" y="2336"/>
                  </a:cubicBezTo>
                  <a:lnTo>
                    <a:pt x="6071" y="1"/>
                  </a:lnTo>
                  <a:close/>
                </a:path>
              </a:pathLst>
            </a:custGeom>
            <a:solidFill>
              <a:srgbClr val="F1E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5" grpId="0"/>
      <p:bldP spid="1056" grpId="0" build="p"/>
      <p:bldP spid="1169" grpId="0" animBg="1"/>
      <p:bldP spid="117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6" name="Picture 1215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5D7388A6-378E-AAB4-FBFB-E7C0A36DA4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8348" t="3761" r="18348" b="-3761"/>
          <a:stretch/>
        </p:blipFill>
        <p:spPr>
          <a:xfrm>
            <a:off x="-251999" y="353468"/>
            <a:ext cx="1380661" cy="920441"/>
          </a:xfrm>
          <a:prstGeom prst="ellipse">
            <a:avLst/>
          </a:prstGeom>
        </p:spPr>
      </p:pic>
      <p:grpSp>
        <p:nvGrpSpPr>
          <p:cNvPr id="1223" name="组合 4">
            <a:extLst>
              <a:ext uri="{FF2B5EF4-FFF2-40B4-BE49-F238E27FC236}">
                <a16:creationId xmlns:a16="http://schemas.microsoft.com/office/drawing/2014/main" id="{629046BA-0EAB-A7E0-6F16-8DD3C1442C12}"/>
              </a:ext>
            </a:extLst>
          </p:cNvPr>
          <p:cNvGrpSpPr/>
          <p:nvPr/>
        </p:nvGrpSpPr>
        <p:grpSpPr>
          <a:xfrm>
            <a:off x="-382772" y="511799"/>
            <a:ext cx="6097956" cy="440801"/>
            <a:chOff x="-892287" y="692378"/>
            <a:chExt cx="8130608" cy="587735"/>
          </a:xfrm>
        </p:grpSpPr>
        <p:sp>
          <p:nvSpPr>
            <p:cNvPr id="1224" name="TextBox 8">
              <a:extLst>
                <a:ext uri="{FF2B5EF4-FFF2-40B4-BE49-F238E27FC236}">
                  <a16:creationId xmlns:a16="http://schemas.microsoft.com/office/drawing/2014/main" id="{19628FCC-B4D9-8AFC-BF6F-D99DB39E15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892287" y="692378"/>
              <a:ext cx="8130608" cy="574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1200" dirty="0">
                  <a:solidFill>
                    <a:schemeClr val="bg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3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)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Tác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phẩm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25" name="矩形 9">
              <a:extLst>
                <a:ext uri="{FF2B5EF4-FFF2-40B4-BE49-F238E27FC236}">
                  <a16:creationId xmlns:a16="http://schemas.microsoft.com/office/drawing/2014/main" id="{48F53415-20DC-5B28-0C1F-C3D8607E0103}"/>
                </a:ext>
              </a:extLst>
            </p:cNvPr>
            <p:cNvSpPr/>
            <p:nvPr/>
          </p:nvSpPr>
          <p:spPr>
            <a:xfrm>
              <a:off x="1497331" y="705597"/>
              <a:ext cx="119667" cy="574516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endParaRPr>
            </a:p>
          </p:txBody>
        </p:sp>
      </p:grpSp>
      <p:grpSp>
        <p:nvGrpSpPr>
          <p:cNvPr id="25" name="Google Shape;1327;p34">
            <a:extLst>
              <a:ext uri="{FF2B5EF4-FFF2-40B4-BE49-F238E27FC236}">
                <a16:creationId xmlns:a16="http://schemas.microsoft.com/office/drawing/2014/main" id="{E7802CA7-9DB7-EB17-5189-D5500BC07F77}"/>
              </a:ext>
            </a:extLst>
          </p:cNvPr>
          <p:cNvGrpSpPr/>
          <p:nvPr/>
        </p:nvGrpSpPr>
        <p:grpSpPr>
          <a:xfrm>
            <a:off x="6645136" y="1304067"/>
            <a:ext cx="2305601" cy="1654439"/>
            <a:chOff x="5982600" y="1028311"/>
            <a:chExt cx="2704200" cy="1940464"/>
          </a:xfrm>
        </p:grpSpPr>
        <p:grpSp>
          <p:nvGrpSpPr>
            <p:cNvPr id="1288" name="Google Shape;1328;p34">
              <a:extLst>
                <a:ext uri="{FF2B5EF4-FFF2-40B4-BE49-F238E27FC236}">
                  <a16:creationId xmlns:a16="http://schemas.microsoft.com/office/drawing/2014/main" id="{B2DED09D-189F-A617-5681-8C3DFA5AD856}"/>
                </a:ext>
              </a:extLst>
            </p:cNvPr>
            <p:cNvGrpSpPr/>
            <p:nvPr/>
          </p:nvGrpSpPr>
          <p:grpSpPr>
            <a:xfrm>
              <a:off x="5982600" y="1028311"/>
              <a:ext cx="2704200" cy="1940464"/>
              <a:chOff x="6207875" y="1028311"/>
              <a:chExt cx="2704200" cy="1940464"/>
            </a:xfrm>
          </p:grpSpPr>
          <p:sp>
            <p:nvSpPr>
              <p:cNvPr id="1290" name="Google Shape;1329;p34">
                <a:extLst>
                  <a:ext uri="{FF2B5EF4-FFF2-40B4-BE49-F238E27FC236}">
                    <a16:creationId xmlns:a16="http://schemas.microsoft.com/office/drawing/2014/main" id="{3F7D5CD0-8969-722A-B461-5836E3678147}"/>
                  </a:ext>
                </a:extLst>
              </p:cNvPr>
              <p:cNvSpPr/>
              <p:nvPr/>
            </p:nvSpPr>
            <p:spPr>
              <a:xfrm>
                <a:off x="6207875" y="2554475"/>
                <a:ext cx="2704200" cy="414300"/>
              </a:xfrm>
              <a:prstGeom prst="ellipse">
                <a:avLst/>
              </a:prstGeom>
              <a:solidFill>
                <a:srgbClr val="666666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291" name="Google Shape;1330;p34">
                <a:extLst>
                  <a:ext uri="{FF2B5EF4-FFF2-40B4-BE49-F238E27FC236}">
                    <a16:creationId xmlns:a16="http://schemas.microsoft.com/office/drawing/2014/main" id="{A93BBD4A-8241-E5B9-3BFD-D0577E31FF9D}"/>
                  </a:ext>
                </a:extLst>
              </p:cNvPr>
              <p:cNvGrpSpPr/>
              <p:nvPr/>
            </p:nvGrpSpPr>
            <p:grpSpPr>
              <a:xfrm>
                <a:off x="6466794" y="1028311"/>
                <a:ext cx="2220315" cy="1742932"/>
                <a:chOff x="473175" y="238125"/>
                <a:chExt cx="6673625" cy="5238750"/>
              </a:xfrm>
            </p:grpSpPr>
            <p:sp>
              <p:nvSpPr>
                <p:cNvPr id="1292" name="Google Shape;1331;p34">
                  <a:extLst>
                    <a:ext uri="{FF2B5EF4-FFF2-40B4-BE49-F238E27FC236}">
                      <a16:creationId xmlns:a16="http://schemas.microsoft.com/office/drawing/2014/main" id="{777F9D3E-EF68-4E9F-17D8-1AB4D68C4603}"/>
                    </a:ext>
                  </a:extLst>
                </p:cNvPr>
                <p:cNvSpPr/>
                <p:nvPr/>
              </p:nvSpPr>
              <p:spPr>
                <a:xfrm>
                  <a:off x="473175" y="238125"/>
                  <a:ext cx="6673625" cy="87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45" h="34885" extrusionOk="0">
                      <a:moveTo>
                        <a:pt x="24188" y="0"/>
                      </a:moveTo>
                      <a:lnTo>
                        <a:pt x="0" y="34885"/>
                      </a:lnTo>
                      <a:lnTo>
                        <a:pt x="266945" y="34885"/>
                      </a:lnTo>
                      <a:lnTo>
                        <a:pt x="242757" y="0"/>
                      </a:lnTo>
                      <a:close/>
                    </a:path>
                  </a:pathLst>
                </a:custGeom>
                <a:solidFill>
                  <a:srgbClr val="22306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3" name="Google Shape;1332;p34">
                  <a:extLst>
                    <a:ext uri="{FF2B5EF4-FFF2-40B4-BE49-F238E27FC236}">
                      <a16:creationId xmlns:a16="http://schemas.microsoft.com/office/drawing/2014/main" id="{62EDD259-13E8-6678-752D-7B356EF5EC8B}"/>
                    </a:ext>
                  </a:extLst>
                </p:cNvPr>
                <p:cNvSpPr/>
                <p:nvPr/>
              </p:nvSpPr>
              <p:spPr>
                <a:xfrm>
                  <a:off x="615725" y="2740775"/>
                  <a:ext cx="6422075" cy="265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883" h="106183" extrusionOk="0">
                      <a:moveTo>
                        <a:pt x="0" y="1"/>
                      </a:moveTo>
                      <a:lnTo>
                        <a:pt x="0" y="106183"/>
                      </a:lnTo>
                      <a:lnTo>
                        <a:pt x="256882" y="106183"/>
                      </a:lnTo>
                      <a:lnTo>
                        <a:pt x="256882" y="1"/>
                      </a:lnTo>
                      <a:close/>
                    </a:path>
                  </a:pathLst>
                </a:custGeom>
                <a:solidFill>
                  <a:srgbClr val="F7AA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4" name="Google Shape;1333;p34">
                  <a:extLst>
                    <a:ext uri="{FF2B5EF4-FFF2-40B4-BE49-F238E27FC236}">
                      <a16:creationId xmlns:a16="http://schemas.microsoft.com/office/drawing/2014/main" id="{C9831189-092A-A043-00FC-6C9CBEDC4342}"/>
                    </a:ext>
                  </a:extLst>
                </p:cNvPr>
                <p:cNvSpPr/>
                <p:nvPr/>
              </p:nvSpPr>
              <p:spPr>
                <a:xfrm>
                  <a:off x="615707" y="2740775"/>
                  <a:ext cx="6422075" cy="17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883" h="7120" extrusionOk="0">
                      <a:moveTo>
                        <a:pt x="0" y="1"/>
                      </a:moveTo>
                      <a:lnTo>
                        <a:pt x="0" y="7119"/>
                      </a:lnTo>
                      <a:lnTo>
                        <a:pt x="256883" y="7119"/>
                      </a:lnTo>
                      <a:lnTo>
                        <a:pt x="256883" y="1"/>
                      </a:lnTo>
                      <a:close/>
                    </a:path>
                  </a:pathLst>
                </a:custGeom>
                <a:solidFill>
                  <a:srgbClr val="E256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5" name="Google Shape;1334;p34">
                  <a:extLst>
                    <a:ext uri="{FF2B5EF4-FFF2-40B4-BE49-F238E27FC236}">
                      <a16:creationId xmlns:a16="http://schemas.microsoft.com/office/drawing/2014/main" id="{4B12DADA-754D-BEC3-56E7-151CD4FB7A5C}"/>
                    </a:ext>
                  </a:extLst>
                </p:cNvPr>
                <p:cNvSpPr/>
                <p:nvPr/>
              </p:nvSpPr>
              <p:spPr>
                <a:xfrm>
                  <a:off x="863100" y="1110225"/>
                  <a:ext cx="5778700" cy="163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148" h="65223" extrusionOk="0">
                      <a:moveTo>
                        <a:pt x="0" y="1"/>
                      </a:moveTo>
                      <a:lnTo>
                        <a:pt x="0" y="65223"/>
                      </a:lnTo>
                      <a:lnTo>
                        <a:pt x="231148" y="65223"/>
                      </a:lnTo>
                      <a:lnTo>
                        <a:pt x="231148" y="1"/>
                      </a:lnTo>
                      <a:close/>
                    </a:path>
                  </a:pathLst>
                </a:custGeom>
                <a:solidFill>
                  <a:srgbClr val="F7AA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6" name="Google Shape;1335;p34">
                  <a:extLst>
                    <a:ext uri="{FF2B5EF4-FFF2-40B4-BE49-F238E27FC236}">
                      <a16:creationId xmlns:a16="http://schemas.microsoft.com/office/drawing/2014/main" id="{5B4EE15A-262D-E6D0-A997-C548ED1A1B98}"/>
                    </a:ext>
                  </a:extLst>
                </p:cNvPr>
                <p:cNvSpPr/>
                <p:nvPr/>
              </p:nvSpPr>
              <p:spPr>
                <a:xfrm>
                  <a:off x="835600" y="1110225"/>
                  <a:ext cx="5948775" cy="10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951" h="4138" extrusionOk="0">
                      <a:moveTo>
                        <a:pt x="1" y="1"/>
                      </a:moveTo>
                      <a:lnTo>
                        <a:pt x="1" y="4138"/>
                      </a:lnTo>
                      <a:lnTo>
                        <a:pt x="237950" y="4138"/>
                      </a:lnTo>
                      <a:lnTo>
                        <a:pt x="237950" y="1"/>
                      </a:lnTo>
                      <a:close/>
                    </a:path>
                  </a:pathLst>
                </a:custGeom>
                <a:solidFill>
                  <a:srgbClr val="E256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7" name="Google Shape;1336;p34">
                  <a:extLst>
                    <a:ext uri="{FF2B5EF4-FFF2-40B4-BE49-F238E27FC236}">
                      <a16:creationId xmlns:a16="http://schemas.microsoft.com/office/drawing/2014/main" id="{28844A42-D81E-BE46-9A76-A5980F5C0AD3}"/>
                    </a:ext>
                  </a:extLst>
                </p:cNvPr>
                <p:cNvSpPr/>
                <p:nvPr/>
              </p:nvSpPr>
              <p:spPr>
                <a:xfrm>
                  <a:off x="473175" y="5314275"/>
                  <a:ext cx="6673625" cy="16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45" h="6504" extrusionOk="0">
                      <a:moveTo>
                        <a:pt x="2926" y="0"/>
                      </a:moveTo>
                      <a:lnTo>
                        <a:pt x="2609" y="56"/>
                      </a:lnTo>
                      <a:lnTo>
                        <a:pt x="2292" y="131"/>
                      </a:lnTo>
                      <a:lnTo>
                        <a:pt x="1994" y="243"/>
                      </a:lnTo>
                      <a:lnTo>
                        <a:pt x="1696" y="392"/>
                      </a:lnTo>
                      <a:lnTo>
                        <a:pt x="1435" y="541"/>
                      </a:lnTo>
                      <a:lnTo>
                        <a:pt x="1193" y="727"/>
                      </a:lnTo>
                      <a:lnTo>
                        <a:pt x="950" y="951"/>
                      </a:lnTo>
                      <a:lnTo>
                        <a:pt x="745" y="1174"/>
                      </a:lnTo>
                      <a:lnTo>
                        <a:pt x="559" y="1435"/>
                      </a:lnTo>
                      <a:lnTo>
                        <a:pt x="391" y="1696"/>
                      </a:lnTo>
                      <a:lnTo>
                        <a:pt x="261" y="1976"/>
                      </a:lnTo>
                      <a:lnTo>
                        <a:pt x="149" y="2274"/>
                      </a:lnTo>
                      <a:lnTo>
                        <a:pt x="75" y="2591"/>
                      </a:lnTo>
                      <a:lnTo>
                        <a:pt x="19" y="2907"/>
                      </a:lnTo>
                      <a:lnTo>
                        <a:pt x="0" y="3243"/>
                      </a:lnTo>
                      <a:lnTo>
                        <a:pt x="19" y="3578"/>
                      </a:lnTo>
                      <a:lnTo>
                        <a:pt x="75" y="3895"/>
                      </a:lnTo>
                      <a:lnTo>
                        <a:pt x="149" y="4212"/>
                      </a:lnTo>
                      <a:lnTo>
                        <a:pt x="261" y="4510"/>
                      </a:lnTo>
                      <a:lnTo>
                        <a:pt x="391" y="4808"/>
                      </a:lnTo>
                      <a:lnTo>
                        <a:pt x="559" y="5069"/>
                      </a:lnTo>
                      <a:lnTo>
                        <a:pt x="745" y="5311"/>
                      </a:lnTo>
                      <a:lnTo>
                        <a:pt x="950" y="5554"/>
                      </a:lnTo>
                      <a:lnTo>
                        <a:pt x="1193" y="5759"/>
                      </a:lnTo>
                      <a:lnTo>
                        <a:pt x="1435" y="5945"/>
                      </a:lnTo>
                      <a:lnTo>
                        <a:pt x="1696" y="6113"/>
                      </a:lnTo>
                      <a:lnTo>
                        <a:pt x="1994" y="6243"/>
                      </a:lnTo>
                      <a:lnTo>
                        <a:pt x="2292" y="6355"/>
                      </a:lnTo>
                      <a:lnTo>
                        <a:pt x="2609" y="6429"/>
                      </a:lnTo>
                      <a:lnTo>
                        <a:pt x="2926" y="6485"/>
                      </a:lnTo>
                      <a:lnTo>
                        <a:pt x="3261" y="6504"/>
                      </a:lnTo>
                      <a:lnTo>
                        <a:pt x="263703" y="6504"/>
                      </a:lnTo>
                      <a:lnTo>
                        <a:pt x="264019" y="6485"/>
                      </a:lnTo>
                      <a:lnTo>
                        <a:pt x="264355" y="6429"/>
                      </a:lnTo>
                      <a:lnTo>
                        <a:pt x="264653" y="6355"/>
                      </a:lnTo>
                      <a:lnTo>
                        <a:pt x="264970" y="6243"/>
                      </a:lnTo>
                      <a:lnTo>
                        <a:pt x="265249" y="6113"/>
                      </a:lnTo>
                      <a:lnTo>
                        <a:pt x="265510" y="5945"/>
                      </a:lnTo>
                      <a:lnTo>
                        <a:pt x="265771" y="5759"/>
                      </a:lnTo>
                      <a:lnTo>
                        <a:pt x="265995" y="5554"/>
                      </a:lnTo>
                      <a:lnTo>
                        <a:pt x="266200" y="5311"/>
                      </a:lnTo>
                      <a:lnTo>
                        <a:pt x="266386" y="5069"/>
                      </a:lnTo>
                      <a:lnTo>
                        <a:pt x="266554" y="4808"/>
                      </a:lnTo>
                      <a:lnTo>
                        <a:pt x="266703" y="4510"/>
                      </a:lnTo>
                      <a:lnTo>
                        <a:pt x="266796" y="4212"/>
                      </a:lnTo>
                      <a:lnTo>
                        <a:pt x="266889" y="3895"/>
                      </a:lnTo>
                      <a:lnTo>
                        <a:pt x="266926" y="3578"/>
                      </a:lnTo>
                      <a:lnTo>
                        <a:pt x="266945" y="3243"/>
                      </a:lnTo>
                      <a:lnTo>
                        <a:pt x="266926" y="2907"/>
                      </a:lnTo>
                      <a:lnTo>
                        <a:pt x="266889" y="2591"/>
                      </a:lnTo>
                      <a:lnTo>
                        <a:pt x="266796" y="2274"/>
                      </a:lnTo>
                      <a:lnTo>
                        <a:pt x="266703" y="1976"/>
                      </a:lnTo>
                      <a:lnTo>
                        <a:pt x="266554" y="1696"/>
                      </a:lnTo>
                      <a:lnTo>
                        <a:pt x="266386" y="1435"/>
                      </a:lnTo>
                      <a:lnTo>
                        <a:pt x="266200" y="1174"/>
                      </a:lnTo>
                      <a:lnTo>
                        <a:pt x="265995" y="951"/>
                      </a:lnTo>
                      <a:lnTo>
                        <a:pt x="265771" y="727"/>
                      </a:lnTo>
                      <a:lnTo>
                        <a:pt x="265510" y="541"/>
                      </a:lnTo>
                      <a:lnTo>
                        <a:pt x="265249" y="392"/>
                      </a:lnTo>
                      <a:lnTo>
                        <a:pt x="264970" y="243"/>
                      </a:lnTo>
                      <a:lnTo>
                        <a:pt x="264653" y="131"/>
                      </a:lnTo>
                      <a:lnTo>
                        <a:pt x="264355" y="56"/>
                      </a:lnTo>
                      <a:lnTo>
                        <a:pt x="264019" y="0"/>
                      </a:lnTo>
                      <a:close/>
                    </a:path>
                  </a:pathLst>
                </a:custGeom>
                <a:solidFill>
                  <a:srgbClr val="E256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8" name="Google Shape;1337;p34">
                  <a:extLst>
                    <a:ext uri="{FF2B5EF4-FFF2-40B4-BE49-F238E27FC236}">
                      <a16:creationId xmlns:a16="http://schemas.microsoft.com/office/drawing/2014/main" id="{E87AE17B-E617-A156-0600-08CAF0F3842A}"/>
                    </a:ext>
                  </a:extLst>
                </p:cNvPr>
                <p:cNvSpPr/>
                <p:nvPr/>
              </p:nvSpPr>
              <p:spPr>
                <a:xfrm>
                  <a:off x="2559350" y="3213650"/>
                  <a:ext cx="2501275" cy="57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51" h="23034" extrusionOk="0">
                      <a:moveTo>
                        <a:pt x="13883" y="0"/>
                      </a:moveTo>
                      <a:lnTo>
                        <a:pt x="0" y="23033"/>
                      </a:lnTo>
                      <a:lnTo>
                        <a:pt x="100051" y="23033"/>
                      </a:lnTo>
                      <a:lnTo>
                        <a:pt x="86187" y="0"/>
                      </a:lnTo>
                      <a:close/>
                    </a:path>
                  </a:pathLst>
                </a:custGeom>
                <a:solidFill>
                  <a:srgbClr val="22306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9" name="Google Shape;1338;p34">
                  <a:extLst>
                    <a:ext uri="{FF2B5EF4-FFF2-40B4-BE49-F238E27FC236}">
                      <a16:creationId xmlns:a16="http://schemas.microsoft.com/office/drawing/2014/main" id="{54B5D1FA-AF05-E863-BF13-2456CC3A5E4E}"/>
                    </a:ext>
                  </a:extLst>
                </p:cNvPr>
                <p:cNvSpPr/>
                <p:nvPr/>
              </p:nvSpPr>
              <p:spPr>
                <a:xfrm>
                  <a:off x="2755950" y="3789475"/>
                  <a:ext cx="2108550" cy="15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342" h="60993" extrusionOk="0">
                      <a:moveTo>
                        <a:pt x="0" y="0"/>
                      </a:moveTo>
                      <a:lnTo>
                        <a:pt x="0" y="60992"/>
                      </a:lnTo>
                      <a:lnTo>
                        <a:pt x="84342" y="60992"/>
                      </a:lnTo>
                      <a:lnTo>
                        <a:pt x="84342" y="0"/>
                      </a:lnTo>
                      <a:close/>
                    </a:path>
                  </a:pathLst>
                </a:custGeom>
                <a:solidFill>
                  <a:srgbClr val="FEAD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39;p34">
                  <a:extLst>
                    <a:ext uri="{FF2B5EF4-FFF2-40B4-BE49-F238E27FC236}">
                      <a16:creationId xmlns:a16="http://schemas.microsoft.com/office/drawing/2014/main" id="{40333C80-6BCA-F9F0-73AE-6E93D94E92E5}"/>
                    </a:ext>
                  </a:extLst>
                </p:cNvPr>
                <p:cNvSpPr/>
                <p:nvPr/>
              </p:nvSpPr>
              <p:spPr>
                <a:xfrm>
                  <a:off x="980975" y="3441000"/>
                  <a:ext cx="409975" cy="4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99" h="18021" extrusionOk="0">
                      <a:moveTo>
                        <a:pt x="4472" y="0"/>
                      </a:moveTo>
                      <a:lnTo>
                        <a:pt x="4249" y="19"/>
                      </a:lnTo>
                      <a:lnTo>
                        <a:pt x="4007" y="38"/>
                      </a:lnTo>
                      <a:lnTo>
                        <a:pt x="3783" y="56"/>
                      </a:lnTo>
                      <a:lnTo>
                        <a:pt x="3578" y="93"/>
                      </a:lnTo>
                      <a:lnTo>
                        <a:pt x="3149" y="205"/>
                      </a:lnTo>
                      <a:lnTo>
                        <a:pt x="2721" y="354"/>
                      </a:lnTo>
                      <a:lnTo>
                        <a:pt x="2329" y="541"/>
                      </a:lnTo>
                      <a:lnTo>
                        <a:pt x="1975" y="764"/>
                      </a:lnTo>
                      <a:lnTo>
                        <a:pt x="1621" y="1025"/>
                      </a:lnTo>
                      <a:lnTo>
                        <a:pt x="1304" y="1323"/>
                      </a:lnTo>
                      <a:lnTo>
                        <a:pt x="1025" y="1640"/>
                      </a:lnTo>
                      <a:lnTo>
                        <a:pt x="764" y="1976"/>
                      </a:lnTo>
                      <a:lnTo>
                        <a:pt x="540" y="2348"/>
                      </a:lnTo>
                      <a:lnTo>
                        <a:pt x="354" y="2740"/>
                      </a:lnTo>
                      <a:lnTo>
                        <a:pt x="205" y="3150"/>
                      </a:lnTo>
                      <a:lnTo>
                        <a:pt x="93" y="3578"/>
                      </a:lnTo>
                      <a:lnTo>
                        <a:pt x="56" y="3802"/>
                      </a:lnTo>
                      <a:lnTo>
                        <a:pt x="19" y="4025"/>
                      </a:lnTo>
                      <a:lnTo>
                        <a:pt x="0" y="4249"/>
                      </a:lnTo>
                      <a:lnTo>
                        <a:pt x="0" y="4491"/>
                      </a:lnTo>
                      <a:lnTo>
                        <a:pt x="0" y="18020"/>
                      </a:lnTo>
                      <a:lnTo>
                        <a:pt x="16399" y="18020"/>
                      </a:lnTo>
                      <a:lnTo>
                        <a:pt x="16399" y="4491"/>
                      </a:lnTo>
                      <a:lnTo>
                        <a:pt x="16380" y="4249"/>
                      </a:lnTo>
                      <a:lnTo>
                        <a:pt x="16361" y="4025"/>
                      </a:lnTo>
                      <a:lnTo>
                        <a:pt x="16343" y="3802"/>
                      </a:lnTo>
                      <a:lnTo>
                        <a:pt x="16306" y="3578"/>
                      </a:lnTo>
                      <a:lnTo>
                        <a:pt x="16194" y="3150"/>
                      </a:lnTo>
                      <a:lnTo>
                        <a:pt x="16045" y="2740"/>
                      </a:lnTo>
                      <a:lnTo>
                        <a:pt x="15858" y="2348"/>
                      </a:lnTo>
                      <a:lnTo>
                        <a:pt x="15616" y="1976"/>
                      </a:lnTo>
                      <a:lnTo>
                        <a:pt x="15374" y="1640"/>
                      </a:lnTo>
                      <a:lnTo>
                        <a:pt x="15076" y="1323"/>
                      </a:lnTo>
                      <a:lnTo>
                        <a:pt x="14759" y="1025"/>
                      </a:lnTo>
                      <a:lnTo>
                        <a:pt x="14423" y="764"/>
                      </a:lnTo>
                      <a:lnTo>
                        <a:pt x="14051" y="541"/>
                      </a:lnTo>
                      <a:lnTo>
                        <a:pt x="13659" y="354"/>
                      </a:lnTo>
                      <a:lnTo>
                        <a:pt x="13249" y="205"/>
                      </a:lnTo>
                      <a:lnTo>
                        <a:pt x="12821" y="93"/>
                      </a:lnTo>
                      <a:lnTo>
                        <a:pt x="12597" y="56"/>
                      </a:lnTo>
                      <a:lnTo>
                        <a:pt x="12374" y="38"/>
                      </a:lnTo>
                      <a:lnTo>
                        <a:pt x="12150" y="19"/>
                      </a:lnTo>
                      <a:lnTo>
                        <a:pt x="1190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40;p34">
                  <a:extLst>
                    <a:ext uri="{FF2B5EF4-FFF2-40B4-BE49-F238E27FC236}">
                      <a16:creationId xmlns:a16="http://schemas.microsoft.com/office/drawing/2014/main" id="{598104C1-6F41-4580-3AA4-284828624A98}"/>
                    </a:ext>
                  </a:extLst>
                </p:cNvPr>
                <p:cNvSpPr/>
                <p:nvPr/>
              </p:nvSpPr>
              <p:spPr>
                <a:xfrm>
                  <a:off x="1777150" y="3441000"/>
                  <a:ext cx="409975" cy="4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99" h="18021" extrusionOk="0">
                      <a:moveTo>
                        <a:pt x="4491" y="0"/>
                      </a:moveTo>
                      <a:lnTo>
                        <a:pt x="4249" y="19"/>
                      </a:lnTo>
                      <a:lnTo>
                        <a:pt x="4025" y="38"/>
                      </a:lnTo>
                      <a:lnTo>
                        <a:pt x="3802" y="56"/>
                      </a:lnTo>
                      <a:lnTo>
                        <a:pt x="3578" y="93"/>
                      </a:lnTo>
                      <a:lnTo>
                        <a:pt x="3149" y="205"/>
                      </a:lnTo>
                      <a:lnTo>
                        <a:pt x="2739" y="354"/>
                      </a:lnTo>
                      <a:lnTo>
                        <a:pt x="2348" y="541"/>
                      </a:lnTo>
                      <a:lnTo>
                        <a:pt x="1975" y="764"/>
                      </a:lnTo>
                      <a:lnTo>
                        <a:pt x="1640" y="1025"/>
                      </a:lnTo>
                      <a:lnTo>
                        <a:pt x="1323" y="1323"/>
                      </a:lnTo>
                      <a:lnTo>
                        <a:pt x="1025" y="1640"/>
                      </a:lnTo>
                      <a:lnTo>
                        <a:pt x="764" y="1976"/>
                      </a:lnTo>
                      <a:lnTo>
                        <a:pt x="541" y="2348"/>
                      </a:lnTo>
                      <a:lnTo>
                        <a:pt x="354" y="2740"/>
                      </a:lnTo>
                      <a:lnTo>
                        <a:pt x="205" y="3150"/>
                      </a:lnTo>
                      <a:lnTo>
                        <a:pt x="93" y="3578"/>
                      </a:lnTo>
                      <a:lnTo>
                        <a:pt x="56" y="3802"/>
                      </a:lnTo>
                      <a:lnTo>
                        <a:pt x="37" y="4025"/>
                      </a:lnTo>
                      <a:lnTo>
                        <a:pt x="19" y="4249"/>
                      </a:lnTo>
                      <a:lnTo>
                        <a:pt x="0" y="4491"/>
                      </a:lnTo>
                      <a:lnTo>
                        <a:pt x="0" y="18020"/>
                      </a:lnTo>
                      <a:lnTo>
                        <a:pt x="16399" y="18020"/>
                      </a:lnTo>
                      <a:lnTo>
                        <a:pt x="16399" y="4491"/>
                      </a:lnTo>
                      <a:lnTo>
                        <a:pt x="16399" y="4249"/>
                      </a:lnTo>
                      <a:lnTo>
                        <a:pt x="16380" y="4025"/>
                      </a:lnTo>
                      <a:lnTo>
                        <a:pt x="16343" y="3802"/>
                      </a:lnTo>
                      <a:lnTo>
                        <a:pt x="16306" y="3578"/>
                      </a:lnTo>
                      <a:lnTo>
                        <a:pt x="16194" y="3150"/>
                      </a:lnTo>
                      <a:lnTo>
                        <a:pt x="16045" y="2740"/>
                      </a:lnTo>
                      <a:lnTo>
                        <a:pt x="15858" y="2348"/>
                      </a:lnTo>
                      <a:lnTo>
                        <a:pt x="15635" y="1976"/>
                      </a:lnTo>
                      <a:lnTo>
                        <a:pt x="15374" y="1640"/>
                      </a:lnTo>
                      <a:lnTo>
                        <a:pt x="15094" y="1323"/>
                      </a:lnTo>
                      <a:lnTo>
                        <a:pt x="14778" y="1025"/>
                      </a:lnTo>
                      <a:lnTo>
                        <a:pt x="14424" y="764"/>
                      </a:lnTo>
                      <a:lnTo>
                        <a:pt x="14051" y="541"/>
                      </a:lnTo>
                      <a:lnTo>
                        <a:pt x="13659" y="354"/>
                      </a:lnTo>
                      <a:lnTo>
                        <a:pt x="13250" y="205"/>
                      </a:lnTo>
                      <a:lnTo>
                        <a:pt x="12821" y="93"/>
                      </a:lnTo>
                      <a:lnTo>
                        <a:pt x="12597" y="56"/>
                      </a:lnTo>
                      <a:lnTo>
                        <a:pt x="12374" y="38"/>
                      </a:lnTo>
                      <a:lnTo>
                        <a:pt x="12150" y="19"/>
                      </a:lnTo>
                      <a:lnTo>
                        <a:pt x="1192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41;p34">
                  <a:extLst>
                    <a:ext uri="{FF2B5EF4-FFF2-40B4-BE49-F238E27FC236}">
                      <a16:creationId xmlns:a16="http://schemas.microsoft.com/office/drawing/2014/main" id="{04E02F9E-C1EA-2362-DCAA-E540F0BB2BA9}"/>
                    </a:ext>
                  </a:extLst>
                </p:cNvPr>
                <p:cNvSpPr/>
                <p:nvPr/>
              </p:nvSpPr>
              <p:spPr>
                <a:xfrm>
                  <a:off x="980975" y="4185450"/>
                  <a:ext cx="409975" cy="45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99" h="18003" extrusionOk="0">
                      <a:moveTo>
                        <a:pt x="4249" y="1"/>
                      </a:moveTo>
                      <a:lnTo>
                        <a:pt x="4007" y="20"/>
                      </a:lnTo>
                      <a:lnTo>
                        <a:pt x="3783" y="38"/>
                      </a:lnTo>
                      <a:lnTo>
                        <a:pt x="3578" y="94"/>
                      </a:lnTo>
                      <a:lnTo>
                        <a:pt x="3149" y="187"/>
                      </a:lnTo>
                      <a:lnTo>
                        <a:pt x="2721" y="355"/>
                      </a:lnTo>
                      <a:lnTo>
                        <a:pt x="2329" y="541"/>
                      </a:lnTo>
                      <a:lnTo>
                        <a:pt x="1975" y="765"/>
                      </a:lnTo>
                      <a:lnTo>
                        <a:pt x="1621" y="1026"/>
                      </a:lnTo>
                      <a:lnTo>
                        <a:pt x="1304" y="1305"/>
                      </a:lnTo>
                      <a:lnTo>
                        <a:pt x="1025" y="1622"/>
                      </a:lnTo>
                      <a:lnTo>
                        <a:pt x="764" y="1976"/>
                      </a:lnTo>
                      <a:lnTo>
                        <a:pt x="540" y="2330"/>
                      </a:lnTo>
                      <a:lnTo>
                        <a:pt x="354" y="2722"/>
                      </a:lnTo>
                      <a:lnTo>
                        <a:pt x="205" y="3132"/>
                      </a:lnTo>
                      <a:lnTo>
                        <a:pt x="93" y="3560"/>
                      </a:lnTo>
                      <a:lnTo>
                        <a:pt x="56" y="3784"/>
                      </a:lnTo>
                      <a:lnTo>
                        <a:pt x="19" y="4007"/>
                      </a:lnTo>
                      <a:lnTo>
                        <a:pt x="0" y="4250"/>
                      </a:lnTo>
                      <a:lnTo>
                        <a:pt x="0" y="4473"/>
                      </a:lnTo>
                      <a:lnTo>
                        <a:pt x="0" y="18002"/>
                      </a:lnTo>
                      <a:lnTo>
                        <a:pt x="16399" y="18002"/>
                      </a:lnTo>
                      <a:lnTo>
                        <a:pt x="16399" y="4473"/>
                      </a:lnTo>
                      <a:lnTo>
                        <a:pt x="16380" y="4250"/>
                      </a:lnTo>
                      <a:lnTo>
                        <a:pt x="16361" y="4007"/>
                      </a:lnTo>
                      <a:lnTo>
                        <a:pt x="16343" y="3784"/>
                      </a:lnTo>
                      <a:lnTo>
                        <a:pt x="16306" y="3560"/>
                      </a:lnTo>
                      <a:lnTo>
                        <a:pt x="16194" y="3132"/>
                      </a:lnTo>
                      <a:lnTo>
                        <a:pt x="16045" y="2722"/>
                      </a:lnTo>
                      <a:lnTo>
                        <a:pt x="15858" y="2330"/>
                      </a:lnTo>
                      <a:lnTo>
                        <a:pt x="15616" y="1976"/>
                      </a:lnTo>
                      <a:lnTo>
                        <a:pt x="15374" y="1622"/>
                      </a:lnTo>
                      <a:lnTo>
                        <a:pt x="15076" y="1305"/>
                      </a:lnTo>
                      <a:lnTo>
                        <a:pt x="14759" y="1026"/>
                      </a:lnTo>
                      <a:lnTo>
                        <a:pt x="14423" y="765"/>
                      </a:lnTo>
                      <a:lnTo>
                        <a:pt x="14051" y="541"/>
                      </a:lnTo>
                      <a:lnTo>
                        <a:pt x="13659" y="355"/>
                      </a:lnTo>
                      <a:lnTo>
                        <a:pt x="13249" y="187"/>
                      </a:lnTo>
                      <a:lnTo>
                        <a:pt x="12821" y="94"/>
                      </a:lnTo>
                      <a:lnTo>
                        <a:pt x="12597" y="38"/>
                      </a:lnTo>
                      <a:lnTo>
                        <a:pt x="12374" y="20"/>
                      </a:lnTo>
                      <a:lnTo>
                        <a:pt x="1215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3" name="Google Shape;1342;p34">
                  <a:extLst>
                    <a:ext uri="{FF2B5EF4-FFF2-40B4-BE49-F238E27FC236}">
                      <a16:creationId xmlns:a16="http://schemas.microsoft.com/office/drawing/2014/main" id="{E59CBDC6-34B0-B01C-BD86-06C1E0DD2CBC}"/>
                    </a:ext>
                  </a:extLst>
                </p:cNvPr>
                <p:cNvSpPr/>
                <p:nvPr/>
              </p:nvSpPr>
              <p:spPr>
                <a:xfrm>
                  <a:off x="1777150" y="4185450"/>
                  <a:ext cx="409975" cy="45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99" h="18003" extrusionOk="0">
                      <a:moveTo>
                        <a:pt x="4249" y="1"/>
                      </a:moveTo>
                      <a:lnTo>
                        <a:pt x="4025" y="20"/>
                      </a:lnTo>
                      <a:lnTo>
                        <a:pt x="3802" y="38"/>
                      </a:lnTo>
                      <a:lnTo>
                        <a:pt x="3578" y="94"/>
                      </a:lnTo>
                      <a:lnTo>
                        <a:pt x="3149" y="187"/>
                      </a:lnTo>
                      <a:lnTo>
                        <a:pt x="2739" y="355"/>
                      </a:lnTo>
                      <a:lnTo>
                        <a:pt x="2348" y="541"/>
                      </a:lnTo>
                      <a:lnTo>
                        <a:pt x="1975" y="765"/>
                      </a:lnTo>
                      <a:lnTo>
                        <a:pt x="1640" y="1026"/>
                      </a:lnTo>
                      <a:lnTo>
                        <a:pt x="1323" y="1305"/>
                      </a:lnTo>
                      <a:lnTo>
                        <a:pt x="1025" y="1622"/>
                      </a:lnTo>
                      <a:lnTo>
                        <a:pt x="764" y="1976"/>
                      </a:lnTo>
                      <a:lnTo>
                        <a:pt x="541" y="2330"/>
                      </a:lnTo>
                      <a:lnTo>
                        <a:pt x="354" y="2722"/>
                      </a:lnTo>
                      <a:lnTo>
                        <a:pt x="205" y="3132"/>
                      </a:lnTo>
                      <a:lnTo>
                        <a:pt x="93" y="3560"/>
                      </a:lnTo>
                      <a:lnTo>
                        <a:pt x="56" y="3784"/>
                      </a:lnTo>
                      <a:lnTo>
                        <a:pt x="37" y="4007"/>
                      </a:lnTo>
                      <a:lnTo>
                        <a:pt x="19" y="4250"/>
                      </a:lnTo>
                      <a:lnTo>
                        <a:pt x="0" y="4473"/>
                      </a:lnTo>
                      <a:lnTo>
                        <a:pt x="0" y="18002"/>
                      </a:lnTo>
                      <a:lnTo>
                        <a:pt x="16399" y="18002"/>
                      </a:lnTo>
                      <a:lnTo>
                        <a:pt x="16399" y="4473"/>
                      </a:lnTo>
                      <a:lnTo>
                        <a:pt x="16399" y="4250"/>
                      </a:lnTo>
                      <a:lnTo>
                        <a:pt x="16380" y="4007"/>
                      </a:lnTo>
                      <a:lnTo>
                        <a:pt x="16343" y="3784"/>
                      </a:lnTo>
                      <a:lnTo>
                        <a:pt x="16306" y="3560"/>
                      </a:lnTo>
                      <a:lnTo>
                        <a:pt x="16194" y="3132"/>
                      </a:lnTo>
                      <a:lnTo>
                        <a:pt x="16045" y="2722"/>
                      </a:lnTo>
                      <a:lnTo>
                        <a:pt x="15858" y="2330"/>
                      </a:lnTo>
                      <a:lnTo>
                        <a:pt x="15635" y="1976"/>
                      </a:lnTo>
                      <a:lnTo>
                        <a:pt x="15374" y="1622"/>
                      </a:lnTo>
                      <a:lnTo>
                        <a:pt x="15094" y="1305"/>
                      </a:lnTo>
                      <a:lnTo>
                        <a:pt x="14778" y="1026"/>
                      </a:lnTo>
                      <a:lnTo>
                        <a:pt x="14424" y="765"/>
                      </a:lnTo>
                      <a:lnTo>
                        <a:pt x="14051" y="541"/>
                      </a:lnTo>
                      <a:lnTo>
                        <a:pt x="13659" y="355"/>
                      </a:lnTo>
                      <a:lnTo>
                        <a:pt x="13250" y="187"/>
                      </a:lnTo>
                      <a:lnTo>
                        <a:pt x="12821" y="94"/>
                      </a:lnTo>
                      <a:lnTo>
                        <a:pt x="12597" y="38"/>
                      </a:lnTo>
                      <a:lnTo>
                        <a:pt x="12374" y="20"/>
                      </a:lnTo>
                      <a:lnTo>
                        <a:pt x="1215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4" name="Google Shape;1343;p34">
                  <a:extLst>
                    <a:ext uri="{FF2B5EF4-FFF2-40B4-BE49-F238E27FC236}">
                      <a16:creationId xmlns:a16="http://schemas.microsoft.com/office/drawing/2014/main" id="{CF84C87F-7559-3442-35A2-64CB16B73F3A}"/>
                    </a:ext>
                  </a:extLst>
                </p:cNvPr>
                <p:cNvSpPr/>
                <p:nvPr/>
              </p:nvSpPr>
              <p:spPr>
                <a:xfrm>
                  <a:off x="961400" y="3891500"/>
                  <a:ext cx="459375" cy="5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75" h="2367" extrusionOk="0">
                      <a:moveTo>
                        <a:pt x="0" y="0"/>
                      </a:moveTo>
                      <a:lnTo>
                        <a:pt x="0" y="2367"/>
                      </a:lnTo>
                      <a:lnTo>
                        <a:pt x="18374" y="2367"/>
                      </a:lnTo>
                      <a:lnTo>
                        <a:pt x="18374" y="0"/>
                      </a:lnTo>
                      <a:close/>
                    </a:path>
                  </a:pathLst>
                </a:custGeom>
                <a:solidFill>
                  <a:srgbClr val="E256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5" name="Google Shape;1344;p34">
                  <a:extLst>
                    <a:ext uri="{FF2B5EF4-FFF2-40B4-BE49-F238E27FC236}">
                      <a16:creationId xmlns:a16="http://schemas.microsoft.com/office/drawing/2014/main" id="{0CC615F8-D18F-31D4-F883-78D9C0557FC8}"/>
                    </a:ext>
                  </a:extLst>
                </p:cNvPr>
                <p:cNvSpPr/>
                <p:nvPr/>
              </p:nvSpPr>
              <p:spPr>
                <a:xfrm>
                  <a:off x="961400" y="4635500"/>
                  <a:ext cx="459375" cy="5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75" h="2386" extrusionOk="0">
                      <a:moveTo>
                        <a:pt x="0" y="0"/>
                      </a:moveTo>
                      <a:lnTo>
                        <a:pt x="0" y="2386"/>
                      </a:lnTo>
                      <a:lnTo>
                        <a:pt x="18374" y="2386"/>
                      </a:lnTo>
                      <a:lnTo>
                        <a:pt x="18374" y="0"/>
                      </a:lnTo>
                      <a:close/>
                    </a:path>
                  </a:pathLst>
                </a:custGeom>
                <a:solidFill>
                  <a:srgbClr val="E256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6" name="Google Shape;1345;p34">
                  <a:extLst>
                    <a:ext uri="{FF2B5EF4-FFF2-40B4-BE49-F238E27FC236}">
                      <a16:creationId xmlns:a16="http://schemas.microsoft.com/office/drawing/2014/main" id="{3378343B-360F-2A78-ECA8-F82A7923A53E}"/>
                    </a:ext>
                  </a:extLst>
                </p:cNvPr>
                <p:cNvSpPr/>
                <p:nvPr/>
              </p:nvSpPr>
              <p:spPr>
                <a:xfrm>
                  <a:off x="1752450" y="3891500"/>
                  <a:ext cx="459375" cy="5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75" h="2367" extrusionOk="0">
                      <a:moveTo>
                        <a:pt x="0" y="0"/>
                      </a:moveTo>
                      <a:lnTo>
                        <a:pt x="0" y="2367"/>
                      </a:lnTo>
                      <a:lnTo>
                        <a:pt x="18374" y="2367"/>
                      </a:lnTo>
                      <a:lnTo>
                        <a:pt x="18374" y="0"/>
                      </a:lnTo>
                      <a:close/>
                    </a:path>
                  </a:pathLst>
                </a:custGeom>
                <a:solidFill>
                  <a:srgbClr val="E256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7" name="Google Shape;1346;p34">
                  <a:extLst>
                    <a:ext uri="{FF2B5EF4-FFF2-40B4-BE49-F238E27FC236}">
                      <a16:creationId xmlns:a16="http://schemas.microsoft.com/office/drawing/2014/main" id="{0BB8DEE2-E4E5-21F4-964B-60BD56290920}"/>
                    </a:ext>
                  </a:extLst>
                </p:cNvPr>
                <p:cNvSpPr/>
                <p:nvPr/>
              </p:nvSpPr>
              <p:spPr>
                <a:xfrm>
                  <a:off x="1752450" y="4635500"/>
                  <a:ext cx="459375" cy="5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75" h="2386" extrusionOk="0">
                      <a:moveTo>
                        <a:pt x="0" y="0"/>
                      </a:moveTo>
                      <a:lnTo>
                        <a:pt x="0" y="2386"/>
                      </a:lnTo>
                      <a:lnTo>
                        <a:pt x="18374" y="2386"/>
                      </a:lnTo>
                      <a:lnTo>
                        <a:pt x="18374" y="0"/>
                      </a:lnTo>
                      <a:close/>
                    </a:path>
                  </a:pathLst>
                </a:custGeom>
                <a:solidFill>
                  <a:srgbClr val="E256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8" name="Google Shape;1347;p34">
                  <a:extLst>
                    <a:ext uri="{FF2B5EF4-FFF2-40B4-BE49-F238E27FC236}">
                      <a16:creationId xmlns:a16="http://schemas.microsoft.com/office/drawing/2014/main" id="{00DB2B71-A271-2918-CF60-3200A8167B4A}"/>
                    </a:ext>
                  </a:extLst>
                </p:cNvPr>
                <p:cNvSpPr/>
                <p:nvPr/>
              </p:nvSpPr>
              <p:spPr>
                <a:xfrm>
                  <a:off x="1193400" y="1333375"/>
                  <a:ext cx="410000" cy="45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0" h="18003" extrusionOk="0">
                      <a:moveTo>
                        <a:pt x="4249" y="1"/>
                      </a:moveTo>
                      <a:lnTo>
                        <a:pt x="4026" y="19"/>
                      </a:lnTo>
                      <a:lnTo>
                        <a:pt x="3802" y="57"/>
                      </a:lnTo>
                      <a:lnTo>
                        <a:pt x="3578" y="94"/>
                      </a:lnTo>
                      <a:lnTo>
                        <a:pt x="3150" y="206"/>
                      </a:lnTo>
                      <a:lnTo>
                        <a:pt x="2740" y="355"/>
                      </a:lnTo>
                      <a:lnTo>
                        <a:pt x="2349" y="541"/>
                      </a:lnTo>
                      <a:lnTo>
                        <a:pt x="1976" y="765"/>
                      </a:lnTo>
                      <a:lnTo>
                        <a:pt x="1640" y="1026"/>
                      </a:lnTo>
                      <a:lnTo>
                        <a:pt x="1305" y="1305"/>
                      </a:lnTo>
                      <a:lnTo>
                        <a:pt x="1025" y="1622"/>
                      </a:lnTo>
                      <a:lnTo>
                        <a:pt x="765" y="1976"/>
                      </a:lnTo>
                      <a:lnTo>
                        <a:pt x="541" y="2349"/>
                      </a:lnTo>
                      <a:lnTo>
                        <a:pt x="355" y="2740"/>
                      </a:lnTo>
                      <a:lnTo>
                        <a:pt x="206" y="3150"/>
                      </a:lnTo>
                      <a:lnTo>
                        <a:pt x="94" y="3579"/>
                      </a:lnTo>
                      <a:lnTo>
                        <a:pt x="56" y="3802"/>
                      </a:lnTo>
                      <a:lnTo>
                        <a:pt x="19" y="4026"/>
                      </a:lnTo>
                      <a:lnTo>
                        <a:pt x="1" y="4250"/>
                      </a:lnTo>
                      <a:lnTo>
                        <a:pt x="1" y="4473"/>
                      </a:lnTo>
                      <a:lnTo>
                        <a:pt x="1" y="18002"/>
                      </a:lnTo>
                      <a:lnTo>
                        <a:pt x="16399" y="18002"/>
                      </a:lnTo>
                      <a:lnTo>
                        <a:pt x="16399" y="4473"/>
                      </a:lnTo>
                      <a:lnTo>
                        <a:pt x="16399" y="4250"/>
                      </a:lnTo>
                      <a:lnTo>
                        <a:pt x="16381" y="4026"/>
                      </a:lnTo>
                      <a:lnTo>
                        <a:pt x="16343" y="3802"/>
                      </a:lnTo>
                      <a:lnTo>
                        <a:pt x="16306" y="3579"/>
                      </a:lnTo>
                      <a:lnTo>
                        <a:pt x="16194" y="3150"/>
                      </a:lnTo>
                      <a:lnTo>
                        <a:pt x="16045" y="2740"/>
                      </a:lnTo>
                      <a:lnTo>
                        <a:pt x="15859" y="2349"/>
                      </a:lnTo>
                      <a:lnTo>
                        <a:pt x="15635" y="1976"/>
                      </a:lnTo>
                      <a:lnTo>
                        <a:pt x="15374" y="1622"/>
                      </a:lnTo>
                      <a:lnTo>
                        <a:pt x="15076" y="1305"/>
                      </a:lnTo>
                      <a:lnTo>
                        <a:pt x="14759" y="1026"/>
                      </a:lnTo>
                      <a:lnTo>
                        <a:pt x="14424" y="765"/>
                      </a:lnTo>
                      <a:lnTo>
                        <a:pt x="14051" y="541"/>
                      </a:lnTo>
                      <a:lnTo>
                        <a:pt x="13660" y="355"/>
                      </a:lnTo>
                      <a:lnTo>
                        <a:pt x="13250" y="206"/>
                      </a:lnTo>
                      <a:lnTo>
                        <a:pt x="12821" y="94"/>
                      </a:lnTo>
                      <a:lnTo>
                        <a:pt x="12598" y="57"/>
                      </a:lnTo>
                      <a:lnTo>
                        <a:pt x="12374" y="19"/>
                      </a:lnTo>
                      <a:lnTo>
                        <a:pt x="12151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9" name="Google Shape;1348;p34">
                  <a:extLst>
                    <a:ext uri="{FF2B5EF4-FFF2-40B4-BE49-F238E27FC236}">
                      <a16:creationId xmlns:a16="http://schemas.microsoft.com/office/drawing/2014/main" id="{77E9B909-FAD8-C262-4C9C-912095533706}"/>
                    </a:ext>
                  </a:extLst>
                </p:cNvPr>
                <p:cNvSpPr/>
                <p:nvPr/>
              </p:nvSpPr>
              <p:spPr>
                <a:xfrm>
                  <a:off x="1990050" y="1333375"/>
                  <a:ext cx="409525" cy="45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1" h="18003" extrusionOk="0">
                      <a:moveTo>
                        <a:pt x="4230" y="1"/>
                      </a:moveTo>
                      <a:lnTo>
                        <a:pt x="4007" y="19"/>
                      </a:lnTo>
                      <a:lnTo>
                        <a:pt x="3783" y="57"/>
                      </a:lnTo>
                      <a:lnTo>
                        <a:pt x="3560" y="94"/>
                      </a:lnTo>
                      <a:lnTo>
                        <a:pt x="3131" y="206"/>
                      </a:lnTo>
                      <a:lnTo>
                        <a:pt x="2721" y="355"/>
                      </a:lnTo>
                      <a:lnTo>
                        <a:pt x="2330" y="541"/>
                      </a:lnTo>
                      <a:lnTo>
                        <a:pt x="1976" y="765"/>
                      </a:lnTo>
                      <a:lnTo>
                        <a:pt x="1621" y="1026"/>
                      </a:lnTo>
                      <a:lnTo>
                        <a:pt x="1305" y="1305"/>
                      </a:lnTo>
                      <a:lnTo>
                        <a:pt x="1025" y="1622"/>
                      </a:lnTo>
                      <a:lnTo>
                        <a:pt x="764" y="1976"/>
                      </a:lnTo>
                      <a:lnTo>
                        <a:pt x="541" y="2349"/>
                      </a:lnTo>
                      <a:lnTo>
                        <a:pt x="354" y="2740"/>
                      </a:lnTo>
                      <a:lnTo>
                        <a:pt x="187" y="3150"/>
                      </a:lnTo>
                      <a:lnTo>
                        <a:pt x="93" y="3579"/>
                      </a:lnTo>
                      <a:lnTo>
                        <a:pt x="38" y="3802"/>
                      </a:lnTo>
                      <a:lnTo>
                        <a:pt x="19" y="4026"/>
                      </a:lnTo>
                      <a:lnTo>
                        <a:pt x="0" y="4250"/>
                      </a:lnTo>
                      <a:lnTo>
                        <a:pt x="0" y="4473"/>
                      </a:lnTo>
                      <a:lnTo>
                        <a:pt x="0" y="18002"/>
                      </a:lnTo>
                      <a:lnTo>
                        <a:pt x="16380" y="18002"/>
                      </a:lnTo>
                      <a:lnTo>
                        <a:pt x="16380" y="4473"/>
                      </a:lnTo>
                      <a:lnTo>
                        <a:pt x="16380" y="4250"/>
                      </a:lnTo>
                      <a:lnTo>
                        <a:pt x="16362" y="4026"/>
                      </a:lnTo>
                      <a:lnTo>
                        <a:pt x="16343" y="3802"/>
                      </a:lnTo>
                      <a:lnTo>
                        <a:pt x="16306" y="3579"/>
                      </a:lnTo>
                      <a:lnTo>
                        <a:pt x="16194" y="3150"/>
                      </a:lnTo>
                      <a:lnTo>
                        <a:pt x="16045" y="2740"/>
                      </a:lnTo>
                      <a:lnTo>
                        <a:pt x="15840" y="2349"/>
                      </a:lnTo>
                      <a:lnTo>
                        <a:pt x="15616" y="1976"/>
                      </a:lnTo>
                      <a:lnTo>
                        <a:pt x="15374" y="1622"/>
                      </a:lnTo>
                      <a:lnTo>
                        <a:pt x="15076" y="1305"/>
                      </a:lnTo>
                      <a:lnTo>
                        <a:pt x="14759" y="1026"/>
                      </a:lnTo>
                      <a:lnTo>
                        <a:pt x="14405" y="765"/>
                      </a:lnTo>
                      <a:lnTo>
                        <a:pt x="14051" y="541"/>
                      </a:lnTo>
                      <a:lnTo>
                        <a:pt x="13660" y="355"/>
                      </a:lnTo>
                      <a:lnTo>
                        <a:pt x="13250" y="206"/>
                      </a:lnTo>
                      <a:lnTo>
                        <a:pt x="12821" y="94"/>
                      </a:lnTo>
                      <a:lnTo>
                        <a:pt x="12597" y="57"/>
                      </a:lnTo>
                      <a:lnTo>
                        <a:pt x="12374" y="19"/>
                      </a:lnTo>
                      <a:lnTo>
                        <a:pt x="1215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0" name="Google Shape;1349;p34">
                  <a:extLst>
                    <a:ext uri="{FF2B5EF4-FFF2-40B4-BE49-F238E27FC236}">
                      <a16:creationId xmlns:a16="http://schemas.microsoft.com/office/drawing/2014/main" id="{E195AA65-24A6-9CEB-DE9E-CF818ACBC4E2}"/>
                    </a:ext>
                  </a:extLst>
                </p:cNvPr>
                <p:cNvSpPr/>
                <p:nvPr/>
              </p:nvSpPr>
              <p:spPr>
                <a:xfrm>
                  <a:off x="1193400" y="2077375"/>
                  <a:ext cx="410000" cy="4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0" h="18021" extrusionOk="0">
                      <a:moveTo>
                        <a:pt x="4473" y="1"/>
                      </a:moveTo>
                      <a:lnTo>
                        <a:pt x="4249" y="19"/>
                      </a:lnTo>
                      <a:lnTo>
                        <a:pt x="4026" y="19"/>
                      </a:lnTo>
                      <a:lnTo>
                        <a:pt x="3802" y="57"/>
                      </a:lnTo>
                      <a:lnTo>
                        <a:pt x="3578" y="94"/>
                      </a:lnTo>
                      <a:lnTo>
                        <a:pt x="3150" y="206"/>
                      </a:lnTo>
                      <a:lnTo>
                        <a:pt x="2740" y="355"/>
                      </a:lnTo>
                      <a:lnTo>
                        <a:pt x="2349" y="541"/>
                      </a:lnTo>
                      <a:lnTo>
                        <a:pt x="1976" y="765"/>
                      </a:lnTo>
                      <a:lnTo>
                        <a:pt x="1640" y="1026"/>
                      </a:lnTo>
                      <a:lnTo>
                        <a:pt x="1305" y="1324"/>
                      </a:lnTo>
                      <a:lnTo>
                        <a:pt x="1025" y="1641"/>
                      </a:lnTo>
                      <a:lnTo>
                        <a:pt x="765" y="1976"/>
                      </a:lnTo>
                      <a:lnTo>
                        <a:pt x="541" y="2349"/>
                      </a:lnTo>
                      <a:lnTo>
                        <a:pt x="355" y="2740"/>
                      </a:lnTo>
                      <a:lnTo>
                        <a:pt x="206" y="3150"/>
                      </a:lnTo>
                      <a:lnTo>
                        <a:pt x="94" y="3579"/>
                      </a:lnTo>
                      <a:lnTo>
                        <a:pt x="56" y="3802"/>
                      </a:lnTo>
                      <a:lnTo>
                        <a:pt x="19" y="4026"/>
                      </a:lnTo>
                      <a:lnTo>
                        <a:pt x="1" y="4250"/>
                      </a:lnTo>
                      <a:lnTo>
                        <a:pt x="1" y="4473"/>
                      </a:lnTo>
                      <a:lnTo>
                        <a:pt x="1" y="18021"/>
                      </a:lnTo>
                      <a:lnTo>
                        <a:pt x="16399" y="18021"/>
                      </a:lnTo>
                      <a:lnTo>
                        <a:pt x="16399" y="4473"/>
                      </a:lnTo>
                      <a:lnTo>
                        <a:pt x="16399" y="4250"/>
                      </a:lnTo>
                      <a:lnTo>
                        <a:pt x="16381" y="4026"/>
                      </a:lnTo>
                      <a:lnTo>
                        <a:pt x="16343" y="3802"/>
                      </a:lnTo>
                      <a:lnTo>
                        <a:pt x="16306" y="3579"/>
                      </a:lnTo>
                      <a:lnTo>
                        <a:pt x="16194" y="3150"/>
                      </a:lnTo>
                      <a:lnTo>
                        <a:pt x="16045" y="2740"/>
                      </a:lnTo>
                      <a:lnTo>
                        <a:pt x="15859" y="2349"/>
                      </a:lnTo>
                      <a:lnTo>
                        <a:pt x="15635" y="1976"/>
                      </a:lnTo>
                      <a:lnTo>
                        <a:pt x="15374" y="1641"/>
                      </a:lnTo>
                      <a:lnTo>
                        <a:pt x="15076" y="1324"/>
                      </a:lnTo>
                      <a:lnTo>
                        <a:pt x="14759" y="1026"/>
                      </a:lnTo>
                      <a:lnTo>
                        <a:pt x="14424" y="765"/>
                      </a:lnTo>
                      <a:lnTo>
                        <a:pt x="14051" y="541"/>
                      </a:lnTo>
                      <a:lnTo>
                        <a:pt x="13660" y="355"/>
                      </a:lnTo>
                      <a:lnTo>
                        <a:pt x="13250" y="206"/>
                      </a:lnTo>
                      <a:lnTo>
                        <a:pt x="12821" y="94"/>
                      </a:lnTo>
                      <a:lnTo>
                        <a:pt x="12598" y="57"/>
                      </a:lnTo>
                      <a:lnTo>
                        <a:pt x="12374" y="19"/>
                      </a:lnTo>
                      <a:lnTo>
                        <a:pt x="12151" y="19"/>
                      </a:lnTo>
                      <a:lnTo>
                        <a:pt x="1192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1" name="Google Shape;1350;p34">
                  <a:extLst>
                    <a:ext uri="{FF2B5EF4-FFF2-40B4-BE49-F238E27FC236}">
                      <a16:creationId xmlns:a16="http://schemas.microsoft.com/office/drawing/2014/main" id="{8A162FB5-C022-1E6E-19EF-5FA7D4E51D7B}"/>
                    </a:ext>
                  </a:extLst>
                </p:cNvPr>
                <p:cNvSpPr/>
                <p:nvPr/>
              </p:nvSpPr>
              <p:spPr>
                <a:xfrm>
                  <a:off x="1990050" y="2077375"/>
                  <a:ext cx="409525" cy="4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1" h="18021" extrusionOk="0">
                      <a:moveTo>
                        <a:pt x="4473" y="1"/>
                      </a:moveTo>
                      <a:lnTo>
                        <a:pt x="4230" y="19"/>
                      </a:lnTo>
                      <a:lnTo>
                        <a:pt x="4007" y="19"/>
                      </a:lnTo>
                      <a:lnTo>
                        <a:pt x="3783" y="57"/>
                      </a:lnTo>
                      <a:lnTo>
                        <a:pt x="3560" y="94"/>
                      </a:lnTo>
                      <a:lnTo>
                        <a:pt x="3131" y="206"/>
                      </a:lnTo>
                      <a:lnTo>
                        <a:pt x="2721" y="355"/>
                      </a:lnTo>
                      <a:lnTo>
                        <a:pt x="2330" y="541"/>
                      </a:lnTo>
                      <a:lnTo>
                        <a:pt x="1976" y="765"/>
                      </a:lnTo>
                      <a:lnTo>
                        <a:pt x="1621" y="1026"/>
                      </a:lnTo>
                      <a:lnTo>
                        <a:pt x="1305" y="1324"/>
                      </a:lnTo>
                      <a:lnTo>
                        <a:pt x="1025" y="1641"/>
                      </a:lnTo>
                      <a:lnTo>
                        <a:pt x="764" y="1976"/>
                      </a:lnTo>
                      <a:lnTo>
                        <a:pt x="541" y="2349"/>
                      </a:lnTo>
                      <a:lnTo>
                        <a:pt x="354" y="2740"/>
                      </a:lnTo>
                      <a:lnTo>
                        <a:pt x="187" y="3150"/>
                      </a:lnTo>
                      <a:lnTo>
                        <a:pt x="93" y="3579"/>
                      </a:lnTo>
                      <a:lnTo>
                        <a:pt x="38" y="3802"/>
                      </a:lnTo>
                      <a:lnTo>
                        <a:pt x="19" y="4026"/>
                      </a:lnTo>
                      <a:lnTo>
                        <a:pt x="0" y="4250"/>
                      </a:lnTo>
                      <a:lnTo>
                        <a:pt x="0" y="4473"/>
                      </a:lnTo>
                      <a:lnTo>
                        <a:pt x="0" y="18021"/>
                      </a:lnTo>
                      <a:lnTo>
                        <a:pt x="16380" y="18021"/>
                      </a:lnTo>
                      <a:lnTo>
                        <a:pt x="16380" y="4473"/>
                      </a:lnTo>
                      <a:lnTo>
                        <a:pt x="16380" y="4250"/>
                      </a:lnTo>
                      <a:lnTo>
                        <a:pt x="16362" y="4026"/>
                      </a:lnTo>
                      <a:lnTo>
                        <a:pt x="16343" y="3802"/>
                      </a:lnTo>
                      <a:lnTo>
                        <a:pt x="16306" y="3579"/>
                      </a:lnTo>
                      <a:lnTo>
                        <a:pt x="16194" y="3150"/>
                      </a:lnTo>
                      <a:lnTo>
                        <a:pt x="16045" y="2740"/>
                      </a:lnTo>
                      <a:lnTo>
                        <a:pt x="15840" y="2349"/>
                      </a:lnTo>
                      <a:lnTo>
                        <a:pt x="15616" y="1976"/>
                      </a:lnTo>
                      <a:lnTo>
                        <a:pt x="15374" y="1641"/>
                      </a:lnTo>
                      <a:lnTo>
                        <a:pt x="15076" y="1324"/>
                      </a:lnTo>
                      <a:lnTo>
                        <a:pt x="14759" y="1026"/>
                      </a:lnTo>
                      <a:lnTo>
                        <a:pt x="14405" y="765"/>
                      </a:lnTo>
                      <a:lnTo>
                        <a:pt x="14051" y="541"/>
                      </a:lnTo>
                      <a:lnTo>
                        <a:pt x="13660" y="355"/>
                      </a:lnTo>
                      <a:lnTo>
                        <a:pt x="13250" y="206"/>
                      </a:lnTo>
                      <a:lnTo>
                        <a:pt x="12821" y="94"/>
                      </a:lnTo>
                      <a:lnTo>
                        <a:pt x="12597" y="57"/>
                      </a:lnTo>
                      <a:lnTo>
                        <a:pt x="12374" y="19"/>
                      </a:lnTo>
                      <a:lnTo>
                        <a:pt x="12150" y="19"/>
                      </a:lnTo>
                      <a:lnTo>
                        <a:pt x="1190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2" name="Google Shape;1351;p34">
                  <a:extLst>
                    <a:ext uri="{FF2B5EF4-FFF2-40B4-BE49-F238E27FC236}">
                      <a16:creationId xmlns:a16="http://schemas.microsoft.com/office/drawing/2014/main" id="{F5441DCA-4DF0-8C18-81BF-2FCB7AE91CAC}"/>
                    </a:ext>
                  </a:extLst>
                </p:cNvPr>
                <p:cNvSpPr/>
                <p:nvPr/>
              </p:nvSpPr>
              <p:spPr>
                <a:xfrm>
                  <a:off x="1174300" y="1783425"/>
                  <a:ext cx="458900" cy="5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56" h="2386" extrusionOk="0">
                      <a:moveTo>
                        <a:pt x="1" y="0"/>
                      </a:moveTo>
                      <a:lnTo>
                        <a:pt x="1" y="2385"/>
                      </a:lnTo>
                      <a:lnTo>
                        <a:pt x="18356" y="2385"/>
                      </a:lnTo>
                      <a:lnTo>
                        <a:pt x="18356" y="0"/>
                      </a:lnTo>
                      <a:close/>
                    </a:path>
                  </a:pathLst>
                </a:custGeom>
                <a:solidFill>
                  <a:srgbClr val="E256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3" name="Google Shape;1352;p34">
                  <a:extLst>
                    <a:ext uri="{FF2B5EF4-FFF2-40B4-BE49-F238E27FC236}">
                      <a16:creationId xmlns:a16="http://schemas.microsoft.com/office/drawing/2014/main" id="{54FA6346-5786-4482-B794-D5D5EFBEC570}"/>
                    </a:ext>
                  </a:extLst>
                </p:cNvPr>
                <p:cNvSpPr/>
                <p:nvPr/>
              </p:nvSpPr>
              <p:spPr>
                <a:xfrm>
                  <a:off x="1174300" y="2527875"/>
                  <a:ext cx="458900" cy="5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56" h="2368" extrusionOk="0">
                      <a:moveTo>
                        <a:pt x="1" y="1"/>
                      </a:moveTo>
                      <a:lnTo>
                        <a:pt x="1" y="2367"/>
                      </a:lnTo>
                      <a:lnTo>
                        <a:pt x="18356" y="2367"/>
                      </a:lnTo>
                      <a:lnTo>
                        <a:pt x="18356" y="1"/>
                      </a:lnTo>
                      <a:close/>
                    </a:path>
                  </a:pathLst>
                </a:custGeom>
                <a:solidFill>
                  <a:srgbClr val="E256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4" name="Google Shape;1353;p34">
                  <a:extLst>
                    <a:ext uri="{FF2B5EF4-FFF2-40B4-BE49-F238E27FC236}">
                      <a16:creationId xmlns:a16="http://schemas.microsoft.com/office/drawing/2014/main" id="{66925613-656B-F619-0DBB-D11FEB182AA4}"/>
                    </a:ext>
                  </a:extLst>
                </p:cNvPr>
                <p:cNvSpPr/>
                <p:nvPr/>
              </p:nvSpPr>
              <p:spPr>
                <a:xfrm>
                  <a:off x="1965350" y="1783425"/>
                  <a:ext cx="458900" cy="5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56" h="2386" extrusionOk="0">
                      <a:moveTo>
                        <a:pt x="1" y="0"/>
                      </a:moveTo>
                      <a:lnTo>
                        <a:pt x="1" y="2385"/>
                      </a:lnTo>
                      <a:lnTo>
                        <a:pt x="18356" y="2385"/>
                      </a:lnTo>
                      <a:lnTo>
                        <a:pt x="18356" y="0"/>
                      </a:lnTo>
                      <a:close/>
                    </a:path>
                  </a:pathLst>
                </a:custGeom>
                <a:solidFill>
                  <a:srgbClr val="E256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5" name="Google Shape;1354;p34">
                  <a:extLst>
                    <a:ext uri="{FF2B5EF4-FFF2-40B4-BE49-F238E27FC236}">
                      <a16:creationId xmlns:a16="http://schemas.microsoft.com/office/drawing/2014/main" id="{F986CDF6-F298-86A8-5423-3BB32E1267C1}"/>
                    </a:ext>
                  </a:extLst>
                </p:cNvPr>
                <p:cNvSpPr/>
                <p:nvPr/>
              </p:nvSpPr>
              <p:spPr>
                <a:xfrm>
                  <a:off x="1965350" y="2527875"/>
                  <a:ext cx="458900" cy="5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56" h="2368" extrusionOk="0">
                      <a:moveTo>
                        <a:pt x="1" y="1"/>
                      </a:moveTo>
                      <a:lnTo>
                        <a:pt x="1" y="2367"/>
                      </a:lnTo>
                      <a:lnTo>
                        <a:pt x="18356" y="2367"/>
                      </a:lnTo>
                      <a:lnTo>
                        <a:pt x="18356" y="1"/>
                      </a:lnTo>
                      <a:close/>
                    </a:path>
                  </a:pathLst>
                </a:custGeom>
                <a:solidFill>
                  <a:srgbClr val="E256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6" name="Google Shape;1355;p34">
                  <a:extLst>
                    <a:ext uri="{FF2B5EF4-FFF2-40B4-BE49-F238E27FC236}">
                      <a16:creationId xmlns:a16="http://schemas.microsoft.com/office/drawing/2014/main" id="{284C05C5-0F8C-A062-C677-FEFCB4784E68}"/>
                    </a:ext>
                  </a:extLst>
                </p:cNvPr>
                <p:cNvSpPr/>
                <p:nvPr/>
              </p:nvSpPr>
              <p:spPr>
                <a:xfrm>
                  <a:off x="3146800" y="1333375"/>
                  <a:ext cx="410000" cy="45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0" h="18003" extrusionOk="0">
                      <a:moveTo>
                        <a:pt x="4249" y="1"/>
                      </a:moveTo>
                      <a:lnTo>
                        <a:pt x="4026" y="19"/>
                      </a:lnTo>
                      <a:lnTo>
                        <a:pt x="3784" y="57"/>
                      </a:lnTo>
                      <a:lnTo>
                        <a:pt x="3579" y="94"/>
                      </a:lnTo>
                      <a:lnTo>
                        <a:pt x="3150" y="206"/>
                      </a:lnTo>
                      <a:lnTo>
                        <a:pt x="2740" y="355"/>
                      </a:lnTo>
                      <a:lnTo>
                        <a:pt x="2349" y="541"/>
                      </a:lnTo>
                      <a:lnTo>
                        <a:pt x="1976" y="765"/>
                      </a:lnTo>
                      <a:lnTo>
                        <a:pt x="1622" y="1026"/>
                      </a:lnTo>
                      <a:lnTo>
                        <a:pt x="1305" y="1305"/>
                      </a:lnTo>
                      <a:lnTo>
                        <a:pt x="1026" y="1622"/>
                      </a:lnTo>
                      <a:lnTo>
                        <a:pt x="765" y="1976"/>
                      </a:lnTo>
                      <a:lnTo>
                        <a:pt x="541" y="2349"/>
                      </a:lnTo>
                      <a:lnTo>
                        <a:pt x="355" y="2740"/>
                      </a:lnTo>
                      <a:lnTo>
                        <a:pt x="206" y="3150"/>
                      </a:lnTo>
                      <a:lnTo>
                        <a:pt x="94" y="3579"/>
                      </a:lnTo>
                      <a:lnTo>
                        <a:pt x="57" y="3802"/>
                      </a:lnTo>
                      <a:lnTo>
                        <a:pt x="19" y="4026"/>
                      </a:lnTo>
                      <a:lnTo>
                        <a:pt x="1" y="4250"/>
                      </a:lnTo>
                      <a:lnTo>
                        <a:pt x="1" y="4473"/>
                      </a:lnTo>
                      <a:lnTo>
                        <a:pt x="1" y="18002"/>
                      </a:lnTo>
                      <a:lnTo>
                        <a:pt x="16399" y="18002"/>
                      </a:lnTo>
                      <a:lnTo>
                        <a:pt x="16399" y="4473"/>
                      </a:lnTo>
                      <a:lnTo>
                        <a:pt x="16381" y="4250"/>
                      </a:lnTo>
                      <a:lnTo>
                        <a:pt x="16362" y="4026"/>
                      </a:lnTo>
                      <a:lnTo>
                        <a:pt x="16344" y="3802"/>
                      </a:lnTo>
                      <a:lnTo>
                        <a:pt x="16306" y="3579"/>
                      </a:lnTo>
                      <a:lnTo>
                        <a:pt x="16194" y="3150"/>
                      </a:lnTo>
                      <a:lnTo>
                        <a:pt x="16045" y="2740"/>
                      </a:lnTo>
                      <a:lnTo>
                        <a:pt x="15859" y="2349"/>
                      </a:lnTo>
                      <a:lnTo>
                        <a:pt x="15635" y="1976"/>
                      </a:lnTo>
                      <a:lnTo>
                        <a:pt x="15375" y="1622"/>
                      </a:lnTo>
                      <a:lnTo>
                        <a:pt x="15076" y="1305"/>
                      </a:lnTo>
                      <a:lnTo>
                        <a:pt x="14760" y="1026"/>
                      </a:lnTo>
                      <a:lnTo>
                        <a:pt x="14424" y="765"/>
                      </a:lnTo>
                      <a:lnTo>
                        <a:pt x="14051" y="541"/>
                      </a:lnTo>
                      <a:lnTo>
                        <a:pt x="13660" y="355"/>
                      </a:lnTo>
                      <a:lnTo>
                        <a:pt x="13250" y="206"/>
                      </a:lnTo>
                      <a:lnTo>
                        <a:pt x="12822" y="94"/>
                      </a:lnTo>
                      <a:lnTo>
                        <a:pt x="12598" y="57"/>
                      </a:lnTo>
                      <a:lnTo>
                        <a:pt x="12374" y="19"/>
                      </a:lnTo>
                      <a:lnTo>
                        <a:pt x="12151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7" name="Google Shape;1356;p34">
                  <a:extLst>
                    <a:ext uri="{FF2B5EF4-FFF2-40B4-BE49-F238E27FC236}">
                      <a16:creationId xmlns:a16="http://schemas.microsoft.com/office/drawing/2014/main" id="{FBF457ED-8D9F-44BD-655A-589CFFAAAE72}"/>
                    </a:ext>
                  </a:extLst>
                </p:cNvPr>
                <p:cNvSpPr/>
                <p:nvPr/>
              </p:nvSpPr>
              <p:spPr>
                <a:xfrm>
                  <a:off x="3942975" y="1333375"/>
                  <a:ext cx="410000" cy="45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0" h="18003" extrusionOk="0">
                      <a:moveTo>
                        <a:pt x="4250" y="1"/>
                      </a:moveTo>
                      <a:lnTo>
                        <a:pt x="4026" y="19"/>
                      </a:lnTo>
                      <a:lnTo>
                        <a:pt x="3802" y="57"/>
                      </a:lnTo>
                      <a:lnTo>
                        <a:pt x="3579" y="94"/>
                      </a:lnTo>
                      <a:lnTo>
                        <a:pt x="3150" y="206"/>
                      </a:lnTo>
                      <a:lnTo>
                        <a:pt x="2740" y="355"/>
                      </a:lnTo>
                      <a:lnTo>
                        <a:pt x="2349" y="541"/>
                      </a:lnTo>
                      <a:lnTo>
                        <a:pt x="1976" y="765"/>
                      </a:lnTo>
                      <a:lnTo>
                        <a:pt x="1641" y="1026"/>
                      </a:lnTo>
                      <a:lnTo>
                        <a:pt x="1324" y="1305"/>
                      </a:lnTo>
                      <a:lnTo>
                        <a:pt x="1026" y="1622"/>
                      </a:lnTo>
                      <a:lnTo>
                        <a:pt x="765" y="1976"/>
                      </a:lnTo>
                      <a:lnTo>
                        <a:pt x="541" y="2349"/>
                      </a:lnTo>
                      <a:lnTo>
                        <a:pt x="355" y="2740"/>
                      </a:lnTo>
                      <a:lnTo>
                        <a:pt x="206" y="3150"/>
                      </a:lnTo>
                      <a:lnTo>
                        <a:pt x="94" y="3579"/>
                      </a:lnTo>
                      <a:lnTo>
                        <a:pt x="57" y="3802"/>
                      </a:lnTo>
                      <a:lnTo>
                        <a:pt x="38" y="4026"/>
                      </a:lnTo>
                      <a:lnTo>
                        <a:pt x="19" y="4250"/>
                      </a:lnTo>
                      <a:lnTo>
                        <a:pt x="1" y="4473"/>
                      </a:lnTo>
                      <a:lnTo>
                        <a:pt x="1" y="18002"/>
                      </a:lnTo>
                      <a:lnTo>
                        <a:pt x="16399" y="18002"/>
                      </a:lnTo>
                      <a:lnTo>
                        <a:pt x="16399" y="4473"/>
                      </a:lnTo>
                      <a:lnTo>
                        <a:pt x="16399" y="4250"/>
                      </a:lnTo>
                      <a:lnTo>
                        <a:pt x="16381" y="4026"/>
                      </a:lnTo>
                      <a:lnTo>
                        <a:pt x="16344" y="3802"/>
                      </a:lnTo>
                      <a:lnTo>
                        <a:pt x="16306" y="3579"/>
                      </a:lnTo>
                      <a:lnTo>
                        <a:pt x="16195" y="3150"/>
                      </a:lnTo>
                      <a:lnTo>
                        <a:pt x="16045" y="2740"/>
                      </a:lnTo>
                      <a:lnTo>
                        <a:pt x="15859" y="2349"/>
                      </a:lnTo>
                      <a:lnTo>
                        <a:pt x="15635" y="1976"/>
                      </a:lnTo>
                      <a:lnTo>
                        <a:pt x="15375" y="1622"/>
                      </a:lnTo>
                      <a:lnTo>
                        <a:pt x="15095" y="1305"/>
                      </a:lnTo>
                      <a:lnTo>
                        <a:pt x="14778" y="1026"/>
                      </a:lnTo>
                      <a:lnTo>
                        <a:pt x="14424" y="765"/>
                      </a:lnTo>
                      <a:lnTo>
                        <a:pt x="14051" y="541"/>
                      </a:lnTo>
                      <a:lnTo>
                        <a:pt x="13660" y="355"/>
                      </a:lnTo>
                      <a:lnTo>
                        <a:pt x="13250" y="206"/>
                      </a:lnTo>
                      <a:lnTo>
                        <a:pt x="12822" y="94"/>
                      </a:lnTo>
                      <a:lnTo>
                        <a:pt x="12617" y="57"/>
                      </a:lnTo>
                      <a:lnTo>
                        <a:pt x="12374" y="19"/>
                      </a:lnTo>
                      <a:lnTo>
                        <a:pt x="12151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8" name="Google Shape;1357;p34">
                  <a:extLst>
                    <a:ext uri="{FF2B5EF4-FFF2-40B4-BE49-F238E27FC236}">
                      <a16:creationId xmlns:a16="http://schemas.microsoft.com/office/drawing/2014/main" id="{17EC9A6D-F6A9-C2EB-8DEA-A6BFCFC7A34E}"/>
                    </a:ext>
                  </a:extLst>
                </p:cNvPr>
                <p:cNvSpPr/>
                <p:nvPr/>
              </p:nvSpPr>
              <p:spPr>
                <a:xfrm>
                  <a:off x="3146800" y="2077375"/>
                  <a:ext cx="410000" cy="4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0" h="18021" extrusionOk="0">
                      <a:moveTo>
                        <a:pt x="4473" y="1"/>
                      </a:moveTo>
                      <a:lnTo>
                        <a:pt x="4249" y="19"/>
                      </a:lnTo>
                      <a:lnTo>
                        <a:pt x="4026" y="19"/>
                      </a:lnTo>
                      <a:lnTo>
                        <a:pt x="3784" y="57"/>
                      </a:lnTo>
                      <a:lnTo>
                        <a:pt x="3579" y="94"/>
                      </a:lnTo>
                      <a:lnTo>
                        <a:pt x="3150" y="206"/>
                      </a:lnTo>
                      <a:lnTo>
                        <a:pt x="2740" y="355"/>
                      </a:lnTo>
                      <a:lnTo>
                        <a:pt x="2349" y="541"/>
                      </a:lnTo>
                      <a:lnTo>
                        <a:pt x="1976" y="765"/>
                      </a:lnTo>
                      <a:lnTo>
                        <a:pt x="1622" y="1026"/>
                      </a:lnTo>
                      <a:lnTo>
                        <a:pt x="1305" y="1324"/>
                      </a:lnTo>
                      <a:lnTo>
                        <a:pt x="1026" y="1641"/>
                      </a:lnTo>
                      <a:lnTo>
                        <a:pt x="765" y="1976"/>
                      </a:lnTo>
                      <a:lnTo>
                        <a:pt x="541" y="2349"/>
                      </a:lnTo>
                      <a:lnTo>
                        <a:pt x="355" y="2740"/>
                      </a:lnTo>
                      <a:lnTo>
                        <a:pt x="206" y="3150"/>
                      </a:lnTo>
                      <a:lnTo>
                        <a:pt x="94" y="3579"/>
                      </a:lnTo>
                      <a:lnTo>
                        <a:pt x="57" y="3802"/>
                      </a:lnTo>
                      <a:lnTo>
                        <a:pt x="19" y="4026"/>
                      </a:lnTo>
                      <a:lnTo>
                        <a:pt x="1" y="4250"/>
                      </a:lnTo>
                      <a:lnTo>
                        <a:pt x="1" y="4473"/>
                      </a:lnTo>
                      <a:lnTo>
                        <a:pt x="1" y="18021"/>
                      </a:lnTo>
                      <a:lnTo>
                        <a:pt x="16399" y="18021"/>
                      </a:lnTo>
                      <a:lnTo>
                        <a:pt x="16399" y="4473"/>
                      </a:lnTo>
                      <a:lnTo>
                        <a:pt x="16381" y="4250"/>
                      </a:lnTo>
                      <a:lnTo>
                        <a:pt x="16362" y="4026"/>
                      </a:lnTo>
                      <a:lnTo>
                        <a:pt x="16344" y="3802"/>
                      </a:lnTo>
                      <a:lnTo>
                        <a:pt x="16306" y="3579"/>
                      </a:lnTo>
                      <a:lnTo>
                        <a:pt x="16194" y="3150"/>
                      </a:lnTo>
                      <a:lnTo>
                        <a:pt x="16045" y="2740"/>
                      </a:lnTo>
                      <a:lnTo>
                        <a:pt x="15859" y="2349"/>
                      </a:lnTo>
                      <a:lnTo>
                        <a:pt x="15635" y="1976"/>
                      </a:lnTo>
                      <a:lnTo>
                        <a:pt x="15375" y="1641"/>
                      </a:lnTo>
                      <a:lnTo>
                        <a:pt x="15076" y="1324"/>
                      </a:lnTo>
                      <a:lnTo>
                        <a:pt x="14760" y="1026"/>
                      </a:lnTo>
                      <a:lnTo>
                        <a:pt x="14424" y="765"/>
                      </a:lnTo>
                      <a:lnTo>
                        <a:pt x="14051" y="541"/>
                      </a:lnTo>
                      <a:lnTo>
                        <a:pt x="13660" y="355"/>
                      </a:lnTo>
                      <a:lnTo>
                        <a:pt x="13250" y="206"/>
                      </a:lnTo>
                      <a:lnTo>
                        <a:pt x="12822" y="94"/>
                      </a:lnTo>
                      <a:lnTo>
                        <a:pt x="12598" y="57"/>
                      </a:lnTo>
                      <a:lnTo>
                        <a:pt x="12374" y="19"/>
                      </a:lnTo>
                      <a:lnTo>
                        <a:pt x="12151" y="19"/>
                      </a:lnTo>
                      <a:lnTo>
                        <a:pt x="1190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9" name="Google Shape;1358;p34">
                  <a:extLst>
                    <a:ext uri="{FF2B5EF4-FFF2-40B4-BE49-F238E27FC236}">
                      <a16:creationId xmlns:a16="http://schemas.microsoft.com/office/drawing/2014/main" id="{F65E2EBD-542A-AD97-85E5-F7177780FE32}"/>
                    </a:ext>
                  </a:extLst>
                </p:cNvPr>
                <p:cNvSpPr/>
                <p:nvPr/>
              </p:nvSpPr>
              <p:spPr>
                <a:xfrm>
                  <a:off x="3942975" y="2077375"/>
                  <a:ext cx="410000" cy="4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0" h="18021" extrusionOk="0">
                      <a:moveTo>
                        <a:pt x="4492" y="1"/>
                      </a:moveTo>
                      <a:lnTo>
                        <a:pt x="4250" y="19"/>
                      </a:lnTo>
                      <a:lnTo>
                        <a:pt x="4026" y="19"/>
                      </a:lnTo>
                      <a:lnTo>
                        <a:pt x="3802" y="57"/>
                      </a:lnTo>
                      <a:lnTo>
                        <a:pt x="3579" y="94"/>
                      </a:lnTo>
                      <a:lnTo>
                        <a:pt x="3150" y="206"/>
                      </a:lnTo>
                      <a:lnTo>
                        <a:pt x="2740" y="355"/>
                      </a:lnTo>
                      <a:lnTo>
                        <a:pt x="2349" y="541"/>
                      </a:lnTo>
                      <a:lnTo>
                        <a:pt x="1976" y="765"/>
                      </a:lnTo>
                      <a:lnTo>
                        <a:pt x="1641" y="1026"/>
                      </a:lnTo>
                      <a:lnTo>
                        <a:pt x="1324" y="1324"/>
                      </a:lnTo>
                      <a:lnTo>
                        <a:pt x="1026" y="1641"/>
                      </a:lnTo>
                      <a:lnTo>
                        <a:pt x="765" y="1976"/>
                      </a:lnTo>
                      <a:lnTo>
                        <a:pt x="541" y="2349"/>
                      </a:lnTo>
                      <a:lnTo>
                        <a:pt x="355" y="2740"/>
                      </a:lnTo>
                      <a:lnTo>
                        <a:pt x="206" y="3150"/>
                      </a:lnTo>
                      <a:lnTo>
                        <a:pt x="94" y="3579"/>
                      </a:lnTo>
                      <a:lnTo>
                        <a:pt x="57" y="3802"/>
                      </a:lnTo>
                      <a:lnTo>
                        <a:pt x="38" y="4026"/>
                      </a:lnTo>
                      <a:lnTo>
                        <a:pt x="19" y="4250"/>
                      </a:lnTo>
                      <a:lnTo>
                        <a:pt x="1" y="4473"/>
                      </a:lnTo>
                      <a:lnTo>
                        <a:pt x="1" y="18021"/>
                      </a:lnTo>
                      <a:lnTo>
                        <a:pt x="16399" y="18021"/>
                      </a:lnTo>
                      <a:lnTo>
                        <a:pt x="16399" y="4473"/>
                      </a:lnTo>
                      <a:lnTo>
                        <a:pt x="16399" y="4250"/>
                      </a:lnTo>
                      <a:lnTo>
                        <a:pt x="16381" y="4026"/>
                      </a:lnTo>
                      <a:lnTo>
                        <a:pt x="16344" y="3802"/>
                      </a:lnTo>
                      <a:lnTo>
                        <a:pt x="16306" y="3579"/>
                      </a:lnTo>
                      <a:lnTo>
                        <a:pt x="16195" y="3150"/>
                      </a:lnTo>
                      <a:lnTo>
                        <a:pt x="16045" y="2740"/>
                      </a:lnTo>
                      <a:lnTo>
                        <a:pt x="15859" y="2349"/>
                      </a:lnTo>
                      <a:lnTo>
                        <a:pt x="15635" y="1976"/>
                      </a:lnTo>
                      <a:lnTo>
                        <a:pt x="15375" y="1641"/>
                      </a:lnTo>
                      <a:lnTo>
                        <a:pt x="15095" y="1324"/>
                      </a:lnTo>
                      <a:lnTo>
                        <a:pt x="14778" y="1026"/>
                      </a:lnTo>
                      <a:lnTo>
                        <a:pt x="14424" y="765"/>
                      </a:lnTo>
                      <a:lnTo>
                        <a:pt x="14051" y="541"/>
                      </a:lnTo>
                      <a:lnTo>
                        <a:pt x="13660" y="355"/>
                      </a:lnTo>
                      <a:lnTo>
                        <a:pt x="13250" y="206"/>
                      </a:lnTo>
                      <a:lnTo>
                        <a:pt x="12822" y="94"/>
                      </a:lnTo>
                      <a:lnTo>
                        <a:pt x="12617" y="57"/>
                      </a:lnTo>
                      <a:lnTo>
                        <a:pt x="12374" y="19"/>
                      </a:lnTo>
                      <a:lnTo>
                        <a:pt x="12151" y="19"/>
                      </a:lnTo>
                      <a:lnTo>
                        <a:pt x="1192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0" name="Google Shape;1359;p34">
                  <a:extLst>
                    <a:ext uri="{FF2B5EF4-FFF2-40B4-BE49-F238E27FC236}">
                      <a16:creationId xmlns:a16="http://schemas.microsoft.com/office/drawing/2014/main" id="{2AF12A51-65F3-CF6D-D908-94F4733DAF78}"/>
                    </a:ext>
                  </a:extLst>
                </p:cNvPr>
                <p:cNvSpPr/>
                <p:nvPr/>
              </p:nvSpPr>
              <p:spPr>
                <a:xfrm>
                  <a:off x="3127250" y="1783425"/>
                  <a:ext cx="459375" cy="5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75" h="2386" extrusionOk="0">
                      <a:moveTo>
                        <a:pt x="0" y="0"/>
                      </a:moveTo>
                      <a:lnTo>
                        <a:pt x="0" y="2385"/>
                      </a:lnTo>
                      <a:lnTo>
                        <a:pt x="18374" y="2385"/>
                      </a:lnTo>
                      <a:lnTo>
                        <a:pt x="18374" y="0"/>
                      </a:lnTo>
                      <a:close/>
                    </a:path>
                  </a:pathLst>
                </a:custGeom>
                <a:solidFill>
                  <a:srgbClr val="E256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1" name="Google Shape;1360;p34">
                  <a:extLst>
                    <a:ext uri="{FF2B5EF4-FFF2-40B4-BE49-F238E27FC236}">
                      <a16:creationId xmlns:a16="http://schemas.microsoft.com/office/drawing/2014/main" id="{09063983-0B3D-1022-C8D3-DD48019BE23D}"/>
                    </a:ext>
                  </a:extLst>
                </p:cNvPr>
                <p:cNvSpPr/>
                <p:nvPr/>
              </p:nvSpPr>
              <p:spPr>
                <a:xfrm>
                  <a:off x="3127250" y="2527875"/>
                  <a:ext cx="459375" cy="5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75" h="2368" extrusionOk="0">
                      <a:moveTo>
                        <a:pt x="0" y="1"/>
                      </a:moveTo>
                      <a:lnTo>
                        <a:pt x="0" y="2367"/>
                      </a:lnTo>
                      <a:lnTo>
                        <a:pt x="18374" y="2367"/>
                      </a:lnTo>
                      <a:lnTo>
                        <a:pt x="18374" y="1"/>
                      </a:lnTo>
                      <a:close/>
                    </a:path>
                  </a:pathLst>
                </a:custGeom>
                <a:solidFill>
                  <a:srgbClr val="E256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2" name="Google Shape;1361;p34">
                  <a:extLst>
                    <a:ext uri="{FF2B5EF4-FFF2-40B4-BE49-F238E27FC236}">
                      <a16:creationId xmlns:a16="http://schemas.microsoft.com/office/drawing/2014/main" id="{423EF7CA-805E-F7B5-A086-1D683E6A909E}"/>
                    </a:ext>
                  </a:extLst>
                </p:cNvPr>
                <p:cNvSpPr/>
                <p:nvPr/>
              </p:nvSpPr>
              <p:spPr>
                <a:xfrm>
                  <a:off x="3918300" y="1783425"/>
                  <a:ext cx="459375" cy="5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75" h="2386" extrusionOk="0">
                      <a:moveTo>
                        <a:pt x="0" y="0"/>
                      </a:moveTo>
                      <a:lnTo>
                        <a:pt x="0" y="2385"/>
                      </a:lnTo>
                      <a:lnTo>
                        <a:pt x="18374" y="2385"/>
                      </a:lnTo>
                      <a:lnTo>
                        <a:pt x="18374" y="0"/>
                      </a:lnTo>
                      <a:close/>
                    </a:path>
                  </a:pathLst>
                </a:custGeom>
                <a:solidFill>
                  <a:srgbClr val="E256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3" name="Google Shape;1362;p34">
                  <a:extLst>
                    <a:ext uri="{FF2B5EF4-FFF2-40B4-BE49-F238E27FC236}">
                      <a16:creationId xmlns:a16="http://schemas.microsoft.com/office/drawing/2014/main" id="{1F89BBE8-A184-4CCC-63ED-17C0632A2AA6}"/>
                    </a:ext>
                  </a:extLst>
                </p:cNvPr>
                <p:cNvSpPr/>
                <p:nvPr/>
              </p:nvSpPr>
              <p:spPr>
                <a:xfrm>
                  <a:off x="3918300" y="2527875"/>
                  <a:ext cx="459375" cy="5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75" h="2368" extrusionOk="0">
                      <a:moveTo>
                        <a:pt x="0" y="1"/>
                      </a:moveTo>
                      <a:lnTo>
                        <a:pt x="0" y="2367"/>
                      </a:lnTo>
                      <a:lnTo>
                        <a:pt x="18374" y="2367"/>
                      </a:lnTo>
                      <a:lnTo>
                        <a:pt x="18374" y="1"/>
                      </a:lnTo>
                      <a:close/>
                    </a:path>
                  </a:pathLst>
                </a:custGeom>
                <a:solidFill>
                  <a:srgbClr val="E256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4" name="Google Shape;1363;p34">
                  <a:extLst>
                    <a:ext uri="{FF2B5EF4-FFF2-40B4-BE49-F238E27FC236}">
                      <a16:creationId xmlns:a16="http://schemas.microsoft.com/office/drawing/2014/main" id="{E0CD4D6D-ACDA-74BB-FE99-BC05074DC73D}"/>
                    </a:ext>
                  </a:extLst>
                </p:cNvPr>
                <p:cNvSpPr/>
                <p:nvPr/>
              </p:nvSpPr>
              <p:spPr>
                <a:xfrm>
                  <a:off x="5100200" y="1333375"/>
                  <a:ext cx="409525" cy="45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1" h="18003" extrusionOk="0">
                      <a:moveTo>
                        <a:pt x="4231" y="1"/>
                      </a:moveTo>
                      <a:lnTo>
                        <a:pt x="4007" y="19"/>
                      </a:lnTo>
                      <a:lnTo>
                        <a:pt x="3784" y="57"/>
                      </a:lnTo>
                      <a:lnTo>
                        <a:pt x="3560" y="94"/>
                      </a:lnTo>
                      <a:lnTo>
                        <a:pt x="3132" y="206"/>
                      </a:lnTo>
                      <a:lnTo>
                        <a:pt x="2722" y="355"/>
                      </a:lnTo>
                      <a:lnTo>
                        <a:pt x="2330" y="541"/>
                      </a:lnTo>
                      <a:lnTo>
                        <a:pt x="1976" y="765"/>
                      </a:lnTo>
                      <a:lnTo>
                        <a:pt x="1622" y="1026"/>
                      </a:lnTo>
                      <a:lnTo>
                        <a:pt x="1305" y="1305"/>
                      </a:lnTo>
                      <a:lnTo>
                        <a:pt x="1007" y="1622"/>
                      </a:lnTo>
                      <a:lnTo>
                        <a:pt x="765" y="1976"/>
                      </a:lnTo>
                      <a:lnTo>
                        <a:pt x="541" y="2349"/>
                      </a:lnTo>
                      <a:lnTo>
                        <a:pt x="336" y="2740"/>
                      </a:lnTo>
                      <a:lnTo>
                        <a:pt x="187" y="3150"/>
                      </a:lnTo>
                      <a:lnTo>
                        <a:pt x="75" y="3579"/>
                      </a:lnTo>
                      <a:lnTo>
                        <a:pt x="38" y="3802"/>
                      </a:lnTo>
                      <a:lnTo>
                        <a:pt x="20" y="4026"/>
                      </a:lnTo>
                      <a:lnTo>
                        <a:pt x="1" y="4250"/>
                      </a:lnTo>
                      <a:lnTo>
                        <a:pt x="1" y="4473"/>
                      </a:lnTo>
                      <a:lnTo>
                        <a:pt x="1" y="18002"/>
                      </a:lnTo>
                      <a:lnTo>
                        <a:pt x="16381" y="18002"/>
                      </a:lnTo>
                      <a:lnTo>
                        <a:pt x="16381" y="4473"/>
                      </a:lnTo>
                      <a:lnTo>
                        <a:pt x="16381" y="4250"/>
                      </a:lnTo>
                      <a:lnTo>
                        <a:pt x="16362" y="4026"/>
                      </a:lnTo>
                      <a:lnTo>
                        <a:pt x="16344" y="3802"/>
                      </a:lnTo>
                      <a:lnTo>
                        <a:pt x="16288" y="3579"/>
                      </a:lnTo>
                      <a:lnTo>
                        <a:pt x="16195" y="3150"/>
                      </a:lnTo>
                      <a:lnTo>
                        <a:pt x="16027" y="2740"/>
                      </a:lnTo>
                      <a:lnTo>
                        <a:pt x="15841" y="2349"/>
                      </a:lnTo>
                      <a:lnTo>
                        <a:pt x="15617" y="1976"/>
                      </a:lnTo>
                      <a:lnTo>
                        <a:pt x="15356" y="1622"/>
                      </a:lnTo>
                      <a:lnTo>
                        <a:pt x="15077" y="1305"/>
                      </a:lnTo>
                      <a:lnTo>
                        <a:pt x="14760" y="1026"/>
                      </a:lnTo>
                      <a:lnTo>
                        <a:pt x="14406" y="765"/>
                      </a:lnTo>
                      <a:lnTo>
                        <a:pt x="14052" y="541"/>
                      </a:lnTo>
                      <a:lnTo>
                        <a:pt x="13660" y="355"/>
                      </a:lnTo>
                      <a:lnTo>
                        <a:pt x="13250" y="206"/>
                      </a:lnTo>
                      <a:lnTo>
                        <a:pt x="12822" y="94"/>
                      </a:lnTo>
                      <a:lnTo>
                        <a:pt x="12598" y="57"/>
                      </a:lnTo>
                      <a:lnTo>
                        <a:pt x="12374" y="19"/>
                      </a:lnTo>
                      <a:lnTo>
                        <a:pt x="12151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5" name="Google Shape;1364;p34">
                  <a:extLst>
                    <a:ext uri="{FF2B5EF4-FFF2-40B4-BE49-F238E27FC236}">
                      <a16:creationId xmlns:a16="http://schemas.microsoft.com/office/drawing/2014/main" id="{99AE3E81-16E8-8ECF-D255-890B20365FB4}"/>
                    </a:ext>
                  </a:extLst>
                </p:cNvPr>
                <p:cNvSpPr/>
                <p:nvPr/>
              </p:nvSpPr>
              <p:spPr>
                <a:xfrm>
                  <a:off x="5896375" y="1333375"/>
                  <a:ext cx="410000" cy="45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0" h="18003" extrusionOk="0">
                      <a:moveTo>
                        <a:pt x="4250" y="1"/>
                      </a:moveTo>
                      <a:lnTo>
                        <a:pt x="4026" y="19"/>
                      </a:lnTo>
                      <a:lnTo>
                        <a:pt x="3802" y="57"/>
                      </a:lnTo>
                      <a:lnTo>
                        <a:pt x="3579" y="94"/>
                      </a:lnTo>
                      <a:lnTo>
                        <a:pt x="3150" y="206"/>
                      </a:lnTo>
                      <a:lnTo>
                        <a:pt x="2740" y="355"/>
                      </a:lnTo>
                      <a:lnTo>
                        <a:pt x="2349" y="541"/>
                      </a:lnTo>
                      <a:lnTo>
                        <a:pt x="1976" y="765"/>
                      </a:lnTo>
                      <a:lnTo>
                        <a:pt x="1641" y="1026"/>
                      </a:lnTo>
                      <a:lnTo>
                        <a:pt x="1324" y="1305"/>
                      </a:lnTo>
                      <a:lnTo>
                        <a:pt x="1026" y="1622"/>
                      </a:lnTo>
                      <a:lnTo>
                        <a:pt x="765" y="1976"/>
                      </a:lnTo>
                      <a:lnTo>
                        <a:pt x="541" y="2349"/>
                      </a:lnTo>
                      <a:lnTo>
                        <a:pt x="355" y="2740"/>
                      </a:lnTo>
                      <a:lnTo>
                        <a:pt x="206" y="3150"/>
                      </a:lnTo>
                      <a:lnTo>
                        <a:pt x="94" y="3579"/>
                      </a:lnTo>
                      <a:lnTo>
                        <a:pt x="57" y="3802"/>
                      </a:lnTo>
                      <a:lnTo>
                        <a:pt x="20" y="4026"/>
                      </a:lnTo>
                      <a:lnTo>
                        <a:pt x="1" y="4250"/>
                      </a:lnTo>
                      <a:lnTo>
                        <a:pt x="1" y="4473"/>
                      </a:lnTo>
                      <a:lnTo>
                        <a:pt x="1" y="18002"/>
                      </a:lnTo>
                      <a:lnTo>
                        <a:pt x="16400" y="18002"/>
                      </a:lnTo>
                      <a:lnTo>
                        <a:pt x="16400" y="4473"/>
                      </a:lnTo>
                      <a:lnTo>
                        <a:pt x="16400" y="4250"/>
                      </a:lnTo>
                      <a:lnTo>
                        <a:pt x="16381" y="4026"/>
                      </a:lnTo>
                      <a:lnTo>
                        <a:pt x="16344" y="3802"/>
                      </a:lnTo>
                      <a:lnTo>
                        <a:pt x="16306" y="3579"/>
                      </a:lnTo>
                      <a:lnTo>
                        <a:pt x="16195" y="3150"/>
                      </a:lnTo>
                      <a:lnTo>
                        <a:pt x="16046" y="2740"/>
                      </a:lnTo>
                      <a:lnTo>
                        <a:pt x="15859" y="2349"/>
                      </a:lnTo>
                      <a:lnTo>
                        <a:pt x="15636" y="1976"/>
                      </a:lnTo>
                      <a:lnTo>
                        <a:pt x="15375" y="1622"/>
                      </a:lnTo>
                      <a:lnTo>
                        <a:pt x="15095" y="1305"/>
                      </a:lnTo>
                      <a:lnTo>
                        <a:pt x="14760" y="1026"/>
                      </a:lnTo>
                      <a:lnTo>
                        <a:pt x="14424" y="765"/>
                      </a:lnTo>
                      <a:lnTo>
                        <a:pt x="14052" y="541"/>
                      </a:lnTo>
                      <a:lnTo>
                        <a:pt x="13660" y="355"/>
                      </a:lnTo>
                      <a:lnTo>
                        <a:pt x="13250" y="206"/>
                      </a:lnTo>
                      <a:lnTo>
                        <a:pt x="12822" y="94"/>
                      </a:lnTo>
                      <a:lnTo>
                        <a:pt x="12598" y="57"/>
                      </a:lnTo>
                      <a:lnTo>
                        <a:pt x="12375" y="19"/>
                      </a:lnTo>
                      <a:lnTo>
                        <a:pt x="12151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6" name="Google Shape;1365;p34">
                  <a:extLst>
                    <a:ext uri="{FF2B5EF4-FFF2-40B4-BE49-F238E27FC236}">
                      <a16:creationId xmlns:a16="http://schemas.microsoft.com/office/drawing/2014/main" id="{452CC13F-C2C7-3822-E86C-C486BF7CD0C8}"/>
                    </a:ext>
                  </a:extLst>
                </p:cNvPr>
                <p:cNvSpPr/>
                <p:nvPr/>
              </p:nvSpPr>
              <p:spPr>
                <a:xfrm>
                  <a:off x="5100200" y="2077375"/>
                  <a:ext cx="409525" cy="4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1" h="18021" extrusionOk="0">
                      <a:moveTo>
                        <a:pt x="4473" y="1"/>
                      </a:moveTo>
                      <a:lnTo>
                        <a:pt x="4231" y="19"/>
                      </a:lnTo>
                      <a:lnTo>
                        <a:pt x="4007" y="19"/>
                      </a:lnTo>
                      <a:lnTo>
                        <a:pt x="3784" y="57"/>
                      </a:lnTo>
                      <a:lnTo>
                        <a:pt x="3560" y="94"/>
                      </a:lnTo>
                      <a:lnTo>
                        <a:pt x="3132" y="206"/>
                      </a:lnTo>
                      <a:lnTo>
                        <a:pt x="2722" y="355"/>
                      </a:lnTo>
                      <a:lnTo>
                        <a:pt x="2330" y="541"/>
                      </a:lnTo>
                      <a:lnTo>
                        <a:pt x="1976" y="765"/>
                      </a:lnTo>
                      <a:lnTo>
                        <a:pt x="1622" y="1026"/>
                      </a:lnTo>
                      <a:lnTo>
                        <a:pt x="1305" y="1324"/>
                      </a:lnTo>
                      <a:lnTo>
                        <a:pt x="1007" y="1641"/>
                      </a:lnTo>
                      <a:lnTo>
                        <a:pt x="765" y="1976"/>
                      </a:lnTo>
                      <a:lnTo>
                        <a:pt x="541" y="2349"/>
                      </a:lnTo>
                      <a:lnTo>
                        <a:pt x="336" y="2740"/>
                      </a:lnTo>
                      <a:lnTo>
                        <a:pt x="187" y="3150"/>
                      </a:lnTo>
                      <a:lnTo>
                        <a:pt x="75" y="3579"/>
                      </a:lnTo>
                      <a:lnTo>
                        <a:pt x="38" y="3802"/>
                      </a:lnTo>
                      <a:lnTo>
                        <a:pt x="20" y="4026"/>
                      </a:lnTo>
                      <a:lnTo>
                        <a:pt x="1" y="4250"/>
                      </a:lnTo>
                      <a:lnTo>
                        <a:pt x="1" y="4473"/>
                      </a:lnTo>
                      <a:lnTo>
                        <a:pt x="1" y="18021"/>
                      </a:lnTo>
                      <a:lnTo>
                        <a:pt x="16381" y="18021"/>
                      </a:lnTo>
                      <a:lnTo>
                        <a:pt x="16381" y="4473"/>
                      </a:lnTo>
                      <a:lnTo>
                        <a:pt x="16381" y="4250"/>
                      </a:lnTo>
                      <a:lnTo>
                        <a:pt x="16362" y="4026"/>
                      </a:lnTo>
                      <a:lnTo>
                        <a:pt x="16344" y="3802"/>
                      </a:lnTo>
                      <a:lnTo>
                        <a:pt x="16288" y="3579"/>
                      </a:lnTo>
                      <a:lnTo>
                        <a:pt x="16195" y="3150"/>
                      </a:lnTo>
                      <a:lnTo>
                        <a:pt x="16027" y="2740"/>
                      </a:lnTo>
                      <a:lnTo>
                        <a:pt x="15841" y="2349"/>
                      </a:lnTo>
                      <a:lnTo>
                        <a:pt x="15617" y="1976"/>
                      </a:lnTo>
                      <a:lnTo>
                        <a:pt x="15356" y="1641"/>
                      </a:lnTo>
                      <a:lnTo>
                        <a:pt x="15077" y="1324"/>
                      </a:lnTo>
                      <a:lnTo>
                        <a:pt x="14760" y="1026"/>
                      </a:lnTo>
                      <a:lnTo>
                        <a:pt x="14406" y="765"/>
                      </a:lnTo>
                      <a:lnTo>
                        <a:pt x="14052" y="541"/>
                      </a:lnTo>
                      <a:lnTo>
                        <a:pt x="13660" y="355"/>
                      </a:lnTo>
                      <a:lnTo>
                        <a:pt x="13250" y="206"/>
                      </a:lnTo>
                      <a:lnTo>
                        <a:pt x="12822" y="94"/>
                      </a:lnTo>
                      <a:lnTo>
                        <a:pt x="12598" y="57"/>
                      </a:lnTo>
                      <a:lnTo>
                        <a:pt x="12374" y="19"/>
                      </a:lnTo>
                      <a:lnTo>
                        <a:pt x="12151" y="19"/>
                      </a:lnTo>
                      <a:lnTo>
                        <a:pt x="11909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7" name="Google Shape;1366;p34">
                  <a:extLst>
                    <a:ext uri="{FF2B5EF4-FFF2-40B4-BE49-F238E27FC236}">
                      <a16:creationId xmlns:a16="http://schemas.microsoft.com/office/drawing/2014/main" id="{8249111E-1448-02DF-0A5E-8AF2E84B486C}"/>
                    </a:ext>
                  </a:extLst>
                </p:cNvPr>
                <p:cNvSpPr/>
                <p:nvPr/>
              </p:nvSpPr>
              <p:spPr>
                <a:xfrm>
                  <a:off x="5896375" y="2077375"/>
                  <a:ext cx="410000" cy="4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0" h="18021" extrusionOk="0">
                      <a:moveTo>
                        <a:pt x="4473" y="1"/>
                      </a:moveTo>
                      <a:lnTo>
                        <a:pt x="4250" y="19"/>
                      </a:lnTo>
                      <a:lnTo>
                        <a:pt x="4026" y="19"/>
                      </a:lnTo>
                      <a:lnTo>
                        <a:pt x="3802" y="57"/>
                      </a:lnTo>
                      <a:lnTo>
                        <a:pt x="3579" y="94"/>
                      </a:lnTo>
                      <a:lnTo>
                        <a:pt x="3150" y="206"/>
                      </a:lnTo>
                      <a:lnTo>
                        <a:pt x="2740" y="355"/>
                      </a:lnTo>
                      <a:lnTo>
                        <a:pt x="2349" y="541"/>
                      </a:lnTo>
                      <a:lnTo>
                        <a:pt x="1976" y="765"/>
                      </a:lnTo>
                      <a:lnTo>
                        <a:pt x="1641" y="1026"/>
                      </a:lnTo>
                      <a:lnTo>
                        <a:pt x="1324" y="1324"/>
                      </a:lnTo>
                      <a:lnTo>
                        <a:pt x="1026" y="1641"/>
                      </a:lnTo>
                      <a:lnTo>
                        <a:pt x="765" y="1976"/>
                      </a:lnTo>
                      <a:lnTo>
                        <a:pt x="541" y="2349"/>
                      </a:lnTo>
                      <a:lnTo>
                        <a:pt x="355" y="2740"/>
                      </a:lnTo>
                      <a:lnTo>
                        <a:pt x="206" y="3150"/>
                      </a:lnTo>
                      <a:lnTo>
                        <a:pt x="94" y="3579"/>
                      </a:lnTo>
                      <a:lnTo>
                        <a:pt x="57" y="3802"/>
                      </a:lnTo>
                      <a:lnTo>
                        <a:pt x="20" y="4026"/>
                      </a:lnTo>
                      <a:lnTo>
                        <a:pt x="1" y="4250"/>
                      </a:lnTo>
                      <a:lnTo>
                        <a:pt x="1" y="4473"/>
                      </a:lnTo>
                      <a:lnTo>
                        <a:pt x="1" y="18021"/>
                      </a:lnTo>
                      <a:lnTo>
                        <a:pt x="16400" y="18021"/>
                      </a:lnTo>
                      <a:lnTo>
                        <a:pt x="16400" y="4473"/>
                      </a:lnTo>
                      <a:lnTo>
                        <a:pt x="16400" y="4250"/>
                      </a:lnTo>
                      <a:lnTo>
                        <a:pt x="16381" y="4026"/>
                      </a:lnTo>
                      <a:lnTo>
                        <a:pt x="16344" y="3802"/>
                      </a:lnTo>
                      <a:lnTo>
                        <a:pt x="16306" y="3579"/>
                      </a:lnTo>
                      <a:lnTo>
                        <a:pt x="16195" y="3150"/>
                      </a:lnTo>
                      <a:lnTo>
                        <a:pt x="16046" y="2740"/>
                      </a:lnTo>
                      <a:lnTo>
                        <a:pt x="15859" y="2349"/>
                      </a:lnTo>
                      <a:lnTo>
                        <a:pt x="15636" y="1976"/>
                      </a:lnTo>
                      <a:lnTo>
                        <a:pt x="15375" y="1641"/>
                      </a:lnTo>
                      <a:lnTo>
                        <a:pt x="15095" y="1324"/>
                      </a:lnTo>
                      <a:lnTo>
                        <a:pt x="14760" y="1026"/>
                      </a:lnTo>
                      <a:lnTo>
                        <a:pt x="14424" y="765"/>
                      </a:lnTo>
                      <a:lnTo>
                        <a:pt x="14052" y="541"/>
                      </a:lnTo>
                      <a:lnTo>
                        <a:pt x="13660" y="355"/>
                      </a:lnTo>
                      <a:lnTo>
                        <a:pt x="13250" y="206"/>
                      </a:lnTo>
                      <a:lnTo>
                        <a:pt x="12822" y="94"/>
                      </a:lnTo>
                      <a:lnTo>
                        <a:pt x="12598" y="57"/>
                      </a:lnTo>
                      <a:lnTo>
                        <a:pt x="12375" y="19"/>
                      </a:lnTo>
                      <a:lnTo>
                        <a:pt x="12151" y="19"/>
                      </a:lnTo>
                      <a:lnTo>
                        <a:pt x="1192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8" name="Google Shape;1367;p34">
                  <a:extLst>
                    <a:ext uri="{FF2B5EF4-FFF2-40B4-BE49-F238E27FC236}">
                      <a16:creationId xmlns:a16="http://schemas.microsoft.com/office/drawing/2014/main" id="{ABD4A040-CBF1-485D-2BC7-A15AA13EFE90}"/>
                    </a:ext>
                  </a:extLst>
                </p:cNvPr>
                <p:cNvSpPr/>
                <p:nvPr/>
              </p:nvSpPr>
              <p:spPr>
                <a:xfrm>
                  <a:off x="5080650" y="1783425"/>
                  <a:ext cx="459375" cy="5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75" h="2386" extrusionOk="0">
                      <a:moveTo>
                        <a:pt x="0" y="0"/>
                      </a:moveTo>
                      <a:lnTo>
                        <a:pt x="0" y="2385"/>
                      </a:lnTo>
                      <a:lnTo>
                        <a:pt x="18374" y="2385"/>
                      </a:lnTo>
                      <a:lnTo>
                        <a:pt x="18374" y="0"/>
                      </a:lnTo>
                      <a:close/>
                    </a:path>
                  </a:pathLst>
                </a:custGeom>
                <a:solidFill>
                  <a:srgbClr val="E256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9" name="Google Shape;1368;p34">
                  <a:extLst>
                    <a:ext uri="{FF2B5EF4-FFF2-40B4-BE49-F238E27FC236}">
                      <a16:creationId xmlns:a16="http://schemas.microsoft.com/office/drawing/2014/main" id="{E01FCCE2-8876-E0DD-719F-5D9F983F7C2C}"/>
                    </a:ext>
                  </a:extLst>
                </p:cNvPr>
                <p:cNvSpPr/>
                <p:nvPr/>
              </p:nvSpPr>
              <p:spPr>
                <a:xfrm>
                  <a:off x="5080650" y="2527875"/>
                  <a:ext cx="459375" cy="5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75" h="2368" extrusionOk="0">
                      <a:moveTo>
                        <a:pt x="0" y="1"/>
                      </a:moveTo>
                      <a:lnTo>
                        <a:pt x="0" y="2367"/>
                      </a:lnTo>
                      <a:lnTo>
                        <a:pt x="18374" y="2367"/>
                      </a:lnTo>
                      <a:lnTo>
                        <a:pt x="18374" y="1"/>
                      </a:lnTo>
                      <a:close/>
                    </a:path>
                  </a:pathLst>
                </a:custGeom>
                <a:solidFill>
                  <a:srgbClr val="E256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0" name="Google Shape;1369;p34">
                  <a:extLst>
                    <a:ext uri="{FF2B5EF4-FFF2-40B4-BE49-F238E27FC236}">
                      <a16:creationId xmlns:a16="http://schemas.microsoft.com/office/drawing/2014/main" id="{1CE718F5-6FD4-D0C0-0BDB-D92F32C54A70}"/>
                    </a:ext>
                  </a:extLst>
                </p:cNvPr>
                <p:cNvSpPr/>
                <p:nvPr/>
              </p:nvSpPr>
              <p:spPr>
                <a:xfrm>
                  <a:off x="5871700" y="1783425"/>
                  <a:ext cx="459375" cy="5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75" h="2386" extrusionOk="0">
                      <a:moveTo>
                        <a:pt x="0" y="0"/>
                      </a:moveTo>
                      <a:lnTo>
                        <a:pt x="0" y="2385"/>
                      </a:lnTo>
                      <a:lnTo>
                        <a:pt x="18374" y="2385"/>
                      </a:lnTo>
                      <a:lnTo>
                        <a:pt x="18374" y="0"/>
                      </a:lnTo>
                      <a:close/>
                    </a:path>
                  </a:pathLst>
                </a:custGeom>
                <a:solidFill>
                  <a:srgbClr val="E256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1" name="Google Shape;1370;p34">
                  <a:extLst>
                    <a:ext uri="{FF2B5EF4-FFF2-40B4-BE49-F238E27FC236}">
                      <a16:creationId xmlns:a16="http://schemas.microsoft.com/office/drawing/2014/main" id="{66157711-03C0-9473-2CAA-14F60913C139}"/>
                    </a:ext>
                  </a:extLst>
                </p:cNvPr>
                <p:cNvSpPr/>
                <p:nvPr/>
              </p:nvSpPr>
              <p:spPr>
                <a:xfrm>
                  <a:off x="5871700" y="2527875"/>
                  <a:ext cx="459375" cy="5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75" h="2368" extrusionOk="0">
                      <a:moveTo>
                        <a:pt x="0" y="1"/>
                      </a:moveTo>
                      <a:lnTo>
                        <a:pt x="0" y="2367"/>
                      </a:lnTo>
                      <a:lnTo>
                        <a:pt x="18374" y="2367"/>
                      </a:lnTo>
                      <a:lnTo>
                        <a:pt x="18374" y="1"/>
                      </a:lnTo>
                      <a:close/>
                    </a:path>
                  </a:pathLst>
                </a:custGeom>
                <a:solidFill>
                  <a:srgbClr val="E256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2" name="Google Shape;1371;p34">
                  <a:extLst>
                    <a:ext uri="{FF2B5EF4-FFF2-40B4-BE49-F238E27FC236}">
                      <a16:creationId xmlns:a16="http://schemas.microsoft.com/office/drawing/2014/main" id="{5B9DD2CF-A167-1290-353D-F7B463BF5663}"/>
                    </a:ext>
                  </a:extLst>
                </p:cNvPr>
                <p:cNvSpPr/>
                <p:nvPr/>
              </p:nvSpPr>
              <p:spPr>
                <a:xfrm>
                  <a:off x="5430050" y="3441000"/>
                  <a:ext cx="410000" cy="4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0" h="18021" extrusionOk="0">
                      <a:moveTo>
                        <a:pt x="4473" y="0"/>
                      </a:moveTo>
                      <a:lnTo>
                        <a:pt x="4249" y="19"/>
                      </a:lnTo>
                      <a:lnTo>
                        <a:pt x="4026" y="38"/>
                      </a:lnTo>
                      <a:lnTo>
                        <a:pt x="3802" y="56"/>
                      </a:lnTo>
                      <a:lnTo>
                        <a:pt x="3578" y="93"/>
                      </a:lnTo>
                      <a:lnTo>
                        <a:pt x="3150" y="205"/>
                      </a:lnTo>
                      <a:lnTo>
                        <a:pt x="2740" y="354"/>
                      </a:lnTo>
                      <a:lnTo>
                        <a:pt x="2348" y="541"/>
                      </a:lnTo>
                      <a:lnTo>
                        <a:pt x="1976" y="764"/>
                      </a:lnTo>
                      <a:lnTo>
                        <a:pt x="1622" y="1025"/>
                      </a:lnTo>
                      <a:lnTo>
                        <a:pt x="1305" y="1323"/>
                      </a:lnTo>
                      <a:lnTo>
                        <a:pt x="1025" y="1640"/>
                      </a:lnTo>
                      <a:lnTo>
                        <a:pt x="764" y="1976"/>
                      </a:lnTo>
                      <a:lnTo>
                        <a:pt x="541" y="2348"/>
                      </a:lnTo>
                      <a:lnTo>
                        <a:pt x="354" y="2740"/>
                      </a:lnTo>
                      <a:lnTo>
                        <a:pt x="205" y="3150"/>
                      </a:lnTo>
                      <a:lnTo>
                        <a:pt x="94" y="3578"/>
                      </a:lnTo>
                      <a:lnTo>
                        <a:pt x="56" y="3802"/>
                      </a:lnTo>
                      <a:lnTo>
                        <a:pt x="19" y="4025"/>
                      </a:lnTo>
                      <a:lnTo>
                        <a:pt x="0" y="4249"/>
                      </a:lnTo>
                      <a:lnTo>
                        <a:pt x="0" y="4491"/>
                      </a:lnTo>
                      <a:lnTo>
                        <a:pt x="0" y="18020"/>
                      </a:lnTo>
                      <a:lnTo>
                        <a:pt x="16399" y="18020"/>
                      </a:lnTo>
                      <a:lnTo>
                        <a:pt x="16399" y="4491"/>
                      </a:lnTo>
                      <a:lnTo>
                        <a:pt x="16380" y="4249"/>
                      </a:lnTo>
                      <a:lnTo>
                        <a:pt x="16362" y="4025"/>
                      </a:lnTo>
                      <a:lnTo>
                        <a:pt x="16343" y="3802"/>
                      </a:lnTo>
                      <a:lnTo>
                        <a:pt x="16306" y="3578"/>
                      </a:lnTo>
                      <a:lnTo>
                        <a:pt x="16194" y="3150"/>
                      </a:lnTo>
                      <a:lnTo>
                        <a:pt x="16045" y="2740"/>
                      </a:lnTo>
                      <a:lnTo>
                        <a:pt x="15859" y="2348"/>
                      </a:lnTo>
                      <a:lnTo>
                        <a:pt x="15635" y="1976"/>
                      </a:lnTo>
                      <a:lnTo>
                        <a:pt x="15374" y="1640"/>
                      </a:lnTo>
                      <a:lnTo>
                        <a:pt x="15076" y="1323"/>
                      </a:lnTo>
                      <a:lnTo>
                        <a:pt x="14759" y="1025"/>
                      </a:lnTo>
                      <a:lnTo>
                        <a:pt x="14424" y="764"/>
                      </a:lnTo>
                      <a:lnTo>
                        <a:pt x="14051" y="541"/>
                      </a:lnTo>
                      <a:lnTo>
                        <a:pt x="13660" y="354"/>
                      </a:lnTo>
                      <a:lnTo>
                        <a:pt x="13250" y="205"/>
                      </a:lnTo>
                      <a:lnTo>
                        <a:pt x="12821" y="93"/>
                      </a:lnTo>
                      <a:lnTo>
                        <a:pt x="12598" y="56"/>
                      </a:lnTo>
                      <a:lnTo>
                        <a:pt x="12374" y="38"/>
                      </a:lnTo>
                      <a:lnTo>
                        <a:pt x="12150" y="19"/>
                      </a:lnTo>
                      <a:lnTo>
                        <a:pt x="1190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3" name="Google Shape;1372;p34">
                  <a:extLst>
                    <a:ext uri="{FF2B5EF4-FFF2-40B4-BE49-F238E27FC236}">
                      <a16:creationId xmlns:a16="http://schemas.microsoft.com/office/drawing/2014/main" id="{1B1C1562-1C7B-EB48-EF45-F14ABA7F8C21}"/>
                    </a:ext>
                  </a:extLst>
                </p:cNvPr>
                <p:cNvSpPr/>
                <p:nvPr/>
              </p:nvSpPr>
              <p:spPr>
                <a:xfrm>
                  <a:off x="6226225" y="3441000"/>
                  <a:ext cx="410000" cy="4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0" h="18021" extrusionOk="0">
                      <a:moveTo>
                        <a:pt x="4491" y="0"/>
                      </a:moveTo>
                      <a:lnTo>
                        <a:pt x="4249" y="19"/>
                      </a:lnTo>
                      <a:lnTo>
                        <a:pt x="4026" y="38"/>
                      </a:lnTo>
                      <a:lnTo>
                        <a:pt x="3802" y="56"/>
                      </a:lnTo>
                      <a:lnTo>
                        <a:pt x="3578" y="93"/>
                      </a:lnTo>
                      <a:lnTo>
                        <a:pt x="3150" y="205"/>
                      </a:lnTo>
                      <a:lnTo>
                        <a:pt x="2740" y="354"/>
                      </a:lnTo>
                      <a:lnTo>
                        <a:pt x="2348" y="541"/>
                      </a:lnTo>
                      <a:lnTo>
                        <a:pt x="1976" y="764"/>
                      </a:lnTo>
                      <a:lnTo>
                        <a:pt x="1640" y="1025"/>
                      </a:lnTo>
                      <a:lnTo>
                        <a:pt x="1324" y="1323"/>
                      </a:lnTo>
                      <a:lnTo>
                        <a:pt x="1025" y="1640"/>
                      </a:lnTo>
                      <a:lnTo>
                        <a:pt x="783" y="1976"/>
                      </a:lnTo>
                      <a:lnTo>
                        <a:pt x="541" y="2348"/>
                      </a:lnTo>
                      <a:lnTo>
                        <a:pt x="355" y="2740"/>
                      </a:lnTo>
                      <a:lnTo>
                        <a:pt x="205" y="3150"/>
                      </a:lnTo>
                      <a:lnTo>
                        <a:pt x="94" y="3578"/>
                      </a:lnTo>
                      <a:lnTo>
                        <a:pt x="56" y="3802"/>
                      </a:lnTo>
                      <a:lnTo>
                        <a:pt x="38" y="4025"/>
                      </a:lnTo>
                      <a:lnTo>
                        <a:pt x="19" y="4249"/>
                      </a:lnTo>
                      <a:lnTo>
                        <a:pt x="0" y="4491"/>
                      </a:lnTo>
                      <a:lnTo>
                        <a:pt x="0" y="18020"/>
                      </a:lnTo>
                      <a:lnTo>
                        <a:pt x="16399" y="18020"/>
                      </a:lnTo>
                      <a:lnTo>
                        <a:pt x="16399" y="4491"/>
                      </a:lnTo>
                      <a:lnTo>
                        <a:pt x="16399" y="4249"/>
                      </a:lnTo>
                      <a:lnTo>
                        <a:pt x="16381" y="4025"/>
                      </a:lnTo>
                      <a:lnTo>
                        <a:pt x="16343" y="3802"/>
                      </a:lnTo>
                      <a:lnTo>
                        <a:pt x="16306" y="3578"/>
                      </a:lnTo>
                      <a:lnTo>
                        <a:pt x="16194" y="3150"/>
                      </a:lnTo>
                      <a:lnTo>
                        <a:pt x="16045" y="2740"/>
                      </a:lnTo>
                      <a:lnTo>
                        <a:pt x="15859" y="2348"/>
                      </a:lnTo>
                      <a:lnTo>
                        <a:pt x="15635" y="1976"/>
                      </a:lnTo>
                      <a:lnTo>
                        <a:pt x="15374" y="1640"/>
                      </a:lnTo>
                      <a:lnTo>
                        <a:pt x="15095" y="1323"/>
                      </a:lnTo>
                      <a:lnTo>
                        <a:pt x="14778" y="1025"/>
                      </a:lnTo>
                      <a:lnTo>
                        <a:pt x="14424" y="764"/>
                      </a:lnTo>
                      <a:lnTo>
                        <a:pt x="14070" y="541"/>
                      </a:lnTo>
                      <a:lnTo>
                        <a:pt x="13678" y="354"/>
                      </a:lnTo>
                      <a:lnTo>
                        <a:pt x="13250" y="205"/>
                      </a:lnTo>
                      <a:lnTo>
                        <a:pt x="12821" y="93"/>
                      </a:lnTo>
                      <a:lnTo>
                        <a:pt x="12616" y="56"/>
                      </a:lnTo>
                      <a:lnTo>
                        <a:pt x="12393" y="38"/>
                      </a:lnTo>
                      <a:lnTo>
                        <a:pt x="12150" y="19"/>
                      </a:lnTo>
                      <a:lnTo>
                        <a:pt x="1192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4" name="Google Shape;1373;p34">
                  <a:extLst>
                    <a:ext uri="{FF2B5EF4-FFF2-40B4-BE49-F238E27FC236}">
                      <a16:creationId xmlns:a16="http://schemas.microsoft.com/office/drawing/2014/main" id="{E7CC9339-28B6-4CD1-98F4-202556B744E2}"/>
                    </a:ext>
                  </a:extLst>
                </p:cNvPr>
                <p:cNvSpPr/>
                <p:nvPr/>
              </p:nvSpPr>
              <p:spPr>
                <a:xfrm>
                  <a:off x="5430050" y="4185450"/>
                  <a:ext cx="410000" cy="45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0" h="18003" extrusionOk="0">
                      <a:moveTo>
                        <a:pt x="4249" y="1"/>
                      </a:moveTo>
                      <a:lnTo>
                        <a:pt x="4026" y="20"/>
                      </a:lnTo>
                      <a:lnTo>
                        <a:pt x="3802" y="38"/>
                      </a:lnTo>
                      <a:lnTo>
                        <a:pt x="3578" y="94"/>
                      </a:lnTo>
                      <a:lnTo>
                        <a:pt x="3150" y="187"/>
                      </a:lnTo>
                      <a:lnTo>
                        <a:pt x="2740" y="355"/>
                      </a:lnTo>
                      <a:lnTo>
                        <a:pt x="2348" y="541"/>
                      </a:lnTo>
                      <a:lnTo>
                        <a:pt x="1976" y="765"/>
                      </a:lnTo>
                      <a:lnTo>
                        <a:pt x="1622" y="1026"/>
                      </a:lnTo>
                      <a:lnTo>
                        <a:pt x="1305" y="1305"/>
                      </a:lnTo>
                      <a:lnTo>
                        <a:pt x="1025" y="1622"/>
                      </a:lnTo>
                      <a:lnTo>
                        <a:pt x="764" y="1976"/>
                      </a:lnTo>
                      <a:lnTo>
                        <a:pt x="541" y="2330"/>
                      </a:lnTo>
                      <a:lnTo>
                        <a:pt x="354" y="2722"/>
                      </a:lnTo>
                      <a:lnTo>
                        <a:pt x="205" y="3132"/>
                      </a:lnTo>
                      <a:lnTo>
                        <a:pt x="94" y="3560"/>
                      </a:lnTo>
                      <a:lnTo>
                        <a:pt x="56" y="3784"/>
                      </a:lnTo>
                      <a:lnTo>
                        <a:pt x="19" y="4007"/>
                      </a:lnTo>
                      <a:lnTo>
                        <a:pt x="0" y="4250"/>
                      </a:lnTo>
                      <a:lnTo>
                        <a:pt x="0" y="4473"/>
                      </a:lnTo>
                      <a:lnTo>
                        <a:pt x="0" y="18002"/>
                      </a:lnTo>
                      <a:lnTo>
                        <a:pt x="16399" y="18002"/>
                      </a:lnTo>
                      <a:lnTo>
                        <a:pt x="16399" y="4473"/>
                      </a:lnTo>
                      <a:lnTo>
                        <a:pt x="16380" y="4250"/>
                      </a:lnTo>
                      <a:lnTo>
                        <a:pt x="16362" y="4007"/>
                      </a:lnTo>
                      <a:lnTo>
                        <a:pt x="16343" y="3784"/>
                      </a:lnTo>
                      <a:lnTo>
                        <a:pt x="16306" y="3560"/>
                      </a:lnTo>
                      <a:lnTo>
                        <a:pt x="16194" y="3132"/>
                      </a:lnTo>
                      <a:lnTo>
                        <a:pt x="16045" y="2722"/>
                      </a:lnTo>
                      <a:lnTo>
                        <a:pt x="15859" y="2330"/>
                      </a:lnTo>
                      <a:lnTo>
                        <a:pt x="15635" y="1976"/>
                      </a:lnTo>
                      <a:lnTo>
                        <a:pt x="15374" y="1622"/>
                      </a:lnTo>
                      <a:lnTo>
                        <a:pt x="15076" y="1305"/>
                      </a:lnTo>
                      <a:lnTo>
                        <a:pt x="14759" y="1026"/>
                      </a:lnTo>
                      <a:lnTo>
                        <a:pt x="14424" y="765"/>
                      </a:lnTo>
                      <a:lnTo>
                        <a:pt x="14051" y="541"/>
                      </a:lnTo>
                      <a:lnTo>
                        <a:pt x="13660" y="355"/>
                      </a:lnTo>
                      <a:lnTo>
                        <a:pt x="13250" y="187"/>
                      </a:lnTo>
                      <a:lnTo>
                        <a:pt x="12821" y="94"/>
                      </a:lnTo>
                      <a:lnTo>
                        <a:pt x="12598" y="38"/>
                      </a:lnTo>
                      <a:lnTo>
                        <a:pt x="12374" y="20"/>
                      </a:lnTo>
                      <a:lnTo>
                        <a:pt x="1215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5" name="Google Shape;1374;p34">
                  <a:extLst>
                    <a:ext uri="{FF2B5EF4-FFF2-40B4-BE49-F238E27FC236}">
                      <a16:creationId xmlns:a16="http://schemas.microsoft.com/office/drawing/2014/main" id="{5D9FF79A-6E79-1CCA-2823-76838C2DF984}"/>
                    </a:ext>
                  </a:extLst>
                </p:cNvPr>
                <p:cNvSpPr/>
                <p:nvPr/>
              </p:nvSpPr>
              <p:spPr>
                <a:xfrm>
                  <a:off x="6226225" y="4185450"/>
                  <a:ext cx="410000" cy="45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0" h="18003" extrusionOk="0">
                      <a:moveTo>
                        <a:pt x="4249" y="1"/>
                      </a:moveTo>
                      <a:lnTo>
                        <a:pt x="4026" y="20"/>
                      </a:lnTo>
                      <a:lnTo>
                        <a:pt x="3802" y="38"/>
                      </a:lnTo>
                      <a:lnTo>
                        <a:pt x="3578" y="94"/>
                      </a:lnTo>
                      <a:lnTo>
                        <a:pt x="3150" y="187"/>
                      </a:lnTo>
                      <a:lnTo>
                        <a:pt x="2740" y="355"/>
                      </a:lnTo>
                      <a:lnTo>
                        <a:pt x="2348" y="541"/>
                      </a:lnTo>
                      <a:lnTo>
                        <a:pt x="1976" y="765"/>
                      </a:lnTo>
                      <a:lnTo>
                        <a:pt x="1640" y="1026"/>
                      </a:lnTo>
                      <a:lnTo>
                        <a:pt x="1324" y="1305"/>
                      </a:lnTo>
                      <a:lnTo>
                        <a:pt x="1025" y="1622"/>
                      </a:lnTo>
                      <a:lnTo>
                        <a:pt x="783" y="1976"/>
                      </a:lnTo>
                      <a:lnTo>
                        <a:pt x="541" y="2330"/>
                      </a:lnTo>
                      <a:lnTo>
                        <a:pt x="355" y="2722"/>
                      </a:lnTo>
                      <a:lnTo>
                        <a:pt x="205" y="3132"/>
                      </a:lnTo>
                      <a:lnTo>
                        <a:pt x="94" y="3560"/>
                      </a:lnTo>
                      <a:lnTo>
                        <a:pt x="56" y="3784"/>
                      </a:lnTo>
                      <a:lnTo>
                        <a:pt x="38" y="4007"/>
                      </a:lnTo>
                      <a:lnTo>
                        <a:pt x="19" y="4250"/>
                      </a:lnTo>
                      <a:lnTo>
                        <a:pt x="0" y="4473"/>
                      </a:lnTo>
                      <a:lnTo>
                        <a:pt x="0" y="18002"/>
                      </a:lnTo>
                      <a:lnTo>
                        <a:pt x="16399" y="18002"/>
                      </a:lnTo>
                      <a:lnTo>
                        <a:pt x="16399" y="4473"/>
                      </a:lnTo>
                      <a:lnTo>
                        <a:pt x="16399" y="4250"/>
                      </a:lnTo>
                      <a:lnTo>
                        <a:pt x="16381" y="4007"/>
                      </a:lnTo>
                      <a:lnTo>
                        <a:pt x="16343" y="3784"/>
                      </a:lnTo>
                      <a:lnTo>
                        <a:pt x="16306" y="3560"/>
                      </a:lnTo>
                      <a:lnTo>
                        <a:pt x="16194" y="3132"/>
                      </a:lnTo>
                      <a:lnTo>
                        <a:pt x="16045" y="2722"/>
                      </a:lnTo>
                      <a:lnTo>
                        <a:pt x="15859" y="2330"/>
                      </a:lnTo>
                      <a:lnTo>
                        <a:pt x="15635" y="1976"/>
                      </a:lnTo>
                      <a:lnTo>
                        <a:pt x="15374" y="1622"/>
                      </a:lnTo>
                      <a:lnTo>
                        <a:pt x="15095" y="1305"/>
                      </a:lnTo>
                      <a:lnTo>
                        <a:pt x="14778" y="1026"/>
                      </a:lnTo>
                      <a:lnTo>
                        <a:pt x="14424" y="765"/>
                      </a:lnTo>
                      <a:lnTo>
                        <a:pt x="14070" y="541"/>
                      </a:lnTo>
                      <a:lnTo>
                        <a:pt x="13678" y="355"/>
                      </a:lnTo>
                      <a:lnTo>
                        <a:pt x="13250" y="187"/>
                      </a:lnTo>
                      <a:lnTo>
                        <a:pt x="12821" y="94"/>
                      </a:lnTo>
                      <a:lnTo>
                        <a:pt x="12616" y="38"/>
                      </a:lnTo>
                      <a:lnTo>
                        <a:pt x="12393" y="20"/>
                      </a:lnTo>
                      <a:lnTo>
                        <a:pt x="1215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6" name="Google Shape;1375;p34">
                  <a:extLst>
                    <a:ext uri="{FF2B5EF4-FFF2-40B4-BE49-F238E27FC236}">
                      <a16:creationId xmlns:a16="http://schemas.microsoft.com/office/drawing/2014/main" id="{8E236F35-246D-9222-4C26-54968F6A0B2B}"/>
                    </a:ext>
                  </a:extLst>
                </p:cNvPr>
                <p:cNvSpPr/>
                <p:nvPr/>
              </p:nvSpPr>
              <p:spPr>
                <a:xfrm>
                  <a:off x="5410475" y="3891500"/>
                  <a:ext cx="459375" cy="5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75" h="2367" extrusionOk="0">
                      <a:moveTo>
                        <a:pt x="1" y="0"/>
                      </a:moveTo>
                      <a:lnTo>
                        <a:pt x="1" y="2367"/>
                      </a:lnTo>
                      <a:lnTo>
                        <a:pt x="18375" y="2367"/>
                      </a:lnTo>
                      <a:lnTo>
                        <a:pt x="18375" y="0"/>
                      </a:lnTo>
                      <a:close/>
                    </a:path>
                  </a:pathLst>
                </a:custGeom>
                <a:solidFill>
                  <a:srgbClr val="E256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7" name="Google Shape;1376;p34">
                  <a:extLst>
                    <a:ext uri="{FF2B5EF4-FFF2-40B4-BE49-F238E27FC236}">
                      <a16:creationId xmlns:a16="http://schemas.microsoft.com/office/drawing/2014/main" id="{A5A7ABB0-6AF6-E5EA-6C5A-6C58158142A4}"/>
                    </a:ext>
                  </a:extLst>
                </p:cNvPr>
                <p:cNvSpPr/>
                <p:nvPr/>
              </p:nvSpPr>
              <p:spPr>
                <a:xfrm>
                  <a:off x="5410475" y="4635500"/>
                  <a:ext cx="459375" cy="5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75" h="2386" extrusionOk="0">
                      <a:moveTo>
                        <a:pt x="1" y="0"/>
                      </a:moveTo>
                      <a:lnTo>
                        <a:pt x="1" y="2386"/>
                      </a:lnTo>
                      <a:lnTo>
                        <a:pt x="18375" y="2386"/>
                      </a:lnTo>
                      <a:lnTo>
                        <a:pt x="18375" y="0"/>
                      </a:lnTo>
                      <a:close/>
                    </a:path>
                  </a:pathLst>
                </a:custGeom>
                <a:solidFill>
                  <a:srgbClr val="E256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8" name="Google Shape;1377;p34">
                  <a:extLst>
                    <a:ext uri="{FF2B5EF4-FFF2-40B4-BE49-F238E27FC236}">
                      <a16:creationId xmlns:a16="http://schemas.microsoft.com/office/drawing/2014/main" id="{79FB821D-F69A-43CF-E3EB-7C8D7FCF8AD7}"/>
                    </a:ext>
                  </a:extLst>
                </p:cNvPr>
                <p:cNvSpPr/>
                <p:nvPr/>
              </p:nvSpPr>
              <p:spPr>
                <a:xfrm>
                  <a:off x="6201525" y="3891500"/>
                  <a:ext cx="459375" cy="5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75" h="2367" extrusionOk="0">
                      <a:moveTo>
                        <a:pt x="1" y="0"/>
                      </a:moveTo>
                      <a:lnTo>
                        <a:pt x="1" y="2367"/>
                      </a:lnTo>
                      <a:lnTo>
                        <a:pt x="18375" y="2367"/>
                      </a:lnTo>
                      <a:lnTo>
                        <a:pt x="18375" y="0"/>
                      </a:lnTo>
                      <a:close/>
                    </a:path>
                  </a:pathLst>
                </a:custGeom>
                <a:solidFill>
                  <a:srgbClr val="E256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9" name="Google Shape;1378;p34">
                  <a:extLst>
                    <a:ext uri="{FF2B5EF4-FFF2-40B4-BE49-F238E27FC236}">
                      <a16:creationId xmlns:a16="http://schemas.microsoft.com/office/drawing/2014/main" id="{F70B20A3-8C10-7C27-A097-5100AA7806E3}"/>
                    </a:ext>
                  </a:extLst>
                </p:cNvPr>
                <p:cNvSpPr/>
                <p:nvPr/>
              </p:nvSpPr>
              <p:spPr>
                <a:xfrm>
                  <a:off x="6201525" y="4635500"/>
                  <a:ext cx="459375" cy="5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75" h="2386" extrusionOk="0">
                      <a:moveTo>
                        <a:pt x="1" y="0"/>
                      </a:moveTo>
                      <a:lnTo>
                        <a:pt x="1" y="2386"/>
                      </a:lnTo>
                      <a:lnTo>
                        <a:pt x="18375" y="2386"/>
                      </a:lnTo>
                      <a:lnTo>
                        <a:pt x="18375" y="0"/>
                      </a:lnTo>
                      <a:close/>
                    </a:path>
                  </a:pathLst>
                </a:custGeom>
                <a:solidFill>
                  <a:srgbClr val="E256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0" name="Google Shape;1379;p34">
                  <a:extLst>
                    <a:ext uri="{FF2B5EF4-FFF2-40B4-BE49-F238E27FC236}">
                      <a16:creationId xmlns:a16="http://schemas.microsoft.com/office/drawing/2014/main" id="{A0B84B35-20D3-70F2-C736-794F802FE882}"/>
                    </a:ext>
                  </a:extLst>
                </p:cNvPr>
                <p:cNvSpPr/>
                <p:nvPr/>
              </p:nvSpPr>
              <p:spPr>
                <a:xfrm>
                  <a:off x="3397450" y="4252075"/>
                  <a:ext cx="825075" cy="106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03" h="42489" extrusionOk="0">
                      <a:moveTo>
                        <a:pt x="0" y="1"/>
                      </a:moveTo>
                      <a:lnTo>
                        <a:pt x="0" y="42488"/>
                      </a:lnTo>
                      <a:lnTo>
                        <a:pt x="33003" y="42488"/>
                      </a:lnTo>
                      <a:lnTo>
                        <a:pt x="33003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1" name="Google Shape;1380;p34">
                  <a:extLst>
                    <a:ext uri="{FF2B5EF4-FFF2-40B4-BE49-F238E27FC236}">
                      <a16:creationId xmlns:a16="http://schemas.microsoft.com/office/drawing/2014/main" id="{5A9756B0-B0B4-4414-892B-5D18D60F9D09}"/>
                    </a:ext>
                  </a:extLst>
                </p:cNvPr>
                <p:cNvSpPr/>
                <p:nvPr/>
              </p:nvSpPr>
              <p:spPr>
                <a:xfrm>
                  <a:off x="3789250" y="4252075"/>
                  <a:ext cx="41475" cy="106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42489" extrusionOk="0">
                      <a:moveTo>
                        <a:pt x="0" y="1"/>
                      </a:moveTo>
                      <a:lnTo>
                        <a:pt x="0" y="42488"/>
                      </a:lnTo>
                      <a:lnTo>
                        <a:pt x="1659" y="42488"/>
                      </a:lnTo>
                      <a:lnTo>
                        <a:pt x="1659" y="1"/>
                      </a:lnTo>
                      <a:close/>
                    </a:path>
                  </a:pathLst>
                </a:custGeom>
                <a:solidFill>
                  <a:srgbClr val="E256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2" name="Google Shape;1381;p34">
                  <a:extLst>
                    <a:ext uri="{FF2B5EF4-FFF2-40B4-BE49-F238E27FC236}">
                      <a16:creationId xmlns:a16="http://schemas.microsoft.com/office/drawing/2014/main" id="{3427F3EE-D562-19C8-37B9-38829EC426CF}"/>
                    </a:ext>
                  </a:extLst>
                </p:cNvPr>
                <p:cNvSpPr/>
                <p:nvPr/>
              </p:nvSpPr>
              <p:spPr>
                <a:xfrm>
                  <a:off x="2755950" y="3789475"/>
                  <a:ext cx="189625" cy="15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85" h="60993" extrusionOk="0">
                      <a:moveTo>
                        <a:pt x="0" y="0"/>
                      </a:moveTo>
                      <a:lnTo>
                        <a:pt x="0" y="60992"/>
                      </a:lnTo>
                      <a:lnTo>
                        <a:pt x="7584" y="60992"/>
                      </a:lnTo>
                      <a:lnTo>
                        <a:pt x="758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3" name="Google Shape;1382;p34">
                  <a:extLst>
                    <a:ext uri="{FF2B5EF4-FFF2-40B4-BE49-F238E27FC236}">
                      <a16:creationId xmlns:a16="http://schemas.microsoft.com/office/drawing/2014/main" id="{F3ECDD18-4050-0227-1055-B7ABE6ECCB19}"/>
                    </a:ext>
                  </a:extLst>
                </p:cNvPr>
                <p:cNvSpPr/>
                <p:nvPr/>
              </p:nvSpPr>
              <p:spPr>
                <a:xfrm>
                  <a:off x="4674400" y="3789475"/>
                  <a:ext cx="190100" cy="15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4" h="60993" extrusionOk="0">
                      <a:moveTo>
                        <a:pt x="1" y="0"/>
                      </a:moveTo>
                      <a:lnTo>
                        <a:pt x="1" y="60992"/>
                      </a:lnTo>
                      <a:lnTo>
                        <a:pt x="7604" y="60992"/>
                      </a:lnTo>
                      <a:lnTo>
                        <a:pt x="760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4" name="Google Shape;1383;p34">
                  <a:extLst>
                    <a:ext uri="{FF2B5EF4-FFF2-40B4-BE49-F238E27FC236}">
                      <a16:creationId xmlns:a16="http://schemas.microsoft.com/office/drawing/2014/main" id="{E9D501BF-9B87-505D-B93F-4E48CFCA3675}"/>
                    </a:ext>
                  </a:extLst>
                </p:cNvPr>
                <p:cNvSpPr/>
                <p:nvPr/>
              </p:nvSpPr>
              <p:spPr>
                <a:xfrm>
                  <a:off x="2702375" y="5131650"/>
                  <a:ext cx="287925" cy="18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7" h="7530" extrusionOk="0">
                      <a:moveTo>
                        <a:pt x="0" y="1"/>
                      </a:moveTo>
                      <a:lnTo>
                        <a:pt x="0" y="7529"/>
                      </a:lnTo>
                      <a:lnTo>
                        <a:pt x="11516" y="7529"/>
                      </a:lnTo>
                      <a:lnTo>
                        <a:pt x="11516" y="1"/>
                      </a:lnTo>
                      <a:close/>
                    </a:path>
                  </a:pathLst>
                </a:custGeom>
                <a:solidFill>
                  <a:srgbClr val="E256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5" name="Google Shape;1384;p34">
                  <a:extLst>
                    <a:ext uri="{FF2B5EF4-FFF2-40B4-BE49-F238E27FC236}">
                      <a16:creationId xmlns:a16="http://schemas.microsoft.com/office/drawing/2014/main" id="{A3FB1448-5BE9-39A9-2489-A7D1E5158FCB}"/>
                    </a:ext>
                  </a:extLst>
                </p:cNvPr>
                <p:cNvSpPr/>
                <p:nvPr/>
              </p:nvSpPr>
              <p:spPr>
                <a:xfrm>
                  <a:off x="4635275" y="5131650"/>
                  <a:ext cx="287925" cy="18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7" h="7530" extrusionOk="0">
                      <a:moveTo>
                        <a:pt x="0" y="1"/>
                      </a:moveTo>
                      <a:lnTo>
                        <a:pt x="0" y="7529"/>
                      </a:lnTo>
                      <a:lnTo>
                        <a:pt x="11517" y="7529"/>
                      </a:lnTo>
                      <a:lnTo>
                        <a:pt x="11517" y="1"/>
                      </a:lnTo>
                      <a:close/>
                    </a:path>
                  </a:pathLst>
                </a:custGeom>
                <a:solidFill>
                  <a:srgbClr val="E256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6" name="Google Shape;1385;p34">
                  <a:extLst>
                    <a:ext uri="{FF2B5EF4-FFF2-40B4-BE49-F238E27FC236}">
                      <a16:creationId xmlns:a16="http://schemas.microsoft.com/office/drawing/2014/main" id="{3C9BEA10-B962-01A7-CCAD-234B4EFB9BC0}"/>
                    </a:ext>
                  </a:extLst>
                </p:cNvPr>
                <p:cNvSpPr/>
                <p:nvPr/>
              </p:nvSpPr>
              <p:spPr>
                <a:xfrm>
                  <a:off x="2707950" y="3783875"/>
                  <a:ext cx="284200" cy="7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8" h="3169" extrusionOk="0">
                      <a:moveTo>
                        <a:pt x="1" y="1"/>
                      </a:moveTo>
                      <a:lnTo>
                        <a:pt x="1" y="3169"/>
                      </a:lnTo>
                      <a:lnTo>
                        <a:pt x="11368" y="3169"/>
                      </a:lnTo>
                      <a:lnTo>
                        <a:pt x="11368" y="1"/>
                      </a:lnTo>
                      <a:close/>
                    </a:path>
                  </a:pathLst>
                </a:custGeom>
                <a:solidFill>
                  <a:srgbClr val="E256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7" name="Google Shape;1386;p34">
                  <a:extLst>
                    <a:ext uri="{FF2B5EF4-FFF2-40B4-BE49-F238E27FC236}">
                      <a16:creationId xmlns:a16="http://schemas.microsoft.com/office/drawing/2014/main" id="{78073838-09EB-E258-B9A1-497C430B5350}"/>
                    </a:ext>
                  </a:extLst>
                </p:cNvPr>
                <p:cNvSpPr/>
                <p:nvPr/>
              </p:nvSpPr>
              <p:spPr>
                <a:xfrm>
                  <a:off x="4627350" y="3783875"/>
                  <a:ext cx="284200" cy="7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8" h="3169" extrusionOk="0">
                      <a:moveTo>
                        <a:pt x="0" y="1"/>
                      </a:moveTo>
                      <a:lnTo>
                        <a:pt x="0" y="3169"/>
                      </a:lnTo>
                      <a:lnTo>
                        <a:pt x="11368" y="3169"/>
                      </a:lnTo>
                      <a:lnTo>
                        <a:pt x="11368" y="1"/>
                      </a:lnTo>
                      <a:close/>
                    </a:path>
                  </a:pathLst>
                </a:custGeom>
                <a:solidFill>
                  <a:srgbClr val="E256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289" name="Google Shape;1387;p34">
              <a:extLst>
                <a:ext uri="{FF2B5EF4-FFF2-40B4-BE49-F238E27FC236}">
                  <a16:creationId xmlns:a16="http://schemas.microsoft.com/office/drawing/2014/main" id="{129C1687-3815-19E4-CC67-D8BAD415A633}"/>
                </a:ext>
              </a:extLst>
            </p:cNvPr>
            <p:cNvSpPr/>
            <p:nvPr/>
          </p:nvSpPr>
          <p:spPr>
            <a:xfrm>
              <a:off x="7236900" y="2658050"/>
              <a:ext cx="195600" cy="1956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26" name="Google Shape;1388;p34">
            <a:extLst>
              <a:ext uri="{FF2B5EF4-FFF2-40B4-BE49-F238E27FC236}">
                <a16:creationId xmlns:a16="http://schemas.microsoft.com/office/drawing/2014/main" id="{5CCB5CC6-D9AD-A6B0-B8BF-B373BC8FBB73}"/>
              </a:ext>
            </a:extLst>
          </p:cNvPr>
          <p:cNvCxnSpPr>
            <a:stCxn id="1243" idx="6"/>
            <a:endCxn id="1289" idx="4"/>
          </p:cNvCxnSpPr>
          <p:nvPr/>
        </p:nvCxnSpPr>
        <p:spPr>
          <a:xfrm flipV="1">
            <a:off x="2572231" y="2860350"/>
            <a:ext cx="5225706" cy="1911252"/>
          </a:xfrm>
          <a:prstGeom prst="curvedConnector2">
            <a:avLst/>
          </a:prstGeom>
          <a:noFill/>
          <a:ln w="9525" cap="flat" cmpd="sng">
            <a:solidFill>
              <a:srgbClr val="666666"/>
            </a:solidFill>
            <a:prstDash val="dash"/>
            <a:round/>
            <a:headEnd type="none" w="med" len="med"/>
            <a:tailEnd type="stealth" w="med" len="med"/>
          </a:ln>
        </p:spPr>
      </p:cxnSp>
      <p:sp>
        <p:nvSpPr>
          <p:cNvPr id="27" name="Google Shape;1390;p34">
            <a:extLst>
              <a:ext uri="{FF2B5EF4-FFF2-40B4-BE49-F238E27FC236}">
                <a16:creationId xmlns:a16="http://schemas.microsoft.com/office/drawing/2014/main" id="{EC924461-DDFE-C129-14E5-540BDB61DE83}"/>
              </a:ext>
            </a:extLst>
          </p:cNvPr>
          <p:cNvSpPr/>
          <p:nvPr/>
        </p:nvSpPr>
        <p:spPr>
          <a:xfrm>
            <a:off x="3197081" y="4613933"/>
            <a:ext cx="230100" cy="230100"/>
          </a:xfrm>
          <a:prstGeom prst="ellipse">
            <a:avLst/>
          </a:prstGeom>
          <a:solidFill>
            <a:srgbClr val="FAD9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1391;p34">
            <a:extLst>
              <a:ext uri="{FF2B5EF4-FFF2-40B4-BE49-F238E27FC236}">
                <a16:creationId xmlns:a16="http://schemas.microsoft.com/office/drawing/2014/main" id="{6107C4B1-B373-9F22-C460-9B3E5C7F2F8A}"/>
              </a:ext>
            </a:extLst>
          </p:cNvPr>
          <p:cNvSpPr/>
          <p:nvPr/>
        </p:nvSpPr>
        <p:spPr>
          <a:xfrm>
            <a:off x="5119131" y="4303133"/>
            <a:ext cx="230100" cy="230100"/>
          </a:xfrm>
          <a:prstGeom prst="ellipse">
            <a:avLst/>
          </a:prstGeom>
          <a:solidFill>
            <a:srgbClr val="F7AA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1392;p34">
            <a:extLst>
              <a:ext uri="{FF2B5EF4-FFF2-40B4-BE49-F238E27FC236}">
                <a16:creationId xmlns:a16="http://schemas.microsoft.com/office/drawing/2014/main" id="{0E09E9E9-7F40-CFEB-38A6-BE30C210C117}"/>
              </a:ext>
            </a:extLst>
          </p:cNvPr>
          <p:cNvSpPr/>
          <p:nvPr/>
        </p:nvSpPr>
        <p:spPr>
          <a:xfrm>
            <a:off x="7041181" y="3608333"/>
            <a:ext cx="230100" cy="230100"/>
          </a:xfrm>
          <a:prstGeom prst="ellipse">
            <a:avLst/>
          </a:prstGeom>
          <a:solidFill>
            <a:srgbClr val="E256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0" name="Google Shape;1393;p34">
            <a:extLst>
              <a:ext uri="{FF2B5EF4-FFF2-40B4-BE49-F238E27FC236}">
                <a16:creationId xmlns:a16="http://schemas.microsoft.com/office/drawing/2014/main" id="{C6CF1120-E585-7368-CE52-EACE341BD2AE}"/>
              </a:ext>
            </a:extLst>
          </p:cNvPr>
          <p:cNvGrpSpPr/>
          <p:nvPr/>
        </p:nvGrpSpPr>
        <p:grpSpPr>
          <a:xfrm>
            <a:off x="304964" y="1389581"/>
            <a:ext cx="2788284" cy="2765339"/>
            <a:chOff x="-161510" y="1200686"/>
            <a:chExt cx="2597723" cy="2765339"/>
          </a:xfrm>
        </p:grpSpPr>
        <p:sp>
          <p:nvSpPr>
            <p:cNvPr id="1287" name="Google Shape;1396;p34">
              <a:extLst>
                <a:ext uri="{FF2B5EF4-FFF2-40B4-BE49-F238E27FC236}">
                  <a16:creationId xmlns:a16="http://schemas.microsoft.com/office/drawing/2014/main" id="{39F8E415-5877-157B-4E72-D2CFE612B945}"/>
                </a:ext>
              </a:extLst>
            </p:cNvPr>
            <p:cNvSpPr txBox="1"/>
            <p:nvPr/>
          </p:nvSpPr>
          <p:spPr>
            <a:xfrm>
              <a:off x="-161510" y="1200686"/>
              <a:ext cx="2597723" cy="48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>
                <a:spcAft>
                  <a:spcPts val="800"/>
                </a:spcAft>
              </a:pPr>
              <a:r>
                <a:rPr lang="en-US" sz="20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Xuất</a:t>
              </a:r>
              <a:r>
                <a:rPr lang="en-US" sz="2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xứ</a:t>
              </a:r>
              <a:r>
                <a:rPr lang="en-US" sz="2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20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</a:t>
              </a:r>
              <a:r>
                <a:rPr lang="en-US" sz="2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phẩm</a:t>
              </a:r>
              <a:r>
                <a:rPr lang="en-US" sz="2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2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cơm</a:t>
              </a:r>
              <a:r>
                <a:rPr lang="en-US" sz="2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hến</a:t>
              </a:r>
              <a:r>
                <a:rPr lang="en-US" sz="2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trích</a:t>
              </a:r>
              <a:r>
                <a:rPr lang="en-US" sz="2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“</a:t>
              </a:r>
              <a:r>
                <a:rPr lang="en-US" sz="20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Huế</a:t>
              </a:r>
              <a:r>
                <a:rPr lang="en-US" sz="2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Di </a:t>
              </a:r>
              <a:r>
                <a:rPr lang="en-US" sz="20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tích</a:t>
              </a:r>
              <a:r>
                <a:rPr lang="en-US" sz="2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con </a:t>
              </a:r>
              <a:r>
                <a:rPr lang="en-US" sz="20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2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” </a:t>
              </a:r>
              <a:r>
                <a:rPr lang="en-US" sz="20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Hoàng</a:t>
              </a:r>
              <a:r>
                <a:rPr lang="en-US" sz="2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Phủ</a:t>
              </a:r>
              <a:r>
                <a:rPr lang="en-US" sz="2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Ngọc</a:t>
              </a:r>
              <a:r>
                <a:rPr lang="en-US" sz="2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Tường</a:t>
              </a:r>
              <a:r>
                <a:rPr lang="en-US" sz="2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xuất</a:t>
              </a:r>
              <a:r>
                <a:rPr lang="en-US" sz="2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bản</a:t>
              </a:r>
              <a:r>
                <a:rPr lang="en-US" sz="2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năm</a:t>
              </a:r>
              <a:r>
                <a:rPr lang="en-US" sz="2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2001.</a:t>
              </a:r>
              <a:endParaRPr lang="en-U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85" name="Google Shape;1397;p34">
              <a:extLst>
                <a:ext uri="{FF2B5EF4-FFF2-40B4-BE49-F238E27FC236}">
                  <a16:creationId xmlns:a16="http://schemas.microsoft.com/office/drawing/2014/main" id="{D72D9425-B103-211F-38D2-E686DBF606DB}"/>
                </a:ext>
              </a:extLst>
            </p:cNvPr>
            <p:cNvSpPr/>
            <p:nvPr/>
          </p:nvSpPr>
          <p:spPr>
            <a:xfrm>
              <a:off x="508659" y="3357025"/>
              <a:ext cx="609000" cy="609000"/>
            </a:xfrm>
            <a:prstGeom prst="ellipse">
              <a:avLst/>
            </a:prstGeom>
            <a:solidFill>
              <a:srgbClr val="FAD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6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01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" name="Google Shape;1398;p34">
            <a:extLst>
              <a:ext uri="{FF2B5EF4-FFF2-40B4-BE49-F238E27FC236}">
                <a16:creationId xmlns:a16="http://schemas.microsoft.com/office/drawing/2014/main" id="{87E23A16-CC14-1674-2B0C-AE3102AD3382}"/>
              </a:ext>
            </a:extLst>
          </p:cNvPr>
          <p:cNvGrpSpPr/>
          <p:nvPr/>
        </p:nvGrpSpPr>
        <p:grpSpPr>
          <a:xfrm>
            <a:off x="4517018" y="1646829"/>
            <a:ext cx="1827489" cy="1613814"/>
            <a:chOff x="4083466" y="1424832"/>
            <a:chExt cx="1631400" cy="1613814"/>
          </a:xfrm>
        </p:grpSpPr>
        <p:sp>
          <p:nvSpPr>
            <p:cNvPr id="1283" name="Google Shape;1401;p34">
              <a:extLst>
                <a:ext uri="{FF2B5EF4-FFF2-40B4-BE49-F238E27FC236}">
                  <a16:creationId xmlns:a16="http://schemas.microsoft.com/office/drawing/2014/main" id="{E4C52EAD-387D-54BE-7789-339E5A46FAC9}"/>
                </a:ext>
              </a:extLst>
            </p:cNvPr>
            <p:cNvSpPr txBox="1"/>
            <p:nvPr/>
          </p:nvSpPr>
          <p:spPr>
            <a:xfrm>
              <a:off x="4083466" y="1424832"/>
              <a:ext cx="1631400" cy="48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>
                <a:spcAft>
                  <a:spcPts val="800"/>
                </a:spcAft>
              </a:pPr>
              <a:r>
                <a:rPr lang="en-US" sz="2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Phương</a:t>
              </a:r>
              <a:r>
                <a:rPr lang="en-US" sz="2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thức</a:t>
              </a:r>
              <a:r>
                <a:rPr lang="en-US" sz="2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biểu</a:t>
              </a:r>
              <a:r>
                <a:rPr lang="en-US" sz="2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đạt</a:t>
              </a:r>
              <a:r>
                <a:rPr lang="en-US" sz="2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2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tự</a:t>
              </a:r>
              <a:r>
                <a:rPr lang="en-US" sz="2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endParaRPr lang="en-US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81" name="Google Shape;1402;p34">
              <a:extLst>
                <a:ext uri="{FF2B5EF4-FFF2-40B4-BE49-F238E27FC236}">
                  <a16:creationId xmlns:a16="http://schemas.microsoft.com/office/drawing/2014/main" id="{0B62463B-1F29-5EF9-E4BA-0D25D90FE258}"/>
                </a:ext>
              </a:extLst>
            </p:cNvPr>
            <p:cNvSpPr/>
            <p:nvPr/>
          </p:nvSpPr>
          <p:spPr>
            <a:xfrm>
              <a:off x="4714640" y="2429646"/>
              <a:ext cx="609000" cy="609000"/>
            </a:xfrm>
            <a:prstGeom prst="ellipse">
              <a:avLst/>
            </a:prstGeom>
            <a:solidFill>
              <a:srgbClr val="E25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6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03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2" name="Google Shape;1403;p34">
            <a:extLst>
              <a:ext uri="{FF2B5EF4-FFF2-40B4-BE49-F238E27FC236}">
                <a16:creationId xmlns:a16="http://schemas.microsoft.com/office/drawing/2014/main" id="{D2081CD0-CDFF-1999-1DCE-8326945BC84F}"/>
              </a:ext>
            </a:extLst>
          </p:cNvPr>
          <p:cNvGrpSpPr/>
          <p:nvPr/>
        </p:nvGrpSpPr>
        <p:grpSpPr>
          <a:xfrm>
            <a:off x="2961925" y="2459947"/>
            <a:ext cx="1447055" cy="1506445"/>
            <a:chOff x="2144615" y="1648696"/>
            <a:chExt cx="1447055" cy="1506445"/>
          </a:xfrm>
        </p:grpSpPr>
        <p:sp>
          <p:nvSpPr>
            <p:cNvPr id="1279" name="Google Shape;1406;p34">
              <a:extLst>
                <a:ext uri="{FF2B5EF4-FFF2-40B4-BE49-F238E27FC236}">
                  <a16:creationId xmlns:a16="http://schemas.microsoft.com/office/drawing/2014/main" id="{73F12C02-3781-6A37-840A-48401D132F4C}"/>
                </a:ext>
              </a:extLst>
            </p:cNvPr>
            <p:cNvSpPr txBox="1"/>
            <p:nvPr/>
          </p:nvSpPr>
          <p:spPr>
            <a:xfrm>
              <a:off x="2144615" y="1648696"/>
              <a:ext cx="1447055" cy="48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spcAft>
                  <a:spcPts val="800"/>
                </a:spcAft>
              </a:pPr>
              <a:r>
                <a:rPr lang="en-US" sz="2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Thể</a:t>
              </a:r>
              <a:r>
                <a:rPr lang="en-US" sz="2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loại</a:t>
              </a:r>
              <a:r>
                <a:rPr lang="en-US" sz="2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2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tản</a:t>
              </a:r>
              <a:r>
                <a:rPr lang="en-US" sz="2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văn</a:t>
              </a:r>
              <a:endParaRPr lang="en-US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77" name="Google Shape;1407;p34">
              <a:extLst>
                <a:ext uri="{FF2B5EF4-FFF2-40B4-BE49-F238E27FC236}">
                  <a16:creationId xmlns:a16="http://schemas.microsoft.com/office/drawing/2014/main" id="{B1A724EF-17E2-F662-FCF8-A8E3577C0D69}"/>
                </a:ext>
              </a:extLst>
            </p:cNvPr>
            <p:cNvSpPr/>
            <p:nvPr/>
          </p:nvSpPr>
          <p:spPr>
            <a:xfrm>
              <a:off x="2766337" y="2546141"/>
              <a:ext cx="609000" cy="609000"/>
            </a:xfrm>
            <a:prstGeom prst="ellipse">
              <a:avLst/>
            </a:prstGeom>
            <a:solidFill>
              <a:srgbClr val="F7A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6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02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33" name="Google Shape;1408;p34">
            <a:extLst>
              <a:ext uri="{FF2B5EF4-FFF2-40B4-BE49-F238E27FC236}">
                <a16:creationId xmlns:a16="http://schemas.microsoft.com/office/drawing/2014/main" id="{4FC07823-7164-F7D4-6CD7-B4D5E25792CA}"/>
              </a:ext>
            </a:extLst>
          </p:cNvPr>
          <p:cNvCxnSpPr>
            <a:stCxn id="1285" idx="4"/>
            <a:endCxn id="27" idx="0"/>
          </p:cNvCxnSpPr>
          <p:nvPr/>
        </p:nvCxnSpPr>
        <p:spPr>
          <a:xfrm rot="16200000" flipH="1">
            <a:off x="2102125" y="3403926"/>
            <a:ext cx="459013" cy="1960999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34" name="Google Shape;1409;p34">
            <a:extLst>
              <a:ext uri="{FF2B5EF4-FFF2-40B4-BE49-F238E27FC236}">
                <a16:creationId xmlns:a16="http://schemas.microsoft.com/office/drawing/2014/main" id="{12E07190-243B-5E79-D7D8-14BA9E2D02B2}"/>
              </a:ext>
            </a:extLst>
          </p:cNvPr>
          <p:cNvCxnSpPr>
            <a:stCxn id="1277" idx="4"/>
            <a:endCxn id="28" idx="0"/>
          </p:cNvCxnSpPr>
          <p:nvPr/>
        </p:nvCxnSpPr>
        <p:spPr>
          <a:xfrm rot="16200000" flipH="1">
            <a:off x="4392794" y="3461745"/>
            <a:ext cx="336741" cy="1346034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35" name="Google Shape;1410;p34">
            <a:extLst>
              <a:ext uri="{FF2B5EF4-FFF2-40B4-BE49-F238E27FC236}">
                <a16:creationId xmlns:a16="http://schemas.microsoft.com/office/drawing/2014/main" id="{F8E46871-AE6A-9AEA-F1A9-89C84D0FB5D8}"/>
              </a:ext>
            </a:extLst>
          </p:cNvPr>
          <p:cNvCxnSpPr>
            <a:stCxn id="1281" idx="4"/>
            <a:endCxn id="29" idx="0"/>
          </p:cNvCxnSpPr>
          <p:nvPr/>
        </p:nvCxnSpPr>
        <p:spPr>
          <a:xfrm rot="16200000" flipH="1">
            <a:off x="6186849" y="2638951"/>
            <a:ext cx="347690" cy="1591074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stealth" w="med" len="med"/>
          </a:ln>
        </p:spPr>
      </p:cxnSp>
      <p:grpSp>
        <p:nvGrpSpPr>
          <p:cNvPr id="36" name="Google Shape;1411;p34">
            <a:extLst>
              <a:ext uri="{FF2B5EF4-FFF2-40B4-BE49-F238E27FC236}">
                <a16:creationId xmlns:a16="http://schemas.microsoft.com/office/drawing/2014/main" id="{F3ADBB82-1C78-3EDA-7E7A-A4EB853DF0A9}"/>
              </a:ext>
            </a:extLst>
          </p:cNvPr>
          <p:cNvGrpSpPr/>
          <p:nvPr/>
        </p:nvGrpSpPr>
        <p:grpSpPr>
          <a:xfrm>
            <a:off x="1963266" y="3099602"/>
            <a:ext cx="608965" cy="1887763"/>
            <a:chOff x="457201" y="1737516"/>
            <a:chExt cx="965999" cy="2994547"/>
          </a:xfrm>
        </p:grpSpPr>
        <p:grpSp>
          <p:nvGrpSpPr>
            <p:cNvPr id="1242" name="Google Shape;1412;p34">
              <a:extLst>
                <a:ext uri="{FF2B5EF4-FFF2-40B4-BE49-F238E27FC236}">
                  <a16:creationId xmlns:a16="http://schemas.microsoft.com/office/drawing/2014/main" id="{1E6DADA1-580C-29B2-85F8-54B501BD0AAF}"/>
                </a:ext>
              </a:extLst>
            </p:cNvPr>
            <p:cNvGrpSpPr/>
            <p:nvPr/>
          </p:nvGrpSpPr>
          <p:grpSpPr>
            <a:xfrm>
              <a:off x="457201" y="1737516"/>
              <a:ext cx="965997" cy="2994547"/>
              <a:chOff x="457200" y="1094400"/>
              <a:chExt cx="1173466" cy="3637689"/>
            </a:xfrm>
          </p:grpSpPr>
          <p:sp>
            <p:nvSpPr>
              <p:cNvPr id="1244" name="Google Shape;1413;p34">
                <a:extLst>
                  <a:ext uri="{FF2B5EF4-FFF2-40B4-BE49-F238E27FC236}">
                    <a16:creationId xmlns:a16="http://schemas.microsoft.com/office/drawing/2014/main" id="{00DC94E6-9EA5-06C9-4AC1-B0FE805936F1}"/>
                  </a:ext>
                </a:extLst>
              </p:cNvPr>
              <p:cNvSpPr/>
              <p:nvPr/>
            </p:nvSpPr>
            <p:spPr>
              <a:xfrm>
                <a:off x="463880" y="4466494"/>
                <a:ext cx="1166786" cy="265595"/>
              </a:xfrm>
              <a:custGeom>
                <a:avLst/>
                <a:gdLst/>
                <a:ahLst/>
                <a:cxnLst/>
                <a:rect l="l" t="t" r="r" b="b"/>
                <a:pathLst>
                  <a:path w="50260" h="17730" extrusionOk="0">
                    <a:moveTo>
                      <a:pt x="23842" y="1"/>
                    </a:moveTo>
                    <a:lnTo>
                      <a:pt x="22562" y="33"/>
                    </a:lnTo>
                    <a:lnTo>
                      <a:pt x="21298" y="97"/>
                    </a:lnTo>
                    <a:lnTo>
                      <a:pt x="20066" y="177"/>
                    </a:lnTo>
                    <a:lnTo>
                      <a:pt x="18850" y="273"/>
                    </a:lnTo>
                    <a:lnTo>
                      <a:pt x="17666" y="385"/>
                    </a:lnTo>
                    <a:lnTo>
                      <a:pt x="16498" y="529"/>
                    </a:lnTo>
                    <a:lnTo>
                      <a:pt x="15345" y="689"/>
                    </a:lnTo>
                    <a:lnTo>
                      <a:pt x="14241" y="865"/>
                    </a:lnTo>
                    <a:lnTo>
                      <a:pt x="13153" y="1057"/>
                    </a:lnTo>
                    <a:lnTo>
                      <a:pt x="12097" y="1281"/>
                    </a:lnTo>
                    <a:lnTo>
                      <a:pt x="11089" y="1505"/>
                    </a:lnTo>
                    <a:lnTo>
                      <a:pt x="10097" y="1761"/>
                    </a:lnTo>
                    <a:lnTo>
                      <a:pt x="9153" y="2017"/>
                    </a:lnTo>
                    <a:lnTo>
                      <a:pt x="8241" y="2305"/>
                    </a:lnTo>
                    <a:lnTo>
                      <a:pt x="7361" y="2593"/>
                    </a:lnTo>
                    <a:lnTo>
                      <a:pt x="6529" y="2897"/>
                    </a:lnTo>
                    <a:lnTo>
                      <a:pt x="5745" y="3217"/>
                    </a:lnTo>
                    <a:lnTo>
                      <a:pt x="4993" y="3553"/>
                    </a:lnTo>
                    <a:lnTo>
                      <a:pt x="4289" y="3905"/>
                    </a:lnTo>
                    <a:lnTo>
                      <a:pt x="3649" y="4257"/>
                    </a:lnTo>
                    <a:lnTo>
                      <a:pt x="3041" y="4641"/>
                    </a:lnTo>
                    <a:lnTo>
                      <a:pt x="2481" y="5025"/>
                    </a:lnTo>
                    <a:lnTo>
                      <a:pt x="2225" y="5217"/>
                    </a:lnTo>
                    <a:lnTo>
                      <a:pt x="1985" y="5409"/>
                    </a:lnTo>
                    <a:lnTo>
                      <a:pt x="1745" y="5617"/>
                    </a:lnTo>
                    <a:lnTo>
                      <a:pt x="1521" y="5809"/>
                    </a:lnTo>
                    <a:lnTo>
                      <a:pt x="1329" y="6017"/>
                    </a:lnTo>
                    <a:lnTo>
                      <a:pt x="1137" y="6225"/>
                    </a:lnTo>
                    <a:lnTo>
                      <a:pt x="961" y="6433"/>
                    </a:lnTo>
                    <a:lnTo>
                      <a:pt x="801" y="6641"/>
                    </a:lnTo>
                    <a:lnTo>
                      <a:pt x="641" y="6865"/>
                    </a:lnTo>
                    <a:lnTo>
                      <a:pt x="513" y="7073"/>
                    </a:lnTo>
                    <a:lnTo>
                      <a:pt x="401" y="7297"/>
                    </a:lnTo>
                    <a:lnTo>
                      <a:pt x="288" y="7505"/>
                    </a:lnTo>
                    <a:lnTo>
                      <a:pt x="208" y="7729"/>
                    </a:lnTo>
                    <a:lnTo>
                      <a:pt x="128" y="7953"/>
                    </a:lnTo>
                    <a:lnTo>
                      <a:pt x="80" y="8177"/>
                    </a:lnTo>
                    <a:lnTo>
                      <a:pt x="32" y="8401"/>
                    </a:lnTo>
                    <a:lnTo>
                      <a:pt x="16" y="8641"/>
                    </a:lnTo>
                    <a:lnTo>
                      <a:pt x="0" y="8865"/>
                    </a:lnTo>
                    <a:lnTo>
                      <a:pt x="16" y="9089"/>
                    </a:lnTo>
                    <a:lnTo>
                      <a:pt x="32" y="9313"/>
                    </a:lnTo>
                    <a:lnTo>
                      <a:pt x="80" y="9537"/>
                    </a:lnTo>
                    <a:lnTo>
                      <a:pt x="128" y="9777"/>
                    </a:lnTo>
                    <a:lnTo>
                      <a:pt x="208" y="9985"/>
                    </a:lnTo>
                    <a:lnTo>
                      <a:pt x="288" y="10209"/>
                    </a:lnTo>
                    <a:lnTo>
                      <a:pt x="401" y="10433"/>
                    </a:lnTo>
                    <a:lnTo>
                      <a:pt x="513" y="10657"/>
                    </a:lnTo>
                    <a:lnTo>
                      <a:pt x="641" y="10865"/>
                    </a:lnTo>
                    <a:lnTo>
                      <a:pt x="801" y="11073"/>
                    </a:lnTo>
                    <a:lnTo>
                      <a:pt x="961" y="11297"/>
                    </a:lnTo>
                    <a:lnTo>
                      <a:pt x="1137" y="11505"/>
                    </a:lnTo>
                    <a:lnTo>
                      <a:pt x="1329" y="11713"/>
                    </a:lnTo>
                    <a:lnTo>
                      <a:pt x="1521" y="11905"/>
                    </a:lnTo>
                    <a:lnTo>
                      <a:pt x="1745" y="12113"/>
                    </a:lnTo>
                    <a:lnTo>
                      <a:pt x="1985" y="12321"/>
                    </a:lnTo>
                    <a:lnTo>
                      <a:pt x="2225" y="12513"/>
                    </a:lnTo>
                    <a:lnTo>
                      <a:pt x="2481" y="12705"/>
                    </a:lnTo>
                    <a:lnTo>
                      <a:pt x="3041" y="13090"/>
                    </a:lnTo>
                    <a:lnTo>
                      <a:pt x="3649" y="13458"/>
                    </a:lnTo>
                    <a:lnTo>
                      <a:pt x="4289" y="13826"/>
                    </a:lnTo>
                    <a:lnTo>
                      <a:pt x="4993" y="14162"/>
                    </a:lnTo>
                    <a:lnTo>
                      <a:pt x="5745" y="14498"/>
                    </a:lnTo>
                    <a:lnTo>
                      <a:pt x="6529" y="14834"/>
                    </a:lnTo>
                    <a:lnTo>
                      <a:pt x="7361" y="15138"/>
                    </a:lnTo>
                    <a:lnTo>
                      <a:pt x="8241" y="15426"/>
                    </a:lnTo>
                    <a:lnTo>
                      <a:pt x="9153" y="15714"/>
                    </a:lnTo>
                    <a:lnTo>
                      <a:pt x="10097" y="15970"/>
                    </a:lnTo>
                    <a:lnTo>
                      <a:pt x="11089" y="16210"/>
                    </a:lnTo>
                    <a:lnTo>
                      <a:pt x="12097" y="16450"/>
                    </a:lnTo>
                    <a:lnTo>
                      <a:pt x="13153" y="16658"/>
                    </a:lnTo>
                    <a:lnTo>
                      <a:pt x="14241" y="16850"/>
                    </a:lnTo>
                    <a:lnTo>
                      <a:pt x="15345" y="17042"/>
                    </a:lnTo>
                    <a:lnTo>
                      <a:pt x="16498" y="17186"/>
                    </a:lnTo>
                    <a:lnTo>
                      <a:pt x="17666" y="17330"/>
                    </a:lnTo>
                    <a:lnTo>
                      <a:pt x="18850" y="17458"/>
                    </a:lnTo>
                    <a:lnTo>
                      <a:pt x="20066" y="17554"/>
                    </a:lnTo>
                    <a:lnTo>
                      <a:pt x="21298" y="17634"/>
                    </a:lnTo>
                    <a:lnTo>
                      <a:pt x="22562" y="17682"/>
                    </a:lnTo>
                    <a:lnTo>
                      <a:pt x="23842" y="17714"/>
                    </a:lnTo>
                    <a:lnTo>
                      <a:pt x="25138" y="17730"/>
                    </a:lnTo>
                    <a:lnTo>
                      <a:pt x="26418" y="17714"/>
                    </a:lnTo>
                    <a:lnTo>
                      <a:pt x="27698" y="17682"/>
                    </a:lnTo>
                    <a:lnTo>
                      <a:pt x="28962" y="17634"/>
                    </a:lnTo>
                    <a:lnTo>
                      <a:pt x="30194" y="17554"/>
                    </a:lnTo>
                    <a:lnTo>
                      <a:pt x="31410" y="17458"/>
                    </a:lnTo>
                    <a:lnTo>
                      <a:pt x="32611" y="17330"/>
                    </a:lnTo>
                    <a:lnTo>
                      <a:pt x="33779" y="17186"/>
                    </a:lnTo>
                    <a:lnTo>
                      <a:pt x="34915" y="17042"/>
                    </a:lnTo>
                    <a:lnTo>
                      <a:pt x="36019" y="16850"/>
                    </a:lnTo>
                    <a:lnTo>
                      <a:pt x="37107" y="16658"/>
                    </a:lnTo>
                    <a:lnTo>
                      <a:pt x="38163" y="16450"/>
                    </a:lnTo>
                    <a:lnTo>
                      <a:pt x="39187" y="16210"/>
                    </a:lnTo>
                    <a:lnTo>
                      <a:pt x="40163" y="15970"/>
                    </a:lnTo>
                    <a:lnTo>
                      <a:pt x="41123" y="15714"/>
                    </a:lnTo>
                    <a:lnTo>
                      <a:pt x="42035" y="15426"/>
                    </a:lnTo>
                    <a:lnTo>
                      <a:pt x="42899" y="15138"/>
                    </a:lnTo>
                    <a:lnTo>
                      <a:pt x="43731" y="14834"/>
                    </a:lnTo>
                    <a:lnTo>
                      <a:pt x="44515" y="14498"/>
                    </a:lnTo>
                    <a:lnTo>
                      <a:pt x="45267" y="14162"/>
                    </a:lnTo>
                    <a:lnTo>
                      <a:pt x="45971" y="13826"/>
                    </a:lnTo>
                    <a:lnTo>
                      <a:pt x="46627" y="13458"/>
                    </a:lnTo>
                    <a:lnTo>
                      <a:pt x="47235" y="13090"/>
                    </a:lnTo>
                    <a:lnTo>
                      <a:pt x="47780" y="12705"/>
                    </a:lnTo>
                    <a:lnTo>
                      <a:pt x="48036" y="12513"/>
                    </a:lnTo>
                    <a:lnTo>
                      <a:pt x="48292" y="12321"/>
                    </a:lnTo>
                    <a:lnTo>
                      <a:pt x="48516" y="12113"/>
                    </a:lnTo>
                    <a:lnTo>
                      <a:pt x="48740" y="11905"/>
                    </a:lnTo>
                    <a:lnTo>
                      <a:pt x="48948" y="11713"/>
                    </a:lnTo>
                    <a:lnTo>
                      <a:pt x="49124" y="11505"/>
                    </a:lnTo>
                    <a:lnTo>
                      <a:pt x="49300" y="11297"/>
                    </a:lnTo>
                    <a:lnTo>
                      <a:pt x="49476" y="11073"/>
                    </a:lnTo>
                    <a:lnTo>
                      <a:pt x="49620" y="10865"/>
                    </a:lnTo>
                    <a:lnTo>
                      <a:pt x="49748" y="10657"/>
                    </a:lnTo>
                    <a:lnTo>
                      <a:pt x="49876" y="10433"/>
                    </a:lnTo>
                    <a:lnTo>
                      <a:pt x="49972" y="10209"/>
                    </a:lnTo>
                    <a:lnTo>
                      <a:pt x="50052" y="9985"/>
                    </a:lnTo>
                    <a:lnTo>
                      <a:pt x="50132" y="9777"/>
                    </a:lnTo>
                    <a:lnTo>
                      <a:pt x="50180" y="9537"/>
                    </a:lnTo>
                    <a:lnTo>
                      <a:pt x="50228" y="9313"/>
                    </a:lnTo>
                    <a:lnTo>
                      <a:pt x="50260" y="9089"/>
                    </a:lnTo>
                    <a:lnTo>
                      <a:pt x="50260" y="8865"/>
                    </a:lnTo>
                    <a:lnTo>
                      <a:pt x="50260" y="8641"/>
                    </a:lnTo>
                    <a:lnTo>
                      <a:pt x="50228" y="8401"/>
                    </a:lnTo>
                    <a:lnTo>
                      <a:pt x="50180" y="8177"/>
                    </a:lnTo>
                    <a:lnTo>
                      <a:pt x="50132" y="7953"/>
                    </a:lnTo>
                    <a:lnTo>
                      <a:pt x="50052" y="7729"/>
                    </a:lnTo>
                    <a:lnTo>
                      <a:pt x="49972" y="7505"/>
                    </a:lnTo>
                    <a:lnTo>
                      <a:pt x="49876" y="7297"/>
                    </a:lnTo>
                    <a:lnTo>
                      <a:pt x="49748" y="7073"/>
                    </a:lnTo>
                    <a:lnTo>
                      <a:pt x="49620" y="6865"/>
                    </a:lnTo>
                    <a:lnTo>
                      <a:pt x="49476" y="6641"/>
                    </a:lnTo>
                    <a:lnTo>
                      <a:pt x="49300" y="6433"/>
                    </a:lnTo>
                    <a:lnTo>
                      <a:pt x="49124" y="6225"/>
                    </a:lnTo>
                    <a:lnTo>
                      <a:pt x="48948" y="6017"/>
                    </a:lnTo>
                    <a:lnTo>
                      <a:pt x="48740" y="5809"/>
                    </a:lnTo>
                    <a:lnTo>
                      <a:pt x="48516" y="5617"/>
                    </a:lnTo>
                    <a:lnTo>
                      <a:pt x="48292" y="5409"/>
                    </a:lnTo>
                    <a:lnTo>
                      <a:pt x="48036" y="5217"/>
                    </a:lnTo>
                    <a:lnTo>
                      <a:pt x="47780" y="5025"/>
                    </a:lnTo>
                    <a:lnTo>
                      <a:pt x="47235" y="4641"/>
                    </a:lnTo>
                    <a:lnTo>
                      <a:pt x="46627" y="4257"/>
                    </a:lnTo>
                    <a:lnTo>
                      <a:pt x="45971" y="3905"/>
                    </a:lnTo>
                    <a:lnTo>
                      <a:pt x="45267" y="3553"/>
                    </a:lnTo>
                    <a:lnTo>
                      <a:pt x="44515" y="3217"/>
                    </a:lnTo>
                    <a:lnTo>
                      <a:pt x="43731" y="2897"/>
                    </a:lnTo>
                    <a:lnTo>
                      <a:pt x="42899" y="2593"/>
                    </a:lnTo>
                    <a:lnTo>
                      <a:pt x="42035" y="2305"/>
                    </a:lnTo>
                    <a:lnTo>
                      <a:pt x="41123" y="2017"/>
                    </a:lnTo>
                    <a:lnTo>
                      <a:pt x="40163" y="1761"/>
                    </a:lnTo>
                    <a:lnTo>
                      <a:pt x="39187" y="1505"/>
                    </a:lnTo>
                    <a:lnTo>
                      <a:pt x="38163" y="1281"/>
                    </a:lnTo>
                    <a:lnTo>
                      <a:pt x="37107" y="1057"/>
                    </a:lnTo>
                    <a:lnTo>
                      <a:pt x="36019" y="865"/>
                    </a:lnTo>
                    <a:lnTo>
                      <a:pt x="34915" y="689"/>
                    </a:lnTo>
                    <a:lnTo>
                      <a:pt x="33779" y="529"/>
                    </a:lnTo>
                    <a:lnTo>
                      <a:pt x="32611" y="385"/>
                    </a:lnTo>
                    <a:lnTo>
                      <a:pt x="31410" y="273"/>
                    </a:lnTo>
                    <a:lnTo>
                      <a:pt x="30194" y="177"/>
                    </a:lnTo>
                    <a:lnTo>
                      <a:pt x="28962" y="97"/>
                    </a:lnTo>
                    <a:lnTo>
                      <a:pt x="27698" y="33"/>
                    </a:lnTo>
                    <a:lnTo>
                      <a:pt x="26418" y="1"/>
                    </a:lnTo>
                    <a:close/>
                  </a:path>
                </a:pathLst>
              </a:custGeom>
              <a:solidFill>
                <a:srgbClr val="666666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5" name="Google Shape;1414;p34">
                <a:extLst>
                  <a:ext uri="{FF2B5EF4-FFF2-40B4-BE49-F238E27FC236}">
                    <a16:creationId xmlns:a16="http://schemas.microsoft.com/office/drawing/2014/main" id="{CF94B18D-1A8C-E80B-25D1-9BE86646DF1E}"/>
                  </a:ext>
                </a:extLst>
              </p:cNvPr>
              <p:cNvSpPr/>
              <p:nvPr/>
            </p:nvSpPr>
            <p:spPr>
              <a:xfrm>
                <a:off x="1259934" y="2160287"/>
                <a:ext cx="364003" cy="445778"/>
              </a:xfrm>
              <a:custGeom>
                <a:avLst/>
                <a:gdLst/>
                <a:ahLst/>
                <a:cxnLst/>
                <a:rect l="l" t="t" r="r" b="b"/>
                <a:pathLst>
                  <a:path w="19234" h="23555" extrusionOk="0">
                    <a:moveTo>
                      <a:pt x="3713" y="1"/>
                    </a:moveTo>
                    <a:lnTo>
                      <a:pt x="3713" y="1"/>
                    </a:lnTo>
                    <a:lnTo>
                      <a:pt x="3921" y="1"/>
                    </a:lnTo>
                    <a:lnTo>
                      <a:pt x="4129" y="1"/>
                    </a:lnTo>
                    <a:lnTo>
                      <a:pt x="4353" y="17"/>
                    </a:lnTo>
                    <a:lnTo>
                      <a:pt x="4577" y="49"/>
                    </a:lnTo>
                    <a:lnTo>
                      <a:pt x="4801" y="97"/>
                    </a:lnTo>
                    <a:lnTo>
                      <a:pt x="5041" y="145"/>
                    </a:lnTo>
                    <a:lnTo>
                      <a:pt x="5537" y="289"/>
                    </a:lnTo>
                    <a:lnTo>
                      <a:pt x="6065" y="497"/>
                    </a:lnTo>
                    <a:lnTo>
                      <a:pt x="6609" y="721"/>
                    </a:lnTo>
                    <a:lnTo>
                      <a:pt x="7169" y="993"/>
                    </a:lnTo>
                    <a:lnTo>
                      <a:pt x="7729" y="1313"/>
                    </a:lnTo>
                    <a:lnTo>
                      <a:pt x="8321" y="1649"/>
                    </a:lnTo>
                    <a:lnTo>
                      <a:pt x="8913" y="2033"/>
                    </a:lnTo>
                    <a:lnTo>
                      <a:pt x="9505" y="2433"/>
                    </a:lnTo>
                    <a:lnTo>
                      <a:pt x="10113" y="2865"/>
                    </a:lnTo>
                    <a:lnTo>
                      <a:pt x="10721" y="3313"/>
                    </a:lnTo>
                    <a:lnTo>
                      <a:pt x="11330" y="3777"/>
                    </a:lnTo>
                    <a:lnTo>
                      <a:pt x="11938" y="4257"/>
                    </a:lnTo>
                    <a:lnTo>
                      <a:pt x="12530" y="4769"/>
                    </a:lnTo>
                    <a:lnTo>
                      <a:pt x="13122" y="5265"/>
                    </a:lnTo>
                    <a:lnTo>
                      <a:pt x="13698" y="5793"/>
                    </a:lnTo>
                    <a:lnTo>
                      <a:pt x="14258" y="6305"/>
                    </a:lnTo>
                    <a:lnTo>
                      <a:pt x="14802" y="6833"/>
                    </a:lnTo>
                    <a:lnTo>
                      <a:pt x="15330" y="7361"/>
                    </a:lnTo>
                    <a:lnTo>
                      <a:pt x="15842" y="7873"/>
                    </a:lnTo>
                    <a:lnTo>
                      <a:pt x="16322" y="8385"/>
                    </a:lnTo>
                    <a:lnTo>
                      <a:pt x="16770" y="8881"/>
                    </a:lnTo>
                    <a:lnTo>
                      <a:pt x="17202" y="9377"/>
                    </a:lnTo>
                    <a:lnTo>
                      <a:pt x="17602" y="9857"/>
                    </a:lnTo>
                    <a:lnTo>
                      <a:pt x="17954" y="10305"/>
                    </a:lnTo>
                    <a:lnTo>
                      <a:pt x="18274" y="10737"/>
                    </a:lnTo>
                    <a:lnTo>
                      <a:pt x="18562" y="11153"/>
                    </a:lnTo>
                    <a:lnTo>
                      <a:pt x="18802" y="11538"/>
                    </a:lnTo>
                    <a:lnTo>
                      <a:pt x="18994" y="11890"/>
                    </a:lnTo>
                    <a:lnTo>
                      <a:pt x="19154" y="12210"/>
                    </a:lnTo>
                    <a:lnTo>
                      <a:pt x="19154" y="12210"/>
                    </a:lnTo>
                    <a:lnTo>
                      <a:pt x="19202" y="12370"/>
                    </a:lnTo>
                    <a:lnTo>
                      <a:pt x="19234" y="12530"/>
                    </a:lnTo>
                    <a:lnTo>
                      <a:pt x="19234" y="12690"/>
                    </a:lnTo>
                    <a:lnTo>
                      <a:pt x="19234" y="12866"/>
                    </a:lnTo>
                    <a:lnTo>
                      <a:pt x="19202" y="13042"/>
                    </a:lnTo>
                    <a:lnTo>
                      <a:pt x="19154" y="13218"/>
                    </a:lnTo>
                    <a:lnTo>
                      <a:pt x="19074" y="13394"/>
                    </a:lnTo>
                    <a:lnTo>
                      <a:pt x="18994" y="13586"/>
                    </a:lnTo>
                    <a:lnTo>
                      <a:pt x="18898" y="13778"/>
                    </a:lnTo>
                    <a:lnTo>
                      <a:pt x="18770" y="13986"/>
                    </a:lnTo>
                    <a:lnTo>
                      <a:pt x="18642" y="14178"/>
                    </a:lnTo>
                    <a:lnTo>
                      <a:pt x="18482" y="14386"/>
                    </a:lnTo>
                    <a:lnTo>
                      <a:pt x="18146" y="14802"/>
                    </a:lnTo>
                    <a:lnTo>
                      <a:pt x="17746" y="15218"/>
                    </a:lnTo>
                    <a:lnTo>
                      <a:pt x="17298" y="15650"/>
                    </a:lnTo>
                    <a:lnTo>
                      <a:pt x="16818" y="16098"/>
                    </a:lnTo>
                    <a:lnTo>
                      <a:pt x="16290" y="16530"/>
                    </a:lnTo>
                    <a:lnTo>
                      <a:pt x="15730" y="16978"/>
                    </a:lnTo>
                    <a:lnTo>
                      <a:pt x="15138" y="17426"/>
                    </a:lnTo>
                    <a:lnTo>
                      <a:pt x="14514" y="17874"/>
                    </a:lnTo>
                    <a:lnTo>
                      <a:pt x="13874" y="18322"/>
                    </a:lnTo>
                    <a:lnTo>
                      <a:pt x="13234" y="18754"/>
                    </a:lnTo>
                    <a:lnTo>
                      <a:pt x="12578" y="19186"/>
                    </a:lnTo>
                    <a:lnTo>
                      <a:pt x="11906" y="19602"/>
                    </a:lnTo>
                    <a:lnTo>
                      <a:pt x="10593" y="20418"/>
                    </a:lnTo>
                    <a:lnTo>
                      <a:pt x="9313" y="21170"/>
                    </a:lnTo>
                    <a:lnTo>
                      <a:pt x="8113" y="21842"/>
                    </a:lnTo>
                    <a:lnTo>
                      <a:pt x="7025" y="22434"/>
                    </a:lnTo>
                    <a:lnTo>
                      <a:pt x="6097" y="22930"/>
                    </a:lnTo>
                    <a:lnTo>
                      <a:pt x="5377" y="23298"/>
                    </a:lnTo>
                    <a:lnTo>
                      <a:pt x="4881" y="23538"/>
                    </a:lnTo>
                    <a:lnTo>
                      <a:pt x="4881" y="23538"/>
                    </a:lnTo>
                    <a:lnTo>
                      <a:pt x="4801" y="23554"/>
                    </a:lnTo>
                    <a:lnTo>
                      <a:pt x="4689" y="23538"/>
                    </a:lnTo>
                    <a:lnTo>
                      <a:pt x="4577" y="23490"/>
                    </a:lnTo>
                    <a:lnTo>
                      <a:pt x="4465" y="23426"/>
                    </a:lnTo>
                    <a:lnTo>
                      <a:pt x="4353" y="23314"/>
                    </a:lnTo>
                    <a:lnTo>
                      <a:pt x="4225" y="23170"/>
                    </a:lnTo>
                    <a:lnTo>
                      <a:pt x="4097" y="22994"/>
                    </a:lnTo>
                    <a:lnTo>
                      <a:pt x="3953" y="22802"/>
                    </a:lnTo>
                    <a:lnTo>
                      <a:pt x="3809" y="22578"/>
                    </a:lnTo>
                    <a:lnTo>
                      <a:pt x="3665" y="22322"/>
                    </a:lnTo>
                    <a:lnTo>
                      <a:pt x="3377" y="21746"/>
                    </a:lnTo>
                    <a:lnTo>
                      <a:pt x="3073" y="21074"/>
                    </a:lnTo>
                    <a:lnTo>
                      <a:pt x="2753" y="20322"/>
                    </a:lnTo>
                    <a:lnTo>
                      <a:pt x="2449" y="19490"/>
                    </a:lnTo>
                    <a:lnTo>
                      <a:pt x="2145" y="18610"/>
                    </a:lnTo>
                    <a:lnTo>
                      <a:pt x="1841" y="17650"/>
                    </a:lnTo>
                    <a:lnTo>
                      <a:pt x="1537" y="16658"/>
                    </a:lnTo>
                    <a:lnTo>
                      <a:pt x="1265" y="15618"/>
                    </a:lnTo>
                    <a:lnTo>
                      <a:pt x="1009" y="14546"/>
                    </a:lnTo>
                    <a:lnTo>
                      <a:pt x="769" y="13458"/>
                    </a:lnTo>
                    <a:lnTo>
                      <a:pt x="545" y="12354"/>
                    </a:lnTo>
                    <a:lnTo>
                      <a:pt x="369" y="11249"/>
                    </a:lnTo>
                    <a:lnTo>
                      <a:pt x="209" y="10145"/>
                    </a:lnTo>
                    <a:lnTo>
                      <a:pt x="97" y="9041"/>
                    </a:lnTo>
                    <a:lnTo>
                      <a:pt x="49" y="8513"/>
                    </a:lnTo>
                    <a:lnTo>
                      <a:pt x="17" y="7985"/>
                    </a:lnTo>
                    <a:lnTo>
                      <a:pt x="1" y="7457"/>
                    </a:lnTo>
                    <a:lnTo>
                      <a:pt x="1" y="6945"/>
                    </a:lnTo>
                    <a:lnTo>
                      <a:pt x="1" y="6433"/>
                    </a:lnTo>
                    <a:lnTo>
                      <a:pt x="17" y="5937"/>
                    </a:lnTo>
                    <a:lnTo>
                      <a:pt x="49" y="5457"/>
                    </a:lnTo>
                    <a:lnTo>
                      <a:pt x="81" y="4993"/>
                    </a:lnTo>
                    <a:lnTo>
                      <a:pt x="145" y="4529"/>
                    </a:lnTo>
                    <a:lnTo>
                      <a:pt x="209" y="4097"/>
                    </a:lnTo>
                    <a:lnTo>
                      <a:pt x="305" y="3665"/>
                    </a:lnTo>
                    <a:lnTo>
                      <a:pt x="401" y="3265"/>
                    </a:lnTo>
                    <a:lnTo>
                      <a:pt x="513" y="2865"/>
                    </a:lnTo>
                    <a:lnTo>
                      <a:pt x="657" y="2497"/>
                    </a:lnTo>
                    <a:lnTo>
                      <a:pt x="801" y="2161"/>
                    </a:lnTo>
                    <a:lnTo>
                      <a:pt x="977" y="1825"/>
                    </a:lnTo>
                    <a:lnTo>
                      <a:pt x="1153" y="1521"/>
                    </a:lnTo>
                    <a:lnTo>
                      <a:pt x="1361" y="1249"/>
                    </a:lnTo>
                    <a:lnTo>
                      <a:pt x="1585" y="993"/>
                    </a:lnTo>
                    <a:lnTo>
                      <a:pt x="1825" y="769"/>
                    </a:lnTo>
                    <a:lnTo>
                      <a:pt x="2081" y="561"/>
                    </a:lnTo>
                    <a:lnTo>
                      <a:pt x="2369" y="385"/>
                    </a:lnTo>
                    <a:lnTo>
                      <a:pt x="2673" y="257"/>
                    </a:lnTo>
                    <a:lnTo>
                      <a:pt x="2993" y="129"/>
                    </a:lnTo>
                    <a:lnTo>
                      <a:pt x="3345" y="49"/>
                    </a:lnTo>
                    <a:lnTo>
                      <a:pt x="3713" y="1"/>
                    </a:lnTo>
                    <a:lnTo>
                      <a:pt x="3713" y="1"/>
                    </a:lnTo>
                    <a:close/>
                  </a:path>
                </a:pathLst>
              </a:custGeom>
              <a:solidFill>
                <a:srgbClr val="223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6" name="Google Shape;1415;p34">
                <a:extLst>
                  <a:ext uri="{FF2B5EF4-FFF2-40B4-BE49-F238E27FC236}">
                    <a16:creationId xmlns:a16="http://schemas.microsoft.com/office/drawing/2014/main" id="{7CB1C470-468E-DF8E-8089-BBEF13D6C721}"/>
                  </a:ext>
                </a:extLst>
              </p:cNvPr>
              <p:cNvSpPr/>
              <p:nvPr/>
            </p:nvSpPr>
            <p:spPr>
              <a:xfrm>
                <a:off x="1087949" y="2154232"/>
                <a:ext cx="445457" cy="685312"/>
              </a:xfrm>
              <a:custGeom>
                <a:avLst/>
                <a:gdLst/>
                <a:ahLst/>
                <a:cxnLst/>
                <a:rect l="l" t="t" r="r" b="b"/>
                <a:pathLst>
                  <a:path w="23538" h="36212" extrusionOk="0">
                    <a:moveTo>
                      <a:pt x="16481" y="1649"/>
                    </a:moveTo>
                    <a:lnTo>
                      <a:pt x="16481" y="1649"/>
                    </a:lnTo>
                    <a:lnTo>
                      <a:pt x="16593" y="1825"/>
                    </a:lnTo>
                    <a:lnTo>
                      <a:pt x="16721" y="2017"/>
                    </a:lnTo>
                    <a:lnTo>
                      <a:pt x="16961" y="2449"/>
                    </a:lnTo>
                    <a:lnTo>
                      <a:pt x="17217" y="2977"/>
                    </a:lnTo>
                    <a:lnTo>
                      <a:pt x="17489" y="3585"/>
                    </a:lnTo>
                    <a:lnTo>
                      <a:pt x="17761" y="4241"/>
                    </a:lnTo>
                    <a:lnTo>
                      <a:pt x="18049" y="4977"/>
                    </a:lnTo>
                    <a:lnTo>
                      <a:pt x="18321" y="5761"/>
                    </a:lnTo>
                    <a:lnTo>
                      <a:pt x="18609" y="6609"/>
                    </a:lnTo>
                    <a:lnTo>
                      <a:pt x="18897" y="7489"/>
                    </a:lnTo>
                    <a:lnTo>
                      <a:pt x="19185" y="8417"/>
                    </a:lnTo>
                    <a:lnTo>
                      <a:pt x="19473" y="9393"/>
                    </a:lnTo>
                    <a:lnTo>
                      <a:pt x="19761" y="10385"/>
                    </a:lnTo>
                    <a:lnTo>
                      <a:pt x="20338" y="12450"/>
                    </a:lnTo>
                    <a:lnTo>
                      <a:pt x="20882" y="14594"/>
                    </a:lnTo>
                    <a:lnTo>
                      <a:pt x="21410" y="16738"/>
                    </a:lnTo>
                    <a:lnTo>
                      <a:pt x="21890" y="18882"/>
                    </a:lnTo>
                    <a:lnTo>
                      <a:pt x="22338" y="20946"/>
                    </a:lnTo>
                    <a:lnTo>
                      <a:pt x="22722" y="22898"/>
                    </a:lnTo>
                    <a:lnTo>
                      <a:pt x="23042" y="24722"/>
                    </a:lnTo>
                    <a:lnTo>
                      <a:pt x="23170" y="25554"/>
                    </a:lnTo>
                    <a:lnTo>
                      <a:pt x="23282" y="26338"/>
                    </a:lnTo>
                    <a:lnTo>
                      <a:pt x="23378" y="27075"/>
                    </a:lnTo>
                    <a:lnTo>
                      <a:pt x="23458" y="27731"/>
                    </a:lnTo>
                    <a:lnTo>
                      <a:pt x="23506" y="28323"/>
                    </a:lnTo>
                    <a:lnTo>
                      <a:pt x="23538" y="28851"/>
                    </a:lnTo>
                    <a:lnTo>
                      <a:pt x="23538" y="28851"/>
                    </a:lnTo>
                    <a:lnTo>
                      <a:pt x="23522" y="29091"/>
                    </a:lnTo>
                    <a:lnTo>
                      <a:pt x="23490" y="29331"/>
                    </a:lnTo>
                    <a:lnTo>
                      <a:pt x="23442" y="29571"/>
                    </a:lnTo>
                    <a:lnTo>
                      <a:pt x="23362" y="29811"/>
                    </a:lnTo>
                    <a:lnTo>
                      <a:pt x="23266" y="30035"/>
                    </a:lnTo>
                    <a:lnTo>
                      <a:pt x="23154" y="30275"/>
                    </a:lnTo>
                    <a:lnTo>
                      <a:pt x="23010" y="30499"/>
                    </a:lnTo>
                    <a:lnTo>
                      <a:pt x="22850" y="30739"/>
                    </a:lnTo>
                    <a:lnTo>
                      <a:pt x="22674" y="30963"/>
                    </a:lnTo>
                    <a:lnTo>
                      <a:pt x="22482" y="31187"/>
                    </a:lnTo>
                    <a:lnTo>
                      <a:pt x="22274" y="31411"/>
                    </a:lnTo>
                    <a:lnTo>
                      <a:pt x="22050" y="31619"/>
                    </a:lnTo>
                    <a:lnTo>
                      <a:pt x="21794" y="31843"/>
                    </a:lnTo>
                    <a:lnTo>
                      <a:pt x="21538" y="32051"/>
                    </a:lnTo>
                    <a:lnTo>
                      <a:pt x="21266" y="32259"/>
                    </a:lnTo>
                    <a:lnTo>
                      <a:pt x="20978" y="32467"/>
                    </a:lnTo>
                    <a:lnTo>
                      <a:pt x="20674" y="32659"/>
                    </a:lnTo>
                    <a:lnTo>
                      <a:pt x="20354" y="32867"/>
                    </a:lnTo>
                    <a:lnTo>
                      <a:pt x="19697" y="33251"/>
                    </a:lnTo>
                    <a:lnTo>
                      <a:pt x="18993" y="33603"/>
                    </a:lnTo>
                    <a:lnTo>
                      <a:pt x="18257" y="33955"/>
                    </a:lnTo>
                    <a:lnTo>
                      <a:pt x="17489" y="34291"/>
                    </a:lnTo>
                    <a:lnTo>
                      <a:pt x="16705" y="34595"/>
                    </a:lnTo>
                    <a:lnTo>
                      <a:pt x="15889" y="34883"/>
                    </a:lnTo>
                    <a:lnTo>
                      <a:pt x="15073" y="35139"/>
                    </a:lnTo>
                    <a:lnTo>
                      <a:pt x="14257" y="35379"/>
                    </a:lnTo>
                    <a:lnTo>
                      <a:pt x="13441" y="35587"/>
                    </a:lnTo>
                    <a:lnTo>
                      <a:pt x="12625" y="35763"/>
                    </a:lnTo>
                    <a:lnTo>
                      <a:pt x="11825" y="35907"/>
                    </a:lnTo>
                    <a:lnTo>
                      <a:pt x="11041" y="36035"/>
                    </a:lnTo>
                    <a:lnTo>
                      <a:pt x="10273" y="36131"/>
                    </a:lnTo>
                    <a:lnTo>
                      <a:pt x="9553" y="36179"/>
                    </a:lnTo>
                    <a:lnTo>
                      <a:pt x="8849" y="36211"/>
                    </a:lnTo>
                    <a:lnTo>
                      <a:pt x="8193" y="36195"/>
                    </a:lnTo>
                    <a:lnTo>
                      <a:pt x="7889" y="36179"/>
                    </a:lnTo>
                    <a:lnTo>
                      <a:pt x="7601" y="36147"/>
                    </a:lnTo>
                    <a:lnTo>
                      <a:pt x="7313" y="36115"/>
                    </a:lnTo>
                    <a:lnTo>
                      <a:pt x="7041" y="36067"/>
                    </a:lnTo>
                    <a:lnTo>
                      <a:pt x="6785" y="36003"/>
                    </a:lnTo>
                    <a:lnTo>
                      <a:pt x="6561" y="35939"/>
                    </a:lnTo>
                    <a:lnTo>
                      <a:pt x="6337" y="35859"/>
                    </a:lnTo>
                    <a:lnTo>
                      <a:pt x="6129" y="35779"/>
                    </a:lnTo>
                    <a:lnTo>
                      <a:pt x="5937" y="35683"/>
                    </a:lnTo>
                    <a:lnTo>
                      <a:pt x="5777" y="35571"/>
                    </a:lnTo>
                    <a:lnTo>
                      <a:pt x="5617" y="35443"/>
                    </a:lnTo>
                    <a:lnTo>
                      <a:pt x="5489" y="35315"/>
                    </a:lnTo>
                    <a:lnTo>
                      <a:pt x="5393" y="35171"/>
                    </a:lnTo>
                    <a:lnTo>
                      <a:pt x="5297" y="35027"/>
                    </a:lnTo>
                    <a:lnTo>
                      <a:pt x="5297" y="35027"/>
                    </a:lnTo>
                    <a:lnTo>
                      <a:pt x="5137" y="34659"/>
                    </a:lnTo>
                    <a:lnTo>
                      <a:pt x="4977" y="34195"/>
                    </a:lnTo>
                    <a:lnTo>
                      <a:pt x="4801" y="33635"/>
                    </a:lnTo>
                    <a:lnTo>
                      <a:pt x="4609" y="33011"/>
                    </a:lnTo>
                    <a:lnTo>
                      <a:pt x="4416" y="32291"/>
                    </a:lnTo>
                    <a:lnTo>
                      <a:pt x="4224" y="31507"/>
                    </a:lnTo>
                    <a:lnTo>
                      <a:pt x="3808" y="29763"/>
                    </a:lnTo>
                    <a:lnTo>
                      <a:pt x="3392" y="27795"/>
                    </a:lnTo>
                    <a:lnTo>
                      <a:pt x="2960" y="25698"/>
                    </a:lnTo>
                    <a:lnTo>
                      <a:pt x="2528" y="23490"/>
                    </a:lnTo>
                    <a:lnTo>
                      <a:pt x="2096" y="21218"/>
                    </a:lnTo>
                    <a:lnTo>
                      <a:pt x="1696" y="18962"/>
                    </a:lnTo>
                    <a:lnTo>
                      <a:pt x="1328" y="16754"/>
                    </a:lnTo>
                    <a:lnTo>
                      <a:pt x="976" y="14658"/>
                    </a:lnTo>
                    <a:lnTo>
                      <a:pt x="672" y="12722"/>
                    </a:lnTo>
                    <a:lnTo>
                      <a:pt x="416" y="10977"/>
                    </a:lnTo>
                    <a:lnTo>
                      <a:pt x="208" y="9505"/>
                    </a:lnTo>
                    <a:lnTo>
                      <a:pt x="80" y="8337"/>
                    </a:lnTo>
                    <a:lnTo>
                      <a:pt x="32" y="7889"/>
                    </a:lnTo>
                    <a:lnTo>
                      <a:pt x="0" y="7537"/>
                    </a:lnTo>
                    <a:lnTo>
                      <a:pt x="0" y="7537"/>
                    </a:lnTo>
                    <a:lnTo>
                      <a:pt x="16" y="7377"/>
                    </a:lnTo>
                    <a:lnTo>
                      <a:pt x="32" y="7217"/>
                    </a:lnTo>
                    <a:lnTo>
                      <a:pt x="64" y="7041"/>
                    </a:lnTo>
                    <a:lnTo>
                      <a:pt x="112" y="6881"/>
                    </a:lnTo>
                    <a:lnTo>
                      <a:pt x="176" y="6705"/>
                    </a:lnTo>
                    <a:lnTo>
                      <a:pt x="240" y="6513"/>
                    </a:lnTo>
                    <a:lnTo>
                      <a:pt x="336" y="6337"/>
                    </a:lnTo>
                    <a:lnTo>
                      <a:pt x="448" y="6145"/>
                    </a:lnTo>
                    <a:lnTo>
                      <a:pt x="688" y="5761"/>
                    </a:lnTo>
                    <a:lnTo>
                      <a:pt x="992" y="5361"/>
                    </a:lnTo>
                    <a:lnTo>
                      <a:pt x="1344" y="4961"/>
                    </a:lnTo>
                    <a:lnTo>
                      <a:pt x="1728" y="4545"/>
                    </a:lnTo>
                    <a:lnTo>
                      <a:pt x="2160" y="4129"/>
                    </a:lnTo>
                    <a:lnTo>
                      <a:pt x="2640" y="3729"/>
                    </a:lnTo>
                    <a:lnTo>
                      <a:pt x="3136" y="3329"/>
                    </a:lnTo>
                    <a:lnTo>
                      <a:pt x="3680" y="2929"/>
                    </a:lnTo>
                    <a:lnTo>
                      <a:pt x="4240" y="2545"/>
                    </a:lnTo>
                    <a:lnTo>
                      <a:pt x="4833" y="2177"/>
                    </a:lnTo>
                    <a:lnTo>
                      <a:pt x="5457" y="1825"/>
                    </a:lnTo>
                    <a:lnTo>
                      <a:pt x="6097" y="1505"/>
                    </a:lnTo>
                    <a:lnTo>
                      <a:pt x="6737" y="1201"/>
                    </a:lnTo>
                    <a:lnTo>
                      <a:pt x="7409" y="929"/>
                    </a:lnTo>
                    <a:lnTo>
                      <a:pt x="8081" y="673"/>
                    </a:lnTo>
                    <a:lnTo>
                      <a:pt x="8769" y="465"/>
                    </a:lnTo>
                    <a:lnTo>
                      <a:pt x="9457" y="289"/>
                    </a:lnTo>
                    <a:lnTo>
                      <a:pt x="9809" y="209"/>
                    </a:lnTo>
                    <a:lnTo>
                      <a:pt x="10145" y="145"/>
                    </a:lnTo>
                    <a:lnTo>
                      <a:pt x="10497" y="97"/>
                    </a:lnTo>
                    <a:lnTo>
                      <a:pt x="10833" y="49"/>
                    </a:lnTo>
                    <a:lnTo>
                      <a:pt x="11185" y="17"/>
                    </a:lnTo>
                    <a:lnTo>
                      <a:pt x="11521" y="1"/>
                    </a:lnTo>
                    <a:lnTo>
                      <a:pt x="11857" y="1"/>
                    </a:lnTo>
                    <a:lnTo>
                      <a:pt x="12209" y="1"/>
                    </a:lnTo>
                    <a:lnTo>
                      <a:pt x="12529" y="33"/>
                    </a:lnTo>
                    <a:lnTo>
                      <a:pt x="12865" y="65"/>
                    </a:lnTo>
                    <a:lnTo>
                      <a:pt x="13201" y="113"/>
                    </a:lnTo>
                    <a:lnTo>
                      <a:pt x="13521" y="161"/>
                    </a:lnTo>
                    <a:lnTo>
                      <a:pt x="13841" y="241"/>
                    </a:lnTo>
                    <a:lnTo>
                      <a:pt x="14161" y="337"/>
                    </a:lnTo>
                    <a:lnTo>
                      <a:pt x="14465" y="449"/>
                    </a:lnTo>
                    <a:lnTo>
                      <a:pt x="14769" y="561"/>
                    </a:lnTo>
                    <a:lnTo>
                      <a:pt x="15073" y="705"/>
                    </a:lnTo>
                    <a:lnTo>
                      <a:pt x="15361" y="865"/>
                    </a:lnTo>
                    <a:lnTo>
                      <a:pt x="15649" y="1025"/>
                    </a:lnTo>
                    <a:lnTo>
                      <a:pt x="15937" y="1217"/>
                    </a:lnTo>
                    <a:lnTo>
                      <a:pt x="16209" y="1425"/>
                    </a:lnTo>
                    <a:lnTo>
                      <a:pt x="16481" y="1649"/>
                    </a:lnTo>
                    <a:lnTo>
                      <a:pt x="16481" y="1649"/>
                    </a:lnTo>
                    <a:close/>
                  </a:path>
                </a:pathLst>
              </a:custGeom>
              <a:solidFill>
                <a:srgbClr val="2D3D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7" name="Google Shape;1416;p34">
                <a:extLst>
                  <a:ext uri="{FF2B5EF4-FFF2-40B4-BE49-F238E27FC236}">
                    <a16:creationId xmlns:a16="http://schemas.microsoft.com/office/drawing/2014/main" id="{FA426BC5-8D8E-BE62-E712-D56BD5D614EF}"/>
                  </a:ext>
                </a:extLst>
              </p:cNvPr>
              <p:cNvSpPr/>
              <p:nvPr/>
            </p:nvSpPr>
            <p:spPr>
              <a:xfrm>
                <a:off x="594969" y="1094400"/>
                <a:ext cx="633514" cy="860047"/>
              </a:xfrm>
              <a:custGeom>
                <a:avLst/>
                <a:gdLst/>
                <a:ahLst/>
                <a:cxnLst/>
                <a:rect l="l" t="t" r="r" b="b"/>
                <a:pathLst>
                  <a:path w="33475" h="45445" extrusionOk="0">
                    <a:moveTo>
                      <a:pt x="7361" y="273"/>
                    </a:moveTo>
                    <a:lnTo>
                      <a:pt x="7361" y="273"/>
                    </a:lnTo>
                    <a:lnTo>
                      <a:pt x="7889" y="353"/>
                    </a:lnTo>
                    <a:lnTo>
                      <a:pt x="8449" y="401"/>
                    </a:lnTo>
                    <a:lnTo>
                      <a:pt x="9009" y="401"/>
                    </a:lnTo>
                    <a:lnTo>
                      <a:pt x="9601" y="401"/>
                    </a:lnTo>
                    <a:lnTo>
                      <a:pt x="10177" y="369"/>
                    </a:lnTo>
                    <a:lnTo>
                      <a:pt x="10785" y="321"/>
                    </a:lnTo>
                    <a:lnTo>
                      <a:pt x="12001" y="209"/>
                    </a:lnTo>
                    <a:lnTo>
                      <a:pt x="12001" y="209"/>
                    </a:lnTo>
                    <a:lnTo>
                      <a:pt x="13169" y="97"/>
                    </a:lnTo>
                    <a:lnTo>
                      <a:pt x="13761" y="49"/>
                    </a:lnTo>
                    <a:lnTo>
                      <a:pt x="14353" y="17"/>
                    </a:lnTo>
                    <a:lnTo>
                      <a:pt x="14962" y="1"/>
                    </a:lnTo>
                    <a:lnTo>
                      <a:pt x="15554" y="17"/>
                    </a:lnTo>
                    <a:lnTo>
                      <a:pt x="16146" y="33"/>
                    </a:lnTo>
                    <a:lnTo>
                      <a:pt x="16754" y="81"/>
                    </a:lnTo>
                    <a:lnTo>
                      <a:pt x="17346" y="177"/>
                    </a:lnTo>
                    <a:lnTo>
                      <a:pt x="17938" y="289"/>
                    </a:lnTo>
                    <a:lnTo>
                      <a:pt x="18242" y="369"/>
                    </a:lnTo>
                    <a:lnTo>
                      <a:pt x="18530" y="449"/>
                    </a:lnTo>
                    <a:lnTo>
                      <a:pt x="18834" y="545"/>
                    </a:lnTo>
                    <a:lnTo>
                      <a:pt x="19122" y="657"/>
                    </a:lnTo>
                    <a:lnTo>
                      <a:pt x="19410" y="769"/>
                    </a:lnTo>
                    <a:lnTo>
                      <a:pt x="19698" y="897"/>
                    </a:lnTo>
                    <a:lnTo>
                      <a:pt x="20002" y="1041"/>
                    </a:lnTo>
                    <a:lnTo>
                      <a:pt x="20290" y="1201"/>
                    </a:lnTo>
                    <a:lnTo>
                      <a:pt x="20578" y="1361"/>
                    </a:lnTo>
                    <a:lnTo>
                      <a:pt x="20850" y="1553"/>
                    </a:lnTo>
                    <a:lnTo>
                      <a:pt x="21138" y="1745"/>
                    </a:lnTo>
                    <a:lnTo>
                      <a:pt x="21426" y="1953"/>
                    </a:lnTo>
                    <a:lnTo>
                      <a:pt x="21426" y="1953"/>
                    </a:lnTo>
                    <a:lnTo>
                      <a:pt x="21634" y="2129"/>
                    </a:lnTo>
                    <a:lnTo>
                      <a:pt x="21826" y="2321"/>
                    </a:lnTo>
                    <a:lnTo>
                      <a:pt x="22018" y="2513"/>
                    </a:lnTo>
                    <a:lnTo>
                      <a:pt x="22210" y="2721"/>
                    </a:lnTo>
                    <a:lnTo>
                      <a:pt x="22386" y="2929"/>
                    </a:lnTo>
                    <a:lnTo>
                      <a:pt x="22546" y="3153"/>
                    </a:lnTo>
                    <a:lnTo>
                      <a:pt x="22706" y="3393"/>
                    </a:lnTo>
                    <a:lnTo>
                      <a:pt x="22850" y="3633"/>
                    </a:lnTo>
                    <a:lnTo>
                      <a:pt x="22994" y="3889"/>
                    </a:lnTo>
                    <a:lnTo>
                      <a:pt x="23138" y="4145"/>
                    </a:lnTo>
                    <a:lnTo>
                      <a:pt x="23266" y="4417"/>
                    </a:lnTo>
                    <a:lnTo>
                      <a:pt x="23378" y="4689"/>
                    </a:lnTo>
                    <a:lnTo>
                      <a:pt x="23602" y="5265"/>
                    </a:lnTo>
                    <a:lnTo>
                      <a:pt x="23794" y="5857"/>
                    </a:lnTo>
                    <a:lnTo>
                      <a:pt x="23970" y="6481"/>
                    </a:lnTo>
                    <a:lnTo>
                      <a:pt x="24114" y="7121"/>
                    </a:lnTo>
                    <a:lnTo>
                      <a:pt x="24242" y="7793"/>
                    </a:lnTo>
                    <a:lnTo>
                      <a:pt x="24338" y="8466"/>
                    </a:lnTo>
                    <a:lnTo>
                      <a:pt x="24434" y="9170"/>
                    </a:lnTo>
                    <a:lnTo>
                      <a:pt x="24514" y="9874"/>
                    </a:lnTo>
                    <a:lnTo>
                      <a:pt x="24562" y="10578"/>
                    </a:lnTo>
                    <a:lnTo>
                      <a:pt x="24610" y="11298"/>
                    </a:lnTo>
                    <a:lnTo>
                      <a:pt x="24690" y="12738"/>
                    </a:lnTo>
                    <a:lnTo>
                      <a:pt x="24738" y="14178"/>
                    </a:lnTo>
                    <a:lnTo>
                      <a:pt x="24786" y="16946"/>
                    </a:lnTo>
                    <a:lnTo>
                      <a:pt x="24834" y="18226"/>
                    </a:lnTo>
                    <a:lnTo>
                      <a:pt x="24882" y="18850"/>
                    </a:lnTo>
                    <a:lnTo>
                      <a:pt x="24914" y="19442"/>
                    </a:lnTo>
                    <a:lnTo>
                      <a:pt x="24978" y="20002"/>
                    </a:lnTo>
                    <a:lnTo>
                      <a:pt x="25042" y="20530"/>
                    </a:lnTo>
                    <a:lnTo>
                      <a:pt x="25122" y="21026"/>
                    </a:lnTo>
                    <a:lnTo>
                      <a:pt x="25218" y="21490"/>
                    </a:lnTo>
                    <a:lnTo>
                      <a:pt x="25218" y="21490"/>
                    </a:lnTo>
                    <a:lnTo>
                      <a:pt x="25282" y="21698"/>
                    </a:lnTo>
                    <a:lnTo>
                      <a:pt x="25346" y="21906"/>
                    </a:lnTo>
                    <a:lnTo>
                      <a:pt x="25426" y="22114"/>
                    </a:lnTo>
                    <a:lnTo>
                      <a:pt x="25522" y="22290"/>
                    </a:lnTo>
                    <a:lnTo>
                      <a:pt x="25618" y="22482"/>
                    </a:lnTo>
                    <a:lnTo>
                      <a:pt x="25730" y="22642"/>
                    </a:lnTo>
                    <a:lnTo>
                      <a:pt x="25842" y="22819"/>
                    </a:lnTo>
                    <a:lnTo>
                      <a:pt x="25970" y="22963"/>
                    </a:lnTo>
                    <a:lnTo>
                      <a:pt x="26114" y="23123"/>
                    </a:lnTo>
                    <a:lnTo>
                      <a:pt x="26242" y="23267"/>
                    </a:lnTo>
                    <a:lnTo>
                      <a:pt x="26562" y="23539"/>
                    </a:lnTo>
                    <a:lnTo>
                      <a:pt x="26882" y="23795"/>
                    </a:lnTo>
                    <a:lnTo>
                      <a:pt x="27234" y="24035"/>
                    </a:lnTo>
                    <a:lnTo>
                      <a:pt x="27618" y="24275"/>
                    </a:lnTo>
                    <a:lnTo>
                      <a:pt x="28002" y="24499"/>
                    </a:lnTo>
                    <a:lnTo>
                      <a:pt x="28802" y="24947"/>
                    </a:lnTo>
                    <a:lnTo>
                      <a:pt x="29202" y="25187"/>
                    </a:lnTo>
                    <a:lnTo>
                      <a:pt x="29618" y="25427"/>
                    </a:lnTo>
                    <a:lnTo>
                      <a:pt x="30018" y="25683"/>
                    </a:lnTo>
                    <a:lnTo>
                      <a:pt x="30418" y="25971"/>
                    </a:lnTo>
                    <a:lnTo>
                      <a:pt x="30819" y="26259"/>
                    </a:lnTo>
                    <a:lnTo>
                      <a:pt x="31187" y="26595"/>
                    </a:lnTo>
                    <a:lnTo>
                      <a:pt x="31555" y="26947"/>
                    </a:lnTo>
                    <a:lnTo>
                      <a:pt x="31731" y="27139"/>
                    </a:lnTo>
                    <a:lnTo>
                      <a:pt x="31891" y="27331"/>
                    </a:lnTo>
                    <a:lnTo>
                      <a:pt x="32051" y="27539"/>
                    </a:lnTo>
                    <a:lnTo>
                      <a:pt x="32211" y="27763"/>
                    </a:lnTo>
                    <a:lnTo>
                      <a:pt x="32355" y="27987"/>
                    </a:lnTo>
                    <a:lnTo>
                      <a:pt x="32499" y="28227"/>
                    </a:lnTo>
                    <a:lnTo>
                      <a:pt x="32627" y="28483"/>
                    </a:lnTo>
                    <a:lnTo>
                      <a:pt x="32755" y="28739"/>
                    </a:lnTo>
                    <a:lnTo>
                      <a:pt x="32867" y="29011"/>
                    </a:lnTo>
                    <a:lnTo>
                      <a:pt x="32979" y="29315"/>
                    </a:lnTo>
                    <a:lnTo>
                      <a:pt x="33075" y="29603"/>
                    </a:lnTo>
                    <a:lnTo>
                      <a:pt x="33171" y="29923"/>
                    </a:lnTo>
                    <a:lnTo>
                      <a:pt x="33251" y="30259"/>
                    </a:lnTo>
                    <a:lnTo>
                      <a:pt x="33315" y="30611"/>
                    </a:lnTo>
                    <a:lnTo>
                      <a:pt x="33363" y="30963"/>
                    </a:lnTo>
                    <a:lnTo>
                      <a:pt x="33411" y="31347"/>
                    </a:lnTo>
                    <a:lnTo>
                      <a:pt x="33443" y="31747"/>
                    </a:lnTo>
                    <a:lnTo>
                      <a:pt x="33475" y="32147"/>
                    </a:lnTo>
                    <a:lnTo>
                      <a:pt x="33475" y="32579"/>
                    </a:lnTo>
                    <a:lnTo>
                      <a:pt x="33475" y="33027"/>
                    </a:lnTo>
                    <a:lnTo>
                      <a:pt x="33459" y="33491"/>
                    </a:lnTo>
                    <a:lnTo>
                      <a:pt x="33411" y="33971"/>
                    </a:lnTo>
                    <a:lnTo>
                      <a:pt x="33363" y="34483"/>
                    </a:lnTo>
                    <a:lnTo>
                      <a:pt x="33315" y="35011"/>
                    </a:lnTo>
                    <a:lnTo>
                      <a:pt x="33235" y="35555"/>
                    </a:lnTo>
                    <a:lnTo>
                      <a:pt x="33139" y="36115"/>
                    </a:lnTo>
                    <a:lnTo>
                      <a:pt x="33139" y="36115"/>
                    </a:lnTo>
                    <a:lnTo>
                      <a:pt x="33075" y="36403"/>
                    </a:lnTo>
                    <a:lnTo>
                      <a:pt x="33011" y="36691"/>
                    </a:lnTo>
                    <a:lnTo>
                      <a:pt x="32931" y="36963"/>
                    </a:lnTo>
                    <a:lnTo>
                      <a:pt x="32851" y="37235"/>
                    </a:lnTo>
                    <a:lnTo>
                      <a:pt x="32755" y="37507"/>
                    </a:lnTo>
                    <a:lnTo>
                      <a:pt x="32659" y="37764"/>
                    </a:lnTo>
                    <a:lnTo>
                      <a:pt x="32547" y="38020"/>
                    </a:lnTo>
                    <a:lnTo>
                      <a:pt x="32435" y="38276"/>
                    </a:lnTo>
                    <a:lnTo>
                      <a:pt x="32163" y="38772"/>
                    </a:lnTo>
                    <a:lnTo>
                      <a:pt x="31859" y="39252"/>
                    </a:lnTo>
                    <a:lnTo>
                      <a:pt x="31539" y="39716"/>
                    </a:lnTo>
                    <a:lnTo>
                      <a:pt x="31171" y="40164"/>
                    </a:lnTo>
                    <a:lnTo>
                      <a:pt x="30787" y="40596"/>
                    </a:lnTo>
                    <a:lnTo>
                      <a:pt x="30370" y="40996"/>
                    </a:lnTo>
                    <a:lnTo>
                      <a:pt x="29938" y="41396"/>
                    </a:lnTo>
                    <a:lnTo>
                      <a:pt x="29458" y="41764"/>
                    </a:lnTo>
                    <a:lnTo>
                      <a:pt x="28978" y="42116"/>
                    </a:lnTo>
                    <a:lnTo>
                      <a:pt x="28450" y="42452"/>
                    </a:lnTo>
                    <a:lnTo>
                      <a:pt x="27922" y="42772"/>
                    </a:lnTo>
                    <a:lnTo>
                      <a:pt x="27362" y="43076"/>
                    </a:lnTo>
                    <a:lnTo>
                      <a:pt x="26786" y="43364"/>
                    </a:lnTo>
                    <a:lnTo>
                      <a:pt x="26194" y="43620"/>
                    </a:lnTo>
                    <a:lnTo>
                      <a:pt x="25586" y="43876"/>
                    </a:lnTo>
                    <a:lnTo>
                      <a:pt x="24962" y="44100"/>
                    </a:lnTo>
                    <a:lnTo>
                      <a:pt x="24322" y="44308"/>
                    </a:lnTo>
                    <a:lnTo>
                      <a:pt x="23666" y="44516"/>
                    </a:lnTo>
                    <a:lnTo>
                      <a:pt x="22994" y="44692"/>
                    </a:lnTo>
                    <a:lnTo>
                      <a:pt x="22322" y="44836"/>
                    </a:lnTo>
                    <a:lnTo>
                      <a:pt x="21634" y="44980"/>
                    </a:lnTo>
                    <a:lnTo>
                      <a:pt x="20930" y="45108"/>
                    </a:lnTo>
                    <a:lnTo>
                      <a:pt x="20226" y="45204"/>
                    </a:lnTo>
                    <a:lnTo>
                      <a:pt x="19522" y="45284"/>
                    </a:lnTo>
                    <a:lnTo>
                      <a:pt x="18818" y="45364"/>
                    </a:lnTo>
                    <a:lnTo>
                      <a:pt x="18098" y="45412"/>
                    </a:lnTo>
                    <a:lnTo>
                      <a:pt x="17378" y="45444"/>
                    </a:lnTo>
                    <a:lnTo>
                      <a:pt x="16658" y="45444"/>
                    </a:lnTo>
                    <a:lnTo>
                      <a:pt x="15938" y="45444"/>
                    </a:lnTo>
                    <a:lnTo>
                      <a:pt x="15218" y="45412"/>
                    </a:lnTo>
                    <a:lnTo>
                      <a:pt x="14497" y="45380"/>
                    </a:lnTo>
                    <a:lnTo>
                      <a:pt x="13777" y="45316"/>
                    </a:lnTo>
                    <a:lnTo>
                      <a:pt x="13073" y="45236"/>
                    </a:lnTo>
                    <a:lnTo>
                      <a:pt x="12369" y="45140"/>
                    </a:lnTo>
                    <a:lnTo>
                      <a:pt x="11681" y="45028"/>
                    </a:lnTo>
                    <a:lnTo>
                      <a:pt x="10993" y="44884"/>
                    </a:lnTo>
                    <a:lnTo>
                      <a:pt x="10321" y="44740"/>
                    </a:lnTo>
                    <a:lnTo>
                      <a:pt x="9649" y="44564"/>
                    </a:lnTo>
                    <a:lnTo>
                      <a:pt x="8993" y="44372"/>
                    </a:lnTo>
                    <a:lnTo>
                      <a:pt x="8353" y="44164"/>
                    </a:lnTo>
                    <a:lnTo>
                      <a:pt x="7729" y="43940"/>
                    </a:lnTo>
                    <a:lnTo>
                      <a:pt x="7121" y="43700"/>
                    </a:lnTo>
                    <a:lnTo>
                      <a:pt x="6529" y="43428"/>
                    </a:lnTo>
                    <a:lnTo>
                      <a:pt x="5953" y="43140"/>
                    </a:lnTo>
                    <a:lnTo>
                      <a:pt x="5409" y="42852"/>
                    </a:lnTo>
                    <a:lnTo>
                      <a:pt x="4865" y="42532"/>
                    </a:lnTo>
                    <a:lnTo>
                      <a:pt x="4353" y="42180"/>
                    </a:lnTo>
                    <a:lnTo>
                      <a:pt x="3873" y="41828"/>
                    </a:lnTo>
                    <a:lnTo>
                      <a:pt x="3409" y="41460"/>
                    </a:lnTo>
                    <a:lnTo>
                      <a:pt x="2961" y="41060"/>
                    </a:lnTo>
                    <a:lnTo>
                      <a:pt x="2561" y="40644"/>
                    </a:lnTo>
                    <a:lnTo>
                      <a:pt x="2177" y="40212"/>
                    </a:lnTo>
                    <a:lnTo>
                      <a:pt x="1825" y="39764"/>
                    </a:lnTo>
                    <a:lnTo>
                      <a:pt x="1489" y="39300"/>
                    </a:lnTo>
                    <a:lnTo>
                      <a:pt x="1201" y="38804"/>
                    </a:lnTo>
                    <a:lnTo>
                      <a:pt x="1073" y="38548"/>
                    </a:lnTo>
                    <a:lnTo>
                      <a:pt x="945" y="38292"/>
                    </a:lnTo>
                    <a:lnTo>
                      <a:pt x="817" y="38036"/>
                    </a:lnTo>
                    <a:lnTo>
                      <a:pt x="705" y="37780"/>
                    </a:lnTo>
                    <a:lnTo>
                      <a:pt x="609" y="37507"/>
                    </a:lnTo>
                    <a:lnTo>
                      <a:pt x="529" y="37219"/>
                    </a:lnTo>
                    <a:lnTo>
                      <a:pt x="433" y="36947"/>
                    </a:lnTo>
                    <a:lnTo>
                      <a:pt x="369" y="36659"/>
                    </a:lnTo>
                    <a:lnTo>
                      <a:pt x="305" y="36371"/>
                    </a:lnTo>
                    <a:lnTo>
                      <a:pt x="257" y="36083"/>
                    </a:lnTo>
                    <a:lnTo>
                      <a:pt x="257" y="36083"/>
                    </a:lnTo>
                    <a:lnTo>
                      <a:pt x="129" y="35283"/>
                    </a:lnTo>
                    <a:lnTo>
                      <a:pt x="49" y="34531"/>
                    </a:lnTo>
                    <a:lnTo>
                      <a:pt x="17" y="33843"/>
                    </a:lnTo>
                    <a:lnTo>
                      <a:pt x="1" y="33203"/>
                    </a:lnTo>
                    <a:lnTo>
                      <a:pt x="33" y="32611"/>
                    </a:lnTo>
                    <a:lnTo>
                      <a:pt x="81" y="32067"/>
                    </a:lnTo>
                    <a:lnTo>
                      <a:pt x="161" y="31555"/>
                    </a:lnTo>
                    <a:lnTo>
                      <a:pt x="257" y="31091"/>
                    </a:lnTo>
                    <a:lnTo>
                      <a:pt x="369" y="30643"/>
                    </a:lnTo>
                    <a:lnTo>
                      <a:pt x="513" y="30243"/>
                    </a:lnTo>
                    <a:lnTo>
                      <a:pt x="657" y="29843"/>
                    </a:lnTo>
                    <a:lnTo>
                      <a:pt x="833" y="29475"/>
                    </a:lnTo>
                    <a:lnTo>
                      <a:pt x="993" y="29139"/>
                    </a:lnTo>
                    <a:lnTo>
                      <a:pt x="1169" y="28787"/>
                    </a:lnTo>
                    <a:lnTo>
                      <a:pt x="1537" y="28147"/>
                    </a:lnTo>
                    <a:lnTo>
                      <a:pt x="1889" y="27507"/>
                    </a:lnTo>
                    <a:lnTo>
                      <a:pt x="2049" y="27171"/>
                    </a:lnTo>
                    <a:lnTo>
                      <a:pt x="2193" y="26835"/>
                    </a:lnTo>
                    <a:lnTo>
                      <a:pt x="2337" y="26483"/>
                    </a:lnTo>
                    <a:lnTo>
                      <a:pt x="2465" y="26115"/>
                    </a:lnTo>
                    <a:lnTo>
                      <a:pt x="2561" y="25715"/>
                    </a:lnTo>
                    <a:lnTo>
                      <a:pt x="2657" y="25299"/>
                    </a:lnTo>
                    <a:lnTo>
                      <a:pt x="2705" y="24867"/>
                    </a:lnTo>
                    <a:lnTo>
                      <a:pt x="2737" y="24387"/>
                    </a:lnTo>
                    <a:lnTo>
                      <a:pt x="2737" y="23875"/>
                    </a:lnTo>
                    <a:lnTo>
                      <a:pt x="2705" y="23315"/>
                    </a:lnTo>
                    <a:lnTo>
                      <a:pt x="2641" y="22722"/>
                    </a:lnTo>
                    <a:lnTo>
                      <a:pt x="2529" y="22082"/>
                    </a:lnTo>
                    <a:lnTo>
                      <a:pt x="2385" y="21378"/>
                    </a:lnTo>
                    <a:lnTo>
                      <a:pt x="2193" y="20626"/>
                    </a:lnTo>
                    <a:lnTo>
                      <a:pt x="2193" y="20626"/>
                    </a:lnTo>
                    <a:lnTo>
                      <a:pt x="1985" y="19842"/>
                    </a:lnTo>
                    <a:lnTo>
                      <a:pt x="1809" y="19026"/>
                    </a:lnTo>
                    <a:lnTo>
                      <a:pt x="1665" y="18178"/>
                    </a:lnTo>
                    <a:lnTo>
                      <a:pt x="1537" y="17330"/>
                    </a:lnTo>
                    <a:lnTo>
                      <a:pt x="1441" y="16466"/>
                    </a:lnTo>
                    <a:lnTo>
                      <a:pt x="1377" y="15586"/>
                    </a:lnTo>
                    <a:lnTo>
                      <a:pt x="1329" y="14706"/>
                    </a:lnTo>
                    <a:lnTo>
                      <a:pt x="1297" y="13810"/>
                    </a:lnTo>
                    <a:lnTo>
                      <a:pt x="1297" y="12930"/>
                    </a:lnTo>
                    <a:lnTo>
                      <a:pt x="1329" y="12050"/>
                    </a:lnTo>
                    <a:lnTo>
                      <a:pt x="1377" y="11170"/>
                    </a:lnTo>
                    <a:lnTo>
                      <a:pt x="1441" y="10306"/>
                    </a:lnTo>
                    <a:lnTo>
                      <a:pt x="1537" y="9442"/>
                    </a:lnTo>
                    <a:lnTo>
                      <a:pt x="1665" y="8610"/>
                    </a:lnTo>
                    <a:lnTo>
                      <a:pt x="1793" y="7793"/>
                    </a:lnTo>
                    <a:lnTo>
                      <a:pt x="1969" y="6993"/>
                    </a:lnTo>
                    <a:lnTo>
                      <a:pt x="2145" y="6225"/>
                    </a:lnTo>
                    <a:lnTo>
                      <a:pt x="2353" y="5489"/>
                    </a:lnTo>
                    <a:lnTo>
                      <a:pt x="2577" y="4801"/>
                    </a:lnTo>
                    <a:lnTo>
                      <a:pt x="2833" y="4129"/>
                    </a:lnTo>
                    <a:lnTo>
                      <a:pt x="3105" y="3505"/>
                    </a:lnTo>
                    <a:lnTo>
                      <a:pt x="3249" y="3201"/>
                    </a:lnTo>
                    <a:lnTo>
                      <a:pt x="3393" y="2929"/>
                    </a:lnTo>
                    <a:lnTo>
                      <a:pt x="3537" y="2657"/>
                    </a:lnTo>
                    <a:lnTo>
                      <a:pt x="3697" y="2385"/>
                    </a:lnTo>
                    <a:lnTo>
                      <a:pt x="3873" y="2145"/>
                    </a:lnTo>
                    <a:lnTo>
                      <a:pt x="4033" y="1905"/>
                    </a:lnTo>
                    <a:lnTo>
                      <a:pt x="4209" y="1681"/>
                    </a:lnTo>
                    <a:lnTo>
                      <a:pt x="4385" y="1473"/>
                    </a:lnTo>
                    <a:lnTo>
                      <a:pt x="4561" y="1281"/>
                    </a:lnTo>
                    <a:lnTo>
                      <a:pt x="4753" y="1105"/>
                    </a:lnTo>
                    <a:lnTo>
                      <a:pt x="4945" y="945"/>
                    </a:lnTo>
                    <a:lnTo>
                      <a:pt x="5137" y="801"/>
                    </a:lnTo>
                    <a:lnTo>
                      <a:pt x="5345" y="673"/>
                    </a:lnTo>
                    <a:lnTo>
                      <a:pt x="5553" y="561"/>
                    </a:lnTo>
                    <a:lnTo>
                      <a:pt x="5761" y="449"/>
                    </a:lnTo>
                    <a:lnTo>
                      <a:pt x="5969" y="369"/>
                    </a:lnTo>
                    <a:lnTo>
                      <a:pt x="6193" y="305"/>
                    </a:lnTo>
                    <a:lnTo>
                      <a:pt x="6417" y="273"/>
                    </a:lnTo>
                    <a:lnTo>
                      <a:pt x="6641" y="241"/>
                    </a:lnTo>
                    <a:lnTo>
                      <a:pt x="6881" y="241"/>
                    </a:lnTo>
                    <a:lnTo>
                      <a:pt x="7121" y="241"/>
                    </a:lnTo>
                    <a:lnTo>
                      <a:pt x="7361" y="273"/>
                    </a:lnTo>
                    <a:close/>
                  </a:path>
                </a:pathLst>
              </a:custGeom>
              <a:solidFill>
                <a:srgbClr val="E256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8" name="Google Shape;1417;p34">
                <a:extLst>
                  <a:ext uri="{FF2B5EF4-FFF2-40B4-BE49-F238E27FC236}">
                    <a16:creationId xmlns:a16="http://schemas.microsoft.com/office/drawing/2014/main" id="{DC4CB3B1-8A4E-49F2-AB04-A6CEEF7966E2}"/>
                  </a:ext>
                </a:extLst>
              </p:cNvPr>
              <p:cNvSpPr/>
              <p:nvPr/>
            </p:nvSpPr>
            <p:spPr>
              <a:xfrm>
                <a:off x="688531" y="2942444"/>
                <a:ext cx="300415" cy="1639794"/>
              </a:xfrm>
              <a:custGeom>
                <a:avLst/>
                <a:gdLst/>
                <a:ahLst/>
                <a:cxnLst/>
                <a:rect l="l" t="t" r="r" b="b"/>
                <a:pathLst>
                  <a:path w="15874" h="86647" extrusionOk="0">
                    <a:moveTo>
                      <a:pt x="1" y="7041"/>
                    </a:moveTo>
                    <a:lnTo>
                      <a:pt x="1" y="7041"/>
                    </a:lnTo>
                    <a:lnTo>
                      <a:pt x="49" y="8241"/>
                    </a:lnTo>
                    <a:lnTo>
                      <a:pt x="129" y="9521"/>
                    </a:lnTo>
                    <a:lnTo>
                      <a:pt x="225" y="10833"/>
                    </a:lnTo>
                    <a:lnTo>
                      <a:pt x="353" y="12177"/>
                    </a:lnTo>
                    <a:lnTo>
                      <a:pt x="497" y="13537"/>
                    </a:lnTo>
                    <a:lnTo>
                      <a:pt x="641" y="14914"/>
                    </a:lnTo>
                    <a:lnTo>
                      <a:pt x="817" y="16274"/>
                    </a:lnTo>
                    <a:lnTo>
                      <a:pt x="993" y="17602"/>
                    </a:lnTo>
                    <a:lnTo>
                      <a:pt x="1329" y="20162"/>
                    </a:lnTo>
                    <a:lnTo>
                      <a:pt x="1665" y="22466"/>
                    </a:lnTo>
                    <a:lnTo>
                      <a:pt x="1953" y="24402"/>
                    </a:lnTo>
                    <a:lnTo>
                      <a:pt x="2161" y="25890"/>
                    </a:lnTo>
                    <a:lnTo>
                      <a:pt x="2161" y="25890"/>
                    </a:lnTo>
                    <a:lnTo>
                      <a:pt x="2193" y="26210"/>
                    </a:lnTo>
                    <a:lnTo>
                      <a:pt x="2225" y="26530"/>
                    </a:lnTo>
                    <a:lnTo>
                      <a:pt x="2225" y="26850"/>
                    </a:lnTo>
                    <a:lnTo>
                      <a:pt x="2225" y="27186"/>
                    </a:lnTo>
                    <a:lnTo>
                      <a:pt x="2193" y="27522"/>
                    </a:lnTo>
                    <a:lnTo>
                      <a:pt x="2177" y="27874"/>
                    </a:lnTo>
                    <a:lnTo>
                      <a:pt x="2081" y="28594"/>
                    </a:lnTo>
                    <a:lnTo>
                      <a:pt x="1969" y="29362"/>
                    </a:lnTo>
                    <a:lnTo>
                      <a:pt x="1825" y="30131"/>
                    </a:lnTo>
                    <a:lnTo>
                      <a:pt x="1521" y="31779"/>
                    </a:lnTo>
                    <a:lnTo>
                      <a:pt x="1361" y="32627"/>
                    </a:lnTo>
                    <a:lnTo>
                      <a:pt x="1201" y="33507"/>
                    </a:lnTo>
                    <a:lnTo>
                      <a:pt x="1057" y="34403"/>
                    </a:lnTo>
                    <a:lnTo>
                      <a:pt x="945" y="35315"/>
                    </a:lnTo>
                    <a:lnTo>
                      <a:pt x="865" y="36243"/>
                    </a:lnTo>
                    <a:lnTo>
                      <a:pt x="833" y="36723"/>
                    </a:lnTo>
                    <a:lnTo>
                      <a:pt x="817" y="37187"/>
                    </a:lnTo>
                    <a:lnTo>
                      <a:pt x="817" y="37667"/>
                    </a:lnTo>
                    <a:lnTo>
                      <a:pt x="817" y="38147"/>
                    </a:lnTo>
                    <a:lnTo>
                      <a:pt x="833" y="38627"/>
                    </a:lnTo>
                    <a:lnTo>
                      <a:pt x="865" y="39123"/>
                    </a:lnTo>
                    <a:lnTo>
                      <a:pt x="865" y="39123"/>
                    </a:lnTo>
                    <a:lnTo>
                      <a:pt x="929" y="39635"/>
                    </a:lnTo>
                    <a:lnTo>
                      <a:pt x="1025" y="40243"/>
                    </a:lnTo>
                    <a:lnTo>
                      <a:pt x="1153" y="40899"/>
                    </a:lnTo>
                    <a:lnTo>
                      <a:pt x="1313" y="41619"/>
                    </a:lnTo>
                    <a:lnTo>
                      <a:pt x="1505" y="42403"/>
                    </a:lnTo>
                    <a:lnTo>
                      <a:pt x="1729" y="43235"/>
                    </a:lnTo>
                    <a:lnTo>
                      <a:pt x="1969" y="44131"/>
                    </a:lnTo>
                    <a:lnTo>
                      <a:pt x="2241" y="45044"/>
                    </a:lnTo>
                    <a:lnTo>
                      <a:pt x="2817" y="47012"/>
                    </a:lnTo>
                    <a:lnTo>
                      <a:pt x="3457" y="49076"/>
                    </a:lnTo>
                    <a:lnTo>
                      <a:pt x="4817" y="53396"/>
                    </a:lnTo>
                    <a:lnTo>
                      <a:pt x="5505" y="55572"/>
                    </a:lnTo>
                    <a:lnTo>
                      <a:pt x="6161" y="57716"/>
                    </a:lnTo>
                    <a:lnTo>
                      <a:pt x="6785" y="59765"/>
                    </a:lnTo>
                    <a:lnTo>
                      <a:pt x="7329" y="61701"/>
                    </a:lnTo>
                    <a:lnTo>
                      <a:pt x="7569" y="62613"/>
                    </a:lnTo>
                    <a:lnTo>
                      <a:pt x="7793" y="63493"/>
                    </a:lnTo>
                    <a:lnTo>
                      <a:pt x="7985" y="64309"/>
                    </a:lnTo>
                    <a:lnTo>
                      <a:pt x="8145" y="65077"/>
                    </a:lnTo>
                    <a:lnTo>
                      <a:pt x="8273" y="65781"/>
                    </a:lnTo>
                    <a:lnTo>
                      <a:pt x="8369" y="66437"/>
                    </a:lnTo>
                    <a:lnTo>
                      <a:pt x="8433" y="67013"/>
                    </a:lnTo>
                    <a:lnTo>
                      <a:pt x="8449" y="67509"/>
                    </a:lnTo>
                    <a:lnTo>
                      <a:pt x="8449" y="67509"/>
                    </a:lnTo>
                    <a:lnTo>
                      <a:pt x="8433" y="67973"/>
                    </a:lnTo>
                    <a:lnTo>
                      <a:pt x="8401" y="68421"/>
                    </a:lnTo>
                    <a:lnTo>
                      <a:pt x="8337" y="68869"/>
                    </a:lnTo>
                    <a:lnTo>
                      <a:pt x="8241" y="69301"/>
                    </a:lnTo>
                    <a:lnTo>
                      <a:pt x="8145" y="69733"/>
                    </a:lnTo>
                    <a:lnTo>
                      <a:pt x="8017" y="70149"/>
                    </a:lnTo>
                    <a:lnTo>
                      <a:pt x="7873" y="70565"/>
                    </a:lnTo>
                    <a:lnTo>
                      <a:pt x="7697" y="70965"/>
                    </a:lnTo>
                    <a:lnTo>
                      <a:pt x="7521" y="71349"/>
                    </a:lnTo>
                    <a:lnTo>
                      <a:pt x="7345" y="71749"/>
                    </a:lnTo>
                    <a:lnTo>
                      <a:pt x="7137" y="72133"/>
                    </a:lnTo>
                    <a:lnTo>
                      <a:pt x="6929" y="72501"/>
                    </a:lnTo>
                    <a:lnTo>
                      <a:pt x="6497" y="73237"/>
                    </a:lnTo>
                    <a:lnTo>
                      <a:pt x="6049" y="73957"/>
                    </a:lnTo>
                    <a:lnTo>
                      <a:pt x="5137" y="75366"/>
                    </a:lnTo>
                    <a:lnTo>
                      <a:pt x="4721" y="76038"/>
                    </a:lnTo>
                    <a:lnTo>
                      <a:pt x="4529" y="76374"/>
                    </a:lnTo>
                    <a:lnTo>
                      <a:pt x="4337" y="76726"/>
                    </a:lnTo>
                    <a:lnTo>
                      <a:pt x="4161" y="77062"/>
                    </a:lnTo>
                    <a:lnTo>
                      <a:pt x="4001" y="77398"/>
                    </a:lnTo>
                    <a:lnTo>
                      <a:pt x="3873" y="77734"/>
                    </a:lnTo>
                    <a:lnTo>
                      <a:pt x="3745" y="78070"/>
                    </a:lnTo>
                    <a:lnTo>
                      <a:pt x="3633" y="78406"/>
                    </a:lnTo>
                    <a:lnTo>
                      <a:pt x="3553" y="78742"/>
                    </a:lnTo>
                    <a:lnTo>
                      <a:pt x="3505" y="79094"/>
                    </a:lnTo>
                    <a:lnTo>
                      <a:pt x="3473" y="79430"/>
                    </a:lnTo>
                    <a:lnTo>
                      <a:pt x="3473" y="79430"/>
                    </a:lnTo>
                    <a:lnTo>
                      <a:pt x="3441" y="80118"/>
                    </a:lnTo>
                    <a:lnTo>
                      <a:pt x="3457" y="80774"/>
                    </a:lnTo>
                    <a:lnTo>
                      <a:pt x="3489" y="81430"/>
                    </a:lnTo>
                    <a:lnTo>
                      <a:pt x="3553" y="82038"/>
                    </a:lnTo>
                    <a:lnTo>
                      <a:pt x="3649" y="82630"/>
                    </a:lnTo>
                    <a:lnTo>
                      <a:pt x="3777" y="83190"/>
                    </a:lnTo>
                    <a:lnTo>
                      <a:pt x="3937" y="83718"/>
                    </a:lnTo>
                    <a:lnTo>
                      <a:pt x="4033" y="83974"/>
                    </a:lnTo>
                    <a:lnTo>
                      <a:pt x="4129" y="84214"/>
                    </a:lnTo>
                    <a:lnTo>
                      <a:pt x="4225" y="84454"/>
                    </a:lnTo>
                    <a:lnTo>
                      <a:pt x="4337" y="84678"/>
                    </a:lnTo>
                    <a:lnTo>
                      <a:pt x="4449" y="84886"/>
                    </a:lnTo>
                    <a:lnTo>
                      <a:pt x="4577" y="85094"/>
                    </a:lnTo>
                    <a:lnTo>
                      <a:pt x="4705" y="85286"/>
                    </a:lnTo>
                    <a:lnTo>
                      <a:pt x="4833" y="85462"/>
                    </a:lnTo>
                    <a:lnTo>
                      <a:pt x="4977" y="85638"/>
                    </a:lnTo>
                    <a:lnTo>
                      <a:pt x="5121" y="85782"/>
                    </a:lnTo>
                    <a:lnTo>
                      <a:pt x="5281" y="85942"/>
                    </a:lnTo>
                    <a:lnTo>
                      <a:pt x="5441" y="86070"/>
                    </a:lnTo>
                    <a:lnTo>
                      <a:pt x="5601" y="86198"/>
                    </a:lnTo>
                    <a:lnTo>
                      <a:pt x="5777" y="86294"/>
                    </a:lnTo>
                    <a:lnTo>
                      <a:pt x="5953" y="86390"/>
                    </a:lnTo>
                    <a:lnTo>
                      <a:pt x="6145" y="86470"/>
                    </a:lnTo>
                    <a:lnTo>
                      <a:pt x="6321" y="86550"/>
                    </a:lnTo>
                    <a:lnTo>
                      <a:pt x="6529" y="86598"/>
                    </a:lnTo>
                    <a:lnTo>
                      <a:pt x="6529" y="86598"/>
                    </a:lnTo>
                    <a:lnTo>
                      <a:pt x="6737" y="86630"/>
                    </a:lnTo>
                    <a:lnTo>
                      <a:pt x="6961" y="86646"/>
                    </a:lnTo>
                    <a:lnTo>
                      <a:pt x="7201" y="86630"/>
                    </a:lnTo>
                    <a:lnTo>
                      <a:pt x="7457" y="86598"/>
                    </a:lnTo>
                    <a:lnTo>
                      <a:pt x="7729" y="86534"/>
                    </a:lnTo>
                    <a:lnTo>
                      <a:pt x="8001" y="86470"/>
                    </a:lnTo>
                    <a:lnTo>
                      <a:pt x="8289" y="86374"/>
                    </a:lnTo>
                    <a:lnTo>
                      <a:pt x="8593" y="86262"/>
                    </a:lnTo>
                    <a:lnTo>
                      <a:pt x="8897" y="86134"/>
                    </a:lnTo>
                    <a:lnTo>
                      <a:pt x="9201" y="85990"/>
                    </a:lnTo>
                    <a:lnTo>
                      <a:pt x="9505" y="85830"/>
                    </a:lnTo>
                    <a:lnTo>
                      <a:pt x="9809" y="85670"/>
                    </a:lnTo>
                    <a:lnTo>
                      <a:pt x="10130" y="85494"/>
                    </a:lnTo>
                    <a:lnTo>
                      <a:pt x="10434" y="85302"/>
                    </a:lnTo>
                    <a:lnTo>
                      <a:pt x="10738" y="85094"/>
                    </a:lnTo>
                    <a:lnTo>
                      <a:pt x="11042" y="84886"/>
                    </a:lnTo>
                    <a:lnTo>
                      <a:pt x="11330" y="84662"/>
                    </a:lnTo>
                    <a:lnTo>
                      <a:pt x="11618" y="84438"/>
                    </a:lnTo>
                    <a:lnTo>
                      <a:pt x="11906" y="84198"/>
                    </a:lnTo>
                    <a:lnTo>
                      <a:pt x="12178" y="83974"/>
                    </a:lnTo>
                    <a:lnTo>
                      <a:pt x="12434" y="83734"/>
                    </a:lnTo>
                    <a:lnTo>
                      <a:pt x="12674" y="83494"/>
                    </a:lnTo>
                    <a:lnTo>
                      <a:pt x="12898" y="83238"/>
                    </a:lnTo>
                    <a:lnTo>
                      <a:pt x="13122" y="82998"/>
                    </a:lnTo>
                    <a:lnTo>
                      <a:pt x="13314" y="82758"/>
                    </a:lnTo>
                    <a:lnTo>
                      <a:pt x="13490" y="82518"/>
                    </a:lnTo>
                    <a:lnTo>
                      <a:pt x="13650" y="82278"/>
                    </a:lnTo>
                    <a:lnTo>
                      <a:pt x="13794" y="82038"/>
                    </a:lnTo>
                    <a:lnTo>
                      <a:pt x="13906" y="81814"/>
                    </a:lnTo>
                    <a:lnTo>
                      <a:pt x="13986" y="81590"/>
                    </a:lnTo>
                    <a:lnTo>
                      <a:pt x="14050" y="81382"/>
                    </a:lnTo>
                    <a:lnTo>
                      <a:pt x="14082" y="81174"/>
                    </a:lnTo>
                    <a:lnTo>
                      <a:pt x="14082" y="81174"/>
                    </a:lnTo>
                    <a:lnTo>
                      <a:pt x="14178" y="80246"/>
                    </a:lnTo>
                    <a:lnTo>
                      <a:pt x="14258" y="79142"/>
                    </a:lnTo>
                    <a:lnTo>
                      <a:pt x="14386" y="77926"/>
                    </a:lnTo>
                    <a:lnTo>
                      <a:pt x="14530" y="76646"/>
                    </a:lnTo>
                    <a:lnTo>
                      <a:pt x="14610" y="76006"/>
                    </a:lnTo>
                    <a:lnTo>
                      <a:pt x="14706" y="75382"/>
                    </a:lnTo>
                    <a:lnTo>
                      <a:pt x="14818" y="74774"/>
                    </a:lnTo>
                    <a:lnTo>
                      <a:pt x="14946" y="74181"/>
                    </a:lnTo>
                    <a:lnTo>
                      <a:pt x="15090" y="73637"/>
                    </a:lnTo>
                    <a:lnTo>
                      <a:pt x="15234" y="73141"/>
                    </a:lnTo>
                    <a:lnTo>
                      <a:pt x="15410" y="72677"/>
                    </a:lnTo>
                    <a:lnTo>
                      <a:pt x="15506" y="72469"/>
                    </a:lnTo>
                    <a:lnTo>
                      <a:pt x="15602" y="72277"/>
                    </a:lnTo>
                    <a:lnTo>
                      <a:pt x="15602" y="72277"/>
                    </a:lnTo>
                    <a:lnTo>
                      <a:pt x="15698" y="72101"/>
                    </a:lnTo>
                    <a:lnTo>
                      <a:pt x="15778" y="71909"/>
                    </a:lnTo>
                    <a:lnTo>
                      <a:pt x="15826" y="71701"/>
                    </a:lnTo>
                    <a:lnTo>
                      <a:pt x="15858" y="71509"/>
                    </a:lnTo>
                    <a:lnTo>
                      <a:pt x="15874" y="71285"/>
                    </a:lnTo>
                    <a:lnTo>
                      <a:pt x="15874" y="71077"/>
                    </a:lnTo>
                    <a:lnTo>
                      <a:pt x="15874" y="70853"/>
                    </a:lnTo>
                    <a:lnTo>
                      <a:pt x="15842" y="70629"/>
                    </a:lnTo>
                    <a:lnTo>
                      <a:pt x="15810" y="70405"/>
                    </a:lnTo>
                    <a:lnTo>
                      <a:pt x="15746" y="70165"/>
                    </a:lnTo>
                    <a:lnTo>
                      <a:pt x="15618" y="69669"/>
                    </a:lnTo>
                    <a:lnTo>
                      <a:pt x="15442" y="69173"/>
                    </a:lnTo>
                    <a:lnTo>
                      <a:pt x="15234" y="68645"/>
                    </a:lnTo>
                    <a:lnTo>
                      <a:pt x="14994" y="68117"/>
                    </a:lnTo>
                    <a:lnTo>
                      <a:pt x="14738" y="67573"/>
                    </a:lnTo>
                    <a:lnTo>
                      <a:pt x="14210" y="66437"/>
                    </a:lnTo>
                    <a:lnTo>
                      <a:pt x="13938" y="65845"/>
                    </a:lnTo>
                    <a:lnTo>
                      <a:pt x="13682" y="65253"/>
                    </a:lnTo>
                    <a:lnTo>
                      <a:pt x="13442" y="64645"/>
                    </a:lnTo>
                    <a:lnTo>
                      <a:pt x="13218" y="64053"/>
                    </a:lnTo>
                    <a:lnTo>
                      <a:pt x="13218" y="64053"/>
                    </a:lnTo>
                    <a:lnTo>
                      <a:pt x="13122" y="63717"/>
                    </a:lnTo>
                    <a:lnTo>
                      <a:pt x="13042" y="63317"/>
                    </a:lnTo>
                    <a:lnTo>
                      <a:pt x="12978" y="62885"/>
                    </a:lnTo>
                    <a:lnTo>
                      <a:pt x="12914" y="62389"/>
                    </a:lnTo>
                    <a:lnTo>
                      <a:pt x="12866" y="61861"/>
                    </a:lnTo>
                    <a:lnTo>
                      <a:pt x="12818" y="61285"/>
                    </a:lnTo>
                    <a:lnTo>
                      <a:pt x="12786" y="60677"/>
                    </a:lnTo>
                    <a:lnTo>
                      <a:pt x="12754" y="60037"/>
                    </a:lnTo>
                    <a:lnTo>
                      <a:pt x="12738" y="58660"/>
                    </a:lnTo>
                    <a:lnTo>
                      <a:pt x="12738" y="57204"/>
                    </a:lnTo>
                    <a:lnTo>
                      <a:pt x="12754" y="55668"/>
                    </a:lnTo>
                    <a:lnTo>
                      <a:pt x="12786" y="54100"/>
                    </a:lnTo>
                    <a:lnTo>
                      <a:pt x="12882" y="50980"/>
                    </a:lnTo>
                    <a:lnTo>
                      <a:pt x="12978" y="48036"/>
                    </a:lnTo>
                    <a:lnTo>
                      <a:pt x="13010" y="46724"/>
                    </a:lnTo>
                    <a:lnTo>
                      <a:pt x="13026" y="45540"/>
                    </a:lnTo>
                    <a:lnTo>
                      <a:pt x="13026" y="44499"/>
                    </a:lnTo>
                    <a:lnTo>
                      <a:pt x="13010" y="43667"/>
                    </a:lnTo>
                    <a:lnTo>
                      <a:pt x="13010" y="43667"/>
                    </a:lnTo>
                    <a:lnTo>
                      <a:pt x="12914" y="42339"/>
                    </a:lnTo>
                    <a:lnTo>
                      <a:pt x="12802" y="41187"/>
                    </a:lnTo>
                    <a:lnTo>
                      <a:pt x="12690" y="40131"/>
                    </a:lnTo>
                    <a:lnTo>
                      <a:pt x="12578" y="39059"/>
                    </a:lnTo>
                    <a:lnTo>
                      <a:pt x="12450" y="37907"/>
                    </a:lnTo>
                    <a:lnTo>
                      <a:pt x="12338" y="36531"/>
                    </a:lnTo>
                    <a:lnTo>
                      <a:pt x="12226" y="34883"/>
                    </a:lnTo>
                    <a:lnTo>
                      <a:pt x="12178" y="33907"/>
                    </a:lnTo>
                    <a:lnTo>
                      <a:pt x="12146" y="32835"/>
                    </a:lnTo>
                    <a:lnTo>
                      <a:pt x="12146" y="32835"/>
                    </a:lnTo>
                    <a:lnTo>
                      <a:pt x="12130" y="32259"/>
                    </a:lnTo>
                    <a:lnTo>
                      <a:pt x="12130" y="31683"/>
                    </a:lnTo>
                    <a:lnTo>
                      <a:pt x="12146" y="31107"/>
                    </a:lnTo>
                    <a:lnTo>
                      <a:pt x="12194" y="30531"/>
                    </a:lnTo>
                    <a:lnTo>
                      <a:pt x="12242" y="29939"/>
                    </a:lnTo>
                    <a:lnTo>
                      <a:pt x="12290" y="29346"/>
                    </a:lnTo>
                    <a:lnTo>
                      <a:pt x="12450" y="28130"/>
                    </a:lnTo>
                    <a:lnTo>
                      <a:pt x="12626" y="26882"/>
                    </a:lnTo>
                    <a:lnTo>
                      <a:pt x="12850" y="25586"/>
                    </a:lnTo>
                    <a:lnTo>
                      <a:pt x="13298" y="22834"/>
                    </a:lnTo>
                    <a:lnTo>
                      <a:pt x="13538" y="21362"/>
                    </a:lnTo>
                    <a:lnTo>
                      <a:pt x="13746" y="19826"/>
                    </a:lnTo>
                    <a:lnTo>
                      <a:pt x="13954" y="18226"/>
                    </a:lnTo>
                    <a:lnTo>
                      <a:pt x="14034" y="17378"/>
                    </a:lnTo>
                    <a:lnTo>
                      <a:pt x="14114" y="16530"/>
                    </a:lnTo>
                    <a:lnTo>
                      <a:pt x="14194" y="15650"/>
                    </a:lnTo>
                    <a:lnTo>
                      <a:pt x="14242" y="14737"/>
                    </a:lnTo>
                    <a:lnTo>
                      <a:pt x="14290" y="13809"/>
                    </a:lnTo>
                    <a:lnTo>
                      <a:pt x="14322" y="12849"/>
                    </a:lnTo>
                    <a:lnTo>
                      <a:pt x="14354" y="11873"/>
                    </a:lnTo>
                    <a:lnTo>
                      <a:pt x="14354" y="10865"/>
                    </a:lnTo>
                    <a:lnTo>
                      <a:pt x="14338" y="9841"/>
                    </a:lnTo>
                    <a:lnTo>
                      <a:pt x="14306" y="8769"/>
                    </a:lnTo>
                    <a:lnTo>
                      <a:pt x="14306" y="8769"/>
                    </a:lnTo>
                    <a:lnTo>
                      <a:pt x="14274" y="8241"/>
                    </a:lnTo>
                    <a:lnTo>
                      <a:pt x="14226" y="7729"/>
                    </a:lnTo>
                    <a:lnTo>
                      <a:pt x="14162" y="7233"/>
                    </a:lnTo>
                    <a:lnTo>
                      <a:pt x="14066" y="6753"/>
                    </a:lnTo>
                    <a:lnTo>
                      <a:pt x="13970" y="6289"/>
                    </a:lnTo>
                    <a:lnTo>
                      <a:pt x="13842" y="5841"/>
                    </a:lnTo>
                    <a:lnTo>
                      <a:pt x="13714" y="5425"/>
                    </a:lnTo>
                    <a:lnTo>
                      <a:pt x="13554" y="5009"/>
                    </a:lnTo>
                    <a:lnTo>
                      <a:pt x="13394" y="4609"/>
                    </a:lnTo>
                    <a:lnTo>
                      <a:pt x="13202" y="4241"/>
                    </a:lnTo>
                    <a:lnTo>
                      <a:pt x="13010" y="3873"/>
                    </a:lnTo>
                    <a:lnTo>
                      <a:pt x="12802" y="3521"/>
                    </a:lnTo>
                    <a:lnTo>
                      <a:pt x="12578" y="3201"/>
                    </a:lnTo>
                    <a:lnTo>
                      <a:pt x="12354" y="2881"/>
                    </a:lnTo>
                    <a:lnTo>
                      <a:pt x="12098" y="2593"/>
                    </a:lnTo>
                    <a:lnTo>
                      <a:pt x="11858" y="2305"/>
                    </a:lnTo>
                    <a:lnTo>
                      <a:pt x="11586" y="2049"/>
                    </a:lnTo>
                    <a:lnTo>
                      <a:pt x="11314" y="1809"/>
                    </a:lnTo>
                    <a:lnTo>
                      <a:pt x="11026" y="1569"/>
                    </a:lnTo>
                    <a:lnTo>
                      <a:pt x="10738" y="1361"/>
                    </a:lnTo>
                    <a:lnTo>
                      <a:pt x="10450" y="1153"/>
                    </a:lnTo>
                    <a:lnTo>
                      <a:pt x="10146" y="977"/>
                    </a:lnTo>
                    <a:lnTo>
                      <a:pt x="9841" y="801"/>
                    </a:lnTo>
                    <a:lnTo>
                      <a:pt x="9521" y="657"/>
                    </a:lnTo>
                    <a:lnTo>
                      <a:pt x="9201" y="529"/>
                    </a:lnTo>
                    <a:lnTo>
                      <a:pt x="8881" y="401"/>
                    </a:lnTo>
                    <a:lnTo>
                      <a:pt x="8545" y="305"/>
                    </a:lnTo>
                    <a:lnTo>
                      <a:pt x="8225" y="209"/>
                    </a:lnTo>
                    <a:lnTo>
                      <a:pt x="7889" y="145"/>
                    </a:lnTo>
                    <a:lnTo>
                      <a:pt x="7553" y="81"/>
                    </a:lnTo>
                    <a:lnTo>
                      <a:pt x="7233" y="49"/>
                    </a:lnTo>
                    <a:lnTo>
                      <a:pt x="6897" y="17"/>
                    </a:lnTo>
                    <a:lnTo>
                      <a:pt x="6561" y="1"/>
                    </a:lnTo>
                    <a:lnTo>
                      <a:pt x="6225" y="17"/>
                    </a:lnTo>
                    <a:lnTo>
                      <a:pt x="5905" y="33"/>
                    </a:lnTo>
                    <a:lnTo>
                      <a:pt x="5569" y="65"/>
                    </a:lnTo>
                    <a:lnTo>
                      <a:pt x="5249" y="113"/>
                    </a:lnTo>
                    <a:lnTo>
                      <a:pt x="4929" y="193"/>
                    </a:lnTo>
                    <a:lnTo>
                      <a:pt x="4609" y="273"/>
                    </a:lnTo>
                    <a:lnTo>
                      <a:pt x="4289" y="369"/>
                    </a:lnTo>
                    <a:lnTo>
                      <a:pt x="3985" y="481"/>
                    </a:lnTo>
                    <a:lnTo>
                      <a:pt x="3697" y="593"/>
                    </a:lnTo>
                    <a:lnTo>
                      <a:pt x="3393" y="737"/>
                    </a:lnTo>
                    <a:lnTo>
                      <a:pt x="3121" y="897"/>
                    </a:lnTo>
                    <a:lnTo>
                      <a:pt x="2833" y="1073"/>
                    </a:lnTo>
                    <a:lnTo>
                      <a:pt x="2577" y="1249"/>
                    </a:lnTo>
                    <a:lnTo>
                      <a:pt x="2305" y="1457"/>
                    </a:lnTo>
                    <a:lnTo>
                      <a:pt x="2065" y="1665"/>
                    </a:lnTo>
                    <a:lnTo>
                      <a:pt x="1825" y="1889"/>
                    </a:lnTo>
                    <a:lnTo>
                      <a:pt x="1601" y="2145"/>
                    </a:lnTo>
                    <a:lnTo>
                      <a:pt x="1393" y="2401"/>
                    </a:lnTo>
                    <a:lnTo>
                      <a:pt x="1185" y="2673"/>
                    </a:lnTo>
                    <a:lnTo>
                      <a:pt x="993" y="2961"/>
                    </a:lnTo>
                    <a:lnTo>
                      <a:pt x="817" y="3249"/>
                    </a:lnTo>
                    <a:lnTo>
                      <a:pt x="673" y="3569"/>
                    </a:lnTo>
                    <a:lnTo>
                      <a:pt x="529" y="3905"/>
                    </a:lnTo>
                    <a:lnTo>
                      <a:pt x="401" y="4241"/>
                    </a:lnTo>
                    <a:lnTo>
                      <a:pt x="289" y="4593"/>
                    </a:lnTo>
                    <a:lnTo>
                      <a:pt x="193" y="4977"/>
                    </a:lnTo>
                    <a:lnTo>
                      <a:pt x="113" y="5361"/>
                    </a:lnTo>
                    <a:lnTo>
                      <a:pt x="49" y="5761"/>
                    </a:lnTo>
                    <a:lnTo>
                      <a:pt x="17" y="6177"/>
                    </a:lnTo>
                    <a:lnTo>
                      <a:pt x="1" y="6593"/>
                    </a:lnTo>
                    <a:lnTo>
                      <a:pt x="1" y="7041"/>
                    </a:lnTo>
                    <a:lnTo>
                      <a:pt x="1" y="7041"/>
                    </a:lnTo>
                    <a:close/>
                  </a:path>
                </a:pathLst>
              </a:custGeom>
              <a:solidFill>
                <a:srgbClr val="F9B3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9" name="Google Shape;1418;p34">
                <a:extLst>
                  <a:ext uri="{FF2B5EF4-FFF2-40B4-BE49-F238E27FC236}">
                    <a16:creationId xmlns:a16="http://schemas.microsoft.com/office/drawing/2014/main" id="{F63485F2-38C7-CA27-A6EF-71AA7AF59CF9}"/>
                  </a:ext>
                </a:extLst>
              </p:cNvPr>
              <p:cNvSpPr/>
              <p:nvPr/>
            </p:nvSpPr>
            <p:spPr>
              <a:xfrm>
                <a:off x="937746" y="2889153"/>
                <a:ext cx="387016" cy="1518656"/>
              </a:xfrm>
              <a:custGeom>
                <a:avLst/>
                <a:gdLst/>
                <a:ahLst/>
                <a:cxnLst/>
                <a:rect l="l" t="t" r="r" b="b"/>
                <a:pathLst>
                  <a:path w="20450" h="80246" extrusionOk="0">
                    <a:moveTo>
                      <a:pt x="49" y="5729"/>
                    </a:moveTo>
                    <a:lnTo>
                      <a:pt x="49" y="5729"/>
                    </a:lnTo>
                    <a:lnTo>
                      <a:pt x="65" y="6337"/>
                    </a:lnTo>
                    <a:lnTo>
                      <a:pt x="113" y="6977"/>
                    </a:lnTo>
                    <a:lnTo>
                      <a:pt x="193" y="7665"/>
                    </a:lnTo>
                    <a:lnTo>
                      <a:pt x="289" y="8385"/>
                    </a:lnTo>
                    <a:lnTo>
                      <a:pt x="417" y="9153"/>
                    </a:lnTo>
                    <a:lnTo>
                      <a:pt x="577" y="9953"/>
                    </a:lnTo>
                    <a:lnTo>
                      <a:pt x="737" y="10785"/>
                    </a:lnTo>
                    <a:lnTo>
                      <a:pt x="929" y="11633"/>
                    </a:lnTo>
                    <a:lnTo>
                      <a:pt x="1137" y="12513"/>
                    </a:lnTo>
                    <a:lnTo>
                      <a:pt x="1361" y="13393"/>
                    </a:lnTo>
                    <a:lnTo>
                      <a:pt x="1841" y="15233"/>
                    </a:lnTo>
                    <a:lnTo>
                      <a:pt x="2353" y="17073"/>
                    </a:lnTo>
                    <a:lnTo>
                      <a:pt x="2865" y="18930"/>
                    </a:lnTo>
                    <a:lnTo>
                      <a:pt x="3905" y="22498"/>
                    </a:lnTo>
                    <a:lnTo>
                      <a:pt x="4385" y="24162"/>
                    </a:lnTo>
                    <a:lnTo>
                      <a:pt x="4801" y="25698"/>
                    </a:lnTo>
                    <a:lnTo>
                      <a:pt x="5169" y="27090"/>
                    </a:lnTo>
                    <a:lnTo>
                      <a:pt x="5313" y="27714"/>
                    </a:lnTo>
                    <a:lnTo>
                      <a:pt x="5441" y="28290"/>
                    </a:lnTo>
                    <a:lnTo>
                      <a:pt x="5553" y="28802"/>
                    </a:lnTo>
                    <a:lnTo>
                      <a:pt x="5633" y="29266"/>
                    </a:lnTo>
                    <a:lnTo>
                      <a:pt x="5665" y="29666"/>
                    </a:lnTo>
                    <a:lnTo>
                      <a:pt x="5681" y="30018"/>
                    </a:lnTo>
                    <a:lnTo>
                      <a:pt x="5681" y="30018"/>
                    </a:lnTo>
                    <a:lnTo>
                      <a:pt x="5681" y="30306"/>
                    </a:lnTo>
                    <a:lnTo>
                      <a:pt x="5665" y="30610"/>
                    </a:lnTo>
                    <a:lnTo>
                      <a:pt x="5617" y="31170"/>
                    </a:lnTo>
                    <a:lnTo>
                      <a:pt x="5537" y="31730"/>
                    </a:lnTo>
                    <a:lnTo>
                      <a:pt x="5425" y="32258"/>
                    </a:lnTo>
                    <a:lnTo>
                      <a:pt x="5313" y="32771"/>
                    </a:lnTo>
                    <a:lnTo>
                      <a:pt x="5185" y="33299"/>
                    </a:lnTo>
                    <a:lnTo>
                      <a:pt x="4929" y="34323"/>
                    </a:lnTo>
                    <a:lnTo>
                      <a:pt x="4817" y="34851"/>
                    </a:lnTo>
                    <a:lnTo>
                      <a:pt x="4721" y="35379"/>
                    </a:lnTo>
                    <a:lnTo>
                      <a:pt x="4641" y="35923"/>
                    </a:lnTo>
                    <a:lnTo>
                      <a:pt x="4593" y="36499"/>
                    </a:lnTo>
                    <a:lnTo>
                      <a:pt x="4577" y="36803"/>
                    </a:lnTo>
                    <a:lnTo>
                      <a:pt x="4577" y="37107"/>
                    </a:lnTo>
                    <a:lnTo>
                      <a:pt x="4593" y="37411"/>
                    </a:lnTo>
                    <a:lnTo>
                      <a:pt x="4609" y="37731"/>
                    </a:lnTo>
                    <a:lnTo>
                      <a:pt x="4641" y="38067"/>
                    </a:lnTo>
                    <a:lnTo>
                      <a:pt x="4689" y="38403"/>
                    </a:lnTo>
                    <a:lnTo>
                      <a:pt x="4753" y="38755"/>
                    </a:lnTo>
                    <a:lnTo>
                      <a:pt x="4817" y="39123"/>
                    </a:lnTo>
                    <a:lnTo>
                      <a:pt x="4817" y="39123"/>
                    </a:lnTo>
                    <a:lnTo>
                      <a:pt x="5249" y="40931"/>
                    </a:lnTo>
                    <a:lnTo>
                      <a:pt x="5825" y="43299"/>
                    </a:lnTo>
                    <a:lnTo>
                      <a:pt x="6497" y="46019"/>
                    </a:lnTo>
                    <a:lnTo>
                      <a:pt x="7185" y="48868"/>
                    </a:lnTo>
                    <a:lnTo>
                      <a:pt x="7841" y="51636"/>
                    </a:lnTo>
                    <a:lnTo>
                      <a:pt x="8129" y="52932"/>
                    </a:lnTo>
                    <a:lnTo>
                      <a:pt x="8385" y="54116"/>
                    </a:lnTo>
                    <a:lnTo>
                      <a:pt x="8593" y="55172"/>
                    </a:lnTo>
                    <a:lnTo>
                      <a:pt x="8753" y="56084"/>
                    </a:lnTo>
                    <a:lnTo>
                      <a:pt x="8865" y="56804"/>
                    </a:lnTo>
                    <a:lnTo>
                      <a:pt x="8881" y="57092"/>
                    </a:lnTo>
                    <a:lnTo>
                      <a:pt x="8897" y="57316"/>
                    </a:lnTo>
                    <a:lnTo>
                      <a:pt x="8897" y="57316"/>
                    </a:lnTo>
                    <a:lnTo>
                      <a:pt x="8881" y="57732"/>
                    </a:lnTo>
                    <a:lnTo>
                      <a:pt x="8817" y="58148"/>
                    </a:lnTo>
                    <a:lnTo>
                      <a:pt x="8753" y="58580"/>
                    </a:lnTo>
                    <a:lnTo>
                      <a:pt x="8641" y="59012"/>
                    </a:lnTo>
                    <a:lnTo>
                      <a:pt x="8529" y="59444"/>
                    </a:lnTo>
                    <a:lnTo>
                      <a:pt x="8385" y="59876"/>
                    </a:lnTo>
                    <a:lnTo>
                      <a:pt x="8113" y="60740"/>
                    </a:lnTo>
                    <a:lnTo>
                      <a:pt x="7841" y="61604"/>
                    </a:lnTo>
                    <a:lnTo>
                      <a:pt x="7729" y="62036"/>
                    </a:lnTo>
                    <a:lnTo>
                      <a:pt x="7633" y="62452"/>
                    </a:lnTo>
                    <a:lnTo>
                      <a:pt x="7553" y="62853"/>
                    </a:lnTo>
                    <a:lnTo>
                      <a:pt x="7521" y="63253"/>
                    </a:lnTo>
                    <a:lnTo>
                      <a:pt x="7505" y="63637"/>
                    </a:lnTo>
                    <a:lnTo>
                      <a:pt x="7521" y="63829"/>
                    </a:lnTo>
                    <a:lnTo>
                      <a:pt x="7537" y="64021"/>
                    </a:lnTo>
                    <a:lnTo>
                      <a:pt x="7537" y="64021"/>
                    </a:lnTo>
                    <a:lnTo>
                      <a:pt x="7601" y="64389"/>
                    </a:lnTo>
                    <a:lnTo>
                      <a:pt x="7697" y="64725"/>
                    </a:lnTo>
                    <a:lnTo>
                      <a:pt x="7793" y="65061"/>
                    </a:lnTo>
                    <a:lnTo>
                      <a:pt x="7921" y="65365"/>
                    </a:lnTo>
                    <a:lnTo>
                      <a:pt x="8177" y="65989"/>
                    </a:lnTo>
                    <a:lnTo>
                      <a:pt x="8465" y="66613"/>
                    </a:lnTo>
                    <a:lnTo>
                      <a:pt x="8593" y="66933"/>
                    </a:lnTo>
                    <a:lnTo>
                      <a:pt x="8721" y="67269"/>
                    </a:lnTo>
                    <a:lnTo>
                      <a:pt x="8833" y="67605"/>
                    </a:lnTo>
                    <a:lnTo>
                      <a:pt x="8945" y="67973"/>
                    </a:lnTo>
                    <a:lnTo>
                      <a:pt x="9025" y="68357"/>
                    </a:lnTo>
                    <a:lnTo>
                      <a:pt x="9105" y="68773"/>
                    </a:lnTo>
                    <a:lnTo>
                      <a:pt x="9137" y="69205"/>
                    </a:lnTo>
                    <a:lnTo>
                      <a:pt x="9153" y="69685"/>
                    </a:lnTo>
                    <a:lnTo>
                      <a:pt x="9153" y="69685"/>
                    </a:lnTo>
                    <a:lnTo>
                      <a:pt x="9169" y="70181"/>
                    </a:lnTo>
                    <a:lnTo>
                      <a:pt x="9185" y="70677"/>
                    </a:lnTo>
                    <a:lnTo>
                      <a:pt x="9217" y="71205"/>
                    </a:lnTo>
                    <a:lnTo>
                      <a:pt x="9249" y="71733"/>
                    </a:lnTo>
                    <a:lnTo>
                      <a:pt x="9313" y="72261"/>
                    </a:lnTo>
                    <a:lnTo>
                      <a:pt x="9361" y="72789"/>
                    </a:lnTo>
                    <a:lnTo>
                      <a:pt x="9441" y="73301"/>
                    </a:lnTo>
                    <a:lnTo>
                      <a:pt x="9521" y="73813"/>
                    </a:lnTo>
                    <a:lnTo>
                      <a:pt x="9617" y="74309"/>
                    </a:lnTo>
                    <a:lnTo>
                      <a:pt x="9713" y="74805"/>
                    </a:lnTo>
                    <a:lnTo>
                      <a:pt x="9809" y="75269"/>
                    </a:lnTo>
                    <a:lnTo>
                      <a:pt x="9921" y="75701"/>
                    </a:lnTo>
                    <a:lnTo>
                      <a:pt x="10049" y="76117"/>
                    </a:lnTo>
                    <a:lnTo>
                      <a:pt x="10161" y="76501"/>
                    </a:lnTo>
                    <a:lnTo>
                      <a:pt x="10289" y="76837"/>
                    </a:lnTo>
                    <a:lnTo>
                      <a:pt x="10433" y="77141"/>
                    </a:lnTo>
                    <a:lnTo>
                      <a:pt x="10433" y="77141"/>
                    </a:lnTo>
                    <a:lnTo>
                      <a:pt x="10513" y="77285"/>
                    </a:lnTo>
                    <a:lnTo>
                      <a:pt x="10641" y="77445"/>
                    </a:lnTo>
                    <a:lnTo>
                      <a:pt x="10801" y="77606"/>
                    </a:lnTo>
                    <a:lnTo>
                      <a:pt x="10977" y="77766"/>
                    </a:lnTo>
                    <a:lnTo>
                      <a:pt x="11201" y="77926"/>
                    </a:lnTo>
                    <a:lnTo>
                      <a:pt x="11441" y="78102"/>
                    </a:lnTo>
                    <a:lnTo>
                      <a:pt x="11713" y="78278"/>
                    </a:lnTo>
                    <a:lnTo>
                      <a:pt x="12001" y="78438"/>
                    </a:lnTo>
                    <a:lnTo>
                      <a:pt x="12321" y="78614"/>
                    </a:lnTo>
                    <a:lnTo>
                      <a:pt x="12642" y="78774"/>
                    </a:lnTo>
                    <a:lnTo>
                      <a:pt x="13346" y="79094"/>
                    </a:lnTo>
                    <a:lnTo>
                      <a:pt x="14098" y="79382"/>
                    </a:lnTo>
                    <a:lnTo>
                      <a:pt x="14482" y="79526"/>
                    </a:lnTo>
                    <a:lnTo>
                      <a:pt x="14866" y="79654"/>
                    </a:lnTo>
                    <a:lnTo>
                      <a:pt x="15266" y="79782"/>
                    </a:lnTo>
                    <a:lnTo>
                      <a:pt x="15650" y="79878"/>
                    </a:lnTo>
                    <a:lnTo>
                      <a:pt x="16034" y="79974"/>
                    </a:lnTo>
                    <a:lnTo>
                      <a:pt x="16418" y="80070"/>
                    </a:lnTo>
                    <a:lnTo>
                      <a:pt x="16786" y="80134"/>
                    </a:lnTo>
                    <a:lnTo>
                      <a:pt x="17154" y="80182"/>
                    </a:lnTo>
                    <a:lnTo>
                      <a:pt x="17506" y="80214"/>
                    </a:lnTo>
                    <a:lnTo>
                      <a:pt x="17842" y="80246"/>
                    </a:lnTo>
                    <a:lnTo>
                      <a:pt x="18162" y="80246"/>
                    </a:lnTo>
                    <a:lnTo>
                      <a:pt x="18450" y="80214"/>
                    </a:lnTo>
                    <a:lnTo>
                      <a:pt x="18738" y="80182"/>
                    </a:lnTo>
                    <a:lnTo>
                      <a:pt x="18994" y="80118"/>
                    </a:lnTo>
                    <a:lnTo>
                      <a:pt x="19218" y="80038"/>
                    </a:lnTo>
                    <a:lnTo>
                      <a:pt x="19426" y="79926"/>
                    </a:lnTo>
                    <a:lnTo>
                      <a:pt x="19506" y="79862"/>
                    </a:lnTo>
                    <a:lnTo>
                      <a:pt x="19586" y="79782"/>
                    </a:lnTo>
                    <a:lnTo>
                      <a:pt x="19666" y="79718"/>
                    </a:lnTo>
                    <a:lnTo>
                      <a:pt x="19730" y="79622"/>
                    </a:lnTo>
                    <a:lnTo>
                      <a:pt x="19730" y="79622"/>
                    </a:lnTo>
                    <a:lnTo>
                      <a:pt x="19842" y="79446"/>
                    </a:lnTo>
                    <a:lnTo>
                      <a:pt x="19938" y="79238"/>
                    </a:lnTo>
                    <a:lnTo>
                      <a:pt x="20034" y="79030"/>
                    </a:lnTo>
                    <a:lnTo>
                      <a:pt x="20114" y="78790"/>
                    </a:lnTo>
                    <a:lnTo>
                      <a:pt x="20194" y="78534"/>
                    </a:lnTo>
                    <a:lnTo>
                      <a:pt x="20258" y="78278"/>
                    </a:lnTo>
                    <a:lnTo>
                      <a:pt x="20306" y="77990"/>
                    </a:lnTo>
                    <a:lnTo>
                      <a:pt x="20354" y="77702"/>
                    </a:lnTo>
                    <a:lnTo>
                      <a:pt x="20418" y="77109"/>
                    </a:lnTo>
                    <a:lnTo>
                      <a:pt x="20450" y="76469"/>
                    </a:lnTo>
                    <a:lnTo>
                      <a:pt x="20450" y="75813"/>
                    </a:lnTo>
                    <a:lnTo>
                      <a:pt x="20434" y="75157"/>
                    </a:lnTo>
                    <a:lnTo>
                      <a:pt x="20386" y="74485"/>
                    </a:lnTo>
                    <a:lnTo>
                      <a:pt x="20306" y="73829"/>
                    </a:lnTo>
                    <a:lnTo>
                      <a:pt x="20226" y="73173"/>
                    </a:lnTo>
                    <a:lnTo>
                      <a:pt x="20114" y="72565"/>
                    </a:lnTo>
                    <a:lnTo>
                      <a:pt x="20002" y="71973"/>
                    </a:lnTo>
                    <a:lnTo>
                      <a:pt x="19874" y="71445"/>
                    </a:lnTo>
                    <a:lnTo>
                      <a:pt x="19730" y="70965"/>
                    </a:lnTo>
                    <a:lnTo>
                      <a:pt x="19586" y="70549"/>
                    </a:lnTo>
                    <a:lnTo>
                      <a:pt x="19586" y="70549"/>
                    </a:lnTo>
                    <a:lnTo>
                      <a:pt x="19410" y="70133"/>
                    </a:lnTo>
                    <a:lnTo>
                      <a:pt x="19186" y="69653"/>
                    </a:lnTo>
                    <a:lnTo>
                      <a:pt x="18898" y="69125"/>
                    </a:lnTo>
                    <a:lnTo>
                      <a:pt x="18562" y="68533"/>
                    </a:lnTo>
                    <a:lnTo>
                      <a:pt x="17826" y="67205"/>
                    </a:lnTo>
                    <a:lnTo>
                      <a:pt x="17442" y="66485"/>
                    </a:lnTo>
                    <a:lnTo>
                      <a:pt x="17042" y="65717"/>
                    </a:lnTo>
                    <a:lnTo>
                      <a:pt x="16642" y="64933"/>
                    </a:lnTo>
                    <a:lnTo>
                      <a:pt x="16274" y="64117"/>
                    </a:lnTo>
                    <a:lnTo>
                      <a:pt x="15922" y="63269"/>
                    </a:lnTo>
                    <a:lnTo>
                      <a:pt x="15762" y="62853"/>
                    </a:lnTo>
                    <a:lnTo>
                      <a:pt x="15602" y="62420"/>
                    </a:lnTo>
                    <a:lnTo>
                      <a:pt x="15458" y="61988"/>
                    </a:lnTo>
                    <a:lnTo>
                      <a:pt x="15330" y="61556"/>
                    </a:lnTo>
                    <a:lnTo>
                      <a:pt x="15202" y="61124"/>
                    </a:lnTo>
                    <a:lnTo>
                      <a:pt x="15106" y="60676"/>
                    </a:lnTo>
                    <a:lnTo>
                      <a:pt x="15010" y="60244"/>
                    </a:lnTo>
                    <a:lnTo>
                      <a:pt x="14930" y="59812"/>
                    </a:lnTo>
                    <a:lnTo>
                      <a:pt x="14882" y="59364"/>
                    </a:lnTo>
                    <a:lnTo>
                      <a:pt x="14834" y="58932"/>
                    </a:lnTo>
                    <a:lnTo>
                      <a:pt x="14834" y="58932"/>
                    </a:lnTo>
                    <a:lnTo>
                      <a:pt x="14818" y="58468"/>
                    </a:lnTo>
                    <a:lnTo>
                      <a:pt x="14818" y="57988"/>
                    </a:lnTo>
                    <a:lnTo>
                      <a:pt x="14818" y="57460"/>
                    </a:lnTo>
                    <a:lnTo>
                      <a:pt x="14834" y="56900"/>
                    </a:lnTo>
                    <a:lnTo>
                      <a:pt x="14914" y="55684"/>
                    </a:lnTo>
                    <a:lnTo>
                      <a:pt x="15026" y="54388"/>
                    </a:lnTo>
                    <a:lnTo>
                      <a:pt x="15170" y="53012"/>
                    </a:lnTo>
                    <a:lnTo>
                      <a:pt x="15346" y="51572"/>
                    </a:lnTo>
                    <a:lnTo>
                      <a:pt x="15730" y="48628"/>
                    </a:lnTo>
                    <a:lnTo>
                      <a:pt x="16098" y="45731"/>
                    </a:lnTo>
                    <a:lnTo>
                      <a:pt x="16258" y="44339"/>
                    </a:lnTo>
                    <a:lnTo>
                      <a:pt x="16386" y="43027"/>
                    </a:lnTo>
                    <a:lnTo>
                      <a:pt x="16498" y="41795"/>
                    </a:lnTo>
                    <a:lnTo>
                      <a:pt x="16530" y="41235"/>
                    </a:lnTo>
                    <a:lnTo>
                      <a:pt x="16546" y="40691"/>
                    </a:lnTo>
                    <a:lnTo>
                      <a:pt x="16562" y="40179"/>
                    </a:lnTo>
                    <a:lnTo>
                      <a:pt x="16562" y="39715"/>
                    </a:lnTo>
                    <a:lnTo>
                      <a:pt x="16546" y="39283"/>
                    </a:lnTo>
                    <a:lnTo>
                      <a:pt x="16514" y="38899"/>
                    </a:lnTo>
                    <a:lnTo>
                      <a:pt x="16514" y="38899"/>
                    </a:lnTo>
                    <a:lnTo>
                      <a:pt x="16466" y="38531"/>
                    </a:lnTo>
                    <a:lnTo>
                      <a:pt x="16402" y="38195"/>
                    </a:lnTo>
                    <a:lnTo>
                      <a:pt x="16338" y="37843"/>
                    </a:lnTo>
                    <a:lnTo>
                      <a:pt x="16274" y="37523"/>
                    </a:lnTo>
                    <a:lnTo>
                      <a:pt x="16098" y="36883"/>
                    </a:lnTo>
                    <a:lnTo>
                      <a:pt x="15890" y="36275"/>
                    </a:lnTo>
                    <a:lnTo>
                      <a:pt x="15666" y="35699"/>
                    </a:lnTo>
                    <a:lnTo>
                      <a:pt x="15442" y="35123"/>
                    </a:lnTo>
                    <a:lnTo>
                      <a:pt x="14946" y="34019"/>
                    </a:lnTo>
                    <a:lnTo>
                      <a:pt x="14706" y="33475"/>
                    </a:lnTo>
                    <a:lnTo>
                      <a:pt x="14482" y="32915"/>
                    </a:lnTo>
                    <a:lnTo>
                      <a:pt x="14274" y="32354"/>
                    </a:lnTo>
                    <a:lnTo>
                      <a:pt x="14082" y="31762"/>
                    </a:lnTo>
                    <a:lnTo>
                      <a:pt x="14002" y="31458"/>
                    </a:lnTo>
                    <a:lnTo>
                      <a:pt x="13938" y="31154"/>
                    </a:lnTo>
                    <a:lnTo>
                      <a:pt x="13874" y="30850"/>
                    </a:lnTo>
                    <a:lnTo>
                      <a:pt x="13810" y="30530"/>
                    </a:lnTo>
                    <a:lnTo>
                      <a:pt x="13762" y="30194"/>
                    </a:lnTo>
                    <a:lnTo>
                      <a:pt x="13730" y="29858"/>
                    </a:lnTo>
                    <a:lnTo>
                      <a:pt x="13714" y="29506"/>
                    </a:lnTo>
                    <a:lnTo>
                      <a:pt x="13714" y="29138"/>
                    </a:lnTo>
                    <a:lnTo>
                      <a:pt x="13714" y="29138"/>
                    </a:lnTo>
                    <a:lnTo>
                      <a:pt x="13714" y="28754"/>
                    </a:lnTo>
                    <a:lnTo>
                      <a:pt x="13746" y="28306"/>
                    </a:lnTo>
                    <a:lnTo>
                      <a:pt x="13794" y="27810"/>
                    </a:lnTo>
                    <a:lnTo>
                      <a:pt x="13858" y="27282"/>
                    </a:lnTo>
                    <a:lnTo>
                      <a:pt x="14018" y="26066"/>
                    </a:lnTo>
                    <a:lnTo>
                      <a:pt x="14210" y="24706"/>
                    </a:lnTo>
                    <a:lnTo>
                      <a:pt x="14690" y="21618"/>
                    </a:lnTo>
                    <a:lnTo>
                      <a:pt x="14946" y="19938"/>
                    </a:lnTo>
                    <a:lnTo>
                      <a:pt x="15170" y="18194"/>
                    </a:lnTo>
                    <a:lnTo>
                      <a:pt x="15378" y="16417"/>
                    </a:lnTo>
                    <a:lnTo>
                      <a:pt x="15474" y="15505"/>
                    </a:lnTo>
                    <a:lnTo>
                      <a:pt x="15554" y="14609"/>
                    </a:lnTo>
                    <a:lnTo>
                      <a:pt x="15618" y="13713"/>
                    </a:lnTo>
                    <a:lnTo>
                      <a:pt x="15666" y="12817"/>
                    </a:lnTo>
                    <a:lnTo>
                      <a:pt x="15698" y="11921"/>
                    </a:lnTo>
                    <a:lnTo>
                      <a:pt x="15714" y="11041"/>
                    </a:lnTo>
                    <a:lnTo>
                      <a:pt x="15714" y="10161"/>
                    </a:lnTo>
                    <a:lnTo>
                      <a:pt x="15698" y="9313"/>
                    </a:lnTo>
                    <a:lnTo>
                      <a:pt x="15650" y="8481"/>
                    </a:lnTo>
                    <a:lnTo>
                      <a:pt x="15570" y="7665"/>
                    </a:lnTo>
                    <a:lnTo>
                      <a:pt x="15474" y="6865"/>
                    </a:lnTo>
                    <a:lnTo>
                      <a:pt x="15346" y="6097"/>
                    </a:lnTo>
                    <a:lnTo>
                      <a:pt x="15202" y="5361"/>
                    </a:lnTo>
                    <a:lnTo>
                      <a:pt x="15106" y="4993"/>
                    </a:lnTo>
                    <a:lnTo>
                      <a:pt x="15010" y="4657"/>
                    </a:lnTo>
                    <a:lnTo>
                      <a:pt x="15010" y="4657"/>
                    </a:lnTo>
                    <a:lnTo>
                      <a:pt x="14898" y="4305"/>
                    </a:lnTo>
                    <a:lnTo>
                      <a:pt x="14770" y="3985"/>
                    </a:lnTo>
                    <a:lnTo>
                      <a:pt x="14626" y="3681"/>
                    </a:lnTo>
                    <a:lnTo>
                      <a:pt x="14466" y="3377"/>
                    </a:lnTo>
                    <a:lnTo>
                      <a:pt x="14306" y="3089"/>
                    </a:lnTo>
                    <a:lnTo>
                      <a:pt x="14114" y="2833"/>
                    </a:lnTo>
                    <a:lnTo>
                      <a:pt x="13906" y="2560"/>
                    </a:lnTo>
                    <a:lnTo>
                      <a:pt x="13698" y="2320"/>
                    </a:lnTo>
                    <a:lnTo>
                      <a:pt x="13474" y="2096"/>
                    </a:lnTo>
                    <a:lnTo>
                      <a:pt x="13234" y="1872"/>
                    </a:lnTo>
                    <a:lnTo>
                      <a:pt x="12994" y="1664"/>
                    </a:lnTo>
                    <a:lnTo>
                      <a:pt x="12738" y="1472"/>
                    </a:lnTo>
                    <a:lnTo>
                      <a:pt x="12465" y="1296"/>
                    </a:lnTo>
                    <a:lnTo>
                      <a:pt x="12193" y="1120"/>
                    </a:lnTo>
                    <a:lnTo>
                      <a:pt x="11905" y="976"/>
                    </a:lnTo>
                    <a:lnTo>
                      <a:pt x="11601" y="832"/>
                    </a:lnTo>
                    <a:lnTo>
                      <a:pt x="11297" y="688"/>
                    </a:lnTo>
                    <a:lnTo>
                      <a:pt x="10993" y="576"/>
                    </a:lnTo>
                    <a:lnTo>
                      <a:pt x="10689" y="464"/>
                    </a:lnTo>
                    <a:lnTo>
                      <a:pt x="10369" y="368"/>
                    </a:lnTo>
                    <a:lnTo>
                      <a:pt x="10033" y="288"/>
                    </a:lnTo>
                    <a:lnTo>
                      <a:pt x="9713" y="208"/>
                    </a:lnTo>
                    <a:lnTo>
                      <a:pt x="9377" y="144"/>
                    </a:lnTo>
                    <a:lnTo>
                      <a:pt x="9041" y="96"/>
                    </a:lnTo>
                    <a:lnTo>
                      <a:pt x="8705" y="64"/>
                    </a:lnTo>
                    <a:lnTo>
                      <a:pt x="8353" y="32"/>
                    </a:lnTo>
                    <a:lnTo>
                      <a:pt x="8017" y="16"/>
                    </a:lnTo>
                    <a:lnTo>
                      <a:pt x="7681" y="0"/>
                    </a:lnTo>
                    <a:lnTo>
                      <a:pt x="7329" y="0"/>
                    </a:lnTo>
                    <a:lnTo>
                      <a:pt x="6993" y="16"/>
                    </a:lnTo>
                    <a:lnTo>
                      <a:pt x="6657" y="32"/>
                    </a:lnTo>
                    <a:lnTo>
                      <a:pt x="6305" y="64"/>
                    </a:lnTo>
                    <a:lnTo>
                      <a:pt x="5969" y="112"/>
                    </a:lnTo>
                    <a:lnTo>
                      <a:pt x="5649" y="160"/>
                    </a:lnTo>
                    <a:lnTo>
                      <a:pt x="5313" y="224"/>
                    </a:lnTo>
                    <a:lnTo>
                      <a:pt x="4993" y="304"/>
                    </a:lnTo>
                    <a:lnTo>
                      <a:pt x="4673" y="384"/>
                    </a:lnTo>
                    <a:lnTo>
                      <a:pt x="4353" y="480"/>
                    </a:lnTo>
                    <a:lnTo>
                      <a:pt x="4033" y="576"/>
                    </a:lnTo>
                    <a:lnTo>
                      <a:pt x="3745" y="688"/>
                    </a:lnTo>
                    <a:lnTo>
                      <a:pt x="3441" y="800"/>
                    </a:lnTo>
                    <a:lnTo>
                      <a:pt x="3153" y="928"/>
                    </a:lnTo>
                    <a:lnTo>
                      <a:pt x="2881" y="1072"/>
                    </a:lnTo>
                    <a:lnTo>
                      <a:pt x="2609" y="1216"/>
                    </a:lnTo>
                    <a:lnTo>
                      <a:pt x="2337" y="1360"/>
                    </a:lnTo>
                    <a:lnTo>
                      <a:pt x="2097" y="1536"/>
                    </a:lnTo>
                    <a:lnTo>
                      <a:pt x="1857" y="1696"/>
                    </a:lnTo>
                    <a:lnTo>
                      <a:pt x="1633" y="1872"/>
                    </a:lnTo>
                    <a:lnTo>
                      <a:pt x="1409" y="2064"/>
                    </a:lnTo>
                    <a:lnTo>
                      <a:pt x="1217" y="2256"/>
                    </a:lnTo>
                    <a:lnTo>
                      <a:pt x="1025" y="2464"/>
                    </a:lnTo>
                    <a:lnTo>
                      <a:pt x="849" y="2672"/>
                    </a:lnTo>
                    <a:lnTo>
                      <a:pt x="689" y="2881"/>
                    </a:lnTo>
                    <a:lnTo>
                      <a:pt x="545" y="3105"/>
                    </a:lnTo>
                    <a:lnTo>
                      <a:pt x="417" y="3345"/>
                    </a:lnTo>
                    <a:lnTo>
                      <a:pt x="289" y="3585"/>
                    </a:lnTo>
                    <a:lnTo>
                      <a:pt x="193" y="3825"/>
                    </a:lnTo>
                    <a:lnTo>
                      <a:pt x="113" y="4081"/>
                    </a:lnTo>
                    <a:lnTo>
                      <a:pt x="65" y="4337"/>
                    </a:lnTo>
                    <a:lnTo>
                      <a:pt x="17" y="4609"/>
                    </a:lnTo>
                    <a:lnTo>
                      <a:pt x="1" y="4881"/>
                    </a:lnTo>
                    <a:lnTo>
                      <a:pt x="1" y="5153"/>
                    </a:lnTo>
                    <a:lnTo>
                      <a:pt x="17" y="5441"/>
                    </a:lnTo>
                    <a:lnTo>
                      <a:pt x="49" y="5729"/>
                    </a:lnTo>
                    <a:lnTo>
                      <a:pt x="49" y="5729"/>
                    </a:lnTo>
                    <a:close/>
                  </a:path>
                </a:pathLst>
              </a:custGeom>
              <a:solidFill>
                <a:srgbClr val="F9B3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0" name="Google Shape;1419;p34">
                <a:extLst>
                  <a:ext uri="{FF2B5EF4-FFF2-40B4-BE49-F238E27FC236}">
                    <a16:creationId xmlns:a16="http://schemas.microsoft.com/office/drawing/2014/main" id="{C4087D74-FA96-141A-66B0-49E5774BB272}"/>
                  </a:ext>
                </a:extLst>
              </p:cNvPr>
              <p:cNvSpPr/>
              <p:nvPr/>
            </p:nvSpPr>
            <p:spPr>
              <a:xfrm>
                <a:off x="567718" y="1652778"/>
                <a:ext cx="787659" cy="1632224"/>
              </a:xfrm>
              <a:custGeom>
                <a:avLst/>
                <a:gdLst/>
                <a:ahLst/>
                <a:cxnLst/>
                <a:rect l="l" t="t" r="r" b="b"/>
                <a:pathLst>
                  <a:path w="41620" h="86247" extrusionOk="0">
                    <a:moveTo>
                      <a:pt x="1265" y="3793"/>
                    </a:moveTo>
                    <a:lnTo>
                      <a:pt x="1265" y="3793"/>
                    </a:lnTo>
                    <a:lnTo>
                      <a:pt x="1185" y="3857"/>
                    </a:lnTo>
                    <a:lnTo>
                      <a:pt x="1137" y="3921"/>
                    </a:lnTo>
                    <a:lnTo>
                      <a:pt x="1089" y="4001"/>
                    </a:lnTo>
                    <a:lnTo>
                      <a:pt x="1057" y="4081"/>
                    </a:lnTo>
                    <a:lnTo>
                      <a:pt x="1041" y="4161"/>
                    </a:lnTo>
                    <a:lnTo>
                      <a:pt x="1025" y="4241"/>
                    </a:lnTo>
                    <a:lnTo>
                      <a:pt x="1025" y="4337"/>
                    </a:lnTo>
                    <a:lnTo>
                      <a:pt x="1041" y="4449"/>
                    </a:lnTo>
                    <a:lnTo>
                      <a:pt x="1089" y="4673"/>
                    </a:lnTo>
                    <a:lnTo>
                      <a:pt x="1169" y="4913"/>
                    </a:lnTo>
                    <a:lnTo>
                      <a:pt x="1297" y="5185"/>
                    </a:lnTo>
                    <a:lnTo>
                      <a:pt x="1441" y="5473"/>
                    </a:lnTo>
                    <a:lnTo>
                      <a:pt x="1809" y="6145"/>
                    </a:lnTo>
                    <a:lnTo>
                      <a:pt x="2273" y="6897"/>
                    </a:lnTo>
                    <a:lnTo>
                      <a:pt x="2769" y="7745"/>
                    </a:lnTo>
                    <a:lnTo>
                      <a:pt x="3041" y="8209"/>
                    </a:lnTo>
                    <a:lnTo>
                      <a:pt x="3297" y="8690"/>
                    </a:lnTo>
                    <a:lnTo>
                      <a:pt x="3569" y="9202"/>
                    </a:lnTo>
                    <a:lnTo>
                      <a:pt x="3825" y="9730"/>
                    </a:lnTo>
                    <a:lnTo>
                      <a:pt x="4081" y="10290"/>
                    </a:lnTo>
                    <a:lnTo>
                      <a:pt x="4337" y="10866"/>
                    </a:lnTo>
                    <a:lnTo>
                      <a:pt x="4561" y="11474"/>
                    </a:lnTo>
                    <a:lnTo>
                      <a:pt x="4785" y="12098"/>
                    </a:lnTo>
                    <a:lnTo>
                      <a:pt x="4977" y="12738"/>
                    </a:lnTo>
                    <a:lnTo>
                      <a:pt x="5153" y="13410"/>
                    </a:lnTo>
                    <a:lnTo>
                      <a:pt x="5297" y="14114"/>
                    </a:lnTo>
                    <a:lnTo>
                      <a:pt x="5409" y="14818"/>
                    </a:lnTo>
                    <a:lnTo>
                      <a:pt x="5489" y="15570"/>
                    </a:lnTo>
                    <a:lnTo>
                      <a:pt x="5521" y="15938"/>
                    </a:lnTo>
                    <a:lnTo>
                      <a:pt x="5537" y="16322"/>
                    </a:lnTo>
                    <a:lnTo>
                      <a:pt x="5537" y="16722"/>
                    </a:lnTo>
                    <a:lnTo>
                      <a:pt x="5537" y="17106"/>
                    </a:lnTo>
                    <a:lnTo>
                      <a:pt x="5521" y="17522"/>
                    </a:lnTo>
                    <a:lnTo>
                      <a:pt x="5489" y="17922"/>
                    </a:lnTo>
                    <a:lnTo>
                      <a:pt x="5457" y="18338"/>
                    </a:lnTo>
                    <a:lnTo>
                      <a:pt x="5409" y="18754"/>
                    </a:lnTo>
                    <a:lnTo>
                      <a:pt x="5345" y="19170"/>
                    </a:lnTo>
                    <a:lnTo>
                      <a:pt x="5265" y="19602"/>
                    </a:lnTo>
                    <a:lnTo>
                      <a:pt x="5265" y="19602"/>
                    </a:lnTo>
                    <a:lnTo>
                      <a:pt x="5201" y="19986"/>
                    </a:lnTo>
                    <a:lnTo>
                      <a:pt x="5153" y="20370"/>
                    </a:lnTo>
                    <a:lnTo>
                      <a:pt x="5105" y="20722"/>
                    </a:lnTo>
                    <a:lnTo>
                      <a:pt x="5073" y="21074"/>
                    </a:lnTo>
                    <a:lnTo>
                      <a:pt x="5057" y="21394"/>
                    </a:lnTo>
                    <a:lnTo>
                      <a:pt x="5041" y="21714"/>
                    </a:lnTo>
                    <a:lnTo>
                      <a:pt x="5041" y="22034"/>
                    </a:lnTo>
                    <a:lnTo>
                      <a:pt x="5057" y="22322"/>
                    </a:lnTo>
                    <a:lnTo>
                      <a:pt x="5073" y="22610"/>
                    </a:lnTo>
                    <a:lnTo>
                      <a:pt x="5105" y="22882"/>
                    </a:lnTo>
                    <a:lnTo>
                      <a:pt x="5137" y="23155"/>
                    </a:lnTo>
                    <a:lnTo>
                      <a:pt x="5185" y="23411"/>
                    </a:lnTo>
                    <a:lnTo>
                      <a:pt x="5249" y="23667"/>
                    </a:lnTo>
                    <a:lnTo>
                      <a:pt x="5313" y="23907"/>
                    </a:lnTo>
                    <a:lnTo>
                      <a:pt x="5473" y="24355"/>
                    </a:lnTo>
                    <a:lnTo>
                      <a:pt x="5649" y="24787"/>
                    </a:lnTo>
                    <a:lnTo>
                      <a:pt x="5841" y="25203"/>
                    </a:lnTo>
                    <a:lnTo>
                      <a:pt x="6065" y="25587"/>
                    </a:lnTo>
                    <a:lnTo>
                      <a:pt x="6321" y="25955"/>
                    </a:lnTo>
                    <a:lnTo>
                      <a:pt x="6577" y="26307"/>
                    </a:lnTo>
                    <a:lnTo>
                      <a:pt x="6849" y="26659"/>
                    </a:lnTo>
                    <a:lnTo>
                      <a:pt x="7409" y="27347"/>
                    </a:lnTo>
                    <a:lnTo>
                      <a:pt x="7985" y="28051"/>
                    </a:lnTo>
                    <a:lnTo>
                      <a:pt x="8273" y="28419"/>
                    </a:lnTo>
                    <a:lnTo>
                      <a:pt x="8561" y="28803"/>
                    </a:lnTo>
                    <a:lnTo>
                      <a:pt x="8833" y="29203"/>
                    </a:lnTo>
                    <a:lnTo>
                      <a:pt x="9105" y="29619"/>
                    </a:lnTo>
                    <a:lnTo>
                      <a:pt x="9345" y="30067"/>
                    </a:lnTo>
                    <a:lnTo>
                      <a:pt x="9585" y="30547"/>
                    </a:lnTo>
                    <a:lnTo>
                      <a:pt x="9793" y="31043"/>
                    </a:lnTo>
                    <a:lnTo>
                      <a:pt x="9969" y="31603"/>
                    </a:lnTo>
                    <a:lnTo>
                      <a:pt x="10065" y="31891"/>
                    </a:lnTo>
                    <a:lnTo>
                      <a:pt x="10129" y="32179"/>
                    </a:lnTo>
                    <a:lnTo>
                      <a:pt x="10209" y="32499"/>
                    </a:lnTo>
                    <a:lnTo>
                      <a:pt x="10273" y="32819"/>
                    </a:lnTo>
                    <a:lnTo>
                      <a:pt x="10321" y="33155"/>
                    </a:lnTo>
                    <a:lnTo>
                      <a:pt x="10369" y="33507"/>
                    </a:lnTo>
                    <a:lnTo>
                      <a:pt x="10401" y="33859"/>
                    </a:lnTo>
                    <a:lnTo>
                      <a:pt x="10433" y="34227"/>
                    </a:lnTo>
                    <a:lnTo>
                      <a:pt x="10449" y="34627"/>
                    </a:lnTo>
                    <a:lnTo>
                      <a:pt x="10465" y="35027"/>
                    </a:lnTo>
                    <a:lnTo>
                      <a:pt x="10449" y="35443"/>
                    </a:lnTo>
                    <a:lnTo>
                      <a:pt x="10449" y="35875"/>
                    </a:lnTo>
                    <a:lnTo>
                      <a:pt x="10449" y="35875"/>
                    </a:lnTo>
                    <a:lnTo>
                      <a:pt x="10433" y="36019"/>
                    </a:lnTo>
                    <a:lnTo>
                      <a:pt x="10401" y="36163"/>
                    </a:lnTo>
                    <a:lnTo>
                      <a:pt x="10321" y="36467"/>
                    </a:lnTo>
                    <a:lnTo>
                      <a:pt x="10193" y="36835"/>
                    </a:lnTo>
                    <a:lnTo>
                      <a:pt x="10033" y="37219"/>
                    </a:lnTo>
                    <a:lnTo>
                      <a:pt x="9825" y="37667"/>
                    </a:lnTo>
                    <a:lnTo>
                      <a:pt x="9569" y="38148"/>
                    </a:lnTo>
                    <a:lnTo>
                      <a:pt x="8993" y="39300"/>
                    </a:lnTo>
                    <a:lnTo>
                      <a:pt x="8657" y="39972"/>
                    </a:lnTo>
                    <a:lnTo>
                      <a:pt x="8289" y="40708"/>
                    </a:lnTo>
                    <a:lnTo>
                      <a:pt x="7921" y="41524"/>
                    </a:lnTo>
                    <a:lnTo>
                      <a:pt x="7521" y="42420"/>
                    </a:lnTo>
                    <a:lnTo>
                      <a:pt x="7105" y="43380"/>
                    </a:lnTo>
                    <a:lnTo>
                      <a:pt x="6673" y="44436"/>
                    </a:lnTo>
                    <a:lnTo>
                      <a:pt x="6225" y="45588"/>
                    </a:lnTo>
                    <a:lnTo>
                      <a:pt x="5777" y="46836"/>
                    </a:lnTo>
                    <a:lnTo>
                      <a:pt x="5329" y="48180"/>
                    </a:lnTo>
                    <a:lnTo>
                      <a:pt x="4881" y="49620"/>
                    </a:lnTo>
                    <a:lnTo>
                      <a:pt x="4433" y="51172"/>
                    </a:lnTo>
                    <a:lnTo>
                      <a:pt x="3985" y="52836"/>
                    </a:lnTo>
                    <a:lnTo>
                      <a:pt x="3553" y="54629"/>
                    </a:lnTo>
                    <a:lnTo>
                      <a:pt x="3329" y="55557"/>
                    </a:lnTo>
                    <a:lnTo>
                      <a:pt x="3121" y="56533"/>
                    </a:lnTo>
                    <a:lnTo>
                      <a:pt x="2913" y="57541"/>
                    </a:lnTo>
                    <a:lnTo>
                      <a:pt x="2705" y="58565"/>
                    </a:lnTo>
                    <a:lnTo>
                      <a:pt x="2497" y="59637"/>
                    </a:lnTo>
                    <a:lnTo>
                      <a:pt x="2305" y="60725"/>
                    </a:lnTo>
                    <a:lnTo>
                      <a:pt x="2113" y="61861"/>
                    </a:lnTo>
                    <a:lnTo>
                      <a:pt x="1921" y="63029"/>
                    </a:lnTo>
                    <a:lnTo>
                      <a:pt x="1729" y="64229"/>
                    </a:lnTo>
                    <a:lnTo>
                      <a:pt x="1553" y="65461"/>
                    </a:lnTo>
                    <a:lnTo>
                      <a:pt x="1377" y="66741"/>
                    </a:lnTo>
                    <a:lnTo>
                      <a:pt x="1217" y="68053"/>
                    </a:lnTo>
                    <a:lnTo>
                      <a:pt x="1057" y="69398"/>
                    </a:lnTo>
                    <a:lnTo>
                      <a:pt x="913" y="70790"/>
                    </a:lnTo>
                    <a:lnTo>
                      <a:pt x="769" y="72214"/>
                    </a:lnTo>
                    <a:lnTo>
                      <a:pt x="625" y="73670"/>
                    </a:lnTo>
                    <a:lnTo>
                      <a:pt x="496" y="75174"/>
                    </a:lnTo>
                    <a:lnTo>
                      <a:pt x="384" y="76710"/>
                    </a:lnTo>
                    <a:lnTo>
                      <a:pt x="272" y="78294"/>
                    </a:lnTo>
                    <a:lnTo>
                      <a:pt x="176" y="79910"/>
                    </a:lnTo>
                    <a:lnTo>
                      <a:pt x="80" y="81574"/>
                    </a:lnTo>
                    <a:lnTo>
                      <a:pt x="0" y="83287"/>
                    </a:lnTo>
                    <a:lnTo>
                      <a:pt x="0" y="83287"/>
                    </a:lnTo>
                    <a:lnTo>
                      <a:pt x="400" y="83479"/>
                    </a:lnTo>
                    <a:lnTo>
                      <a:pt x="833" y="83671"/>
                    </a:lnTo>
                    <a:lnTo>
                      <a:pt x="1265" y="83863"/>
                    </a:lnTo>
                    <a:lnTo>
                      <a:pt x="1729" y="84039"/>
                    </a:lnTo>
                    <a:lnTo>
                      <a:pt x="2209" y="84199"/>
                    </a:lnTo>
                    <a:lnTo>
                      <a:pt x="2705" y="84359"/>
                    </a:lnTo>
                    <a:lnTo>
                      <a:pt x="3233" y="84519"/>
                    </a:lnTo>
                    <a:lnTo>
                      <a:pt x="3761" y="84679"/>
                    </a:lnTo>
                    <a:lnTo>
                      <a:pt x="4305" y="84823"/>
                    </a:lnTo>
                    <a:lnTo>
                      <a:pt x="4865" y="84951"/>
                    </a:lnTo>
                    <a:lnTo>
                      <a:pt x="5441" y="85079"/>
                    </a:lnTo>
                    <a:lnTo>
                      <a:pt x="6033" y="85207"/>
                    </a:lnTo>
                    <a:lnTo>
                      <a:pt x="7265" y="85431"/>
                    </a:lnTo>
                    <a:lnTo>
                      <a:pt x="8529" y="85639"/>
                    </a:lnTo>
                    <a:lnTo>
                      <a:pt x="9841" y="85815"/>
                    </a:lnTo>
                    <a:lnTo>
                      <a:pt x="11201" y="85959"/>
                    </a:lnTo>
                    <a:lnTo>
                      <a:pt x="12593" y="86071"/>
                    </a:lnTo>
                    <a:lnTo>
                      <a:pt x="14017" y="86151"/>
                    </a:lnTo>
                    <a:lnTo>
                      <a:pt x="15473" y="86215"/>
                    </a:lnTo>
                    <a:lnTo>
                      <a:pt x="16946" y="86247"/>
                    </a:lnTo>
                    <a:lnTo>
                      <a:pt x="18434" y="86247"/>
                    </a:lnTo>
                    <a:lnTo>
                      <a:pt x="19922" y="86231"/>
                    </a:lnTo>
                    <a:lnTo>
                      <a:pt x="21426" y="86167"/>
                    </a:lnTo>
                    <a:lnTo>
                      <a:pt x="22946" y="86087"/>
                    </a:lnTo>
                    <a:lnTo>
                      <a:pt x="24450" y="85975"/>
                    </a:lnTo>
                    <a:lnTo>
                      <a:pt x="25938" y="85831"/>
                    </a:lnTo>
                    <a:lnTo>
                      <a:pt x="27426" y="85655"/>
                    </a:lnTo>
                    <a:lnTo>
                      <a:pt x="28898" y="85447"/>
                    </a:lnTo>
                    <a:lnTo>
                      <a:pt x="30338" y="85207"/>
                    </a:lnTo>
                    <a:lnTo>
                      <a:pt x="31762" y="84935"/>
                    </a:lnTo>
                    <a:lnTo>
                      <a:pt x="33155" y="84647"/>
                    </a:lnTo>
                    <a:lnTo>
                      <a:pt x="33827" y="84487"/>
                    </a:lnTo>
                    <a:lnTo>
                      <a:pt x="34499" y="84311"/>
                    </a:lnTo>
                    <a:lnTo>
                      <a:pt x="35171" y="84135"/>
                    </a:lnTo>
                    <a:lnTo>
                      <a:pt x="35811" y="83943"/>
                    </a:lnTo>
                    <a:lnTo>
                      <a:pt x="36451" y="83751"/>
                    </a:lnTo>
                    <a:lnTo>
                      <a:pt x="37091" y="83559"/>
                    </a:lnTo>
                    <a:lnTo>
                      <a:pt x="37699" y="83351"/>
                    </a:lnTo>
                    <a:lnTo>
                      <a:pt x="38307" y="83127"/>
                    </a:lnTo>
                    <a:lnTo>
                      <a:pt x="38899" y="82902"/>
                    </a:lnTo>
                    <a:lnTo>
                      <a:pt x="39475" y="82678"/>
                    </a:lnTo>
                    <a:lnTo>
                      <a:pt x="40035" y="82438"/>
                    </a:lnTo>
                    <a:lnTo>
                      <a:pt x="40579" y="82182"/>
                    </a:lnTo>
                    <a:lnTo>
                      <a:pt x="41107" y="81926"/>
                    </a:lnTo>
                    <a:lnTo>
                      <a:pt x="41619" y="81670"/>
                    </a:lnTo>
                    <a:lnTo>
                      <a:pt x="41619" y="81670"/>
                    </a:lnTo>
                    <a:lnTo>
                      <a:pt x="41587" y="80294"/>
                    </a:lnTo>
                    <a:lnTo>
                      <a:pt x="41555" y="78934"/>
                    </a:lnTo>
                    <a:lnTo>
                      <a:pt x="41507" y="77622"/>
                    </a:lnTo>
                    <a:lnTo>
                      <a:pt x="41443" y="76310"/>
                    </a:lnTo>
                    <a:lnTo>
                      <a:pt x="41363" y="75030"/>
                    </a:lnTo>
                    <a:lnTo>
                      <a:pt x="41283" y="73782"/>
                    </a:lnTo>
                    <a:lnTo>
                      <a:pt x="41171" y="72550"/>
                    </a:lnTo>
                    <a:lnTo>
                      <a:pt x="41059" y="71334"/>
                    </a:lnTo>
                    <a:lnTo>
                      <a:pt x="40931" y="70150"/>
                    </a:lnTo>
                    <a:lnTo>
                      <a:pt x="40803" y="68998"/>
                    </a:lnTo>
                    <a:lnTo>
                      <a:pt x="40659" y="67845"/>
                    </a:lnTo>
                    <a:lnTo>
                      <a:pt x="40499" y="66725"/>
                    </a:lnTo>
                    <a:lnTo>
                      <a:pt x="40339" y="65637"/>
                    </a:lnTo>
                    <a:lnTo>
                      <a:pt x="40163" y="64565"/>
                    </a:lnTo>
                    <a:lnTo>
                      <a:pt x="39971" y="63509"/>
                    </a:lnTo>
                    <a:lnTo>
                      <a:pt x="39779" y="62469"/>
                    </a:lnTo>
                    <a:lnTo>
                      <a:pt x="39587" y="61461"/>
                    </a:lnTo>
                    <a:lnTo>
                      <a:pt x="39379" y="60469"/>
                    </a:lnTo>
                    <a:lnTo>
                      <a:pt x="39171" y="59493"/>
                    </a:lnTo>
                    <a:lnTo>
                      <a:pt x="38947" y="58549"/>
                    </a:lnTo>
                    <a:lnTo>
                      <a:pt x="38739" y="57621"/>
                    </a:lnTo>
                    <a:lnTo>
                      <a:pt x="38499" y="56709"/>
                    </a:lnTo>
                    <a:lnTo>
                      <a:pt x="38035" y="54933"/>
                    </a:lnTo>
                    <a:lnTo>
                      <a:pt x="37555" y="53253"/>
                    </a:lnTo>
                    <a:lnTo>
                      <a:pt x="37059" y="51636"/>
                    </a:lnTo>
                    <a:lnTo>
                      <a:pt x="36547" y="50100"/>
                    </a:lnTo>
                    <a:lnTo>
                      <a:pt x="36051" y="48628"/>
                    </a:lnTo>
                    <a:lnTo>
                      <a:pt x="35539" y="47220"/>
                    </a:lnTo>
                    <a:lnTo>
                      <a:pt x="35043" y="45892"/>
                    </a:lnTo>
                    <a:lnTo>
                      <a:pt x="34547" y="44612"/>
                    </a:lnTo>
                    <a:lnTo>
                      <a:pt x="34067" y="43412"/>
                    </a:lnTo>
                    <a:lnTo>
                      <a:pt x="33155" y="41172"/>
                    </a:lnTo>
                    <a:lnTo>
                      <a:pt x="32323" y="39172"/>
                    </a:lnTo>
                    <a:lnTo>
                      <a:pt x="31970" y="38260"/>
                    </a:lnTo>
                    <a:lnTo>
                      <a:pt x="31634" y="37379"/>
                    </a:lnTo>
                    <a:lnTo>
                      <a:pt x="31346" y="36563"/>
                    </a:lnTo>
                    <a:lnTo>
                      <a:pt x="31090" y="35795"/>
                    </a:lnTo>
                    <a:lnTo>
                      <a:pt x="30882" y="35059"/>
                    </a:lnTo>
                    <a:lnTo>
                      <a:pt x="30802" y="34723"/>
                    </a:lnTo>
                    <a:lnTo>
                      <a:pt x="30722" y="34387"/>
                    </a:lnTo>
                    <a:lnTo>
                      <a:pt x="30674" y="34067"/>
                    </a:lnTo>
                    <a:lnTo>
                      <a:pt x="30626" y="33747"/>
                    </a:lnTo>
                    <a:lnTo>
                      <a:pt x="30594" y="33443"/>
                    </a:lnTo>
                    <a:lnTo>
                      <a:pt x="30578" y="33155"/>
                    </a:lnTo>
                    <a:lnTo>
                      <a:pt x="30578" y="33155"/>
                    </a:lnTo>
                    <a:lnTo>
                      <a:pt x="30578" y="32851"/>
                    </a:lnTo>
                    <a:lnTo>
                      <a:pt x="30594" y="32531"/>
                    </a:lnTo>
                    <a:lnTo>
                      <a:pt x="30626" y="32195"/>
                    </a:lnTo>
                    <a:lnTo>
                      <a:pt x="30658" y="31843"/>
                    </a:lnTo>
                    <a:lnTo>
                      <a:pt x="30754" y="31107"/>
                    </a:lnTo>
                    <a:lnTo>
                      <a:pt x="30898" y="30291"/>
                    </a:lnTo>
                    <a:lnTo>
                      <a:pt x="31074" y="29427"/>
                    </a:lnTo>
                    <a:lnTo>
                      <a:pt x="31282" y="28515"/>
                    </a:lnTo>
                    <a:lnTo>
                      <a:pt x="31506" y="27571"/>
                    </a:lnTo>
                    <a:lnTo>
                      <a:pt x="31762" y="26563"/>
                    </a:lnTo>
                    <a:lnTo>
                      <a:pt x="32323" y="24483"/>
                    </a:lnTo>
                    <a:lnTo>
                      <a:pt x="32915" y="22306"/>
                    </a:lnTo>
                    <a:lnTo>
                      <a:pt x="33507" y="20066"/>
                    </a:lnTo>
                    <a:lnTo>
                      <a:pt x="33795" y="18930"/>
                    </a:lnTo>
                    <a:lnTo>
                      <a:pt x="34083" y="17794"/>
                    </a:lnTo>
                    <a:lnTo>
                      <a:pt x="34339" y="16674"/>
                    </a:lnTo>
                    <a:lnTo>
                      <a:pt x="34579" y="15570"/>
                    </a:lnTo>
                    <a:lnTo>
                      <a:pt x="34787" y="14466"/>
                    </a:lnTo>
                    <a:lnTo>
                      <a:pt x="34979" y="13394"/>
                    </a:lnTo>
                    <a:lnTo>
                      <a:pt x="35123" y="12338"/>
                    </a:lnTo>
                    <a:lnTo>
                      <a:pt x="35235" y="11314"/>
                    </a:lnTo>
                    <a:lnTo>
                      <a:pt x="35283" y="10818"/>
                    </a:lnTo>
                    <a:lnTo>
                      <a:pt x="35315" y="10338"/>
                    </a:lnTo>
                    <a:lnTo>
                      <a:pt x="35331" y="9858"/>
                    </a:lnTo>
                    <a:lnTo>
                      <a:pt x="35347" y="9394"/>
                    </a:lnTo>
                    <a:lnTo>
                      <a:pt x="35331" y="8930"/>
                    </a:lnTo>
                    <a:lnTo>
                      <a:pt x="35315" y="8498"/>
                    </a:lnTo>
                    <a:lnTo>
                      <a:pt x="35283" y="8065"/>
                    </a:lnTo>
                    <a:lnTo>
                      <a:pt x="35235" y="7649"/>
                    </a:lnTo>
                    <a:lnTo>
                      <a:pt x="35171" y="7233"/>
                    </a:lnTo>
                    <a:lnTo>
                      <a:pt x="35107" y="6849"/>
                    </a:lnTo>
                    <a:lnTo>
                      <a:pt x="35011" y="6481"/>
                    </a:lnTo>
                    <a:lnTo>
                      <a:pt x="34899" y="6113"/>
                    </a:lnTo>
                    <a:lnTo>
                      <a:pt x="34771" y="5777"/>
                    </a:lnTo>
                    <a:lnTo>
                      <a:pt x="34627" y="5441"/>
                    </a:lnTo>
                    <a:lnTo>
                      <a:pt x="34467" y="5137"/>
                    </a:lnTo>
                    <a:lnTo>
                      <a:pt x="34291" y="4849"/>
                    </a:lnTo>
                    <a:lnTo>
                      <a:pt x="34099" y="4577"/>
                    </a:lnTo>
                    <a:lnTo>
                      <a:pt x="33875" y="4337"/>
                    </a:lnTo>
                    <a:lnTo>
                      <a:pt x="33635" y="4097"/>
                    </a:lnTo>
                    <a:lnTo>
                      <a:pt x="33379" y="3889"/>
                    </a:lnTo>
                    <a:lnTo>
                      <a:pt x="33379" y="3889"/>
                    </a:lnTo>
                    <a:lnTo>
                      <a:pt x="33107" y="3697"/>
                    </a:lnTo>
                    <a:lnTo>
                      <a:pt x="32803" y="3489"/>
                    </a:lnTo>
                    <a:lnTo>
                      <a:pt x="32499" y="3313"/>
                    </a:lnTo>
                    <a:lnTo>
                      <a:pt x="32163" y="3121"/>
                    </a:lnTo>
                    <a:lnTo>
                      <a:pt x="31810" y="2945"/>
                    </a:lnTo>
                    <a:lnTo>
                      <a:pt x="31458" y="2753"/>
                    </a:lnTo>
                    <a:lnTo>
                      <a:pt x="31074" y="2593"/>
                    </a:lnTo>
                    <a:lnTo>
                      <a:pt x="30690" y="2417"/>
                    </a:lnTo>
                    <a:lnTo>
                      <a:pt x="29858" y="2097"/>
                    </a:lnTo>
                    <a:lnTo>
                      <a:pt x="28978" y="1793"/>
                    </a:lnTo>
                    <a:lnTo>
                      <a:pt x="28050" y="1505"/>
                    </a:lnTo>
                    <a:lnTo>
                      <a:pt x="27074" y="1249"/>
                    </a:lnTo>
                    <a:lnTo>
                      <a:pt x="26066" y="1009"/>
                    </a:lnTo>
                    <a:lnTo>
                      <a:pt x="25010" y="785"/>
                    </a:lnTo>
                    <a:lnTo>
                      <a:pt x="23938" y="593"/>
                    </a:lnTo>
                    <a:lnTo>
                      <a:pt x="22818" y="433"/>
                    </a:lnTo>
                    <a:lnTo>
                      <a:pt x="21698" y="289"/>
                    </a:lnTo>
                    <a:lnTo>
                      <a:pt x="20546" y="177"/>
                    </a:lnTo>
                    <a:lnTo>
                      <a:pt x="19378" y="97"/>
                    </a:lnTo>
                    <a:lnTo>
                      <a:pt x="18194" y="33"/>
                    </a:lnTo>
                    <a:lnTo>
                      <a:pt x="17010" y="1"/>
                    </a:lnTo>
                    <a:lnTo>
                      <a:pt x="15825" y="17"/>
                    </a:lnTo>
                    <a:lnTo>
                      <a:pt x="14641" y="49"/>
                    </a:lnTo>
                    <a:lnTo>
                      <a:pt x="13457" y="113"/>
                    </a:lnTo>
                    <a:lnTo>
                      <a:pt x="12289" y="209"/>
                    </a:lnTo>
                    <a:lnTo>
                      <a:pt x="11121" y="353"/>
                    </a:lnTo>
                    <a:lnTo>
                      <a:pt x="10561" y="433"/>
                    </a:lnTo>
                    <a:lnTo>
                      <a:pt x="9985" y="513"/>
                    </a:lnTo>
                    <a:lnTo>
                      <a:pt x="9425" y="625"/>
                    </a:lnTo>
                    <a:lnTo>
                      <a:pt x="8881" y="721"/>
                    </a:lnTo>
                    <a:lnTo>
                      <a:pt x="8321" y="849"/>
                    </a:lnTo>
                    <a:lnTo>
                      <a:pt x="7793" y="977"/>
                    </a:lnTo>
                    <a:lnTo>
                      <a:pt x="7249" y="1105"/>
                    </a:lnTo>
                    <a:lnTo>
                      <a:pt x="6721" y="1249"/>
                    </a:lnTo>
                    <a:lnTo>
                      <a:pt x="6209" y="1409"/>
                    </a:lnTo>
                    <a:lnTo>
                      <a:pt x="5713" y="1569"/>
                    </a:lnTo>
                    <a:lnTo>
                      <a:pt x="5201" y="1745"/>
                    </a:lnTo>
                    <a:lnTo>
                      <a:pt x="4721" y="1937"/>
                    </a:lnTo>
                    <a:lnTo>
                      <a:pt x="4241" y="2129"/>
                    </a:lnTo>
                    <a:lnTo>
                      <a:pt x="3777" y="2337"/>
                    </a:lnTo>
                    <a:lnTo>
                      <a:pt x="3329" y="2561"/>
                    </a:lnTo>
                    <a:lnTo>
                      <a:pt x="2897" y="2785"/>
                    </a:lnTo>
                    <a:lnTo>
                      <a:pt x="2465" y="3025"/>
                    </a:lnTo>
                    <a:lnTo>
                      <a:pt x="2049" y="3265"/>
                    </a:lnTo>
                    <a:lnTo>
                      <a:pt x="1649" y="3521"/>
                    </a:lnTo>
                    <a:lnTo>
                      <a:pt x="1265" y="3793"/>
                    </a:lnTo>
                    <a:lnTo>
                      <a:pt x="1265" y="3793"/>
                    </a:lnTo>
                    <a:close/>
                  </a:path>
                </a:pathLst>
              </a:custGeom>
              <a:solidFill>
                <a:srgbClr val="02AB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1" name="Google Shape;1420;p34">
                <a:extLst>
                  <a:ext uri="{FF2B5EF4-FFF2-40B4-BE49-F238E27FC236}">
                    <a16:creationId xmlns:a16="http://schemas.microsoft.com/office/drawing/2014/main" id="{02094EB3-A9C9-C026-FD47-5AB0B0467F1E}"/>
                  </a:ext>
                </a:extLst>
              </p:cNvPr>
              <p:cNvSpPr/>
              <p:nvPr/>
            </p:nvSpPr>
            <p:spPr>
              <a:xfrm>
                <a:off x="748503" y="1326354"/>
                <a:ext cx="221669" cy="576285"/>
              </a:xfrm>
              <a:custGeom>
                <a:avLst/>
                <a:gdLst/>
                <a:ahLst/>
                <a:cxnLst/>
                <a:rect l="l" t="t" r="r" b="b"/>
                <a:pathLst>
                  <a:path w="11713" h="30451" extrusionOk="0">
                    <a:moveTo>
                      <a:pt x="10961" y="1473"/>
                    </a:moveTo>
                    <a:lnTo>
                      <a:pt x="10961" y="1473"/>
                    </a:lnTo>
                    <a:lnTo>
                      <a:pt x="10833" y="2257"/>
                    </a:lnTo>
                    <a:lnTo>
                      <a:pt x="10705" y="3089"/>
                    </a:lnTo>
                    <a:lnTo>
                      <a:pt x="10577" y="3953"/>
                    </a:lnTo>
                    <a:lnTo>
                      <a:pt x="10465" y="4881"/>
                    </a:lnTo>
                    <a:lnTo>
                      <a:pt x="10369" y="5825"/>
                    </a:lnTo>
                    <a:lnTo>
                      <a:pt x="10289" y="6817"/>
                    </a:lnTo>
                    <a:lnTo>
                      <a:pt x="10241" y="7825"/>
                    </a:lnTo>
                    <a:lnTo>
                      <a:pt x="10225" y="8865"/>
                    </a:lnTo>
                    <a:lnTo>
                      <a:pt x="10225" y="9937"/>
                    </a:lnTo>
                    <a:lnTo>
                      <a:pt x="10273" y="11010"/>
                    </a:lnTo>
                    <a:lnTo>
                      <a:pt x="10305" y="11554"/>
                    </a:lnTo>
                    <a:lnTo>
                      <a:pt x="10353" y="12098"/>
                    </a:lnTo>
                    <a:lnTo>
                      <a:pt x="10401" y="12642"/>
                    </a:lnTo>
                    <a:lnTo>
                      <a:pt x="10481" y="13202"/>
                    </a:lnTo>
                    <a:lnTo>
                      <a:pt x="10561" y="13746"/>
                    </a:lnTo>
                    <a:lnTo>
                      <a:pt x="10657" y="14290"/>
                    </a:lnTo>
                    <a:lnTo>
                      <a:pt x="10753" y="14850"/>
                    </a:lnTo>
                    <a:lnTo>
                      <a:pt x="10881" y="15394"/>
                    </a:lnTo>
                    <a:lnTo>
                      <a:pt x="11009" y="15938"/>
                    </a:lnTo>
                    <a:lnTo>
                      <a:pt x="11169" y="16498"/>
                    </a:lnTo>
                    <a:lnTo>
                      <a:pt x="11329" y="17042"/>
                    </a:lnTo>
                    <a:lnTo>
                      <a:pt x="11505" y="17570"/>
                    </a:lnTo>
                    <a:lnTo>
                      <a:pt x="11505" y="17570"/>
                    </a:lnTo>
                    <a:lnTo>
                      <a:pt x="11569" y="17794"/>
                    </a:lnTo>
                    <a:lnTo>
                      <a:pt x="11633" y="18066"/>
                    </a:lnTo>
                    <a:lnTo>
                      <a:pt x="11665" y="18354"/>
                    </a:lnTo>
                    <a:lnTo>
                      <a:pt x="11697" y="18658"/>
                    </a:lnTo>
                    <a:lnTo>
                      <a:pt x="11713" y="19010"/>
                    </a:lnTo>
                    <a:lnTo>
                      <a:pt x="11713" y="19378"/>
                    </a:lnTo>
                    <a:lnTo>
                      <a:pt x="11697" y="19762"/>
                    </a:lnTo>
                    <a:lnTo>
                      <a:pt x="11665" y="20162"/>
                    </a:lnTo>
                    <a:lnTo>
                      <a:pt x="11617" y="20594"/>
                    </a:lnTo>
                    <a:lnTo>
                      <a:pt x="11553" y="21042"/>
                    </a:lnTo>
                    <a:lnTo>
                      <a:pt x="11473" y="21490"/>
                    </a:lnTo>
                    <a:lnTo>
                      <a:pt x="11393" y="21954"/>
                    </a:lnTo>
                    <a:lnTo>
                      <a:pt x="11281" y="22434"/>
                    </a:lnTo>
                    <a:lnTo>
                      <a:pt x="11153" y="22914"/>
                    </a:lnTo>
                    <a:lnTo>
                      <a:pt x="11025" y="23410"/>
                    </a:lnTo>
                    <a:lnTo>
                      <a:pt x="10865" y="23906"/>
                    </a:lnTo>
                    <a:lnTo>
                      <a:pt x="10689" y="24386"/>
                    </a:lnTo>
                    <a:lnTo>
                      <a:pt x="10497" y="24882"/>
                    </a:lnTo>
                    <a:lnTo>
                      <a:pt x="10289" y="25378"/>
                    </a:lnTo>
                    <a:lnTo>
                      <a:pt x="10065" y="25859"/>
                    </a:lnTo>
                    <a:lnTo>
                      <a:pt x="9825" y="26323"/>
                    </a:lnTo>
                    <a:lnTo>
                      <a:pt x="9569" y="26803"/>
                    </a:lnTo>
                    <a:lnTo>
                      <a:pt x="9297" y="27251"/>
                    </a:lnTo>
                    <a:lnTo>
                      <a:pt x="8993" y="27683"/>
                    </a:lnTo>
                    <a:lnTo>
                      <a:pt x="8673" y="28115"/>
                    </a:lnTo>
                    <a:lnTo>
                      <a:pt x="8353" y="28515"/>
                    </a:lnTo>
                    <a:lnTo>
                      <a:pt x="8001" y="28899"/>
                    </a:lnTo>
                    <a:lnTo>
                      <a:pt x="7617" y="29267"/>
                    </a:lnTo>
                    <a:lnTo>
                      <a:pt x="7233" y="29603"/>
                    </a:lnTo>
                    <a:lnTo>
                      <a:pt x="6817" y="29907"/>
                    </a:lnTo>
                    <a:lnTo>
                      <a:pt x="6384" y="30195"/>
                    </a:lnTo>
                    <a:lnTo>
                      <a:pt x="5936" y="30451"/>
                    </a:lnTo>
                    <a:lnTo>
                      <a:pt x="5936" y="30451"/>
                    </a:lnTo>
                    <a:lnTo>
                      <a:pt x="5552" y="30195"/>
                    </a:lnTo>
                    <a:lnTo>
                      <a:pt x="5200" y="29939"/>
                    </a:lnTo>
                    <a:lnTo>
                      <a:pt x="4864" y="29651"/>
                    </a:lnTo>
                    <a:lnTo>
                      <a:pt x="4528" y="29347"/>
                    </a:lnTo>
                    <a:lnTo>
                      <a:pt x="4224" y="29043"/>
                    </a:lnTo>
                    <a:lnTo>
                      <a:pt x="3936" y="28707"/>
                    </a:lnTo>
                    <a:lnTo>
                      <a:pt x="3664" y="28355"/>
                    </a:lnTo>
                    <a:lnTo>
                      <a:pt x="3408" y="28003"/>
                    </a:lnTo>
                    <a:lnTo>
                      <a:pt x="3168" y="27619"/>
                    </a:lnTo>
                    <a:lnTo>
                      <a:pt x="2944" y="27235"/>
                    </a:lnTo>
                    <a:lnTo>
                      <a:pt x="2736" y="26851"/>
                    </a:lnTo>
                    <a:lnTo>
                      <a:pt x="2528" y="26451"/>
                    </a:lnTo>
                    <a:lnTo>
                      <a:pt x="2352" y="26035"/>
                    </a:lnTo>
                    <a:lnTo>
                      <a:pt x="2192" y="25619"/>
                    </a:lnTo>
                    <a:lnTo>
                      <a:pt x="2032" y="25202"/>
                    </a:lnTo>
                    <a:lnTo>
                      <a:pt x="1888" y="24786"/>
                    </a:lnTo>
                    <a:lnTo>
                      <a:pt x="1760" y="24354"/>
                    </a:lnTo>
                    <a:lnTo>
                      <a:pt x="1648" y="23922"/>
                    </a:lnTo>
                    <a:lnTo>
                      <a:pt x="1552" y="23490"/>
                    </a:lnTo>
                    <a:lnTo>
                      <a:pt x="1472" y="23058"/>
                    </a:lnTo>
                    <a:lnTo>
                      <a:pt x="1392" y="22642"/>
                    </a:lnTo>
                    <a:lnTo>
                      <a:pt x="1328" y="22210"/>
                    </a:lnTo>
                    <a:lnTo>
                      <a:pt x="1280" y="21794"/>
                    </a:lnTo>
                    <a:lnTo>
                      <a:pt x="1248" y="21378"/>
                    </a:lnTo>
                    <a:lnTo>
                      <a:pt x="1216" y="20962"/>
                    </a:lnTo>
                    <a:lnTo>
                      <a:pt x="1200" y="20562"/>
                    </a:lnTo>
                    <a:lnTo>
                      <a:pt x="1184" y="20162"/>
                    </a:lnTo>
                    <a:lnTo>
                      <a:pt x="1200" y="19778"/>
                    </a:lnTo>
                    <a:lnTo>
                      <a:pt x="1216" y="19394"/>
                    </a:lnTo>
                    <a:lnTo>
                      <a:pt x="1232" y="19042"/>
                    </a:lnTo>
                    <a:lnTo>
                      <a:pt x="1264" y="18690"/>
                    </a:lnTo>
                    <a:lnTo>
                      <a:pt x="1312" y="18338"/>
                    </a:lnTo>
                    <a:lnTo>
                      <a:pt x="1312" y="18338"/>
                    </a:lnTo>
                    <a:lnTo>
                      <a:pt x="1440" y="17730"/>
                    </a:lnTo>
                    <a:lnTo>
                      <a:pt x="1552" y="17010"/>
                    </a:lnTo>
                    <a:lnTo>
                      <a:pt x="1664" y="16210"/>
                    </a:lnTo>
                    <a:lnTo>
                      <a:pt x="1760" y="15330"/>
                    </a:lnTo>
                    <a:lnTo>
                      <a:pt x="1840" y="14370"/>
                    </a:lnTo>
                    <a:lnTo>
                      <a:pt x="1888" y="13378"/>
                    </a:lnTo>
                    <a:lnTo>
                      <a:pt x="1920" y="12322"/>
                    </a:lnTo>
                    <a:lnTo>
                      <a:pt x="1904" y="11234"/>
                    </a:lnTo>
                    <a:lnTo>
                      <a:pt x="1888" y="10690"/>
                    </a:lnTo>
                    <a:lnTo>
                      <a:pt x="1872" y="10129"/>
                    </a:lnTo>
                    <a:lnTo>
                      <a:pt x="1824" y="9585"/>
                    </a:lnTo>
                    <a:lnTo>
                      <a:pt x="1776" y="9025"/>
                    </a:lnTo>
                    <a:lnTo>
                      <a:pt x="1712" y="8465"/>
                    </a:lnTo>
                    <a:lnTo>
                      <a:pt x="1648" y="7905"/>
                    </a:lnTo>
                    <a:lnTo>
                      <a:pt x="1568" y="7361"/>
                    </a:lnTo>
                    <a:lnTo>
                      <a:pt x="1456" y="6817"/>
                    </a:lnTo>
                    <a:lnTo>
                      <a:pt x="1344" y="6273"/>
                    </a:lnTo>
                    <a:lnTo>
                      <a:pt x="1216" y="5745"/>
                    </a:lnTo>
                    <a:lnTo>
                      <a:pt x="1072" y="5217"/>
                    </a:lnTo>
                    <a:lnTo>
                      <a:pt x="912" y="4705"/>
                    </a:lnTo>
                    <a:lnTo>
                      <a:pt x="736" y="4193"/>
                    </a:lnTo>
                    <a:lnTo>
                      <a:pt x="544" y="3713"/>
                    </a:lnTo>
                    <a:lnTo>
                      <a:pt x="336" y="3233"/>
                    </a:lnTo>
                    <a:lnTo>
                      <a:pt x="112" y="2785"/>
                    </a:lnTo>
                    <a:lnTo>
                      <a:pt x="112" y="2785"/>
                    </a:lnTo>
                    <a:lnTo>
                      <a:pt x="64" y="2657"/>
                    </a:lnTo>
                    <a:lnTo>
                      <a:pt x="16" y="2529"/>
                    </a:lnTo>
                    <a:lnTo>
                      <a:pt x="0" y="2417"/>
                    </a:lnTo>
                    <a:lnTo>
                      <a:pt x="0" y="2305"/>
                    </a:lnTo>
                    <a:lnTo>
                      <a:pt x="16" y="2177"/>
                    </a:lnTo>
                    <a:lnTo>
                      <a:pt x="64" y="2065"/>
                    </a:lnTo>
                    <a:lnTo>
                      <a:pt x="112" y="1953"/>
                    </a:lnTo>
                    <a:lnTo>
                      <a:pt x="176" y="1841"/>
                    </a:lnTo>
                    <a:lnTo>
                      <a:pt x="256" y="1745"/>
                    </a:lnTo>
                    <a:lnTo>
                      <a:pt x="352" y="1633"/>
                    </a:lnTo>
                    <a:lnTo>
                      <a:pt x="464" y="1537"/>
                    </a:lnTo>
                    <a:lnTo>
                      <a:pt x="592" y="1441"/>
                    </a:lnTo>
                    <a:lnTo>
                      <a:pt x="880" y="1249"/>
                    </a:lnTo>
                    <a:lnTo>
                      <a:pt x="1216" y="1073"/>
                    </a:lnTo>
                    <a:lnTo>
                      <a:pt x="1600" y="897"/>
                    </a:lnTo>
                    <a:lnTo>
                      <a:pt x="2016" y="753"/>
                    </a:lnTo>
                    <a:lnTo>
                      <a:pt x="2464" y="609"/>
                    </a:lnTo>
                    <a:lnTo>
                      <a:pt x="2928" y="481"/>
                    </a:lnTo>
                    <a:lnTo>
                      <a:pt x="3440" y="369"/>
                    </a:lnTo>
                    <a:lnTo>
                      <a:pt x="3952" y="273"/>
                    </a:lnTo>
                    <a:lnTo>
                      <a:pt x="4480" y="177"/>
                    </a:lnTo>
                    <a:lnTo>
                      <a:pt x="5024" y="113"/>
                    </a:lnTo>
                    <a:lnTo>
                      <a:pt x="5568" y="49"/>
                    </a:lnTo>
                    <a:lnTo>
                      <a:pt x="6112" y="17"/>
                    </a:lnTo>
                    <a:lnTo>
                      <a:pt x="6640" y="1"/>
                    </a:lnTo>
                    <a:lnTo>
                      <a:pt x="7169" y="1"/>
                    </a:lnTo>
                    <a:lnTo>
                      <a:pt x="7681" y="1"/>
                    </a:lnTo>
                    <a:lnTo>
                      <a:pt x="8177" y="33"/>
                    </a:lnTo>
                    <a:lnTo>
                      <a:pt x="8641" y="97"/>
                    </a:lnTo>
                    <a:lnTo>
                      <a:pt x="9073" y="161"/>
                    </a:lnTo>
                    <a:lnTo>
                      <a:pt x="9489" y="257"/>
                    </a:lnTo>
                    <a:lnTo>
                      <a:pt x="9841" y="369"/>
                    </a:lnTo>
                    <a:lnTo>
                      <a:pt x="10177" y="497"/>
                    </a:lnTo>
                    <a:lnTo>
                      <a:pt x="10305" y="561"/>
                    </a:lnTo>
                    <a:lnTo>
                      <a:pt x="10449" y="641"/>
                    </a:lnTo>
                    <a:lnTo>
                      <a:pt x="10561" y="721"/>
                    </a:lnTo>
                    <a:lnTo>
                      <a:pt x="10657" y="817"/>
                    </a:lnTo>
                    <a:lnTo>
                      <a:pt x="10753" y="913"/>
                    </a:lnTo>
                    <a:lnTo>
                      <a:pt x="10817" y="1009"/>
                    </a:lnTo>
                    <a:lnTo>
                      <a:pt x="10881" y="1121"/>
                    </a:lnTo>
                    <a:lnTo>
                      <a:pt x="10929" y="1233"/>
                    </a:lnTo>
                    <a:lnTo>
                      <a:pt x="10945" y="1361"/>
                    </a:lnTo>
                    <a:lnTo>
                      <a:pt x="10961" y="1473"/>
                    </a:lnTo>
                    <a:close/>
                  </a:path>
                </a:pathLst>
              </a:custGeom>
              <a:solidFill>
                <a:srgbClr val="E69F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2" name="Google Shape;1421;p34">
                <a:extLst>
                  <a:ext uri="{FF2B5EF4-FFF2-40B4-BE49-F238E27FC236}">
                    <a16:creationId xmlns:a16="http://schemas.microsoft.com/office/drawing/2014/main" id="{52D3DBF2-11AD-8493-E253-58560E89185E}"/>
                  </a:ext>
                </a:extLst>
              </p:cNvPr>
              <p:cNvSpPr/>
              <p:nvPr/>
            </p:nvSpPr>
            <p:spPr>
              <a:xfrm>
                <a:off x="748503" y="1326354"/>
                <a:ext cx="221669" cy="576285"/>
              </a:xfrm>
              <a:custGeom>
                <a:avLst/>
                <a:gdLst/>
                <a:ahLst/>
                <a:cxnLst/>
                <a:rect l="l" t="t" r="r" b="b"/>
                <a:pathLst>
                  <a:path w="11713" h="30451" fill="none" extrusionOk="0">
                    <a:moveTo>
                      <a:pt x="10961" y="1473"/>
                    </a:moveTo>
                    <a:lnTo>
                      <a:pt x="10961" y="1473"/>
                    </a:lnTo>
                    <a:lnTo>
                      <a:pt x="10833" y="2257"/>
                    </a:lnTo>
                    <a:lnTo>
                      <a:pt x="10705" y="3089"/>
                    </a:lnTo>
                    <a:lnTo>
                      <a:pt x="10577" y="3953"/>
                    </a:lnTo>
                    <a:lnTo>
                      <a:pt x="10465" y="4881"/>
                    </a:lnTo>
                    <a:lnTo>
                      <a:pt x="10369" y="5825"/>
                    </a:lnTo>
                    <a:lnTo>
                      <a:pt x="10289" y="6817"/>
                    </a:lnTo>
                    <a:lnTo>
                      <a:pt x="10241" y="7825"/>
                    </a:lnTo>
                    <a:lnTo>
                      <a:pt x="10225" y="8865"/>
                    </a:lnTo>
                    <a:lnTo>
                      <a:pt x="10225" y="9937"/>
                    </a:lnTo>
                    <a:lnTo>
                      <a:pt x="10273" y="11010"/>
                    </a:lnTo>
                    <a:lnTo>
                      <a:pt x="10305" y="11554"/>
                    </a:lnTo>
                    <a:lnTo>
                      <a:pt x="10353" y="12098"/>
                    </a:lnTo>
                    <a:lnTo>
                      <a:pt x="10401" y="12642"/>
                    </a:lnTo>
                    <a:lnTo>
                      <a:pt x="10481" y="13202"/>
                    </a:lnTo>
                    <a:lnTo>
                      <a:pt x="10561" y="13746"/>
                    </a:lnTo>
                    <a:lnTo>
                      <a:pt x="10657" y="14290"/>
                    </a:lnTo>
                    <a:lnTo>
                      <a:pt x="10753" y="14850"/>
                    </a:lnTo>
                    <a:lnTo>
                      <a:pt x="10881" y="15394"/>
                    </a:lnTo>
                    <a:lnTo>
                      <a:pt x="11009" y="15938"/>
                    </a:lnTo>
                    <a:lnTo>
                      <a:pt x="11169" y="16498"/>
                    </a:lnTo>
                    <a:lnTo>
                      <a:pt x="11329" y="17042"/>
                    </a:lnTo>
                    <a:lnTo>
                      <a:pt x="11505" y="17570"/>
                    </a:lnTo>
                    <a:lnTo>
                      <a:pt x="11505" y="17570"/>
                    </a:lnTo>
                    <a:lnTo>
                      <a:pt x="11569" y="17794"/>
                    </a:lnTo>
                    <a:lnTo>
                      <a:pt x="11633" y="18066"/>
                    </a:lnTo>
                    <a:lnTo>
                      <a:pt x="11665" y="18354"/>
                    </a:lnTo>
                    <a:lnTo>
                      <a:pt x="11697" y="18658"/>
                    </a:lnTo>
                    <a:lnTo>
                      <a:pt x="11713" y="19010"/>
                    </a:lnTo>
                    <a:lnTo>
                      <a:pt x="11713" y="19378"/>
                    </a:lnTo>
                    <a:lnTo>
                      <a:pt x="11697" y="19762"/>
                    </a:lnTo>
                    <a:lnTo>
                      <a:pt x="11665" y="20162"/>
                    </a:lnTo>
                    <a:lnTo>
                      <a:pt x="11617" y="20594"/>
                    </a:lnTo>
                    <a:lnTo>
                      <a:pt x="11553" y="21042"/>
                    </a:lnTo>
                    <a:lnTo>
                      <a:pt x="11473" y="21490"/>
                    </a:lnTo>
                    <a:lnTo>
                      <a:pt x="11393" y="21954"/>
                    </a:lnTo>
                    <a:lnTo>
                      <a:pt x="11281" y="22434"/>
                    </a:lnTo>
                    <a:lnTo>
                      <a:pt x="11153" y="22914"/>
                    </a:lnTo>
                    <a:lnTo>
                      <a:pt x="11025" y="23410"/>
                    </a:lnTo>
                    <a:lnTo>
                      <a:pt x="10865" y="23906"/>
                    </a:lnTo>
                    <a:lnTo>
                      <a:pt x="10689" y="24386"/>
                    </a:lnTo>
                    <a:lnTo>
                      <a:pt x="10497" y="24882"/>
                    </a:lnTo>
                    <a:lnTo>
                      <a:pt x="10289" y="25378"/>
                    </a:lnTo>
                    <a:lnTo>
                      <a:pt x="10065" y="25859"/>
                    </a:lnTo>
                    <a:lnTo>
                      <a:pt x="9825" y="26323"/>
                    </a:lnTo>
                    <a:lnTo>
                      <a:pt x="9569" y="26803"/>
                    </a:lnTo>
                    <a:lnTo>
                      <a:pt x="9297" y="27251"/>
                    </a:lnTo>
                    <a:lnTo>
                      <a:pt x="8993" y="27683"/>
                    </a:lnTo>
                    <a:lnTo>
                      <a:pt x="8673" y="28115"/>
                    </a:lnTo>
                    <a:lnTo>
                      <a:pt x="8353" y="28515"/>
                    </a:lnTo>
                    <a:lnTo>
                      <a:pt x="8001" y="28899"/>
                    </a:lnTo>
                    <a:lnTo>
                      <a:pt x="7617" y="29267"/>
                    </a:lnTo>
                    <a:lnTo>
                      <a:pt x="7233" y="29603"/>
                    </a:lnTo>
                    <a:lnTo>
                      <a:pt x="6817" y="29907"/>
                    </a:lnTo>
                    <a:lnTo>
                      <a:pt x="6384" y="30195"/>
                    </a:lnTo>
                    <a:lnTo>
                      <a:pt x="5936" y="30451"/>
                    </a:lnTo>
                    <a:lnTo>
                      <a:pt x="5936" y="30451"/>
                    </a:lnTo>
                    <a:lnTo>
                      <a:pt x="5552" y="30195"/>
                    </a:lnTo>
                    <a:lnTo>
                      <a:pt x="5200" y="29939"/>
                    </a:lnTo>
                    <a:lnTo>
                      <a:pt x="4864" y="29651"/>
                    </a:lnTo>
                    <a:lnTo>
                      <a:pt x="4528" y="29347"/>
                    </a:lnTo>
                    <a:lnTo>
                      <a:pt x="4224" y="29043"/>
                    </a:lnTo>
                    <a:lnTo>
                      <a:pt x="3936" y="28707"/>
                    </a:lnTo>
                    <a:lnTo>
                      <a:pt x="3664" y="28355"/>
                    </a:lnTo>
                    <a:lnTo>
                      <a:pt x="3408" y="28003"/>
                    </a:lnTo>
                    <a:lnTo>
                      <a:pt x="3168" y="27619"/>
                    </a:lnTo>
                    <a:lnTo>
                      <a:pt x="2944" y="27235"/>
                    </a:lnTo>
                    <a:lnTo>
                      <a:pt x="2736" y="26851"/>
                    </a:lnTo>
                    <a:lnTo>
                      <a:pt x="2528" y="26451"/>
                    </a:lnTo>
                    <a:lnTo>
                      <a:pt x="2352" y="26035"/>
                    </a:lnTo>
                    <a:lnTo>
                      <a:pt x="2192" y="25619"/>
                    </a:lnTo>
                    <a:lnTo>
                      <a:pt x="2032" y="25202"/>
                    </a:lnTo>
                    <a:lnTo>
                      <a:pt x="1888" y="24786"/>
                    </a:lnTo>
                    <a:lnTo>
                      <a:pt x="1760" y="24354"/>
                    </a:lnTo>
                    <a:lnTo>
                      <a:pt x="1648" y="23922"/>
                    </a:lnTo>
                    <a:lnTo>
                      <a:pt x="1552" y="23490"/>
                    </a:lnTo>
                    <a:lnTo>
                      <a:pt x="1472" y="23058"/>
                    </a:lnTo>
                    <a:lnTo>
                      <a:pt x="1392" y="22642"/>
                    </a:lnTo>
                    <a:lnTo>
                      <a:pt x="1328" y="22210"/>
                    </a:lnTo>
                    <a:lnTo>
                      <a:pt x="1280" y="21794"/>
                    </a:lnTo>
                    <a:lnTo>
                      <a:pt x="1248" y="21378"/>
                    </a:lnTo>
                    <a:lnTo>
                      <a:pt x="1216" y="20962"/>
                    </a:lnTo>
                    <a:lnTo>
                      <a:pt x="1200" y="20562"/>
                    </a:lnTo>
                    <a:lnTo>
                      <a:pt x="1184" y="20162"/>
                    </a:lnTo>
                    <a:lnTo>
                      <a:pt x="1200" y="19778"/>
                    </a:lnTo>
                    <a:lnTo>
                      <a:pt x="1216" y="19394"/>
                    </a:lnTo>
                    <a:lnTo>
                      <a:pt x="1232" y="19042"/>
                    </a:lnTo>
                    <a:lnTo>
                      <a:pt x="1264" y="18690"/>
                    </a:lnTo>
                    <a:lnTo>
                      <a:pt x="1312" y="18338"/>
                    </a:lnTo>
                    <a:lnTo>
                      <a:pt x="1312" y="18338"/>
                    </a:lnTo>
                    <a:lnTo>
                      <a:pt x="1440" y="17730"/>
                    </a:lnTo>
                    <a:lnTo>
                      <a:pt x="1552" y="17010"/>
                    </a:lnTo>
                    <a:lnTo>
                      <a:pt x="1664" y="16210"/>
                    </a:lnTo>
                    <a:lnTo>
                      <a:pt x="1760" y="15330"/>
                    </a:lnTo>
                    <a:lnTo>
                      <a:pt x="1840" y="14370"/>
                    </a:lnTo>
                    <a:lnTo>
                      <a:pt x="1888" y="13378"/>
                    </a:lnTo>
                    <a:lnTo>
                      <a:pt x="1920" y="12322"/>
                    </a:lnTo>
                    <a:lnTo>
                      <a:pt x="1904" y="11234"/>
                    </a:lnTo>
                    <a:lnTo>
                      <a:pt x="1888" y="10690"/>
                    </a:lnTo>
                    <a:lnTo>
                      <a:pt x="1872" y="10129"/>
                    </a:lnTo>
                    <a:lnTo>
                      <a:pt x="1824" y="9585"/>
                    </a:lnTo>
                    <a:lnTo>
                      <a:pt x="1776" y="9025"/>
                    </a:lnTo>
                    <a:lnTo>
                      <a:pt x="1712" y="8465"/>
                    </a:lnTo>
                    <a:lnTo>
                      <a:pt x="1648" y="7905"/>
                    </a:lnTo>
                    <a:lnTo>
                      <a:pt x="1568" y="7361"/>
                    </a:lnTo>
                    <a:lnTo>
                      <a:pt x="1456" y="6817"/>
                    </a:lnTo>
                    <a:lnTo>
                      <a:pt x="1344" y="6273"/>
                    </a:lnTo>
                    <a:lnTo>
                      <a:pt x="1216" y="5745"/>
                    </a:lnTo>
                    <a:lnTo>
                      <a:pt x="1072" y="5217"/>
                    </a:lnTo>
                    <a:lnTo>
                      <a:pt x="912" y="4705"/>
                    </a:lnTo>
                    <a:lnTo>
                      <a:pt x="736" y="4193"/>
                    </a:lnTo>
                    <a:lnTo>
                      <a:pt x="544" y="3713"/>
                    </a:lnTo>
                    <a:lnTo>
                      <a:pt x="336" y="3233"/>
                    </a:lnTo>
                    <a:lnTo>
                      <a:pt x="112" y="2785"/>
                    </a:lnTo>
                    <a:lnTo>
                      <a:pt x="112" y="2785"/>
                    </a:lnTo>
                    <a:lnTo>
                      <a:pt x="64" y="2657"/>
                    </a:lnTo>
                    <a:lnTo>
                      <a:pt x="16" y="2529"/>
                    </a:lnTo>
                    <a:lnTo>
                      <a:pt x="0" y="2417"/>
                    </a:lnTo>
                    <a:lnTo>
                      <a:pt x="0" y="2305"/>
                    </a:lnTo>
                    <a:lnTo>
                      <a:pt x="16" y="2177"/>
                    </a:lnTo>
                    <a:lnTo>
                      <a:pt x="64" y="2065"/>
                    </a:lnTo>
                    <a:lnTo>
                      <a:pt x="112" y="1953"/>
                    </a:lnTo>
                    <a:lnTo>
                      <a:pt x="176" y="1841"/>
                    </a:lnTo>
                    <a:lnTo>
                      <a:pt x="256" y="1745"/>
                    </a:lnTo>
                    <a:lnTo>
                      <a:pt x="352" y="1633"/>
                    </a:lnTo>
                    <a:lnTo>
                      <a:pt x="464" y="1537"/>
                    </a:lnTo>
                    <a:lnTo>
                      <a:pt x="592" y="1441"/>
                    </a:lnTo>
                    <a:lnTo>
                      <a:pt x="880" y="1249"/>
                    </a:lnTo>
                    <a:lnTo>
                      <a:pt x="1216" y="1073"/>
                    </a:lnTo>
                    <a:lnTo>
                      <a:pt x="1600" y="897"/>
                    </a:lnTo>
                    <a:lnTo>
                      <a:pt x="2016" y="753"/>
                    </a:lnTo>
                    <a:lnTo>
                      <a:pt x="2464" y="609"/>
                    </a:lnTo>
                    <a:lnTo>
                      <a:pt x="2928" y="481"/>
                    </a:lnTo>
                    <a:lnTo>
                      <a:pt x="3440" y="369"/>
                    </a:lnTo>
                    <a:lnTo>
                      <a:pt x="3952" y="273"/>
                    </a:lnTo>
                    <a:lnTo>
                      <a:pt x="4480" y="177"/>
                    </a:lnTo>
                    <a:lnTo>
                      <a:pt x="5024" y="113"/>
                    </a:lnTo>
                    <a:lnTo>
                      <a:pt x="5568" y="49"/>
                    </a:lnTo>
                    <a:lnTo>
                      <a:pt x="6112" y="17"/>
                    </a:lnTo>
                    <a:lnTo>
                      <a:pt x="6640" y="1"/>
                    </a:lnTo>
                    <a:lnTo>
                      <a:pt x="7169" y="1"/>
                    </a:lnTo>
                    <a:lnTo>
                      <a:pt x="7681" y="1"/>
                    </a:lnTo>
                    <a:lnTo>
                      <a:pt x="8177" y="33"/>
                    </a:lnTo>
                    <a:lnTo>
                      <a:pt x="8641" y="97"/>
                    </a:lnTo>
                    <a:lnTo>
                      <a:pt x="9073" y="161"/>
                    </a:lnTo>
                    <a:lnTo>
                      <a:pt x="9489" y="257"/>
                    </a:lnTo>
                    <a:lnTo>
                      <a:pt x="9841" y="369"/>
                    </a:lnTo>
                    <a:lnTo>
                      <a:pt x="10177" y="497"/>
                    </a:lnTo>
                    <a:lnTo>
                      <a:pt x="10305" y="561"/>
                    </a:lnTo>
                    <a:lnTo>
                      <a:pt x="10449" y="641"/>
                    </a:lnTo>
                    <a:lnTo>
                      <a:pt x="10561" y="721"/>
                    </a:lnTo>
                    <a:lnTo>
                      <a:pt x="10657" y="817"/>
                    </a:lnTo>
                    <a:lnTo>
                      <a:pt x="10753" y="913"/>
                    </a:lnTo>
                    <a:lnTo>
                      <a:pt x="10817" y="1009"/>
                    </a:lnTo>
                    <a:lnTo>
                      <a:pt x="10881" y="1121"/>
                    </a:lnTo>
                    <a:lnTo>
                      <a:pt x="10929" y="1233"/>
                    </a:lnTo>
                    <a:lnTo>
                      <a:pt x="10945" y="1361"/>
                    </a:lnTo>
                    <a:lnTo>
                      <a:pt x="10961" y="147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3" name="Google Shape;1422;p34">
                <a:extLst>
                  <a:ext uri="{FF2B5EF4-FFF2-40B4-BE49-F238E27FC236}">
                    <a16:creationId xmlns:a16="http://schemas.microsoft.com/office/drawing/2014/main" id="{63A292FF-D13D-E4A7-10D5-90AEE6D1DDE2}"/>
                  </a:ext>
                </a:extLst>
              </p:cNvPr>
              <p:cNvSpPr/>
              <p:nvPr/>
            </p:nvSpPr>
            <p:spPr>
              <a:xfrm>
                <a:off x="674906" y="1163757"/>
                <a:ext cx="282550" cy="440006"/>
              </a:xfrm>
              <a:custGeom>
                <a:avLst/>
                <a:gdLst/>
                <a:ahLst/>
                <a:cxnLst/>
                <a:rect l="l" t="t" r="r" b="b"/>
                <a:pathLst>
                  <a:path w="14930" h="23250" extrusionOk="0">
                    <a:moveTo>
                      <a:pt x="6481" y="23250"/>
                    </a:moveTo>
                    <a:lnTo>
                      <a:pt x="6481" y="23250"/>
                    </a:lnTo>
                    <a:lnTo>
                      <a:pt x="6801" y="23218"/>
                    </a:lnTo>
                    <a:lnTo>
                      <a:pt x="7121" y="23170"/>
                    </a:lnTo>
                    <a:lnTo>
                      <a:pt x="7441" y="23106"/>
                    </a:lnTo>
                    <a:lnTo>
                      <a:pt x="7777" y="22994"/>
                    </a:lnTo>
                    <a:lnTo>
                      <a:pt x="8129" y="22866"/>
                    </a:lnTo>
                    <a:lnTo>
                      <a:pt x="8465" y="22706"/>
                    </a:lnTo>
                    <a:lnTo>
                      <a:pt x="8817" y="22530"/>
                    </a:lnTo>
                    <a:lnTo>
                      <a:pt x="9169" y="22338"/>
                    </a:lnTo>
                    <a:lnTo>
                      <a:pt x="9521" y="22114"/>
                    </a:lnTo>
                    <a:lnTo>
                      <a:pt x="9873" y="21874"/>
                    </a:lnTo>
                    <a:lnTo>
                      <a:pt x="10209" y="21618"/>
                    </a:lnTo>
                    <a:lnTo>
                      <a:pt x="10561" y="21346"/>
                    </a:lnTo>
                    <a:lnTo>
                      <a:pt x="10898" y="21042"/>
                    </a:lnTo>
                    <a:lnTo>
                      <a:pt x="11218" y="20738"/>
                    </a:lnTo>
                    <a:lnTo>
                      <a:pt x="11522" y="20418"/>
                    </a:lnTo>
                    <a:lnTo>
                      <a:pt x="11826" y="20082"/>
                    </a:lnTo>
                    <a:lnTo>
                      <a:pt x="12114" y="19746"/>
                    </a:lnTo>
                    <a:lnTo>
                      <a:pt x="12386" y="19394"/>
                    </a:lnTo>
                    <a:lnTo>
                      <a:pt x="12658" y="19025"/>
                    </a:lnTo>
                    <a:lnTo>
                      <a:pt x="12882" y="18657"/>
                    </a:lnTo>
                    <a:lnTo>
                      <a:pt x="13106" y="18273"/>
                    </a:lnTo>
                    <a:lnTo>
                      <a:pt x="13314" y="17889"/>
                    </a:lnTo>
                    <a:lnTo>
                      <a:pt x="13490" y="17505"/>
                    </a:lnTo>
                    <a:lnTo>
                      <a:pt x="13634" y="17121"/>
                    </a:lnTo>
                    <a:lnTo>
                      <a:pt x="13762" y="16721"/>
                    </a:lnTo>
                    <a:lnTo>
                      <a:pt x="13858" y="16337"/>
                    </a:lnTo>
                    <a:lnTo>
                      <a:pt x="13922" y="15937"/>
                    </a:lnTo>
                    <a:lnTo>
                      <a:pt x="13954" y="15553"/>
                    </a:lnTo>
                    <a:lnTo>
                      <a:pt x="13954" y="15169"/>
                    </a:lnTo>
                    <a:lnTo>
                      <a:pt x="13922" y="14785"/>
                    </a:lnTo>
                    <a:lnTo>
                      <a:pt x="13858" y="14417"/>
                    </a:lnTo>
                    <a:lnTo>
                      <a:pt x="13810" y="14225"/>
                    </a:lnTo>
                    <a:lnTo>
                      <a:pt x="13746" y="14033"/>
                    </a:lnTo>
                    <a:lnTo>
                      <a:pt x="13746" y="14033"/>
                    </a:lnTo>
                    <a:lnTo>
                      <a:pt x="13650" y="13697"/>
                    </a:lnTo>
                    <a:lnTo>
                      <a:pt x="13570" y="13361"/>
                    </a:lnTo>
                    <a:lnTo>
                      <a:pt x="13522" y="13025"/>
                    </a:lnTo>
                    <a:lnTo>
                      <a:pt x="13490" y="12689"/>
                    </a:lnTo>
                    <a:lnTo>
                      <a:pt x="13474" y="12353"/>
                    </a:lnTo>
                    <a:lnTo>
                      <a:pt x="13474" y="12033"/>
                    </a:lnTo>
                    <a:lnTo>
                      <a:pt x="13506" y="11697"/>
                    </a:lnTo>
                    <a:lnTo>
                      <a:pt x="13538" y="11377"/>
                    </a:lnTo>
                    <a:lnTo>
                      <a:pt x="13586" y="11041"/>
                    </a:lnTo>
                    <a:lnTo>
                      <a:pt x="13650" y="10721"/>
                    </a:lnTo>
                    <a:lnTo>
                      <a:pt x="13794" y="10081"/>
                    </a:lnTo>
                    <a:lnTo>
                      <a:pt x="13986" y="9457"/>
                    </a:lnTo>
                    <a:lnTo>
                      <a:pt x="14178" y="8849"/>
                    </a:lnTo>
                    <a:lnTo>
                      <a:pt x="14370" y="8257"/>
                    </a:lnTo>
                    <a:lnTo>
                      <a:pt x="14562" y="7665"/>
                    </a:lnTo>
                    <a:lnTo>
                      <a:pt x="14722" y="7105"/>
                    </a:lnTo>
                    <a:lnTo>
                      <a:pt x="14786" y="6817"/>
                    </a:lnTo>
                    <a:lnTo>
                      <a:pt x="14834" y="6545"/>
                    </a:lnTo>
                    <a:lnTo>
                      <a:pt x="14882" y="6273"/>
                    </a:lnTo>
                    <a:lnTo>
                      <a:pt x="14914" y="6017"/>
                    </a:lnTo>
                    <a:lnTo>
                      <a:pt x="14930" y="5761"/>
                    </a:lnTo>
                    <a:lnTo>
                      <a:pt x="14930" y="5505"/>
                    </a:lnTo>
                    <a:lnTo>
                      <a:pt x="14898" y="5249"/>
                    </a:lnTo>
                    <a:lnTo>
                      <a:pt x="14850" y="5009"/>
                    </a:lnTo>
                    <a:lnTo>
                      <a:pt x="14786" y="4769"/>
                    </a:lnTo>
                    <a:lnTo>
                      <a:pt x="14706" y="4529"/>
                    </a:lnTo>
                    <a:lnTo>
                      <a:pt x="14706" y="4529"/>
                    </a:lnTo>
                    <a:lnTo>
                      <a:pt x="14450" y="4000"/>
                    </a:lnTo>
                    <a:lnTo>
                      <a:pt x="14162" y="3504"/>
                    </a:lnTo>
                    <a:lnTo>
                      <a:pt x="13858" y="3040"/>
                    </a:lnTo>
                    <a:lnTo>
                      <a:pt x="13522" y="2608"/>
                    </a:lnTo>
                    <a:lnTo>
                      <a:pt x="13186" y="2224"/>
                    </a:lnTo>
                    <a:lnTo>
                      <a:pt x="12818" y="1856"/>
                    </a:lnTo>
                    <a:lnTo>
                      <a:pt x="12418" y="1520"/>
                    </a:lnTo>
                    <a:lnTo>
                      <a:pt x="12018" y="1216"/>
                    </a:lnTo>
                    <a:lnTo>
                      <a:pt x="11602" y="960"/>
                    </a:lnTo>
                    <a:lnTo>
                      <a:pt x="11170" y="720"/>
                    </a:lnTo>
                    <a:lnTo>
                      <a:pt x="10722" y="528"/>
                    </a:lnTo>
                    <a:lnTo>
                      <a:pt x="10273" y="352"/>
                    </a:lnTo>
                    <a:lnTo>
                      <a:pt x="9809" y="224"/>
                    </a:lnTo>
                    <a:lnTo>
                      <a:pt x="9345" y="112"/>
                    </a:lnTo>
                    <a:lnTo>
                      <a:pt x="8865" y="48"/>
                    </a:lnTo>
                    <a:lnTo>
                      <a:pt x="8385" y="0"/>
                    </a:lnTo>
                    <a:lnTo>
                      <a:pt x="7905" y="0"/>
                    </a:lnTo>
                    <a:lnTo>
                      <a:pt x="7425" y="32"/>
                    </a:lnTo>
                    <a:lnTo>
                      <a:pt x="6929" y="96"/>
                    </a:lnTo>
                    <a:lnTo>
                      <a:pt x="6449" y="192"/>
                    </a:lnTo>
                    <a:lnTo>
                      <a:pt x="5969" y="304"/>
                    </a:lnTo>
                    <a:lnTo>
                      <a:pt x="5505" y="464"/>
                    </a:lnTo>
                    <a:lnTo>
                      <a:pt x="5025" y="656"/>
                    </a:lnTo>
                    <a:lnTo>
                      <a:pt x="4577" y="880"/>
                    </a:lnTo>
                    <a:lnTo>
                      <a:pt x="4113" y="1136"/>
                    </a:lnTo>
                    <a:lnTo>
                      <a:pt x="3681" y="1440"/>
                    </a:lnTo>
                    <a:lnTo>
                      <a:pt x="3249" y="1760"/>
                    </a:lnTo>
                    <a:lnTo>
                      <a:pt x="2833" y="2112"/>
                    </a:lnTo>
                    <a:lnTo>
                      <a:pt x="2433" y="2496"/>
                    </a:lnTo>
                    <a:lnTo>
                      <a:pt x="2065" y="2928"/>
                    </a:lnTo>
                    <a:lnTo>
                      <a:pt x="1697" y="3376"/>
                    </a:lnTo>
                    <a:lnTo>
                      <a:pt x="1345" y="3856"/>
                    </a:lnTo>
                    <a:lnTo>
                      <a:pt x="1345" y="3856"/>
                    </a:lnTo>
                    <a:lnTo>
                      <a:pt x="1201" y="4096"/>
                    </a:lnTo>
                    <a:lnTo>
                      <a:pt x="1073" y="4337"/>
                    </a:lnTo>
                    <a:lnTo>
                      <a:pt x="945" y="4593"/>
                    </a:lnTo>
                    <a:lnTo>
                      <a:pt x="833" y="4865"/>
                    </a:lnTo>
                    <a:lnTo>
                      <a:pt x="721" y="5153"/>
                    </a:lnTo>
                    <a:lnTo>
                      <a:pt x="609" y="5441"/>
                    </a:lnTo>
                    <a:lnTo>
                      <a:pt x="513" y="5745"/>
                    </a:lnTo>
                    <a:lnTo>
                      <a:pt x="433" y="6065"/>
                    </a:lnTo>
                    <a:lnTo>
                      <a:pt x="353" y="6385"/>
                    </a:lnTo>
                    <a:lnTo>
                      <a:pt x="289" y="6721"/>
                    </a:lnTo>
                    <a:lnTo>
                      <a:pt x="161" y="7425"/>
                    </a:lnTo>
                    <a:lnTo>
                      <a:pt x="81" y="8145"/>
                    </a:lnTo>
                    <a:lnTo>
                      <a:pt x="17" y="8913"/>
                    </a:lnTo>
                    <a:lnTo>
                      <a:pt x="1" y="9681"/>
                    </a:lnTo>
                    <a:lnTo>
                      <a:pt x="1" y="10481"/>
                    </a:lnTo>
                    <a:lnTo>
                      <a:pt x="33" y="11297"/>
                    </a:lnTo>
                    <a:lnTo>
                      <a:pt x="97" y="12113"/>
                    </a:lnTo>
                    <a:lnTo>
                      <a:pt x="177" y="12929"/>
                    </a:lnTo>
                    <a:lnTo>
                      <a:pt x="289" y="13745"/>
                    </a:lnTo>
                    <a:lnTo>
                      <a:pt x="433" y="14561"/>
                    </a:lnTo>
                    <a:lnTo>
                      <a:pt x="609" y="15377"/>
                    </a:lnTo>
                    <a:lnTo>
                      <a:pt x="801" y="16161"/>
                    </a:lnTo>
                    <a:lnTo>
                      <a:pt x="1009" y="16929"/>
                    </a:lnTo>
                    <a:lnTo>
                      <a:pt x="1265" y="17681"/>
                    </a:lnTo>
                    <a:lnTo>
                      <a:pt x="1521" y="18401"/>
                    </a:lnTo>
                    <a:lnTo>
                      <a:pt x="1825" y="19090"/>
                    </a:lnTo>
                    <a:lnTo>
                      <a:pt x="2145" y="19746"/>
                    </a:lnTo>
                    <a:lnTo>
                      <a:pt x="2305" y="20066"/>
                    </a:lnTo>
                    <a:lnTo>
                      <a:pt x="2481" y="20354"/>
                    </a:lnTo>
                    <a:lnTo>
                      <a:pt x="2657" y="20642"/>
                    </a:lnTo>
                    <a:lnTo>
                      <a:pt x="2833" y="20930"/>
                    </a:lnTo>
                    <a:lnTo>
                      <a:pt x="3025" y="21186"/>
                    </a:lnTo>
                    <a:lnTo>
                      <a:pt x="3217" y="21442"/>
                    </a:lnTo>
                    <a:lnTo>
                      <a:pt x="3425" y="21682"/>
                    </a:lnTo>
                    <a:lnTo>
                      <a:pt x="3633" y="21906"/>
                    </a:lnTo>
                    <a:lnTo>
                      <a:pt x="3841" y="22098"/>
                    </a:lnTo>
                    <a:lnTo>
                      <a:pt x="4049" y="22306"/>
                    </a:lnTo>
                    <a:lnTo>
                      <a:pt x="4273" y="22482"/>
                    </a:lnTo>
                    <a:lnTo>
                      <a:pt x="4497" y="22642"/>
                    </a:lnTo>
                    <a:lnTo>
                      <a:pt x="4737" y="22770"/>
                    </a:lnTo>
                    <a:lnTo>
                      <a:pt x="4961" y="22898"/>
                    </a:lnTo>
                    <a:lnTo>
                      <a:pt x="5217" y="23010"/>
                    </a:lnTo>
                    <a:lnTo>
                      <a:pt x="5457" y="23090"/>
                    </a:lnTo>
                    <a:lnTo>
                      <a:pt x="5713" y="23170"/>
                    </a:lnTo>
                    <a:lnTo>
                      <a:pt x="5953" y="23218"/>
                    </a:lnTo>
                    <a:lnTo>
                      <a:pt x="6225" y="23234"/>
                    </a:lnTo>
                    <a:lnTo>
                      <a:pt x="6481" y="23250"/>
                    </a:lnTo>
                    <a:close/>
                  </a:path>
                </a:pathLst>
              </a:custGeom>
              <a:solidFill>
                <a:srgbClr val="F9B3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4" name="Google Shape;1423;p34">
                <a:extLst>
                  <a:ext uri="{FF2B5EF4-FFF2-40B4-BE49-F238E27FC236}">
                    <a16:creationId xmlns:a16="http://schemas.microsoft.com/office/drawing/2014/main" id="{340A8810-EED7-4E39-B0E1-952F22C95F19}"/>
                  </a:ext>
                </a:extLst>
              </p:cNvPr>
              <p:cNvSpPr/>
              <p:nvPr/>
            </p:nvSpPr>
            <p:spPr>
              <a:xfrm>
                <a:off x="674906" y="1163757"/>
                <a:ext cx="282550" cy="440006"/>
              </a:xfrm>
              <a:custGeom>
                <a:avLst/>
                <a:gdLst/>
                <a:ahLst/>
                <a:cxnLst/>
                <a:rect l="l" t="t" r="r" b="b"/>
                <a:pathLst>
                  <a:path w="14930" h="23250" fill="none" extrusionOk="0">
                    <a:moveTo>
                      <a:pt x="6481" y="23250"/>
                    </a:moveTo>
                    <a:lnTo>
                      <a:pt x="6481" y="23250"/>
                    </a:lnTo>
                    <a:lnTo>
                      <a:pt x="6801" y="23218"/>
                    </a:lnTo>
                    <a:lnTo>
                      <a:pt x="7121" y="23170"/>
                    </a:lnTo>
                    <a:lnTo>
                      <a:pt x="7441" y="23106"/>
                    </a:lnTo>
                    <a:lnTo>
                      <a:pt x="7777" y="22994"/>
                    </a:lnTo>
                    <a:lnTo>
                      <a:pt x="8129" y="22866"/>
                    </a:lnTo>
                    <a:lnTo>
                      <a:pt x="8465" y="22706"/>
                    </a:lnTo>
                    <a:lnTo>
                      <a:pt x="8817" y="22530"/>
                    </a:lnTo>
                    <a:lnTo>
                      <a:pt x="9169" y="22338"/>
                    </a:lnTo>
                    <a:lnTo>
                      <a:pt x="9521" y="22114"/>
                    </a:lnTo>
                    <a:lnTo>
                      <a:pt x="9873" y="21874"/>
                    </a:lnTo>
                    <a:lnTo>
                      <a:pt x="10209" y="21618"/>
                    </a:lnTo>
                    <a:lnTo>
                      <a:pt x="10561" y="21346"/>
                    </a:lnTo>
                    <a:lnTo>
                      <a:pt x="10898" y="21042"/>
                    </a:lnTo>
                    <a:lnTo>
                      <a:pt x="11218" y="20738"/>
                    </a:lnTo>
                    <a:lnTo>
                      <a:pt x="11522" y="20418"/>
                    </a:lnTo>
                    <a:lnTo>
                      <a:pt x="11826" y="20082"/>
                    </a:lnTo>
                    <a:lnTo>
                      <a:pt x="12114" y="19746"/>
                    </a:lnTo>
                    <a:lnTo>
                      <a:pt x="12386" y="19394"/>
                    </a:lnTo>
                    <a:lnTo>
                      <a:pt x="12658" y="19025"/>
                    </a:lnTo>
                    <a:lnTo>
                      <a:pt x="12882" y="18657"/>
                    </a:lnTo>
                    <a:lnTo>
                      <a:pt x="13106" y="18273"/>
                    </a:lnTo>
                    <a:lnTo>
                      <a:pt x="13314" y="17889"/>
                    </a:lnTo>
                    <a:lnTo>
                      <a:pt x="13490" y="17505"/>
                    </a:lnTo>
                    <a:lnTo>
                      <a:pt x="13634" y="17121"/>
                    </a:lnTo>
                    <a:lnTo>
                      <a:pt x="13762" y="16721"/>
                    </a:lnTo>
                    <a:lnTo>
                      <a:pt x="13858" y="16337"/>
                    </a:lnTo>
                    <a:lnTo>
                      <a:pt x="13922" y="15937"/>
                    </a:lnTo>
                    <a:lnTo>
                      <a:pt x="13954" y="15553"/>
                    </a:lnTo>
                    <a:lnTo>
                      <a:pt x="13954" y="15169"/>
                    </a:lnTo>
                    <a:lnTo>
                      <a:pt x="13922" y="14785"/>
                    </a:lnTo>
                    <a:lnTo>
                      <a:pt x="13858" y="14417"/>
                    </a:lnTo>
                    <a:lnTo>
                      <a:pt x="13810" y="14225"/>
                    </a:lnTo>
                    <a:lnTo>
                      <a:pt x="13746" y="14033"/>
                    </a:lnTo>
                    <a:lnTo>
                      <a:pt x="13746" y="14033"/>
                    </a:lnTo>
                    <a:lnTo>
                      <a:pt x="13650" y="13697"/>
                    </a:lnTo>
                    <a:lnTo>
                      <a:pt x="13570" y="13361"/>
                    </a:lnTo>
                    <a:lnTo>
                      <a:pt x="13522" y="13025"/>
                    </a:lnTo>
                    <a:lnTo>
                      <a:pt x="13490" y="12689"/>
                    </a:lnTo>
                    <a:lnTo>
                      <a:pt x="13474" y="12353"/>
                    </a:lnTo>
                    <a:lnTo>
                      <a:pt x="13474" y="12033"/>
                    </a:lnTo>
                    <a:lnTo>
                      <a:pt x="13506" y="11697"/>
                    </a:lnTo>
                    <a:lnTo>
                      <a:pt x="13538" y="11377"/>
                    </a:lnTo>
                    <a:lnTo>
                      <a:pt x="13586" y="11041"/>
                    </a:lnTo>
                    <a:lnTo>
                      <a:pt x="13650" y="10721"/>
                    </a:lnTo>
                    <a:lnTo>
                      <a:pt x="13794" y="10081"/>
                    </a:lnTo>
                    <a:lnTo>
                      <a:pt x="13986" y="9457"/>
                    </a:lnTo>
                    <a:lnTo>
                      <a:pt x="14178" y="8849"/>
                    </a:lnTo>
                    <a:lnTo>
                      <a:pt x="14370" y="8257"/>
                    </a:lnTo>
                    <a:lnTo>
                      <a:pt x="14562" y="7665"/>
                    </a:lnTo>
                    <a:lnTo>
                      <a:pt x="14722" y="7105"/>
                    </a:lnTo>
                    <a:lnTo>
                      <a:pt x="14786" y="6817"/>
                    </a:lnTo>
                    <a:lnTo>
                      <a:pt x="14834" y="6545"/>
                    </a:lnTo>
                    <a:lnTo>
                      <a:pt x="14882" y="6273"/>
                    </a:lnTo>
                    <a:lnTo>
                      <a:pt x="14914" y="6017"/>
                    </a:lnTo>
                    <a:lnTo>
                      <a:pt x="14930" y="5761"/>
                    </a:lnTo>
                    <a:lnTo>
                      <a:pt x="14930" y="5505"/>
                    </a:lnTo>
                    <a:lnTo>
                      <a:pt x="14898" y="5249"/>
                    </a:lnTo>
                    <a:lnTo>
                      <a:pt x="14850" y="5009"/>
                    </a:lnTo>
                    <a:lnTo>
                      <a:pt x="14786" y="4769"/>
                    </a:lnTo>
                    <a:lnTo>
                      <a:pt x="14706" y="4529"/>
                    </a:lnTo>
                    <a:lnTo>
                      <a:pt x="14706" y="4529"/>
                    </a:lnTo>
                    <a:lnTo>
                      <a:pt x="14450" y="4000"/>
                    </a:lnTo>
                    <a:lnTo>
                      <a:pt x="14162" y="3504"/>
                    </a:lnTo>
                    <a:lnTo>
                      <a:pt x="13858" y="3040"/>
                    </a:lnTo>
                    <a:lnTo>
                      <a:pt x="13522" y="2608"/>
                    </a:lnTo>
                    <a:lnTo>
                      <a:pt x="13186" y="2224"/>
                    </a:lnTo>
                    <a:lnTo>
                      <a:pt x="12818" y="1856"/>
                    </a:lnTo>
                    <a:lnTo>
                      <a:pt x="12418" y="1520"/>
                    </a:lnTo>
                    <a:lnTo>
                      <a:pt x="12018" y="1216"/>
                    </a:lnTo>
                    <a:lnTo>
                      <a:pt x="11602" y="960"/>
                    </a:lnTo>
                    <a:lnTo>
                      <a:pt x="11170" y="720"/>
                    </a:lnTo>
                    <a:lnTo>
                      <a:pt x="10722" y="528"/>
                    </a:lnTo>
                    <a:lnTo>
                      <a:pt x="10273" y="352"/>
                    </a:lnTo>
                    <a:lnTo>
                      <a:pt x="9809" y="224"/>
                    </a:lnTo>
                    <a:lnTo>
                      <a:pt x="9345" y="112"/>
                    </a:lnTo>
                    <a:lnTo>
                      <a:pt x="8865" y="48"/>
                    </a:lnTo>
                    <a:lnTo>
                      <a:pt x="8385" y="0"/>
                    </a:lnTo>
                    <a:lnTo>
                      <a:pt x="7905" y="0"/>
                    </a:lnTo>
                    <a:lnTo>
                      <a:pt x="7425" y="32"/>
                    </a:lnTo>
                    <a:lnTo>
                      <a:pt x="6929" y="96"/>
                    </a:lnTo>
                    <a:lnTo>
                      <a:pt x="6449" y="192"/>
                    </a:lnTo>
                    <a:lnTo>
                      <a:pt x="5969" y="304"/>
                    </a:lnTo>
                    <a:lnTo>
                      <a:pt x="5505" y="464"/>
                    </a:lnTo>
                    <a:lnTo>
                      <a:pt x="5025" y="656"/>
                    </a:lnTo>
                    <a:lnTo>
                      <a:pt x="4577" y="880"/>
                    </a:lnTo>
                    <a:lnTo>
                      <a:pt x="4113" y="1136"/>
                    </a:lnTo>
                    <a:lnTo>
                      <a:pt x="3681" y="1440"/>
                    </a:lnTo>
                    <a:lnTo>
                      <a:pt x="3249" y="1760"/>
                    </a:lnTo>
                    <a:lnTo>
                      <a:pt x="2833" y="2112"/>
                    </a:lnTo>
                    <a:lnTo>
                      <a:pt x="2433" y="2496"/>
                    </a:lnTo>
                    <a:lnTo>
                      <a:pt x="2065" y="2928"/>
                    </a:lnTo>
                    <a:lnTo>
                      <a:pt x="1697" y="3376"/>
                    </a:lnTo>
                    <a:lnTo>
                      <a:pt x="1345" y="3856"/>
                    </a:lnTo>
                    <a:lnTo>
                      <a:pt x="1345" y="3856"/>
                    </a:lnTo>
                    <a:lnTo>
                      <a:pt x="1201" y="4096"/>
                    </a:lnTo>
                    <a:lnTo>
                      <a:pt x="1073" y="4337"/>
                    </a:lnTo>
                    <a:lnTo>
                      <a:pt x="945" y="4593"/>
                    </a:lnTo>
                    <a:lnTo>
                      <a:pt x="833" y="4865"/>
                    </a:lnTo>
                    <a:lnTo>
                      <a:pt x="721" y="5153"/>
                    </a:lnTo>
                    <a:lnTo>
                      <a:pt x="609" y="5441"/>
                    </a:lnTo>
                    <a:lnTo>
                      <a:pt x="513" y="5745"/>
                    </a:lnTo>
                    <a:lnTo>
                      <a:pt x="433" y="6065"/>
                    </a:lnTo>
                    <a:lnTo>
                      <a:pt x="353" y="6385"/>
                    </a:lnTo>
                    <a:lnTo>
                      <a:pt x="289" y="6721"/>
                    </a:lnTo>
                    <a:lnTo>
                      <a:pt x="161" y="7425"/>
                    </a:lnTo>
                    <a:lnTo>
                      <a:pt x="81" y="8145"/>
                    </a:lnTo>
                    <a:lnTo>
                      <a:pt x="17" y="8913"/>
                    </a:lnTo>
                    <a:lnTo>
                      <a:pt x="1" y="9681"/>
                    </a:lnTo>
                    <a:lnTo>
                      <a:pt x="1" y="10481"/>
                    </a:lnTo>
                    <a:lnTo>
                      <a:pt x="33" y="11297"/>
                    </a:lnTo>
                    <a:lnTo>
                      <a:pt x="97" y="12113"/>
                    </a:lnTo>
                    <a:lnTo>
                      <a:pt x="177" y="12929"/>
                    </a:lnTo>
                    <a:lnTo>
                      <a:pt x="289" y="13745"/>
                    </a:lnTo>
                    <a:lnTo>
                      <a:pt x="433" y="14561"/>
                    </a:lnTo>
                    <a:lnTo>
                      <a:pt x="609" y="15377"/>
                    </a:lnTo>
                    <a:lnTo>
                      <a:pt x="801" y="16161"/>
                    </a:lnTo>
                    <a:lnTo>
                      <a:pt x="1009" y="16929"/>
                    </a:lnTo>
                    <a:lnTo>
                      <a:pt x="1265" y="17681"/>
                    </a:lnTo>
                    <a:lnTo>
                      <a:pt x="1521" y="18401"/>
                    </a:lnTo>
                    <a:lnTo>
                      <a:pt x="1825" y="19090"/>
                    </a:lnTo>
                    <a:lnTo>
                      <a:pt x="2145" y="19746"/>
                    </a:lnTo>
                    <a:lnTo>
                      <a:pt x="2305" y="20066"/>
                    </a:lnTo>
                    <a:lnTo>
                      <a:pt x="2481" y="20354"/>
                    </a:lnTo>
                    <a:lnTo>
                      <a:pt x="2657" y="20642"/>
                    </a:lnTo>
                    <a:lnTo>
                      <a:pt x="2833" y="20930"/>
                    </a:lnTo>
                    <a:lnTo>
                      <a:pt x="3025" y="21186"/>
                    </a:lnTo>
                    <a:lnTo>
                      <a:pt x="3217" y="21442"/>
                    </a:lnTo>
                    <a:lnTo>
                      <a:pt x="3425" y="21682"/>
                    </a:lnTo>
                    <a:lnTo>
                      <a:pt x="3633" y="21906"/>
                    </a:lnTo>
                    <a:lnTo>
                      <a:pt x="3841" y="22098"/>
                    </a:lnTo>
                    <a:lnTo>
                      <a:pt x="4049" y="22306"/>
                    </a:lnTo>
                    <a:lnTo>
                      <a:pt x="4273" y="22482"/>
                    </a:lnTo>
                    <a:lnTo>
                      <a:pt x="4497" y="22642"/>
                    </a:lnTo>
                    <a:lnTo>
                      <a:pt x="4737" y="22770"/>
                    </a:lnTo>
                    <a:lnTo>
                      <a:pt x="4961" y="22898"/>
                    </a:lnTo>
                    <a:lnTo>
                      <a:pt x="5217" y="23010"/>
                    </a:lnTo>
                    <a:lnTo>
                      <a:pt x="5457" y="23090"/>
                    </a:lnTo>
                    <a:lnTo>
                      <a:pt x="5713" y="23170"/>
                    </a:lnTo>
                    <a:lnTo>
                      <a:pt x="5953" y="23218"/>
                    </a:lnTo>
                    <a:lnTo>
                      <a:pt x="6225" y="23234"/>
                    </a:lnTo>
                    <a:lnTo>
                      <a:pt x="6481" y="2325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5" name="Google Shape;1424;p34">
                <a:extLst>
                  <a:ext uri="{FF2B5EF4-FFF2-40B4-BE49-F238E27FC236}">
                    <a16:creationId xmlns:a16="http://schemas.microsoft.com/office/drawing/2014/main" id="{8EA8B5A4-A711-5850-2424-612BA0EFFB9A}"/>
                  </a:ext>
                </a:extLst>
              </p:cNvPr>
              <p:cNvSpPr/>
              <p:nvPr/>
            </p:nvSpPr>
            <p:spPr>
              <a:xfrm>
                <a:off x="463559" y="1712446"/>
                <a:ext cx="244984" cy="698011"/>
              </a:xfrm>
              <a:custGeom>
                <a:avLst/>
                <a:gdLst/>
                <a:ahLst/>
                <a:cxnLst/>
                <a:rect l="l" t="t" r="r" b="b"/>
                <a:pathLst>
                  <a:path w="12945" h="36883" extrusionOk="0">
                    <a:moveTo>
                      <a:pt x="6081" y="1408"/>
                    </a:moveTo>
                    <a:lnTo>
                      <a:pt x="6081" y="1408"/>
                    </a:lnTo>
                    <a:lnTo>
                      <a:pt x="5936" y="1616"/>
                    </a:lnTo>
                    <a:lnTo>
                      <a:pt x="5792" y="1856"/>
                    </a:lnTo>
                    <a:lnTo>
                      <a:pt x="5648" y="2144"/>
                    </a:lnTo>
                    <a:lnTo>
                      <a:pt x="5488" y="2464"/>
                    </a:lnTo>
                    <a:lnTo>
                      <a:pt x="5328" y="2816"/>
                    </a:lnTo>
                    <a:lnTo>
                      <a:pt x="5168" y="3216"/>
                    </a:lnTo>
                    <a:lnTo>
                      <a:pt x="4832" y="4080"/>
                    </a:lnTo>
                    <a:lnTo>
                      <a:pt x="4480" y="5073"/>
                    </a:lnTo>
                    <a:lnTo>
                      <a:pt x="4128" y="6177"/>
                    </a:lnTo>
                    <a:lnTo>
                      <a:pt x="3776" y="7377"/>
                    </a:lnTo>
                    <a:lnTo>
                      <a:pt x="3408" y="8657"/>
                    </a:lnTo>
                    <a:lnTo>
                      <a:pt x="3056" y="10017"/>
                    </a:lnTo>
                    <a:lnTo>
                      <a:pt x="2704" y="11425"/>
                    </a:lnTo>
                    <a:lnTo>
                      <a:pt x="2368" y="12913"/>
                    </a:lnTo>
                    <a:lnTo>
                      <a:pt x="2032" y="14417"/>
                    </a:lnTo>
                    <a:lnTo>
                      <a:pt x="1712" y="15969"/>
                    </a:lnTo>
                    <a:lnTo>
                      <a:pt x="1424" y="17537"/>
                    </a:lnTo>
                    <a:lnTo>
                      <a:pt x="1136" y="19105"/>
                    </a:lnTo>
                    <a:lnTo>
                      <a:pt x="880" y="20690"/>
                    </a:lnTo>
                    <a:lnTo>
                      <a:pt x="656" y="22258"/>
                    </a:lnTo>
                    <a:lnTo>
                      <a:pt x="448" y="23794"/>
                    </a:lnTo>
                    <a:lnTo>
                      <a:pt x="288" y="25298"/>
                    </a:lnTo>
                    <a:lnTo>
                      <a:pt x="160" y="26754"/>
                    </a:lnTo>
                    <a:lnTo>
                      <a:pt x="64" y="28162"/>
                    </a:lnTo>
                    <a:lnTo>
                      <a:pt x="32" y="28850"/>
                    </a:lnTo>
                    <a:lnTo>
                      <a:pt x="0" y="29506"/>
                    </a:lnTo>
                    <a:lnTo>
                      <a:pt x="0" y="30146"/>
                    </a:lnTo>
                    <a:lnTo>
                      <a:pt x="0" y="30770"/>
                    </a:lnTo>
                    <a:lnTo>
                      <a:pt x="16" y="31378"/>
                    </a:lnTo>
                    <a:lnTo>
                      <a:pt x="48" y="31954"/>
                    </a:lnTo>
                    <a:lnTo>
                      <a:pt x="80" y="32498"/>
                    </a:lnTo>
                    <a:lnTo>
                      <a:pt x="128" y="33026"/>
                    </a:lnTo>
                    <a:lnTo>
                      <a:pt x="208" y="33522"/>
                    </a:lnTo>
                    <a:lnTo>
                      <a:pt x="288" y="33986"/>
                    </a:lnTo>
                    <a:lnTo>
                      <a:pt x="368" y="34434"/>
                    </a:lnTo>
                    <a:lnTo>
                      <a:pt x="480" y="34834"/>
                    </a:lnTo>
                    <a:lnTo>
                      <a:pt x="608" y="35219"/>
                    </a:lnTo>
                    <a:lnTo>
                      <a:pt x="752" y="35555"/>
                    </a:lnTo>
                    <a:lnTo>
                      <a:pt x="896" y="35859"/>
                    </a:lnTo>
                    <a:lnTo>
                      <a:pt x="1072" y="36131"/>
                    </a:lnTo>
                    <a:lnTo>
                      <a:pt x="1264" y="36355"/>
                    </a:lnTo>
                    <a:lnTo>
                      <a:pt x="1360" y="36451"/>
                    </a:lnTo>
                    <a:lnTo>
                      <a:pt x="1472" y="36547"/>
                    </a:lnTo>
                    <a:lnTo>
                      <a:pt x="1584" y="36627"/>
                    </a:lnTo>
                    <a:lnTo>
                      <a:pt x="1696" y="36691"/>
                    </a:lnTo>
                    <a:lnTo>
                      <a:pt x="1808" y="36755"/>
                    </a:lnTo>
                    <a:lnTo>
                      <a:pt x="1936" y="36803"/>
                    </a:lnTo>
                    <a:lnTo>
                      <a:pt x="2064" y="36835"/>
                    </a:lnTo>
                    <a:lnTo>
                      <a:pt x="2192" y="36867"/>
                    </a:lnTo>
                    <a:lnTo>
                      <a:pt x="2320" y="36883"/>
                    </a:lnTo>
                    <a:lnTo>
                      <a:pt x="2464" y="36883"/>
                    </a:lnTo>
                    <a:lnTo>
                      <a:pt x="2464" y="36883"/>
                    </a:lnTo>
                    <a:lnTo>
                      <a:pt x="2640" y="36867"/>
                    </a:lnTo>
                    <a:lnTo>
                      <a:pt x="2800" y="36835"/>
                    </a:lnTo>
                    <a:lnTo>
                      <a:pt x="2976" y="36771"/>
                    </a:lnTo>
                    <a:lnTo>
                      <a:pt x="3152" y="36675"/>
                    </a:lnTo>
                    <a:lnTo>
                      <a:pt x="3328" y="36579"/>
                    </a:lnTo>
                    <a:lnTo>
                      <a:pt x="3504" y="36435"/>
                    </a:lnTo>
                    <a:lnTo>
                      <a:pt x="3696" y="36291"/>
                    </a:lnTo>
                    <a:lnTo>
                      <a:pt x="3872" y="36115"/>
                    </a:lnTo>
                    <a:lnTo>
                      <a:pt x="4048" y="35923"/>
                    </a:lnTo>
                    <a:lnTo>
                      <a:pt x="4240" y="35715"/>
                    </a:lnTo>
                    <a:lnTo>
                      <a:pt x="4432" y="35475"/>
                    </a:lnTo>
                    <a:lnTo>
                      <a:pt x="4608" y="35219"/>
                    </a:lnTo>
                    <a:lnTo>
                      <a:pt x="4992" y="34674"/>
                    </a:lnTo>
                    <a:lnTo>
                      <a:pt x="5360" y="34050"/>
                    </a:lnTo>
                    <a:lnTo>
                      <a:pt x="5744" y="33362"/>
                    </a:lnTo>
                    <a:lnTo>
                      <a:pt x="6129" y="32626"/>
                    </a:lnTo>
                    <a:lnTo>
                      <a:pt x="6513" y="31826"/>
                    </a:lnTo>
                    <a:lnTo>
                      <a:pt x="6881" y="30978"/>
                    </a:lnTo>
                    <a:lnTo>
                      <a:pt x="7265" y="30098"/>
                    </a:lnTo>
                    <a:lnTo>
                      <a:pt x="7633" y="29170"/>
                    </a:lnTo>
                    <a:lnTo>
                      <a:pt x="8001" y="28210"/>
                    </a:lnTo>
                    <a:lnTo>
                      <a:pt x="8369" y="27218"/>
                    </a:lnTo>
                    <a:lnTo>
                      <a:pt x="8737" y="26194"/>
                    </a:lnTo>
                    <a:lnTo>
                      <a:pt x="9089" y="25154"/>
                    </a:lnTo>
                    <a:lnTo>
                      <a:pt x="9425" y="24114"/>
                    </a:lnTo>
                    <a:lnTo>
                      <a:pt x="9761" y="23042"/>
                    </a:lnTo>
                    <a:lnTo>
                      <a:pt x="10081" y="21970"/>
                    </a:lnTo>
                    <a:lnTo>
                      <a:pt x="10401" y="20898"/>
                    </a:lnTo>
                    <a:lnTo>
                      <a:pt x="10705" y="19825"/>
                    </a:lnTo>
                    <a:lnTo>
                      <a:pt x="10993" y="18769"/>
                    </a:lnTo>
                    <a:lnTo>
                      <a:pt x="11265" y="17713"/>
                    </a:lnTo>
                    <a:lnTo>
                      <a:pt x="11521" y="16689"/>
                    </a:lnTo>
                    <a:lnTo>
                      <a:pt x="11761" y="15665"/>
                    </a:lnTo>
                    <a:lnTo>
                      <a:pt x="12001" y="14689"/>
                    </a:lnTo>
                    <a:lnTo>
                      <a:pt x="12209" y="13729"/>
                    </a:lnTo>
                    <a:lnTo>
                      <a:pt x="12401" y="12817"/>
                    </a:lnTo>
                    <a:lnTo>
                      <a:pt x="12561" y="11937"/>
                    </a:lnTo>
                    <a:lnTo>
                      <a:pt x="12721" y="11089"/>
                    </a:lnTo>
                    <a:lnTo>
                      <a:pt x="12721" y="11089"/>
                    </a:lnTo>
                    <a:lnTo>
                      <a:pt x="12817" y="10401"/>
                    </a:lnTo>
                    <a:lnTo>
                      <a:pt x="12897" y="9697"/>
                    </a:lnTo>
                    <a:lnTo>
                      <a:pt x="12929" y="9009"/>
                    </a:lnTo>
                    <a:lnTo>
                      <a:pt x="12945" y="8337"/>
                    </a:lnTo>
                    <a:lnTo>
                      <a:pt x="12913" y="7681"/>
                    </a:lnTo>
                    <a:lnTo>
                      <a:pt x="12865" y="7041"/>
                    </a:lnTo>
                    <a:lnTo>
                      <a:pt x="12785" y="6417"/>
                    </a:lnTo>
                    <a:lnTo>
                      <a:pt x="12673" y="5793"/>
                    </a:lnTo>
                    <a:lnTo>
                      <a:pt x="12545" y="5217"/>
                    </a:lnTo>
                    <a:lnTo>
                      <a:pt x="12401" y="4640"/>
                    </a:lnTo>
                    <a:lnTo>
                      <a:pt x="12225" y="4096"/>
                    </a:lnTo>
                    <a:lnTo>
                      <a:pt x="12033" y="3584"/>
                    </a:lnTo>
                    <a:lnTo>
                      <a:pt x="11825" y="3088"/>
                    </a:lnTo>
                    <a:lnTo>
                      <a:pt x="11585" y="2624"/>
                    </a:lnTo>
                    <a:lnTo>
                      <a:pt x="11345" y="2192"/>
                    </a:lnTo>
                    <a:lnTo>
                      <a:pt x="11089" y="1792"/>
                    </a:lnTo>
                    <a:lnTo>
                      <a:pt x="10817" y="1440"/>
                    </a:lnTo>
                    <a:lnTo>
                      <a:pt x="10529" y="1104"/>
                    </a:lnTo>
                    <a:lnTo>
                      <a:pt x="10225" y="816"/>
                    </a:lnTo>
                    <a:lnTo>
                      <a:pt x="9921" y="576"/>
                    </a:lnTo>
                    <a:lnTo>
                      <a:pt x="9777" y="464"/>
                    </a:lnTo>
                    <a:lnTo>
                      <a:pt x="9617" y="368"/>
                    </a:lnTo>
                    <a:lnTo>
                      <a:pt x="9457" y="288"/>
                    </a:lnTo>
                    <a:lnTo>
                      <a:pt x="9297" y="208"/>
                    </a:lnTo>
                    <a:lnTo>
                      <a:pt x="9137" y="144"/>
                    </a:lnTo>
                    <a:lnTo>
                      <a:pt x="8977" y="96"/>
                    </a:lnTo>
                    <a:lnTo>
                      <a:pt x="8817" y="48"/>
                    </a:lnTo>
                    <a:lnTo>
                      <a:pt x="8641" y="16"/>
                    </a:lnTo>
                    <a:lnTo>
                      <a:pt x="8481" y="0"/>
                    </a:lnTo>
                    <a:lnTo>
                      <a:pt x="8321" y="0"/>
                    </a:lnTo>
                    <a:lnTo>
                      <a:pt x="8145" y="16"/>
                    </a:lnTo>
                    <a:lnTo>
                      <a:pt x="7985" y="32"/>
                    </a:lnTo>
                    <a:lnTo>
                      <a:pt x="7825" y="64"/>
                    </a:lnTo>
                    <a:lnTo>
                      <a:pt x="7665" y="112"/>
                    </a:lnTo>
                    <a:lnTo>
                      <a:pt x="7489" y="176"/>
                    </a:lnTo>
                    <a:lnTo>
                      <a:pt x="7329" y="256"/>
                    </a:lnTo>
                    <a:lnTo>
                      <a:pt x="7169" y="352"/>
                    </a:lnTo>
                    <a:lnTo>
                      <a:pt x="7009" y="448"/>
                    </a:lnTo>
                    <a:lnTo>
                      <a:pt x="6849" y="576"/>
                    </a:lnTo>
                    <a:lnTo>
                      <a:pt x="6689" y="704"/>
                    </a:lnTo>
                    <a:lnTo>
                      <a:pt x="6545" y="864"/>
                    </a:lnTo>
                    <a:lnTo>
                      <a:pt x="6385" y="1024"/>
                    </a:lnTo>
                    <a:lnTo>
                      <a:pt x="6225" y="1200"/>
                    </a:lnTo>
                    <a:lnTo>
                      <a:pt x="6081" y="1408"/>
                    </a:lnTo>
                    <a:lnTo>
                      <a:pt x="6081" y="1408"/>
                    </a:lnTo>
                    <a:close/>
                  </a:path>
                </a:pathLst>
              </a:custGeom>
              <a:solidFill>
                <a:srgbClr val="02AB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6" name="Google Shape;1425;p34">
                <a:extLst>
                  <a:ext uri="{FF2B5EF4-FFF2-40B4-BE49-F238E27FC236}">
                    <a16:creationId xmlns:a16="http://schemas.microsoft.com/office/drawing/2014/main" id="{81B729B5-E691-5E8C-B2F5-91953CD7412E}"/>
                  </a:ext>
                </a:extLst>
              </p:cNvPr>
              <p:cNvSpPr/>
              <p:nvPr/>
            </p:nvSpPr>
            <p:spPr>
              <a:xfrm>
                <a:off x="1095822" y="1723043"/>
                <a:ext cx="289817" cy="683174"/>
              </a:xfrm>
              <a:custGeom>
                <a:avLst/>
                <a:gdLst/>
                <a:ahLst/>
                <a:cxnLst/>
                <a:rect l="l" t="t" r="r" b="b"/>
                <a:pathLst>
                  <a:path w="15314" h="36099" extrusionOk="0">
                    <a:moveTo>
                      <a:pt x="6177" y="1168"/>
                    </a:moveTo>
                    <a:lnTo>
                      <a:pt x="6177" y="1168"/>
                    </a:lnTo>
                    <a:lnTo>
                      <a:pt x="6337" y="1360"/>
                    </a:lnTo>
                    <a:lnTo>
                      <a:pt x="6513" y="1584"/>
                    </a:lnTo>
                    <a:lnTo>
                      <a:pt x="6689" y="1856"/>
                    </a:lnTo>
                    <a:lnTo>
                      <a:pt x="6865" y="2160"/>
                    </a:lnTo>
                    <a:lnTo>
                      <a:pt x="7073" y="2496"/>
                    </a:lnTo>
                    <a:lnTo>
                      <a:pt x="7265" y="2864"/>
                    </a:lnTo>
                    <a:lnTo>
                      <a:pt x="7697" y="3712"/>
                    </a:lnTo>
                    <a:lnTo>
                      <a:pt x="8129" y="4657"/>
                    </a:lnTo>
                    <a:lnTo>
                      <a:pt x="8593" y="5713"/>
                    </a:lnTo>
                    <a:lnTo>
                      <a:pt x="9073" y="6865"/>
                    </a:lnTo>
                    <a:lnTo>
                      <a:pt x="9569" y="8113"/>
                    </a:lnTo>
                    <a:lnTo>
                      <a:pt x="10065" y="9425"/>
                    </a:lnTo>
                    <a:lnTo>
                      <a:pt x="10545" y="10801"/>
                    </a:lnTo>
                    <a:lnTo>
                      <a:pt x="11041" y="12225"/>
                    </a:lnTo>
                    <a:lnTo>
                      <a:pt x="11521" y="13697"/>
                    </a:lnTo>
                    <a:lnTo>
                      <a:pt x="12001" y="15217"/>
                    </a:lnTo>
                    <a:lnTo>
                      <a:pt x="12465" y="16737"/>
                    </a:lnTo>
                    <a:lnTo>
                      <a:pt x="12897" y="18273"/>
                    </a:lnTo>
                    <a:lnTo>
                      <a:pt x="13313" y="19826"/>
                    </a:lnTo>
                    <a:lnTo>
                      <a:pt x="13697" y="21346"/>
                    </a:lnTo>
                    <a:lnTo>
                      <a:pt x="14065" y="22866"/>
                    </a:lnTo>
                    <a:lnTo>
                      <a:pt x="14385" y="24338"/>
                    </a:lnTo>
                    <a:lnTo>
                      <a:pt x="14657" y="25794"/>
                    </a:lnTo>
                    <a:lnTo>
                      <a:pt x="14897" y="27170"/>
                    </a:lnTo>
                    <a:lnTo>
                      <a:pt x="14993" y="27842"/>
                    </a:lnTo>
                    <a:lnTo>
                      <a:pt x="15089" y="28498"/>
                    </a:lnTo>
                    <a:lnTo>
                      <a:pt x="15169" y="29138"/>
                    </a:lnTo>
                    <a:lnTo>
                      <a:pt x="15217" y="29762"/>
                    </a:lnTo>
                    <a:lnTo>
                      <a:pt x="15265" y="30354"/>
                    </a:lnTo>
                    <a:lnTo>
                      <a:pt x="15297" y="30930"/>
                    </a:lnTo>
                    <a:lnTo>
                      <a:pt x="15313" y="31490"/>
                    </a:lnTo>
                    <a:lnTo>
                      <a:pt x="15313" y="32018"/>
                    </a:lnTo>
                    <a:lnTo>
                      <a:pt x="15297" y="32514"/>
                    </a:lnTo>
                    <a:lnTo>
                      <a:pt x="15265" y="32994"/>
                    </a:lnTo>
                    <a:lnTo>
                      <a:pt x="15217" y="33442"/>
                    </a:lnTo>
                    <a:lnTo>
                      <a:pt x="15153" y="33858"/>
                    </a:lnTo>
                    <a:lnTo>
                      <a:pt x="15073" y="34242"/>
                    </a:lnTo>
                    <a:lnTo>
                      <a:pt x="14961" y="34595"/>
                    </a:lnTo>
                    <a:lnTo>
                      <a:pt x="14849" y="34915"/>
                    </a:lnTo>
                    <a:lnTo>
                      <a:pt x="14705" y="35203"/>
                    </a:lnTo>
                    <a:lnTo>
                      <a:pt x="14545" y="35443"/>
                    </a:lnTo>
                    <a:lnTo>
                      <a:pt x="14449" y="35555"/>
                    </a:lnTo>
                    <a:lnTo>
                      <a:pt x="14353" y="35651"/>
                    </a:lnTo>
                    <a:lnTo>
                      <a:pt x="14257" y="35747"/>
                    </a:lnTo>
                    <a:lnTo>
                      <a:pt x="14145" y="35827"/>
                    </a:lnTo>
                    <a:lnTo>
                      <a:pt x="14033" y="35891"/>
                    </a:lnTo>
                    <a:lnTo>
                      <a:pt x="13921" y="35955"/>
                    </a:lnTo>
                    <a:lnTo>
                      <a:pt x="13793" y="36003"/>
                    </a:lnTo>
                    <a:lnTo>
                      <a:pt x="13665" y="36051"/>
                    </a:lnTo>
                    <a:lnTo>
                      <a:pt x="13537" y="36083"/>
                    </a:lnTo>
                    <a:lnTo>
                      <a:pt x="13393" y="36099"/>
                    </a:lnTo>
                    <a:lnTo>
                      <a:pt x="13393" y="36099"/>
                    </a:lnTo>
                    <a:lnTo>
                      <a:pt x="13233" y="36099"/>
                    </a:lnTo>
                    <a:lnTo>
                      <a:pt x="13057" y="36083"/>
                    </a:lnTo>
                    <a:lnTo>
                      <a:pt x="12881" y="36035"/>
                    </a:lnTo>
                    <a:lnTo>
                      <a:pt x="12689" y="35955"/>
                    </a:lnTo>
                    <a:lnTo>
                      <a:pt x="12497" y="35875"/>
                    </a:lnTo>
                    <a:lnTo>
                      <a:pt x="12305" y="35763"/>
                    </a:lnTo>
                    <a:lnTo>
                      <a:pt x="12113" y="35619"/>
                    </a:lnTo>
                    <a:lnTo>
                      <a:pt x="11921" y="35475"/>
                    </a:lnTo>
                    <a:lnTo>
                      <a:pt x="11713" y="35299"/>
                    </a:lnTo>
                    <a:lnTo>
                      <a:pt x="11505" y="35107"/>
                    </a:lnTo>
                    <a:lnTo>
                      <a:pt x="11297" y="34899"/>
                    </a:lnTo>
                    <a:lnTo>
                      <a:pt x="11089" y="34659"/>
                    </a:lnTo>
                    <a:lnTo>
                      <a:pt x="10657" y="34146"/>
                    </a:lnTo>
                    <a:lnTo>
                      <a:pt x="10225" y="33570"/>
                    </a:lnTo>
                    <a:lnTo>
                      <a:pt x="9777" y="32930"/>
                    </a:lnTo>
                    <a:lnTo>
                      <a:pt x="9313" y="32226"/>
                    </a:lnTo>
                    <a:lnTo>
                      <a:pt x="8865" y="31474"/>
                    </a:lnTo>
                    <a:lnTo>
                      <a:pt x="8401" y="30674"/>
                    </a:lnTo>
                    <a:lnTo>
                      <a:pt x="7921" y="29826"/>
                    </a:lnTo>
                    <a:lnTo>
                      <a:pt x="7457" y="28946"/>
                    </a:lnTo>
                    <a:lnTo>
                      <a:pt x="6993" y="28034"/>
                    </a:lnTo>
                    <a:lnTo>
                      <a:pt x="6529" y="27074"/>
                    </a:lnTo>
                    <a:lnTo>
                      <a:pt x="6065" y="26098"/>
                    </a:lnTo>
                    <a:lnTo>
                      <a:pt x="5617" y="25106"/>
                    </a:lnTo>
                    <a:lnTo>
                      <a:pt x="5169" y="24098"/>
                    </a:lnTo>
                    <a:lnTo>
                      <a:pt x="4721" y="23074"/>
                    </a:lnTo>
                    <a:lnTo>
                      <a:pt x="4289" y="22034"/>
                    </a:lnTo>
                    <a:lnTo>
                      <a:pt x="3872" y="21010"/>
                    </a:lnTo>
                    <a:lnTo>
                      <a:pt x="3456" y="19970"/>
                    </a:lnTo>
                    <a:lnTo>
                      <a:pt x="3072" y="18945"/>
                    </a:lnTo>
                    <a:lnTo>
                      <a:pt x="2688" y="17921"/>
                    </a:lnTo>
                    <a:lnTo>
                      <a:pt x="2320" y="16929"/>
                    </a:lnTo>
                    <a:lnTo>
                      <a:pt x="1968" y="15937"/>
                    </a:lnTo>
                    <a:lnTo>
                      <a:pt x="1648" y="14993"/>
                    </a:lnTo>
                    <a:lnTo>
                      <a:pt x="1344" y="14049"/>
                    </a:lnTo>
                    <a:lnTo>
                      <a:pt x="1056" y="13153"/>
                    </a:lnTo>
                    <a:lnTo>
                      <a:pt x="800" y="12305"/>
                    </a:lnTo>
                    <a:lnTo>
                      <a:pt x="560" y="11489"/>
                    </a:lnTo>
                    <a:lnTo>
                      <a:pt x="560" y="11489"/>
                    </a:lnTo>
                    <a:lnTo>
                      <a:pt x="384" y="10801"/>
                    </a:lnTo>
                    <a:lnTo>
                      <a:pt x="240" y="10113"/>
                    </a:lnTo>
                    <a:lnTo>
                      <a:pt x="128" y="9441"/>
                    </a:lnTo>
                    <a:lnTo>
                      <a:pt x="64" y="8769"/>
                    </a:lnTo>
                    <a:lnTo>
                      <a:pt x="16" y="8113"/>
                    </a:lnTo>
                    <a:lnTo>
                      <a:pt x="0" y="7473"/>
                    </a:lnTo>
                    <a:lnTo>
                      <a:pt x="16" y="6833"/>
                    </a:lnTo>
                    <a:lnTo>
                      <a:pt x="64" y="6209"/>
                    </a:lnTo>
                    <a:lnTo>
                      <a:pt x="128" y="5617"/>
                    </a:lnTo>
                    <a:lnTo>
                      <a:pt x="224" y="5041"/>
                    </a:lnTo>
                    <a:lnTo>
                      <a:pt x="336" y="4480"/>
                    </a:lnTo>
                    <a:lnTo>
                      <a:pt x="480" y="3936"/>
                    </a:lnTo>
                    <a:lnTo>
                      <a:pt x="640" y="3424"/>
                    </a:lnTo>
                    <a:lnTo>
                      <a:pt x="816" y="2944"/>
                    </a:lnTo>
                    <a:lnTo>
                      <a:pt x="1024" y="2496"/>
                    </a:lnTo>
                    <a:lnTo>
                      <a:pt x="1232" y="2064"/>
                    </a:lnTo>
                    <a:lnTo>
                      <a:pt x="1472" y="1680"/>
                    </a:lnTo>
                    <a:lnTo>
                      <a:pt x="1728" y="1328"/>
                    </a:lnTo>
                    <a:lnTo>
                      <a:pt x="1984" y="1008"/>
                    </a:lnTo>
                    <a:lnTo>
                      <a:pt x="2256" y="736"/>
                    </a:lnTo>
                    <a:lnTo>
                      <a:pt x="2400" y="608"/>
                    </a:lnTo>
                    <a:lnTo>
                      <a:pt x="2544" y="496"/>
                    </a:lnTo>
                    <a:lnTo>
                      <a:pt x="2704" y="400"/>
                    </a:lnTo>
                    <a:lnTo>
                      <a:pt x="2848" y="304"/>
                    </a:lnTo>
                    <a:lnTo>
                      <a:pt x="3008" y="224"/>
                    </a:lnTo>
                    <a:lnTo>
                      <a:pt x="3168" y="160"/>
                    </a:lnTo>
                    <a:lnTo>
                      <a:pt x="3312" y="96"/>
                    </a:lnTo>
                    <a:lnTo>
                      <a:pt x="3472" y="48"/>
                    </a:lnTo>
                    <a:lnTo>
                      <a:pt x="3648" y="16"/>
                    </a:lnTo>
                    <a:lnTo>
                      <a:pt x="3808" y="0"/>
                    </a:lnTo>
                    <a:lnTo>
                      <a:pt x="3968" y="0"/>
                    </a:lnTo>
                    <a:lnTo>
                      <a:pt x="4128" y="0"/>
                    </a:lnTo>
                    <a:lnTo>
                      <a:pt x="4305" y="16"/>
                    </a:lnTo>
                    <a:lnTo>
                      <a:pt x="4465" y="48"/>
                    </a:lnTo>
                    <a:lnTo>
                      <a:pt x="4641" y="96"/>
                    </a:lnTo>
                    <a:lnTo>
                      <a:pt x="4817" y="160"/>
                    </a:lnTo>
                    <a:lnTo>
                      <a:pt x="4977" y="240"/>
                    </a:lnTo>
                    <a:lnTo>
                      <a:pt x="5153" y="320"/>
                    </a:lnTo>
                    <a:lnTo>
                      <a:pt x="5329" y="416"/>
                    </a:lnTo>
                    <a:lnTo>
                      <a:pt x="5489" y="544"/>
                    </a:lnTo>
                    <a:lnTo>
                      <a:pt x="5665" y="672"/>
                    </a:lnTo>
                    <a:lnTo>
                      <a:pt x="5841" y="816"/>
                    </a:lnTo>
                    <a:lnTo>
                      <a:pt x="6001" y="992"/>
                    </a:lnTo>
                    <a:lnTo>
                      <a:pt x="6177" y="1168"/>
                    </a:lnTo>
                    <a:lnTo>
                      <a:pt x="6177" y="1168"/>
                    </a:lnTo>
                    <a:close/>
                  </a:path>
                </a:pathLst>
              </a:custGeom>
              <a:solidFill>
                <a:srgbClr val="02AB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7" name="Google Shape;1426;p34">
                <a:extLst>
                  <a:ext uri="{FF2B5EF4-FFF2-40B4-BE49-F238E27FC236}">
                    <a16:creationId xmlns:a16="http://schemas.microsoft.com/office/drawing/2014/main" id="{4F43AFF5-B15D-E6E2-2FAD-DCFF68655E6E}"/>
                  </a:ext>
                </a:extLst>
              </p:cNvPr>
              <p:cNvSpPr/>
              <p:nvPr/>
            </p:nvSpPr>
            <p:spPr>
              <a:xfrm>
                <a:off x="1084618" y="1677928"/>
                <a:ext cx="174735" cy="740100"/>
              </a:xfrm>
              <a:custGeom>
                <a:avLst/>
                <a:gdLst/>
                <a:ahLst/>
                <a:cxnLst/>
                <a:rect l="l" t="t" r="r" b="b"/>
                <a:pathLst>
                  <a:path w="9233" h="39107" extrusionOk="0">
                    <a:moveTo>
                      <a:pt x="3264" y="1072"/>
                    </a:moveTo>
                    <a:lnTo>
                      <a:pt x="3264" y="1072"/>
                    </a:lnTo>
                    <a:lnTo>
                      <a:pt x="3216" y="1120"/>
                    </a:lnTo>
                    <a:lnTo>
                      <a:pt x="3152" y="1216"/>
                    </a:lnTo>
                    <a:lnTo>
                      <a:pt x="3104" y="1312"/>
                    </a:lnTo>
                    <a:lnTo>
                      <a:pt x="3040" y="1456"/>
                    </a:lnTo>
                    <a:lnTo>
                      <a:pt x="2928" y="1792"/>
                    </a:lnTo>
                    <a:lnTo>
                      <a:pt x="2832" y="2224"/>
                    </a:lnTo>
                    <a:lnTo>
                      <a:pt x="2736" y="2752"/>
                    </a:lnTo>
                    <a:lnTo>
                      <a:pt x="2656" y="3344"/>
                    </a:lnTo>
                    <a:lnTo>
                      <a:pt x="2592" y="4000"/>
                    </a:lnTo>
                    <a:lnTo>
                      <a:pt x="2544" y="4736"/>
                    </a:lnTo>
                    <a:lnTo>
                      <a:pt x="2544" y="4736"/>
                    </a:lnTo>
                    <a:lnTo>
                      <a:pt x="2528" y="5744"/>
                    </a:lnTo>
                    <a:lnTo>
                      <a:pt x="2544" y="6816"/>
                    </a:lnTo>
                    <a:lnTo>
                      <a:pt x="2576" y="7969"/>
                    </a:lnTo>
                    <a:lnTo>
                      <a:pt x="2640" y="9169"/>
                    </a:lnTo>
                    <a:lnTo>
                      <a:pt x="2736" y="10433"/>
                    </a:lnTo>
                    <a:lnTo>
                      <a:pt x="2864" y="11745"/>
                    </a:lnTo>
                    <a:lnTo>
                      <a:pt x="3008" y="13105"/>
                    </a:lnTo>
                    <a:lnTo>
                      <a:pt x="3184" y="14497"/>
                    </a:lnTo>
                    <a:lnTo>
                      <a:pt x="3184" y="14497"/>
                    </a:lnTo>
                    <a:lnTo>
                      <a:pt x="3392" y="16049"/>
                    </a:lnTo>
                    <a:lnTo>
                      <a:pt x="3648" y="17633"/>
                    </a:lnTo>
                    <a:lnTo>
                      <a:pt x="3904" y="19233"/>
                    </a:lnTo>
                    <a:lnTo>
                      <a:pt x="4208" y="20849"/>
                    </a:lnTo>
                    <a:lnTo>
                      <a:pt x="4512" y="22450"/>
                    </a:lnTo>
                    <a:lnTo>
                      <a:pt x="4849" y="24034"/>
                    </a:lnTo>
                    <a:lnTo>
                      <a:pt x="5201" y="25602"/>
                    </a:lnTo>
                    <a:lnTo>
                      <a:pt x="5585" y="27138"/>
                    </a:lnTo>
                    <a:lnTo>
                      <a:pt x="5969" y="28626"/>
                    </a:lnTo>
                    <a:lnTo>
                      <a:pt x="6385" y="30082"/>
                    </a:lnTo>
                    <a:lnTo>
                      <a:pt x="6801" y="31474"/>
                    </a:lnTo>
                    <a:lnTo>
                      <a:pt x="7249" y="32802"/>
                    </a:lnTo>
                    <a:lnTo>
                      <a:pt x="7697" y="34050"/>
                    </a:lnTo>
                    <a:lnTo>
                      <a:pt x="7921" y="34642"/>
                    </a:lnTo>
                    <a:lnTo>
                      <a:pt x="8145" y="35218"/>
                    </a:lnTo>
                    <a:lnTo>
                      <a:pt x="8385" y="35762"/>
                    </a:lnTo>
                    <a:lnTo>
                      <a:pt x="8625" y="36290"/>
                    </a:lnTo>
                    <a:lnTo>
                      <a:pt x="8849" y="36786"/>
                    </a:lnTo>
                    <a:lnTo>
                      <a:pt x="9089" y="37267"/>
                    </a:lnTo>
                    <a:lnTo>
                      <a:pt x="9089" y="37267"/>
                    </a:lnTo>
                    <a:lnTo>
                      <a:pt x="9153" y="37379"/>
                    </a:lnTo>
                    <a:lnTo>
                      <a:pt x="9185" y="37507"/>
                    </a:lnTo>
                    <a:lnTo>
                      <a:pt x="9217" y="37619"/>
                    </a:lnTo>
                    <a:lnTo>
                      <a:pt x="9233" y="37747"/>
                    </a:lnTo>
                    <a:lnTo>
                      <a:pt x="9233" y="37859"/>
                    </a:lnTo>
                    <a:lnTo>
                      <a:pt x="9233" y="37987"/>
                    </a:lnTo>
                    <a:lnTo>
                      <a:pt x="9217" y="38115"/>
                    </a:lnTo>
                    <a:lnTo>
                      <a:pt x="9185" y="38227"/>
                    </a:lnTo>
                    <a:lnTo>
                      <a:pt x="9137" y="38339"/>
                    </a:lnTo>
                    <a:lnTo>
                      <a:pt x="9089" y="38451"/>
                    </a:lnTo>
                    <a:lnTo>
                      <a:pt x="9025" y="38547"/>
                    </a:lnTo>
                    <a:lnTo>
                      <a:pt x="8945" y="38643"/>
                    </a:lnTo>
                    <a:lnTo>
                      <a:pt x="8865" y="38739"/>
                    </a:lnTo>
                    <a:lnTo>
                      <a:pt x="8769" y="38819"/>
                    </a:lnTo>
                    <a:lnTo>
                      <a:pt x="8673" y="38899"/>
                    </a:lnTo>
                    <a:lnTo>
                      <a:pt x="8561" y="38963"/>
                    </a:lnTo>
                    <a:lnTo>
                      <a:pt x="8561" y="38963"/>
                    </a:lnTo>
                    <a:lnTo>
                      <a:pt x="8449" y="39011"/>
                    </a:lnTo>
                    <a:lnTo>
                      <a:pt x="8321" y="39059"/>
                    </a:lnTo>
                    <a:lnTo>
                      <a:pt x="8209" y="39091"/>
                    </a:lnTo>
                    <a:lnTo>
                      <a:pt x="8081" y="39107"/>
                    </a:lnTo>
                    <a:lnTo>
                      <a:pt x="7953" y="39107"/>
                    </a:lnTo>
                    <a:lnTo>
                      <a:pt x="7841" y="39107"/>
                    </a:lnTo>
                    <a:lnTo>
                      <a:pt x="7713" y="39075"/>
                    </a:lnTo>
                    <a:lnTo>
                      <a:pt x="7601" y="39043"/>
                    </a:lnTo>
                    <a:lnTo>
                      <a:pt x="7489" y="39011"/>
                    </a:lnTo>
                    <a:lnTo>
                      <a:pt x="7377" y="38963"/>
                    </a:lnTo>
                    <a:lnTo>
                      <a:pt x="7265" y="38899"/>
                    </a:lnTo>
                    <a:lnTo>
                      <a:pt x="7169" y="38819"/>
                    </a:lnTo>
                    <a:lnTo>
                      <a:pt x="7089" y="38739"/>
                    </a:lnTo>
                    <a:lnTo>
                      <a:pt x="6993" y="38643"/>
                    </a:lnTo>
                    <a:lnTo>
                      <a:pt x="6929" y="38547"/>
                    </a:lnTo>
                    <a:lnTo>
                      <a:pt x="6865" y="38435"/>
                    </a:lnTo>
                    <a:lnTo>
                      <a:pt x="6865" y="38435"/>
                    </a:lnTo>
                    <a:lnTo>
                      <a:pt x="6609" y="37939"/>
                    </a:lnTo>
                    <a:lnTo>
                      <a:pt x="6353" y="37411"/>
                    </a:lnTo>
                    <a:lnTo>
                      <a:pt x="6113" y="36851"/>
                    </a:lnTo>
                    <a:lnTo>
                      <a:pt x="5857" y="36274"/>
                    </a:lnTo>
                    <a:lnTo>
                      <a:pt x="5617" y="35682"/>
                    </a:lnTo>
                    <a:lnTo>
                      <a:pt x="5377" y="35058"/>
                    </a:lnTo>
                    <a:lnTo>
                      <a:pt x="5153" y="34418"/>
                    </a:lnTo>
                    <a:lnTo>
                      <a:pt x="4913" y="33762"/>
                    </a:lnTo>
                    <a:lnTo>
                      <a:pt x="4448" y="32370"/>
                    </a:lnTo>
                    <a:lnTo>
                      <a:pt x="4016" y="30930"/>
                    </a:lnTo>
                    <a:lnTo>
                      <a:pt x="3584" y="29426"/>
                    </a:lnTo>
                    <a:lnTo>
                      <a:pt x="3168" y="27874"/>
                    </a:lnTo>
                    <a:lnTo>
                      <a:pt x="2784" y="26274"/>
                    </a:lnTo>
                    <a:lnTo>
                      <a:pt x="2416" y="24658"/>
                    </a:lnTo>
                    <a:lnTo>
                      <a:pt x="2064" y="23010"/>
                    </a:lnTo>
                    <a:lnTo>
                      <a:pt x="1728" y="21361"/>
                    </a:lnTo>
                    <a:lnTo>
                      <a:pt x="1440" y="19713"/>
                    </a:lnTo>
                    <a:lnTo>
                      <a:pt x="1152" y="18065"/>
                    </a:lnTo>
                    <a:lnTo>
                      <a:pt x="896" y="16433"/>
                    </a:lnTo>
                    <a:lnTo>
                      <a:pt x="688" y="14817"/>
                    </a:lnTo>
                    <a:lnTo>
                      <a:pt x="688" y="14817"/>
                    </a:lnTo>
                    <a:lnTo>
                      <a:pt x="496" y="13377"/>
                    </a:lnTo>
                    <a:lnTo>
                      <a:pt x="352" y="11969"/>
                    </a:lnTo>
                    <a:lnTo>
                      <a:pt x="224" y="10609"/>
                    </a:lnTo>
                    <a:lnTo>
                      <a:pt x="128" y="9297"/>
                    </a:lnTo>
                    <a:lnTo>
                      <a:pt x="64" y="8033"/>
                    </a:lnTo>
                    <a:lnTo>
                      <a:pt x="16" y="6832"/>
                    </a:lnTo>
                    <a:lnTo>
                      <a:pt x="0" y="5696"/>
                    </a:lnTo>
                    <a:lnTo>
                      <a:pt x="32" y="4640"/>
                    </a:lnTo>
                    <a:lnTo>
                      <a:pt x="32" y="4640"/>
                    </a:lnTo>
                    <a:lnTo>
                      <a:pt x="64" y="3968"/>
                    </a:lnTo>
                    <a:lnTo>
                      <a:pt x="112" y="3312"/>
                    </a:lnTo>
                    <a:lnTo>
                      <a:pt x="192" y="2704"/>
                    </a:lnTo>
                    <a:lnTo>
                      <a:pt x="288" y="2112"/>
                    </a:lnTo>
                    <a:lnTo>
                      <a:pt x="400" y="1584"/>
                    </a:lnTo>
                    <a:lnTo>
                      <a:pt x="528" y="1088"/>
                    </a:lnTo>
                    <a:lnTo>
                      <a:pt x="688" y="624"/>
                    </a:lnTo>
                    <a:lnTo>
                      <a:pt x="864" y="208"/>
                    </a:lnTo>
                    <a:lnTo>
                      <a:pt x="864" y="208"/>
                    </a:lnTo>
                    <a:lnTo>
                      <a:pt x="1120" y="128"/>
                    </a:lnTo>
                    <a:lnTo>
                      <a:pt x="1360" y="48"/>
                    </a:lnTo>
                    <a:lnTo>
                      <a:pt x="1584" y="16"/>
                    </a:lnTo>
                    <a:lnTo>
                      <a:pt x="1808" y="0"/>
                    </a:lnTo>
                    <a:lnTo>
                      <a:pt x="2016" y="0"/>
                    </a:lnTo>
                    <a:lnTo>
                      <a:pt x="2208" y="32"/>
                    </a:lnTo>
                    <a:lnTo>
                      <a:pt x="2400" y="64"/>
                    </a:lnTo>
                    <a:lnTo>
                      <a:pt x="2560" y="128"/>
                    </a:lnTo>
                    <a:lnTo>
                      <a:pt x="2720" y="208"/>
                    </a:lnTo>
                    <a:lnTo>
                      <a:pt x="2848" y="304"/>
                    </a:lnTo>
                    <a:lnTo>
                      <a:pt x="2976" y="400"/>
                    </a:lnTo>
                    <a:lnTo>
                      <a:pt x="3072" y="512"/>
                    </a:lnTo>
                    <a:lnTo>
                      <a:pt x="3152" y="640"/>
                    </a:lnTo>
                    <a:lnTo>
                      <a:pt x="3216" y="784"/>
                    </a:lnTo>
                    <a:lnTo>
                      <a:pt x="3248" y="928"/>
                    </a:lnTo>
                    <a:lnTo>
                      <a:pt x="3264" y="1072"/>
                    </a:lnTo>
                    <a:lnTo>
                      <a:pt x="3264" y="107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8" name="Google Shape;1427;p34">
                <a:extLst>
                  <a:ext uri="{FF2B5EF4-FFF2-40B4-BE49-F238E27FC236}">
                    <a16:creationId xmlns:a16="http://schemas.microsoft.com/office/drawing/2014/main" id="{BBEA43D3-41DF-86A7-337C-44C054AEDF20}"/>
                  </a:ext>
                </a:extLst>
              </p:cNvPr>
              <p:cNvSpPr/>
              <p:nvPr/>
            </p:nvSpPr>
            <p:spPr>
              <a:xfrm>
                <a:off x="804216" y="1984973"/>
                <a:ext cx="411846" cy="579010"/>
              </a:xfrm>
              <a:custGeom>
                <a:avLst/>
                <a:gdLst/>
                <a:ahLst/>
                <a:cxnLst/>
                <a:rect l="l" t="t" r="r" b="b"/>
                <a:pathLst>
                  <a:path w="21762" h="30595" extrusionOk="0">
                    <a:moveTo>
                      <a:pt x="448" y="448"/>
                    </a:moveTo>
                    <a:lnTo>
                      <a:pt x="21762" y="0"/>
                    </a:lnTo>
                    <a:lnTo>
                      <a:pt x="21330" y="30146"/>
                    </a:lnTo>
                    <a:lnTo>
                      <a:pt x="0" y="30594"/>
                    </a:lnTo>
                    <a:lnTo>
                      <a:pt x="448" y="44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9" name="Google Shape;1428;p34">
                <a:extLst>
                  <a:ext uri="{FF2B5EF4-FFF2-40B4-BE49-F238E27FC236}">
                    <a16:creationId xmlns:a16="http://schemas.microsoft.com/office/drawing/2014/main" id="{5A4B016E-3887-CA6F-C64D-4DF5DCC4A67E}"/>
                  </a:ext>
                </a:extLst>
              </p:cNvPr>
              <p:cNvSpPr/>
              <p:nvPr/>
            </p:nvSpPr>
            <p:spPr>
              <a:xfrm>
                <a:off x="561057" y="1095611"/>
                <a:ext cx="447576" cy="341010"/>
              </a:xfrm>
              <a:custGeom>
                <a:avLst/>
                <a:gdLst/>
                <a:ahLst/>
                <a:cxnLst/>
                <a:rect l="l" t="t" r="r" b="b"/>
                <a:pathLst>
                  <a:path w="23650" h="18019" extrusionOk="0">
                    <a:moveTo>
                      <a:pt x="20354" y="15474"/>
                    </a:moveTo>
                    <a:lnTo>
                      <a:pt x="20354" y="15474"/>
                    </a:lnTo>
                    <a:lnTo>
                      <a:pt x="20082" y="15554"/>
                    </a:lnTo>
                    <a:lnTo>
                      <a:pt x="19954" y="15586"/>
                    </a:lnTo>
                    <a:lnTo>
                      <a:pt x="19842" y="15602"/>
                    </a:lnTo>
                    <a:lnTo>
                      <a:pt x="19714" y="15602"/>
                    </a:lnTo>
                    <a:lnTo>
                      <a:pt x="19602" y="15586"/>
                    </a:lnTo>
                    <a:lnTo>
                      <a:pt x="19490" y="15570"/>
                    </a:lnTo>
                    <a:lnTo>
                      <a:pt x="19378" y="15554"/>
                    </a:lnTo>
                    <a:lnTo>
                      <a:pt x="19170" y="15474"/>
                    </a:lnTo>
                    <a:lnTo>
                      <a:pt x="18978" y="15362"/>
                    </a:lnTo>
                    <a:lnTo>
                      <a:pt x="18786" y="15202"/>
                    </a:lnTo>
                    <a:lnTo>
                      <a:pt x="18626" y="15026"/>
                    </a:lnTo>
                    <a:lnTo>
                      <a:pt x="18450" y="14834"/>
                    </a:lnTo>
                    <a:lnTo>
                      <a:pt x="18306" y="14594"/>
                    </a:lnTo>
                    <a:lnTo>
                      <a:pt x="18162" y="14338"/>
                    </a:lnTo>
                    <a:lnTo>
                      <a:pt x="18018" y="14066"/>
                    </a:lnTo>
                    <a:lnTo>
                      <a:pt x="17890" y="13778"/>
                    </a:lnTo>
                    <a:lnTo>
                      <a:pt x="17762" y="13458"/>
                    </a:lnTo>
                    <a:lnTo>
                      <a:pt x="17522" y="12802"/>
                    </a:lnTo>
                    <a:lnTo>
                      <a:pt x="17298" y="12098"/>
                    </a:lnTo>
                    <a:lnTo>
                      <a:pt x="17074" y="11362"/>
                    </a:lnTo>
                    <a:lnTo>
                      <a:pt x="16850" y="10626"/>
                    </a:lnTo>
                    <a:lnTo>
                      <a:pt x="16609" y="9906"/>
                    </a:lnTo>
                    <a:lnTo>
                      <a:pt x="16353" y="9218"/>
                    </a:lnTo>
                    <a:lnTo>
                      <a:pt x="16225" y="8882"/>
                    </a:lnTo>
                    <a:lnTo>
                      <a:pt x="16081" y="8578"/>
                    </a:lnTo>
                    <a:lnTo>
                      <a:pt x="15937" y="8274"/>
                    </a:lnTo>
                    <a:lnTo>
                      <a:pt x="15777" y="7986"/>
                    </a:lnTo>
                    <a:lnTo>
                      <a:pt x="15617" y="7729"/>
                    </a:lnTo>
                    <a:lnTo>
                      <a:pt x="15441" y="7489"/>
                    </a:lnTo>
                    <a:lnTo>
                      <a:pt x="15441" y="7489"/>
                    </a:lnTo>
                    <a:lnTo>
                      <a:pt x="15361" y="7585"/>
                    </a:lnTo>
                    <a:lnTo>
                      <a:pt x="15297" y="7681"/>
                    </a:lnTo>
                    <a:lnTo>
                      <a:pt x="15089" y="7874"/>
                    </a:lnTo>
                    <a:lnTo>
                      <a:pt x="14849" y="8050"/>
                    </a:lnTo>
                    <a:lnTo>
                      <a:pt x="14577" y="8210"/>
                    </a:lnTo>
                    <a:lnTo>
                      <a:pt x="14257" y="8386"/>
                    </a:lnTo>
                    <a:lnTo>
                      <a:pt x="13921" y="8562"/>
                    </a:lnTo>
                    <a:lnTo>
                      <a:pt x="13121" y="8898"/>
                    </a:lnTo>
                    <a:lnTo>
                      <a:pt x="11281" y="9650"/>
                    </a:lnTo>
                    <a:lnTo>
                      <a:pt x="10289" y="10082"/>
                    </a:lnTo>
                    <a:lnTo>
                      <a:pt x="9777" y="10322"/>
                    </a:lnTo>
                    <a:lnTo>
                      <a:pt x="9265" y="10578"/>
                    </a:lnTo>
                    <a:lnTo>
                      <a:pt x="8769" y="10850"/>
                    </a:lnTo>
                    <a:lnTo>
                      <a:pt x="8257" y="11138"/>
                    </a:lnTo>
                    <a:lnTo>
                      <a:pt x="7761" y="11442"/>
                    </a:lnTo>
                    <a:lnTo>
                      <a:pt x="7281" y="11762"/>
                    </a:lnTo>
                    <a:lnTo>
                      <a:pt x="6817" y="12130"/>
                    </a:lnTo>
                    <a:lnTo>
                      <a:pt x="6369" y="12498"/>
                    </a:lnTo>
                    <a:lnTo>
                      <a:pt x="5953" y="12914"/>
                    </a:lnTo>
                    <a:lnTo>
                      <a:pt x="5745" y="13122"/>
                    </a:lnTo>
                    <a:lnTo>
                      <a:pt x="5553" y="13346"/>
                    </a:lnTo>
                    <a:lnTo>
                      <a:pt x="5361" y="13570"/>
                    </a:lnTo>
                    <a:lnTo>
                      <a:pt x="5169" y="13810"/>
                    </a:lnTo>
                    <a:lnTo>
                      <a:pt x="4993" y="14050"/>
                    </a:lnTo>
                    <a:lnTo>
                      <a:pt x="4833" y="14306"/>
                    </a:lnTo>
                    <a:lnTo>
                      <a:pt x="4673" y="14562"/>
                    </a:lnTo>
                    <a:lnTo>
                      <a:pt x="4529" y="14818"/>
                    </a:lnTo>
                    <a:lnTo>
                      <a:pt x="4385" y="15106"/>
                    </a:lnTo>
                    <a:lnTo>
                      <a:pt x="4257" y="15394"/>
                    </a:lnTo>
                    <a:lnTo>
                      <a:pt x="4129" y="15682"/>
                    </a:lnTo>
                    <a:lnTo>
                      <a:pt x="4033" y="15986"/>
                    </a:lnTo>
                    <a:lnTo>
                      <a:pt x="3937" y="16306"/>
                    </a:lnTo>
                    <a:lnTo>
                      <a:pt x="3841" y="16626"/>
                    </a:lnTo>
                    <a:lnTo>
                      <a:pt x="3777" y="16962"/>
                    </a:lnTo>
                    <a:lnTo>
                      <a:pt x="3713" y="17298"/>
                    </a:lnTo>
                    <a:lnTo>
                      <a:pt x="3665" y="17650"/>
                    </a:lnTo>
                    <a:lnTo>
                      <a:pt x="3617" y="18018"/>
                    </a:lnTo>
                    <a:lnTo>
                      <a:pt x="3617" y="18018"/>
                    </a:lnTo>
                    <a:lnTo>
                      <a:pt x="3121" y="17362"/>
                    </a:lnTo>
                    <a:lnTo>
                      <a:pt x="2657" y="16690"/>
                    </a:lnTo>
                    <a:lnTo>
                      <a:pt x="2241" y="16018"/>
                    </a:lnTo>
                    <a:lnTo>
                      <a:pt x="1841" y="15346"/>
                    </a:lnTo>
                    <a:lnTo>
                      <a:pt x="1489" y="14658"/>
                    </a:lnTo>
                    <a:lnTo>
                      <a:pt x="1169" y="13970"/>
                    </a:lnTo>
                    <a:lnTo>
                      <a:pt x="881" y="13266"/>
                    </a:lnTo>
                    <a:lnTo>
                      <a:pt x="640" y="12578"/>
                    </a:lnTo>
                    <a:lnTo>
                      <a:pt x="432" y="11890"/>
                    </a:lnTo>
                    <a:lnTo>
                      <a:pt x="272" y="11202"/>
                    </a:lnTo>
                    <a:lnTo>
                      <a:pt x="144" y="10514"/>
                    </a:lnTo>
                    <a:lnTo>
                      <a:pt x="48" y="9842"/>
                    </a:lnTo>
                    <a:lnTo>
                      <a:pt x="32" y="9506"/>
                    </a:lnTo>
                    <a:lnTo>
                      <a:pt x="0" y="9170"/>
                    </a:lnTo>
                    <a:lnTo>
                      <a:pt x="0" y="8834"/>
                    </a:lnTo>
                    <a:lnTo>
                      <a:pt x="0" y="8514"/>
                    </a:lnTo>
                    <a:lnTo>
                      <a:pt x="0" y="8178"/>
                    </a:lnTo>
                    <a:lnTo>
                      <a:pt x="32" y="7858"/>
                    </a:lnTo>
                    <a:lnTo>
                      <a:pt x="64" y="7537"/>
                    </a:lnTo>
                    <a:lnTo>
                      <a:pt x="96" y="7233"/>
                    </a:lnTo>
                    <a:lnTo>
                      <a:pt x="160" y="6913"/>
                    </a:lnTo>
                    <a:lnTo>
                      <a:pt x="208" y="6609"/>
                    </a:lnTo>
                    <a:lnTo>
                      <a:pt x="288" y="6305"/>
                    </a:lnTo>
                    <a:lnTo>
                      <a:pt x="368" y="6001"/>
                    </a:lnTo>
                    <a:lnTo>
                      <a:pt x="464" y="5713"/>
                    </a:lnTo>
                    <a:lnTo>
                      <a:pt x="576" y="5425"/>
                    </a:lnTo>
                    <a:lnTo>
                      <a:pt x="688" y="5137"/>
                    </a:lnTo>
                    <a:lnTo>
                      <a:pt x="816" y="4865"/>
                    </a:lnTo>
                    <a:lnTo>
                      <a:pt x="945" y="4593"/>
                    </a:lnTo>
                    <a:lnTo>
                      <a:pt x="1089" y="4321"/>
                    </a:lnTo>
                    <a:lnTo>
                      <a:pt x="1249" y="4065"/>
                    </a:lnTo>
                    <a:lnTo>
                      <a:pt x="1425" y="3809"/>
                    </a:lnTo>
                    <a:lnTo>
                      <a:pt x="1601" y="3553"/>
                    </a:lnTo>
                    <a:lnTo>
                      <a:pt x="1793" y="3313"/>
                    </a:lnTo>
                    <a:lnTo>
                      <a:pt x="2001" y="3073"/>
                    </a:lnTo>
                    <a:lnTo>
                      <a:pt x="2209" y="2849"/>
                    </a:lnTo>
                    <a:lnTo>
                      <a:pt x="2433" y="2625"/>
                    </a:lnTo>
                    <a:lnTo>
                      <a:pt x="2673" y="2417"/>
                    </a:lnTo>
                    <a:lnTo>
                      <a:pt x="2913" y="2209"/>
                    </a:lnTo>
                    <a:lnTo>
                      <a:pt x="3185" y="2017"/>
                    </a:lnTo>
                    <a:lnTo>
                      <a:pt x="3441" y="1825"/>
                    </a:lnTo>
                    <a:lnTo>
                      <a:pt x="3729" y="1633"/>
                    </a:lnTo>
                    <a:lnTo>
                      <a:pt x="4017" y="1473"/>
                    </a:lnTo>
                    <a:lnTo>
                      <a:pt x="4321" y="1297"/>
                    </a:lnTo>
                    <a:lnTo>
                      <a:pt x="4641" y="1153"/>
                    </a:lnTo>
                    <a:lnTo>
                      <a:pt x="4977" y="1009"/>
                    </a:lnTo>
                    <a:lnTo>
                      <a:pt x="5313" y="865"/>
                    </a:lnTo>
                    <a:lnTo>
                      <a:pt x="5665" y="737"/>
                    </a:lnTo>
                    <a:lnTo>
                      <a:pt x="6017" y="625"/>
                    </a:lnTo>
                    <a:lnTo>
                      <a:pt x="6401" y="513"/>
                    </a:lnTo>
                    <a:lnTo>
                      <a:pt x="6785" y="417"/>
                    </a:lnTo>
                    <a:lnTo>
                      <a:pt x="7185" y="337"/>
                    </a:lnTo>
                    <a:lnTo>
                      <a:pt x="7185" y="337"/>
                    </a:lnTo>
                    <a:lnTo>
                      <a:pt x="7681" y="241"/>
                    </a:lnTo>
                    <a:lnTo>
                      <a:pt x="8161" y="161"/>
                    </a:lnTo>
                    <a:lnTo>
                      <a:pt x="8641" y="97"/>
                    </a:lnTo>
                    <a:lnTo>
                      <a:pt x="9121" y="49"/>
                    </a:lnTo>
                    <a:lnTo>
                      <a:pt x="9585" y="17"/>
                    </a:lnTo>
                    <a:lnTo>
                      <a:pt x="10049" y="1"/>
                    </a:lnTo>
                    <a:lnTo>
                      <a:pt x="10513" y="1"/>
                    </a:lnTo>
                    <a:lnTo>
                      <a:pt x="10977" y="1"/>
                    </a:lnTo>
                    <a:lnTo>
                      <a:pt x="11425" y="33"/>
                    </a:lnTo>
                    <a:lnTo>
                      <a:pt x="11873" y="65"/>
                    </a:lnTo>
                    <a:lnTo>
                      <a:pt x="12305" y="129"/>
                    </a:lnTo>
                    <a:lnTo>
                      <a:pt x="12753" y="193"/>
                    </a:lnTo>
                    <a:lnTo>
                      <a:pt x="13185" y="273"/>
                    </a:lnTo>
                    <a:lnTo>
                      <a:pt x="13601" y="369"/>
                    </a:lnTo>
                    <a:lnTo>
                      <a:pt x="14017" y="481"/>
                    </a:lnTo>
                    <a:lnTo>
                      <a:pt x="14433" y="609"/>
                    </a:lnTo>
                    <a:lnTo>
                      <a:pt x="14849" y="737"/>
                    </a:lnTo>
                    <a:lnTo>
                      <a:pt x="15249" y="897"/>
                    </a:lnTo>
                    <a:lnTo>
                      <a:pt x="15649" y="1057"/>
                    </a:lnTo>
                    <a:lnTo>
                      <a:pt x="16033" y="1249"/>
                    </a:lnTo>
                    <a:lnTo>
                      <a:pt x="16417" y="1441"/>
                    </a:lnTo>
                    <a:lnTo>
                      <a:pt x="16802" y="1649"/>
                    </a:lnTo>
                    <a:lnTo>
                      <a:pt x="17170" y="1873"/>
                    </a:lnTo>
                    <a:lnTo>
                      <a:pt x="17538" y="2129"/>
                    </a:lnTo>
                    <a:lnTo>
                      <a:pt x="17906" y="2369"/>
                    </a:lnTo>
                    <a:lnTo>
                      <a:pt x="18258" y="2641"/>
                    </a:lnTo>
                    <a:lnTo>
                      <a:pt x="18610" y="2929"/>
                    </a:lnTo>
                    <a:lnTo>
                      <a:pt x="18946" y="3233"/>
                    </a:lnTo>
                    <a:lnTo>
                      <a:pt x="19282" y="3537"/>
                    </a:lnTo>
                    <a:lnTo>
                      <a:pt x="19618" y="3873"/>
                    </a:lnTo>
                    <a:lnTo>
                      <a:pt x="19938" y="4209"/>
                    </a:lnTo>
                    <a:lnTo>
                      <a:pt x="20258" y="4577"/>
                    </a:lnTo>
                    <a:lnTo>
                      <a:pt x="20258" y="4577"/>
                    </a:lnTo>
                    <a:lnTo>
                      <a:pt x="20562" y="4945"/>
                    </a:lnTo>
                    <a:lnTo>
                      <a:pt x="20866" y="5329"/>
                    </a:lnTo>
                    <a:lnTo>
                      <a:pt x="21154" y="5729"/>
                    </a:lnTo>
                    <a:lnTo>
                      <a:pt x="21442" y="6145"/>
                    </a:lnTo>
                    <a:lnTo>
                      <a:pt x="21714" y="6561"/>
                    </a:lnTo>
                    <a:lnTo>
                      <a:pt x="21970" y="6977"/>
                    </a:lnTo>
                    <a:lnTo>
                      <a:pt x="22210" y="7409"/>
                    </a:lnTo>
                    <a:lnTo>
                      <a:pt x="22450" y="7842"/>
                    </a:lnTo>
                    <a:lnTo>
                      <a:pt x="22658" y="8274"/>
                    </a:lnTo>
                    <a:lnTo>
                      <a:pt x="22850" y="8722"/>
                    </a:lnTo>
                    <a:lnTo>
                      <a:pt x="23026" y="9154"/>
                    </a:lnTo>
                    <a:lnTo>
                      <a:pt x="23186" y="9586"/>
                    </a:lnTo>
                    <a:lnTo>
                      <a:pt x="23330" y="10018"/>
                    </a:lnTo>
                    <a:lnTo>
                      <a:pt x="23442" y="10450"/>
                    </a:lnTo>
                    <a:lnTo>
                      <a:pt x="23538" y="10866"/>
                    </a:lnTo>
                    <a:lnTo>
                      <a:pt x="23602" y="11282"/>
                    </a:lnTo>
                    <a:lnTo>
                      <a:pt x="23634" y="11682"/>
                    </a:lnTo>
                    <a:lnTo>
                      <a:pt x="23650" y="12066"/>
                    </a:lnTo>
                    <a:lnTo>
                      <a:pt x="23634" y="12450"/>
                    </a:lnTo>
                    <a:lnTo>
                      <a:pt x="23602" y="12818"/>
                    </a:lnTo>
                    <a:lnTo>
                      <a:pt x="23522" y="13154"/>
                    </a:lnTo>
                    <a:lnTo>
                      <a:pt x="23410" y="13490"/>
                    </a:lnTo>
                    <a:lnTo>
                      <a:pt x="23346" y="13650"/>
                    </a:lnTo>
                    <a:lnTo>
                      <a:pt x="23282" y="13794"/>
                    </a:lnTo>
                    <a:lnTo>
                      <a:pt x="23202" y="13954"/>
                    </a:lnTo>
                    <a:lnTo>
                      <a:pt x="23106" y="14082"/>
                    </a:lnTo>
                    <a:lnTo>
                      <a:pt x="23010" y="14226"/>
                    </a:lnTo>
                    <a:lnTo>
                      <a:pt x="22898" y="14354"/>
                    </a:lnTo>
                    <a:lnTo>
                      <a:pt x="22786" y="14482"/>
                    </a:lnTo>
                    <a:lnTo>
                      <a:pt x="22658" y="14594"/>
                    </a:lnTo>
                    <a:lnTo>
                      <a:pt x="22514" y="14706"/>
                    </a:lnTo>
                    <a:lnTo>
                      <a:pt x="22370" y="14818"/>
                    </a:lnTo>
                    <a:lnTo>
                      <a:pt x="22210" y="14914"/>
                    </a:lnTo>
                    <a:lnTo>
                      <a:pt x="22050" y="15010"/>
                    </a:lnTo>
                    <a:lnTo>
                      <a:pt x="21874" y="15090"/>
                    </a:lnTo>
                    <a:lnTo>
                      <a:pt x="21682" y="15170"/>
                    </a:lnTo>
                    <a:lnTo>
                      <a:pt x="21490" y="15250"/>
                    </a:lnTo>
                    <a:lnTo>
                      <a:pt x="21282" y="15314"/>
                    </a:lnTo>
                    <a:lnTo>
                      <a:pt x="21074" y="15362"/>
                    </a:lnTo>
                    <a:lnTo>
                      <a:pt x="20834" y="15410"/>
                    </a:lnTo>
                    <a:lnTo>
                      <a:pt x="20594" y="15442"/>
                    </a:lnTo>
                    <a:lnTo>
                      <a:pt x="20354" y="15474"/>
                    </a:lnTo>
                    <a:close/>
                  </a:path>
                </a:pathLst>
              </a:custGeom>
              <a:solidFill>
                <a:srgbClr val="E256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0" name="Google Shape;1429;p34">
                <a:extLst>
                  <a:ext uri="{FF2B5EF4-FFF2-40B4-BE49-F238E27FC236}">
                    <a16:creationId xmlns:a16="http://schemas.microsoft.com/office/drawing/2014/main" id="{5B8EFFFE-3864-DAC8-F484-AD89F236A3DE}"/>
                  </a:ext>
                </a:extLst>
              </p:cNvPr>
              <p:cNvSpPr/>
              <p:nvPr/>
            </p:nvSpPr>
            <p:spPr>
              <a:xfrm>
                <a:off x="561057" y="1095611"/>
                <a:ext cx="447576" cy="341010"/>
              </a:xfrm>
              <a:custGeom>
                <a:avLst/>
                <a:gdLst/>
                <a:ahLst/>
                <a:cxnLst/>
                <a:rect l="l" t="t" r="r" b="b"/>
                <a:pathLst>
                  <a:path w="23650" h="18019" fill="none" extrusionOk="0">
                    <a:moveTo>
                      <a:pt x="20354" y="15474"/>
                    </a:moveTo>
                    <a:lnTo>
                      <a:pt x="20354" y="15474"/>
                    </a:lnTo>
                    <a:lnTo>
                      <a:pt x="20082" y="15554"/>
                    </a:lnTo>
                    <a:lnTo>
                      <a:pt x="19954" y="15586"/>
                    </a:lnTo>
                    <a:lnTo>
                      <a:pt x="19842" y="15602"/>
                    </a:lnTo>
                    <a:lnTo>
                      <a:pt x="19714" y="15602"/>
                    </a:lnTo>
                    <a:lnTo>
                      <a:pt x="19602" y="15586"/>
                    </a:lnTo>
                    <a:lnTo>
                      <a:pt x="19490" y="15570"/>
                    </a:lnTo>
                    <a:lnTo>
                      <a:pt x="19378" y="15554"/>
                    </a:lnTo>
                    <a:lnTo>
                      <a:pt x="19170" y="15474"/>
                    </a:lnTo>
                    <a:lnTo>
                      <a:pt x="18978" y="15362"/>
                    </a:lnTo>
                    <a:lnTo>
                      <a:pt x="18786" y="15202"/>
                    </a:lnTo>
                    <a:lnTo>
                      <a:pt x="18626" y="15026"/>
                    </a:lnTo>
                    <a:lnTo>
                      <a:pt x="18450" y="14834"/>
                    </a:lnTo>
                    <a:lnTo>
                      <a:pt x="18306" y="14594"/>
                    </a:lnTo>
                    <a:lnTo>
                      <a:pt x="18162" y="14338"/>
                    </a:lnTo>
                    <a:lnTo>
                      <a:pt x="18018" y="14066"/>
                    </a:lnTo>
                    <a:lnTo>
                      <a:pt x="17890" y="13778"/>
                    </a:lnTo>
                    <a:lnTo>
                      <a:pt x="17762" y="13458"/>
                    </a:lnTo>
                    <a:lnTo>
                      <a:pt x="17522" y="12802"/>
                    </a:lnTo>
                    <a:lnTo>
                      <a:pt x="17298" y="12098"/>
                    </a:lnTo>
                    <a:lnTo>
                      <a:pt x="17074" y="11362"/>
                    </a:lnTo>
                    <a:lnTo>
                      <a:pt x="16850" y="10626"/>
                    </a:lnTo>
                    <a:lnTo>
                      <a:pt x="16609" y="9906"/>
                    </a:lnTo>
                    <a:lnTo>
                      <a:pt x="16353" y="9218"/>
                    </a:lnTo>
                    <a:lnTo>
                      <a:pt x="16225" y="8882"/>
                    </a:lnTo>
                    <a:lnTo>
                      <a:pt x="16081" y="8578"/>
                    </a:lnTo>
                    <a:lnTo>
                      <a:pt x="15937" y="8274"/>
                    </a:lnTo>
                    <a:lnTo>
                      <a:pt x="15777" y="7986"/>
                    </a:lnTo>
                    <a:lnTo>
                      <a:pt x="15617" y="7729"/>
                    </a:lnTo>
                    <a:lnTo>
                      <a:pt x="15441" y="7489"/>
                    </a:lnTo>
                    <a:lnTo>
                      <a:pt x="15441" y="7489"/>
                    </a:lnTo>
                    <a:lnTo>
                      <a:pt x="15361" y="7585"/>
                    </a:lnTo>
                    <a:lnTo>
                      <a:pt x="15297" y="7681"/>
                    </a:lnTo>
                    <a:lnTo>
                      <a:pt x="15089" y="7874"/>
                    </a:lnTo>
                    <a:lnTo>
                      <a:pt x="14849" y="8050"/>
                    </a:lnTo>
                    <a:lnTo>
                      <a:pt x="14577" y="8210"/>
                    </a:lnTo>
                    <a:lnTo>
                      <a:pt x="14257" y="8386"/>
                    </a:lnTo>
                    <a:lnTo>
                      <a:pt x="13921" y="8562"/>
                    </a:lnTo>
                    <a:lnTo>
                      <a:pt x="13121" y="8898"/>
                    </a:lnTo>
                    <a:lnTo>
                      <a:pt x="11281" y="9650"/>
                    </a:lnTo>
                    <a:lnTo>
                      <a:pt x="10289" y="10082"/>
                    </a:lnTo>
                    <a:lnTo>
                      <a:pt x="9777" y="10322"/>
                    </a:lnTo>
                    <a:lnTo>
                      <a:pt x="9265" y="10578"/>
                    </a:lnTo>
                    <a:lnTo>
                      <a:pt x="8769" y="10850"/>
                    </a:lnTo>
                    <a:lnTo>
                      <a:pt x="8257" y="11138"/>
                    </a:lnTo>
                    <a:lnTo>
                      <a:pt x="7761" y="11442"/>
                    </a:lnTo>
                    <a:lnTo>
                      <a:pt x="7281" y="11762"/>
                    </a:lnTo>
                    <a:lnTo>
                      <a:pt x="6817" y="12130"/>
                    </a:lnTo>
                    <a:lnTo>
                      <a:pt x="6369" y="12498"/>
                    </a:lnTo>
                    <a:lnTo>
                      <a:pt x="5953" y="12914"/>
                    </a:lnTo>
                    <a:lnTo>
                      <a:pt x="5745" y="13122"/>
                    </a:lnTo>
                    <a:lnTo>
                      <a:pt x="5553" y="13346"/>
                    </a:lnTo>
                    <a:lnTo>
                      <a:pt x="5361" y="13570"/>
                    </a:lnTo>
                    <a:lnTo>
                      <a:pt x="5169" y="13810"/>
                    </a:lnTo>
                    <a:lnTo>
                      <a:pt x="4993" y="14050"/>
                    </a:lnTo>
                    <a:lnTo>
                      <a:pt x="4833" y="14306"/>
                    </a:lnTo>
                    <a:lnTo>
                      <a:pt x="4673" y="14562"/>
                    </a:lnTo>
                    <a:lnTo>
                      <a:pt x="4529" y="14818"/>
                    </a:lnTo>
                    <a:lnTo>
                      <a:pt x="4385" y="15106"/>
                    </a:lnTo>
                    <a:lnTo>
                      <a:pt x="4257" y="15394"/>
                    </a:lnTo>
                    <a:lnTo>
                      <a:pt x="4129" y="15682"/>
                    </a:lnTo>
                    <a:lnTo>
                      <a:pt x="4033" y="15986"/>
                    </a:lnTo>
                    <a:lnTo>
                      <a:pt x="3937" y="16306"/>
                    </a:lnTo>
                    <a:lnTo>
                      <a:pt x="3841" y="16626"/>
                    </a:lnTo>
                    <a:lnTo>
                      <a:pt x="3777" y="16962"/>
                    </a:lnTo>
                    <a:lnTo>
                      <a:pt x="3713" y="17298"/>
                    </a:lnTo>
                    <a:lnTo>
                      <a:pt x="3665" y="17650"/>
                    </a:lnTo>
                    <a:lnTo>
                      <a:pt x="3617" y="18018"/>
                    </a:lnTo>
                    <a:lnTo>
                      <a:pt x="3617" y="18018"/>
                    </a:lnTo>
                    <a:lnTo>
                      <a:pt x="3121" y="17362"/>
                    </a:lnTo>
                    <a:lnTo>
                      <a:pt x="2657" y="16690"/>
                    </a:lnTo>
                    <a:lnTo>
                      <a:pt x="2241" y="16018"/>
                    </a:lnTo>
                    <a:lnTo>
                      <a:pt x="1841" y="15346"/>
                    </a:lnTo>
                    <a:lnTo>
                      <a:pt x="1489" y="14658"/>
                    </a:lnTo>
                    <a:lnTo>
                      <a:pt x="1169" y="13970"/>
                    </a:lnTo>
                    <a:lnTo>
                      <a:pt x="881" y="13266"/>
                    </a:lnTo>
                    <a:lnTo>
                      <a:pt x="640" y="12578"/>
                    </a:lnTo>
                    <a:lnTo>
                      <a:pt x="432" y="11890"/>
                    </a:lnTo>
                    <a:lnTo>
                      <a:pt x="272" y="11202"/>
                    </a:lnTo>
                    <a:lnTo>
                      <a:pt x="144" y="10514"/>
                    </a:lnTo>
                    <a:lnTo>
                      <a:pt x="48" y="9842"/>
                    </a:lnTo>
                    <a:lnTo>
                      <a:pt x="32" y="9506"/>
                    </a:lnTo>
                    <a:lnTo>
                      <a:pt x="0" y="9170"/>
                    </a:lnTo>
                    <a:lnTo>
                      <a:pt x="0" y="8834"/>
                    </a:lnTo>
                    <a:lnTo>
                      <a:pt x="0" y="8514"/>
                    </a:lnTo>
                    <a:lnTo>
                      <a:pt x="0" y="8178"/>
                    </a:lnTo>
                    <a:lnTo>
                      <a:pt x="32" y="7858"/>
                    </a:lnTo>
                    <a:lnTo>
                      <a:pt x="64" y="7537"/>
                    </a:lnTo>
                    <a:lnTo>
                      <a:pt x="96" y="7233"/>
                    </a:lnTo>
                    <a:lnTo>
                      <a:pt x="160" y="6913"/>
                    </a:lnTo>
                    <a:lnTo>
                      <a:pt x="208" y="6609"/>
                    </a:lnTo>
                    <a:lnTo>
                      <a:pt x="288" y="6305"/>
                    </a:lnTo>
                    <a:lnTo>
                      <a:pt x="368" y="6001"/>
                    </a:lnTo>
                    <a:lnTo>
                      <a:pt x="464" y="5713"/>
                    </a:lnTo>
                    <a:lnTo>
                      <a:pt x="576" y="5425"/>
                    </a:lnTo>
                    <a:lnTo>
                      <a:pt x="688" y="5137"/>
                    </a:lnTo>
                    <a:lnTo>
                      <a:pt x="816" y="4865"/>
                    </a:lnTo>
                    <a:lnTo>
                      <a:pt x="945" y="4593"/>
                    </a:lnTo>
                    <a:lnTo>
                      <a:pt x="1089" y="4321"/>
                    </a:lnTo>
                    <a:lnTo>
                      <a:pt x="1249" y="4065"/>
                    </a:lnTo>
                    <a:lnTo>
                      <a:pt x="1425" y="3809"/>
                    </a:lnTo>
                    <a:lnTo>
                      <a:pt x="1601" y="3553"/>
                    </a:lnTo>
                    <a:lnTo>
                      <a:pt x="1793" y="3313"/>
                    </a:lnTo>
                    <a:lnTo>
                      <a:pt x="2001" y="3073"/>
                    </a:lnTo>
                    <a:lnTo>
                      <a:pt x="2209" y="2849"/>
                    </a:lnTo>
                    <a:lnTo>
                      <a:pt x="2433" y="2625"/>
                    </a:lnTo>
                    <a:lnTo>
                      <a:pt x="2673" y="2417"/>
                    </a:lnTo>
                    <a:lnTo>
                      <a:pt x="2913" y="2209"/>
                    </a:lnTo>
                    <a:lnTo>
                      <a:pt x="3185" y="2017"/>
                    </a:lnTo>
                    <a:lnTo>
                      <a:pt x="3441" y="1825"/>
                    </a:lnTo>
                    <a:lnTo>
                      <a:pt x="3729" y="1633"/>
                    </a:lnTo>
                    <a:lnTo>
                      <a:pt x="4017" y="1473"/>
                    </a:lnTo>
                    <a:lnTo>
                      <a:pt x="4321" y="1297"/>
                    </a:lnTo>
                    <a:lnTo>
                      <a:pt x="4641" y="1153"/>
                    </a:lnTo>
                    <a:lnTo>
                      <a:pt x="4977" y="1009"/>
                    </a:lnTo>
                    <a:lnTo>
                      <a:pt x="5313" y="865"/>
                    </a:lnTo>
                    <a:lnTo>
                      <a:pt x="5665" y="737"/>
                    </a:lnTo>
                    <a:lnTo>
                      <a:pt x="6017" y="625"/>
                    </a:lnTo>
                    <a:lnTo>
                      <a:pt x="6401" y="513"/>
                    </a:lnTo>
                    <a:lnTo>
                      <a:pt x="6785" y="417"/>
                    </a:lnTo>
                    <a:lnTo>
                      <a:pt x="7185" y="337"/>
                    </a:lnTo>
                    <a:lnTo>
                      <a:pt x="7185" y="337"/>
                    </a:lnTo>
                    <a:lnTo>
                      <a:pt x="7681" y="241"/>
                    </a:lnTo>
                    <a:lnTo>
                      <a:pt x="8161" y="161"/>
                    </a:lnTo>
                    <a:lnTo>
                      <a:pt x="8641" y="97"/>
                    </a:lnTo>
                    <a:lnTo>
                      <a:pt x="9121" y="49"/>
                    </a:lnTo>
                    <a:lnTo>
                      <a:pt x="9585" y="17"/>
                    </a:lnTo>
                    <a:lnTo>
                      <a:pt x="10049" y="1"/>
                    </a:lnTo>
                    <a:lnTo>
                      <a:pt x="10513" y="1"/>
                    </a:lnTo>
                    <a:lnTo>
                      <a:pt x="10977" y="1"/>
                    </a:lnTo>
                    <a:lnTo>
                      <a:pt x="11425" y="33"/>
                    </a:lnTo>
                    <a:lnTo>
                      <a:pt x="11873" y="65"/>
                    </a:lnTo>
                    <a:lnTo>
                      <a:pt x="12305" y="129"/>
                    </a:lnTo>
                    <a:lnTo>
                      <a:pt x="12753" y="193"/>
                    </a:lnTo>
                    <a:lnTo>
                      <a:pt x="13185" y="273"/>
                    </a:lnTo>
                    <a:lnTo>
                      <a:pt x="13601" y="369"/>
                    </a:lnTo>
                    <a:lnTo>
                      <a:pt x="14017" y="481"/>
                    </a:lnTo>
                    <a:lnTo>
                      <a:pt x="14433" y="609"/>
                    </a:lnTo>
                    <a:lnTo>
                      <a:pt x="14849" y="737"/>
                    </a:lnTo>
                    <a:lnTo>
                      <a:pt x="15249" y="897"/>
                    </a:lnTo>
                    <a:lnTo>
                      <a:pt x="15649" y="1057"/>
                    </a:lnTo>
                    <a:lnTo>
                      <a:pt x="16033" y="1249"/>
                    </a:lnTo>
                    <a:lnTo>
                      <a:pt x="16417" y="1441"/>
                    </a:lnTo>
                    <a:lnTo>
                      <a:pt x="16802" y="1649"/>
                    </a:lnTo>
                    <a:lnTo>
                      <a:pt x="17170" y="1873"/>
                    </a:lnTo>
                    <a:lnTo>
                      <a:pt x="17538" y="2129"/>
                    </a:lnTo>
                    <a:lnTo>
                      <a:pt x="17906" y="2369"/>
                    </a:lnTo>
                    <a:lnTo>
                      <a:pt x="18258" y="2641"/>
                    </a:lnTo>
                    <a:lnTo>
                      <a:pt x="18610" y="2929"/>
                    </a:lnTo>
                    <a:lnTo>
                      <a:pt x="18946" y="3233"/>
                    </a:lnTo>
                    <a:lnTo>
                      <a:pt x="19282" y="3537"/>
                    </a:lnTo>
                    <a:lnTo>
                      <a:pt x="19618" y="3873"/>
                    </a:lnTo>
                    <a:lnTo>
                      <a:pt x="19938" y="4209"/>
                    </a:lnTo>
                    <a:lnTo>
                      <a:pt x="20258" y="4577"/>
                    </a:lnTo>
                    <a:lnTo>
                      <a:pt x="20258" y="4577"/>
                    </a:lnTo>
                    <a:lnTo>
                      <a:pt x="20562" y="4945"/>
                    </a:lnTo>
                    <a:lnTo>
                      <a:pt x="20866" y="5329"/>
                    </a:lnTo>
                    <a:lnTo>
                      <a:pt x="21154" y="5729"/>
                    </a:lnTo>
                    <a:lnTo>
                      <a:pt x="21442" y="6145"/>
                    </a:lnTo>
                    <a:lnTo>
                      <a:pt x="21714" y="6561"/>
                    </a:lnTo>
                    <a:lnTo>
                      <a:pt x="21970" y="6977"/>
                    </a:lnTo>
                    <a:lnTo>
                      <a:pt x="22210" y="7409"/>
                    </a:lnTo>
                    <a:lnTo>
                      <a:pt x="22450" y="7842"/>
                    </a:lnTo>
                    <a:lnTo>
                      <a:pt x="22658" y="8274"/>
                    </a:lnTo>
                    <a:lnTo>
                      <a:pt x="22850" y="8722"/>
                    </a:lnTo>
                    <a:lnTo>
                      <a:pt x="23026" y="9154"/>
                    </a:lnTo>
                    <a:lnTo>
                      <a:pt x="23186" y="9586"/>
                    </a:lnTo>
                    <a:lnTo>
                      <a:pt x="23330" y="10018"/>
                    </a:lnTo>
                    <a:lnTo>
                      <a:pt x="23442" y="10450"/>
                    </a:lnTo>
                    <a:lnTo>
                      <a:pt x="23538" y="10866"/>
                    </a:lnTo>
                    <a:lnTo>
                      <a:pt x="23602" y="11282"/>
                    </a:lnTo>
                    <a:lnTo>
                      <a:pt x="23634" y="11682"/>
                    </a:lnTo>
                    <a:lnTo>
                      <a:pt x="23650" y="12066"/>
                    </a:lnTo>
                    <a:lnTo>
                      <a:pt x="23634" y="12450"/>
                    </a:lnTo>
                    <a:lnTo>
                      <a:pt x="23602" y="12818"/>
                    </a:lnTo>
                    <a:lnTo>
                      <a:pt x="23522" y="13154"/>
                    </a:lnTo>
                    <a:lnTo>
                      <a:pt x="23410" y="13490"/>
                    </a:lnTo>
                    <a:lnTo>
                      <a:pt x="23346" y="13650"/>
                    </a:lnTo>
                    <a:lnTo>
                      <a:pt x="23282" y="13794"/>
                    </a:lnTo>
                    <a:lnTo>
                      <a:pt x="23202" y="13954"/>
                    </a:lnTo>
                    <a:lnTo>
                      <a:pt x="23106" y="14082"/>
                    </a:lnTo>
                    <a:lnTo>
                      <a:pt x="23010" y="14226"/>
                    </a:lnTo>
                    <a:lnTo>
                      <a:pt x="22898" y="14354"/>
                    </a:lnTo>
                    <a:lnTo>
                      <a:pt x="22786" y="14482"/>
                    </a:lnTo>
                    <a:lnTo>
                      <a:pt x="22658" y="14594"/>
                    </a:lnTo>
                    <a:lnTo>
                      <a:pt x="22514" y="14706"/>
                    </a:lnTo>
                    <a:lnTo>
                      <a:pt x="22370" y="14818"/>
                    </a:lnTo>
                    <a:lnTo>
                      <a:pt x="22210" y="14914"/>
                    </a:lnTo>
                    <a:lnTo>
                      <a:pt x="22050" y="15010"/>
                    </a:lnTo>
                    <a:lnTo>
                      <a:pt x="21874" y="15090"/>
                    </a:lnTo>
                    <a:lnTo>
                      <a:pt x="21682" y="15170"/>
                    </a:lnTo>
                    <a:lnTo>
                      <a:pt x="21490" y="15250"/>
                    </a:lnTo>
                    <a:lnTo>
                      <a:pt x="21282" y="15314"/>
                    </a:lnTo>
                    <a:lnTo>
                      <a:pt x="21074" y="15362"/>
                    </a:lnTo>
                    <a:lnTo>
                      <a:pt x="20834" y="15410"/>
                    </a:lnTo>
                    <a:lnTo>
                      <a:pt x="20594" y="15442"/>
                    </a:lnTo>
                    <a:lnTo>
                      <a:pt x="20354" y="15474"/>
                    </a:lnTo>
                  </a:path>
                </a:pathLst>
              </a:custGeom>
              <a:solidFill>
                <a:srgbClr val="E256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1" name="Google Shape;1430;p34">
                <a:extLst>
                  <a:ext uri="{FF2B5EF4-FFF2-40B4-BE49-F238E27FC236}">
                    <a16:creationId xmlns:a16="http://schemas.microsoft.com/office/drawing/2014/main" id="{1729B5DA-2AE1-025D-23B4-CB631BEF45FB}"/>
                  </a:ext>
                </a:extLst>
              </p:cNvPr>
              <p:cNvSpPr/>
              <p:nvPr/>
            </p:nvSpPr>
            <p:spPr>
              <a:xfrm>
                <a:off x="914129" y="1328776"/>
                <a:ext cx="59368" cy="112982"/>
              </a:xfrm>
              <a:custGeom>
                <a:avLst/>
                <a:gdLst/>
                <a:ahLst/>
                <a:cxnLst/>
                <a:rect l="l" t="t" r="r" b="b"/>
                <a:pathLst>
                  <a:path w="3137" h="5970" extrusionOk="0">
                    <a:moveTo>
                      <a:pt x="1921" y="1"/>
                    </a:moveTo>
                    <a:lnTo>
                      <a:pt x="1921" y="1"/>
                    </a:lnTo>
                    <a:lnTo>
                      <a:pt x="2081" y="33"/>
                    </a:lnTo>
                    <a:lnTo>
                      <a:pt x="2225" y="81"/>
                    </a:lnTo>
                    <a:lnTo>
                      <a:pt x="2369" y="177"/>
                    </a:lnTo>
                    <a:lnTo>
                      <a:pt x="2497" y="273"/>
                    </a:lnTo>
                    <a:lnTo>
                      <a:pt x="2609" y="417"/>
                    </a:lnTo>
                    <a:lnTo>
                      <a:pt x="2721" y="577"/>
                    </a:lnTo>
                    <a:lnTo>
                      <a:pt x="2817" y="753"/>
                    </a:lnTo>
                    <a:lnTo>
                      <a:pt x="2897" y="945"/>
                    </a:lnTo>
                    <a:lnTo>
                      <a:pt x="2977" y="1169"/>
                    </a:lnTo>
                    <a:lnTo>
                      <a:pt x="3041" y="1409"/>
                    </a:lnTo>
                    <a:lnTo>
                      <a:pt x="3089" y="1649"/>
                    </a:lnTo>
                    <a:lnTo>
                      <a:pt x="3121" y="1921"/>
                    </a:lnTo>
                    <a:lnTo>
                      <a:pt x="3137" y="2193"/>
                    </a:lnTo>
                    <a:lnTo>
                      <a:pt x="3137" y="2481"/>
                    </a:lnTo>
                    <a:lnTo>
                      <a:pt x="3121" y="2785"/>
                    </a:lnTo>
                    <a:lnTo>
                      <a:pt x="3105" y="3089"/>
                    </a:lnTo>
                    <a:lnTo>
                      <a:pt x="3105" y="3089"/>
                    </a:lnTo>
                    <a:lnTo>
                      <a:pt x="3057" y="3393"/>
                    </a:lnTo>
                    <a:lnTo>
                      <a:pt x="2993" y="3681"/>
                    </a:lnTo>
                    <a:lnTo>
                      <a:pt x="2929" y="3969"/>
                    </a:lnTo>
                    <a:lnTo>
                      <a:pt x="2833" y="4241"/>
                    </a:lnTo>
                    <a:lnTo>
                      <a:pt x="2737" y="4497"/>
                    </a:lnTo>
                    <a:lnTo>
                      <a:pt x="2641" y="4737"/>
                    </a:lnTo>
                    <a:lnTo>
                      <a:pt x="2513" y="4961"/>
                    </a:lnTo>
                    <a:lnTo>
                      <a:pt x="2401" y="5169"/>
                    </a:lnTo>
                    <a:lnTo>
                      <a:pt x="2257" y="5345"/>
                    </a:lnTo>
                    <a:lnTo>
                      <a:pt x="2129" y="5521"/>
                    </a:lnTo>
                    <a:lnTo>
                      <a:pt x="1985" y="5649"/>
                    </a:lnTo>
                    <a:lnTo>
                      <a:pt x="1841" y="5777"/>
                    </a:lnTo>
                    <a:lnTo>
                      <a:pt x="1681" y="5857"/>
                    </a:lnTo>
                    <a:lnTo>
                      <a:pt x="1521" y="5921"/>
                    </a:lnTo>
                    <a:lnTo>
                      <a:pt x="1361" y="5969"/>
                    </a:lnTo>
                    <a:lnTo>
                      <a:pt x="1217" y="5969"/>
                    </a:lnTo>
                    <a:lnTo>
                      <a:pt x="1217" y="5969"/>
                    </a:lnTo>
                    <a:lnTo>
                      <a:pt x="1057" y="5937"/>
                    </a:lnTo>
                    <a:lnTo>
                      <a:pt x="913" y="5889"/>
                    </a:lnTo>
                    <a:lnTo>
                      <a:pt x="769" y="5809"/>
                    </a:lnTo>
                    <a:lnTo>
                      <a:pt x="641" y="5697"/>
                    </a:lnTo>
                    <a:lnTo>
                      <a:pt x="529" y="5553"/>
                    </a:lnTo>
                    <a:lnTo>
                      <a:pt x="417" y="5393"/>
                    </a:lnTo>
                    <a:lnTo>
                      <a:pt x="321" y="5217"/>
                    </a:lnTo>
                    <a:lnTo>
                      <a:pt x="241" y="5025"/>
                    </a:lnTo>
                    <a:lnTo>
                      <a:pt x="161" y="4801"/>
                    </a:lnTo>
                    <a:lnTo>
                      <a:pt x="97" y="4561"/>
                    </a:lnTo>
                    <a:lnTo>
                      <a:pt x="49" y="4321"/>
                    </a:lnTo>
                    <a:lnTo>
                      <a:pt x="17" y="4049"/>
                    </a:lnTo>
                    <a:lnTo>
                      <a:pt x="1" y="3777"/>
                    </a:lnTo>
                    <a:lnTo>
                      <a:pt x="1" y="3489"/>
                    </a:lnTo>
                    <a:lnTo>
                      <a:pt x="17" y="3185"/>
                    </a:lnTo>
                    <a:lnTo>
                      <a:pt x="33" y="2881"/>
                    </a:lnTo>
                    <a:lnTo>
                      <a:pt x="33" y="2881"/>
                    </a:lnTo>
                    <a:lnTo>
                      <a:pt x="81" y="2577"/>
                    </a:lnTo>
                    <a:lnTo>
                      <a:pt x="145" y="2289"/>
                    </a:lnTo>
                    <a:lnTo>
                      <a:pt x="209" y="2001"/>
                    </a:lnTo>
                    <a:lnTo>
                      <a:pt x="305" y="1729"/>
                    </a:lnTo>
                    <a:lnTo>
                      <a:pt x="401" y="1473"/>
                    </a:lnTo>
                    <a:lnTo>
                      <a:pt x="497" y="1233"/>
                    </a:lnTo>
                    <a:lnTo>
                      <a:pt x="625" y="1009"/>
                    </a:lnTo>
                    <a:lnTo>
                      <a:pt x="737" y="801"/>
                    </a:lnTo>
                    <a:lnTo>
                      <a:pt x="881" y="625"/>
                    </a:lnTo>
                    <a:lnTo>
                      <a:pt x="1009" y="449"/>
                    </a:lnTo>
                    <a:lnTo>
                      <a:pt x="1153" y="321"/>
                    </a:lnTo>
                    <a:lnTo>
                      <a:pt x="1297" y="193"/>
                    </a:lnTo>
                    <a:lnTo>
                      <a:pt x="1457" y="113"/>
                    </a:lnTo>
                    <a:lnTo>
                      <a:pt x="1617" y="49"/>
                    </a:lnTo>
                    <a:lnTo>
                      <a:pt x="1777" y="17"/>
                    </a:lnTo>
                    <a:lnTo>
                      <a:pt x="1921" y="1"/>
                    </a:lnTo>
                    <a:lnTo>
                      <a:pt x="1921" y="1"/>
                    </a:lnTo>
                    <a:close/>
                  </a:path>
                </a:pathLst>
              </a:custGeom>
              <a:solidFill>
                <a:srgbClr val="F9B3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2" name="Google Shape;1431;p34">
                <a:extLst>
                  <a:ext uri="{FF2B5EF4-FFF2-40B4-BE49-F238E27FC236}">
                    <a16:creationId xmlns:a16="http://schemas.microsoft.com/office/drawing/2014/main" id="{28DB2121-C79E-0FEA-578D-5EE99020FC42}"/>
                  </a:ext>
                </a:extLst>
              </p:cNvPr>
              <p:cNvSpPr/>
              <p:nvPr/>
            </p:nvSpPr>
            <p:spPr>
              <a:xfrm>
                <a:off x="877491" y="2296258"/>
                <a:ext cx="504219" cy="201987"/>
              </a:xfrm>
              <a:custGeom>
                <a:avLst/>
                <a:gdLst/>
                <a:ahLst/>
                <a:cxnLst/>
                <a:rect l="l" t="t" r="r" b="b"/>
                <a:pathLst>
                  <a:path w="26643" h="10673" extrusionOk="0">
                    <a:moveTo>
                      <a:pt x="25202" y="6017"/>
                    </a:moveTo>
                    <a:lnTo>
                      <a:pt x="25202" y="6017"/>
                    </a:lnTo>
                    <a:lnTo>
                      <a:pt x="25042" y="6113"/>
                    </a:lnTo>
                    <a:lnTo>
                      <a:pt x="24866" y="6225"/>
                    </a:lnTo>
                    <a:lnTo>
                      <a:pt x="24418" y="6465"/>
                    </a:lnTo>
                    <a:lnTo>
                      <a:pt x="23874" y="6721"/>
                    </a:lnTo>
                    <a:lnTo>
                      <a:pt x="23250" y="6977"/>
                    </a:lnTo>
                    <a:lnTo>
                      <a:pt x="22530" y="7233"/>
                    </a:lnTo>
                    <a:lnTo>
                      <a:pt x="21746" y="7505"/>
                    </a:lnTo>
                    <a:lnTo>
                      <a:pt x="20882" y="7777"/>
                    </a:lnTo>
                    <a:lnTo>
                      <a:pt x="19970" y="8065"/>
                    </a:lnTo>
                    <a:lnTo>
                      <a:pt x="19010" y="8337"/>
                    </a:lnTo>
                    <a:lnTo>
                      <a:pt x="18002" y="8593"/>
                    </a:lnTo>
                    <a:lnTo>
                      <a:pt x="16946" y="8865"/>
                    </a:lnTo>
                    <a:lnTo>
                      <a:pt x="15874" y="9121"/>
                    </a:lnTo>
                    <a:lnTo>
                      <a:pt x="14785" y="9361"/>
                    </a:lnTo>
                    <a:lnTo>
                      <a:pt x="13665" y="9585"/>
                    </a:lnTo>
                    <a:lnTo>
                      <a:pt x="12545" y="9809"/>
                    </a:lnTo>
                    <a:lnTo>
                      <a:pt x="11441" y="10001"/>
                    </a:lnTo>
                    <a:lnTo>
                      <a:pt x="10337" y="10177"/>
                    </a:lnTo>
                    <a:lnTo>
                      <a:pt x="9249" y="10321"/>
                    </a:lnTo>
                    <a:lnTo>
                      <a:pt x="8177" y="10449"/>
                    </a:lnTo>
                    <a:lnTo>
                      <a:pt x="7153" y="10561"/>
                    </a:lnTo>
                    <a:lnTo>
                      <a:pt x="6161" y="10625"/>
                    </a:lnTo>
                    <a:lnTo>
                      <a:pt x="5217" y="10673"/>
                    </a:lnTo>
                    <a:lnTo>
                      <a:pt x="4321" y="10673"/>
                    </a:lnTo>
                    <a:lnTo>
                      <a:pt x="3889" y="10657"/>
                    </a:lnTo>
                    <a:lnTo>
                      <a:pt x="3489" y="10641"/>
                    </a:lnTo>
                    <a:lnTo>
                      <a:pt x="3105" y="10609"/>
                    </a:lnTo>
                    <a:lnTo>
                      <a:pt x="2737" y="10561"/>
                    </a:lnTo>
                    <a:lnTo>
                      <a:pt x="2385" y="10513"/>
                    </a:lnTo>
                    <a:lnTo>
                      <a:pt x="2049" y="10449"/>
                    </a:lnTo>
                    <a:lnTo>
                      <a:pt x="1745" y="10385"/>
                    </a:lnTo>
                    <a:lnTo>
                      <a:pt x="1457" y="10305"/>
                    </a:lnTo>
                    <a:lnTo>
                      <a:pt x="1185" y="10209"/>
                    </a:lnTo>
                    <a:lnTo>
                      <a:pt x="945" y="10097"/>
                    </a:lnTo>
                    <a:lnTo>
                      <a:pt x="737" y="9969"/>
                    </a:lnTo>
                    <a:lnTo>
                      <a:pt x="545" y="9841"/>
                    </a:lnTo>
                    <a:lnTo>
                      <a:pt x="385" y="9697"/>
                    </a:lnTo>
                    <a:lnTo>
                      <a:pt x="241" y="9537"/>
                    </a:lnTo>
                    <a:lnTo>
                      <a:pt x="129" y="9377"/>
                    </a:lnTo>
                    <a:lnTo>
                      <a:pt x="65" y="9185"/>
                    </a:lnTo>
                    <a:lnTo>
                      <a:pt x="17" y="8993"/>
                    </a:lnTo>
                    <a:lnTo>
                      <a:pt x="1" y="8785"/>
                    </a:lnTo>
                    <a:lnTo>
                      <a:pt x="1" y="8785"/>
                    </a:lnTo>
                    <a:lnTo>
                      <a:pt x="17" y="8657"/>
                    </a:lnTo>
                    <a:lnTo>
                      <a:pt x="49" y="8513"/>
                    </a:lnTo>
                    <a:lnTo>
                      <a:pt x="97" y="8385"/>
                    </a:lnTo>
                    <a:lnTo>
                      <a:pt x="161" y="8241"/>
                    </a:lnTo>
                    <a:lnTo>
                      <a:pt x="241" y="8097"/>
                    </a:lnTo>
                    <a:lnTo>
                      <a:pt x="337" y="7969"/>
                    </a:lnTo>
                    <a:lnTo>
                      <a:pt x="465" y="7809"/>
                    </a:lnTo>
                    <a:lnTo>
                      <a:pt x="593" y="7665"/>
                    </a:lnTo>
                    <a:lnTo>
                      <a:pt x="913" y="7377"/>
                    </a:lnTo>
                    <a:lnTo>
                      <a:pt x="1297" y="7073"/>
                    </a:lnTo>
                    <a:lnTo>
                      <a:pt x="1729" y="6753"/>
                    </a:lnTo>
                    <a:lnTo>
                      <a:pt x="2209" y="6449"/>
                    </a:lnTo>
                    <a:lnTo>
                      <a:pt x="2753" y="6129"/>
                    </a:lnTo>
                    <a:lnTo>
                      <a:pt x="3329" y="5809"/>
                    </a:lnTo>
                    <a:lnTo>
                      <a:pt x="3953" y="5489"/>
                    </a:lnTo>
                    <a:lnTo>
                      <a:pt x="4609" y="5153"/>
                    </a:lnTo>
                    <a:lnTo>
                      <a:pt x="5297" y="4833"/>
                    </a:lnTo>
                    <a:lnTo>
                      <a:pt x="6017" y="4513"/>
                    </a:lnTo>
                    <a:lnTo>
                      <a:pt x="6769" y="4193"/>
                    </a:lnTo>
                    <a:lnTo>
                      <a:pt x="7553" y="3888"/>
                    </a:lnTo>
                    <a:lnTo>
                      <a:pt x="8337" y="3568"/>
                    </a:lnTo>
                    <a:lnTo>
                      <a:pt x="9153" y="3264"/>
                    </a:lnTo>
                    <a:lnTo>
                      <a:pt x="9969" y="2976"/>
                    </a:lnTo>
                    <a:lnTo>
                      <a:pt x="10801" y="2688"/>
                    </a:lnTo>
                    <a:lnTo>
                      <a:pt x="12465" y="2128"/>
                    </a:lnTo>
                    <a:lnTo>
                      <a:pt x="14129" y="1616"/>
                    </a:lnTo>
                    <a:lnTo>
                      <a:pt x="15746" y="1152"/>
                    </a:lnTo>
                    <a:lnTo>
                      <a:pt x="16514" y="944"/>
                    </a:lnTo>
                    <a:lnTo>
                      <a:pt x="17282" y="752"/>
                    </a:lnTo>
                    <a:lnTo>
                      <a:pt x="18018" y="576"/>
                    </a:lnTo>
                    <a:lnTo>
                      <a:pt x="18722" y="416"/>
                    </a:lnTo>
                    <a:lnTo>
                      <a:pt x="19410" y="272"/>
                    </a:lnTo>
                    <a:lnTo>
                      <a:pt x="20050" y="144"/>
                    </a:lnTo>
                    <a:lnTo>
                      <a:pt x="20050" y="144"/>
                    </a:lnTo>
                    <a:lnTo>
                      <a:pt x="20578" y="64"/>
                    </a:lnTo>
                    <a:lnTo>
                      <a:pt x="21090" y="16"/>
                    </a:lnTo>
                    <a:lnTo>
                      <a:pt x="21586" y="0"/>
                    </a:lnTo>
                    <a:lnTo>
                      <a:pt x="22050" y="0"/>
                    </a:lnTo>
                    <a:lnTo>
                      <a:pt x="22498" y="32"/>
                    </a:lnTo>
                    <a:lnTo>
                      <a:pt x="22946" y="96"/>
                    </a:lnTo>
                    <a:lnTo>
                      <a:pt x="23346" y="176"/>
                    </a:lnTo>
                    <a:lnTo>
                      <a:pt x="23746" y="288"/>
                    </a:lnTo>
                    <a:lnTo>
                      <a:pt x="24114" y="416"/>
                    </a:lnTo>
                    <a:lnTo>
                      <a:pt x="24450" y="560"/>
                    </a:lnTo>
                    <a:lnTo>
                      <a:pt x="24786" y="720"/>
                    </a:lnTo>
                    <a:lnTo>
                      <a:pt x="25074" y="896"/>
                    </a:lnTo>
                    <a:lnTo>
                      <a:pt x="25346" y="1104"/>
                    </a:lnTo>
                    <a:lnTo>
                      <a:pt x="25602" y="1312"/>
                    </a:lnTo>
                    <a:lnTo>
                      <a:pt x="25826" y="1536"/>
                    </a:lnTo>
                    <a:lnTo>
                      <a:pt x="26034" y="1776"/>
                    </a:lnTo>
                    <a:lnTo>
                      <a:pt x="26194" y="2016"/>
                    </a:lnTo>
                    <a:lnTo>
                      <a:pt x="26338" y="2272"/>
                    </a:lnTo>
                    <a:lnTo>
                      <a:pt x="26466" y="2528"/>
                    </a:lnTo>
                    <a:lnTo>
                      <a:pt x="26546" y="2800"/>
                    </a:lnTo>
                    <a:lnTo>
                      <a:pt x="26610" y="3072"/>
                    </a:lnTo>
                    <a:lnTo>
                      <a:pt x="26642" y="3344"/>
                    </a:lnTo>
                    <a:lnTo>
                      <a:pt x="26642" y="3632"/>
                    </a:lnTo>
                    <a:lnTo>
                      <a:pt x="26610" y="3904"/>
                    </a:lnTo>
                    <a:lnTo>
                      <a:pt x="26546" y="4193"/>
                    </a:lnTo>
                    <a:lnTo>
                      <a:pt x="26450" y="4465"/>
                    </a:lnTo>
                    <a:lnTo>
                      <a:pt x="26338" y="4737"/>
                    </a:lnTo>
                    <a:lnTo>
                      <a:pt x="26178" y="5009"/>
                    </a:lnTo>
                    <a:lnTo>
                      <a:pt x="25986" y="5265"/>
                    </a:lnTo>
                    <a:lnTo>
                      <a:pt x="25762" y="5521"/>
                    </a:lnTo>
                    <a:lnTo>
                      <a:pt x="25506" y="5777"/>
                    </a:lnTo>
                    <a:lnTo>
                      <a:pt x="25202" y="6017"/>
                    </a:lnTo>
                    <a:lnTo>
                      <a:pt x="25202" y="6017"/>
                    </a:lnTo>
                    <a:close/>
                  </a:path>
                </a:pathLst>
              </a:custGeom>
              <a:solidFill>
                <a:srgbClr val="F9B3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3" name="Google Shape;1432;p34">
                <a:extLst>
                  <a:ext uri="{FF2B5EF4-FFF2-40B4-BE49-F238E27FC236}">
                    <a16:creationId xmlns:a16="http://schemas.microsoft.com/office/drawing/2014/main" id="{7FF91CFC-3F1D-6089-C199-35205A760289}"/>
                  </a:ext>
                </a:extLst>
              </p:cNvPr>
              <p:cNvSpPr/>
              <p:nvPr/>
            </p:nvSpPr>
            <p:spPr>
              <a:xfrm>
                <a:off x="756678" y="2332895"/>
                <a:ext cx="255582" cy="216540"/>
              </a:xfrm>
              <a:custGeom>
                <a:avLst/>
                <a:gdLst/>
                <a:ahLst/>
                <a:cxnLst/>
                <a:rect l="l" t="t" r="r" b="b"/>
                <a:pathLst>
                  <a:path w="13505" h="11442" extrusionOk="0">
                    <a:moveTo>
                      <a:pt x="2976" y="208"/>
                    </a:moveTo>
                    <a:lnTo>
                      <a:pt x="2976" y="208"/>
                    </a:lnTo>
                    <a:lnTo>
                      <a:pt x="3040" y="144"/>
                    </a:lnTo>
                    <a:lnTo>
                      <a:pt x="3152" y="96"/>
                    </a:lnTo>
                    <a:lnTo>
                      <a:pt x="3296" y="48"/>
                    </a:lnTo>
                    <a:lnTo>
                      <a:pt x="3472" y="32"/>
                    </a:lnTo>
                    <a:lnTo>
                      <a:pt x="3680" y="0"/>
                    </a:lnTo>
                    <a:lnTo>
                      <a:pt x="3904" y="0"/>
                    </a:lnTo>
                    <a:lnTo>
                      <a:pt x="4160" y="0"/>
                    </a:lnTo>
                    <a:lnTo>
                      <a:pt x="4448" y="16"/>
                    </a:lnTo>
                    <a:lnTo>
                      <a:pt x="4752" y="48"/>
                    </a:lnTo>
                    <a:lnTo>
                      <a:pt x="5072" y="96"/>
                    </a:lnTo>
                    <a:lnTo>
                      <a:pt x="5408" y="144"/>
                    </a:lnTo>
                    <a:lnTo>
                      <a:pt x="5760" y="224"/>
                    </a:lnTo>
                    <a:lnTo>
                      <a:pt x="6128" y="304"/>
                    </a:lnTo>
                    <a:lnTo>
                      <a:pt x="6513" y="400"/>
                    </a:lnTo>
                    <a:lnTo>
                      <a:pt x="6897" y="512"/>
                    </a:lnTo>
                    <a:lnTo>
                      <a:pt x="7297" y="640"/>
                    </a:lnTo>
                    <a:lnTo>
                      <a:pt x="7697" y="784"/>
                    </a:lnTo>
                    <a:lnTo>
                      <a:pt x="8113" y="944"/>
                    </a:lnTo>
                    <a:lnTo>
                      <a:pt x="8513" y="1120"/>
                    </a:lnTo>
                    <a:lnTo>
                      <a:pt x="8929" y="1296"/>
                    </a:lnTo>
                    <a:lnTo>
                      <a:pt x="9345" y="1504"/>
                    </a:lnTo>
                    <a:lnTo>
                      <a:pt x="9745" y="1728"/>
                    </a:lnTo>
                    <a:lnTo>
                      <a:pt x="10145" y="1968"/>
                    </a:lnTo>
                    <a:lnTo>
                      <a:pt x="10529" y="2225"/>
                    </a:lnTo>
                    <a:lnTo>
                      <a:pt x="10913" y="2513"/>
                    </a:lnTo>
                    <a:lnTo>
                      <a:pt x="11281" y="2801"/>
                    </a:lnTo>
                    <a:lnTo>
                      <a:pt x="11633" y="3105"/>
                    </a:lnTo>
                    <a:lnTo>
                      <a:pt x="11985" y="3441"/>
                    </a:lnTo>
                    <a:lnTo>
                      <a:pt x="12305" y="3793"/>
                    </a:lnTo>
                    <a:lnTo>
                      <a:pt x="12609" y="4161"/>
                    </a:lnTo>
                    <a:lnTo>
                      <a:pt x="12881" y="4545"/>
                    </a:lnTo>
                    <a:lnTo>
                      <a:pt x="13137" y="4961"/>
                    </a:lnTo>
                    <a:lnTo>
                      <a:pt x="13137" y="4961"/>
                    </a:lnTo>
                    <a:lnTo>
                      <a:pt x="13249" y="5169"/>
                    </a:lnTo>
                    <a:lnTo>
                      <a:pt x="13345" y="5377"/>
                    </a:lnTo>
                    <a:lnTo>
                      <a:pt x="13409" y="5585"/>
                    </a:lnTo>
                    <a:lnTo>
                      <a:pt x="13457" y="5793"/>
                    </a:lnTo>
                    <a:lnTo>
                      <a:pt x="13489" y="5985"/>
                    </a:lnTo>
                    <a:lnTo>
                      <a:pt x="13505" y="6193"/>
                    </a:lnTo>
                    <a:lnTo>
                      <a:pt x="13489" y="6401"/>
                    </a:lnTo>
                    <a:lnTo>
                      <a:pt x="13457" y="6593"/>
                    </a:lnTo>
                    <a:lnTo>
                      <a:pt x="13409" y="6785"/>
                    </a:lnTo>
                    <a:lnTo>
                      <a:pt x="13345" y="6977"/>
                    </a:lnTo>
                    <a:lnTo>
                      <a:pt x="13265" y="7185"/>
                    </a:lnTo>
                    <a:lnTo>
                      <a:pt x="13169" y="7361"/>
                    </a:lnTo>
                    <a:lnTo>
                      <a:pt x="13057" y="7553"/>
                    </a:lnTo>
                    <a:lnTo>
                      <a:pt x="12929" y="7745"/>
                    </a:lnTo>
                    <a:lnTo>
                      <a:pt x="12785" y="7921"/>
                    </a:lnTo>
                    <a:lnTo>
                      <a:pt x="12641" y="8097"/>
                    </a:lnTo>
                    <a:lnTo>
                      <a:pt x="12465" y="8273"/>
                    </a:lnTo>
                    <a:lnTo>
                      <a:pt x="12289" y="8449"/>
                    </a:lnTo>
                    <a:lnTo>
                      <a:pt x="12097" y="8625"/>
                    </a:lnTo>
                    <a:lnTo>
                      <a:pt x="11889" y="8785"/>
                    </a:lnTo>
                    <a:lnTo>
                      <a:pt x="11441" y="9105"/>
                    </a:lnTo>
                    <a:lnTo>
                      <a:pt x="10961" y="9409"/>
                    </a:lnTo>
                    <a:lnTo>
                      <a:pt x="10449" y="9697"/>
                    </a:lnTo>
                    <a:lnTo>
                      <a:pt x="9905" y="9969"/>
                    </a:lnTo>
                    <a:lnTo>
                      <a:pt x="9329" y="10225"/>
                    </a:lnTo>
                    <a:lnTo>
                      <a:pt x="8737" y="10449"/>
                    </a:lnTo>
                    <a:lnTo>
                      <a:pt x="8145" y="10673"/>
                    </a:lnTo>
                    <a:lnTo>
                      <a:pt x="7521" y="10849"/>
                    </a:lnTo>
                    <a:lnTo>
                      <a:pt x="6897" y="11025"/>
                    </a:lnTo>
                    <a:lnTo>
                      <a:pt x="6272" y="11153"/>
                    </a:lnTo>
                    <a:lnTo>
                      <a:pt x="5648" y="11265"/>
                    </a:lnTo>
                    <a:lnTo>
                      <a:pt x="5024" y="11361"/>
                    </a:lnTo>
                    <a:lnTo>
                      <a:pt x="4432" y="11409"/>
                    </a:lnTo>
                    <a:lnTo>
                      <a:pt x="3840" y="11441"/>
                    </a:lnTo>
                    <a:lnTo>
                      <a:pt x="3264" y="11441"/>
                    </a:lnTo>
                    <a:lnTo>
                      <a:pt x="2736" y="11409"/>
                    </a:lnTo>
                    <a:lnTo>
                      <a:pt x="2224" y="11345"/>
                    </a:lnTo>
                    <a:lnTo>
                      <a:pt x="1968" y="11297"/>
                    </a:lnTo>
                    <a:lnTo>
                      <a:pt x="1744" y="11249"/>
                    </a:lnTo>
                    <a:lnTo>
                      <a:pt x="1520" y="11185"/>
                    </a:lnTo>
                    <a:lnTo>
                      <a:pt x="1312" y="11121"/>
                    </a:lnTo>
                    <a:lnTo>
                      <a:pt x="1104" y="11041"/>
                    </a:lnTo>
                    <a:lnTo>
                      <a:pt x="912" y="10945"/>
                    </a:lnTo>
                    <a:lnTo>
                      <a:pt x="736" y="10849"/>
                    </a:lnTo>
                    <a:lnTo>
                      <a:pt x="576" y="10753"/>
                    </a:lnTo>
                    <a:lnTo>
                      <a:pt x="416" y="10625"/>
                    </a:lnTo>
                    <a:lnTo>
                      <a:pt x="272" y="10497"/>
                    </a:lnTo>
                    <a:lnTo>
                      <a:pt x="272" y="10497"/>
                    </a:lnTo>
                    <a:lnTo>
                      <a:pt x="192" y="10417"/>
                    </a:lnTo>
                    <a:lnTo>
                      <a:pt x="128" y="10321"/>
                    </a:lnTo>
                    <a:lnTo>
                      <a:pt x="80" y="10225"/>
                    </a:lnTo>
                    <a:lnTo>
                      <a:pt x="48" y="10129"/>
                    </a:lnTo>
                    <a:lnTo>
                      <a:pt x="16" y="10033"/>
                    </a:lnTo>
                    <a:lnTo>
                      <a:pt x="0" y="9937"/>
                    </a:lnTo>
                    <a:lnTo>
                      <a:pt x="16" y="9841"/>
                    </a:lnTo>
                    <a:lnTo>
                      <a:pt x="16" y="9729"/>
                    </a:lnTo>
                    <a:lnTo>
                      <a:pt x="48" y="9617"/>
                    </a:lnTo>
                    <a:lnTo>
                      <a:pt x="80" y="9521"/>
                    </a:lnTo>
                    <a:lnTo>
                      <a:pt x="192" y="9297"/>
                    </a:lnTo>
                    <a:lnTo>
                      <a:pt x="320" y="9073"/>
                    </a:lnTo>
                    <a:lnTo>
                      <a:pt x="512" y="8849"/>
                    </a:lnTo>
                    <a:lnTo>
                      <a:pt x="720" y="8625"/>
                    </a:lnTo>
                    <a:lnTo>
                      <a:pt x="960" y="8385"/>
                    </a:lnTo>
                    <a:lnTo>
                      <a:pt x="1216" y="8145"/>
                    </a:lnTo>
                    <a:lnTo>
                      <a:pt x="1504" y="7905"/>
                    </a:lnTo>
                    <a:lnTo>
                      <a:pt x="2128" y="7425"/>
                    </a:lnTo>
                    <a:lnTo>
                      <a:pt x="2816" y="6961"/>
                    </a:lnTo>
                    <a:lnTo>
                      <a:pt x="3504" y="6481"/>
                    </a:lnTo>
                    <a:lnTo>
                      <a:pt x="4176" y="6033"/>
                    </a:lnTo>
                    <a:lnTo>
                      <a:pt x="4832" y="5601"/>
                    </a:lnTo>
                    <a:lnTo>
                      <a:pt x="5408" y="5201"/>
                    </a:lnTo>
                    <a:lnTo>
                      <a:pt x="5664" y="4993"/>
                    </a:lnTo>
                    <a:lnTo>
                      <a:pt x="5888" y="4817"/>
                    </a:lnTo>
                    <a:lnTo>
                      <a:pt x="6096" y="4641"/>
                    </a:lnTo>
                    <a:lnTo>
                      <a:pt x="6256" y="4481"/>
                    </a:lnTo>
                    <a:lnTo>
                      <a:pt x="6385" y="4321"/>
                    </a:lnTo>
                    <a:lnTo>
                      <a:pt x="6465" y="4177"/>
                    </a:lnTo>
                    <a:lnTo>
                      <a:pt x="6497" y="4113"/>
                    </a:lnTo>
                    <a:lnTo>
                      <a:pt x="6513" y="4049"/>
                    </a:lnTo>
                    <a:lnTo>
                      <a:pt x="6513" y="4001"/>
                    </a:lnTo>
                    <a:lnTo>
                      <a:pt x="6513" y="3937"/>
                    </a:lnTo>
                    <a:lnTo>
                      <a:pt x="6513" y="3937"/>
                    </a:lnTo>
                    <a:lnTo>
                      <a:pt x="6481" y="3825"/>
                    </a:lnTo>
                    <a:lnTo>
                      <a:pt x="6417" y="3713"/>
                    </a:lnTo>
                    <a:lnTo>
                      <a:pt x="6337" y="3601"/>
                    </a:lnTo>
                    <a:lnTo>
                      <a:pt x="6256" y="3489"/>
                    </a:lnTo>
                    <a:lnTo>
                      <a:pt x="6032" y="3249"/>
                    </a:lnTo>
                    <a:lnTo>
                      <a:pt x="5760" y="3025"/>
                    </a:lnTo>
                    <a:lnTo>
                      <a:pt x="5472" y="2785"/>
                    </a:lnTo>
                    <a:lnTo>
                      <a:pt x="5136" y="2545"/>
                    </a:lnTo>
                    <a:lnTo>
                      <a:pt x="4464" y="2064"/>
                    </a:lnTo>
                    <a:lnTo>
                      <a:pt x="4128" y="1824"/>
                    </a:lnTo>
                    <a:lnTo>
                      <a:pt x="3824" y="1584"/>
                    </a:lnTo>
                    <a:lnTo>
                      <a:pt x="3536" y="1344"/>
                    </a:lnTo>
                    <a:lnTo>
                      <a:pt x="3296" y="1104"/>
                    </a:lnTo>
                    <a:lnTo>
                      <a:pt x="3200" y="992"/>
                    </a:lnTo>
                    <a:lnTo>
                      <a:pt x="3104" y="880"/>
                    </a:lnTo>
                    <a:lnTo>
                      <a:pt x="3040" y="768"/>
                    </a:lnTo>
                    <a:lnTo>
                      <a:pt x="2992" y="640"/>
                    </a:lnTo>
                    <a:lnTo>
                      <a:pt x="2944" y="544"/>
                    </a:lnTo>
                    <a:lnTo>
                      <a:pt x="2928" y="432"/>
                    </a:lnTo>
                    <a:lnTo>
                      <a:pt x="2944" y="320"/>
                    </a:lnTo>
                    <a:lnTo>
                      <a:pt x="2976" y="208"/>
                    </a:lnTo>
                    <a:lnTo>
                      <a:pt x="2976" y="208"/>
                    </a:lnTo>
                    <a:close/>
                  </a:path>
                </a:pathLst>
              </a:custGeom>
              <a:solidFill>
                <a:srgbClr val="F9B3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4" name="Google Shape;1433;p34">
                <a:extLst>
                  <a:ext uri="{FF2B5EF4-FFF2-40B4-BE49-F238E27FC236}">
                    <a16:creationId xmlns:a16="http://schemas.microsoft.com/office/drawing/2014/main" id="{0D14C8EC-B70C-ECA2-F927-CDEFB8A9F6F8}"/>
                  </a:ext>
                </a:extLst>
              </p:cNvPr>
              <p:cNvSpPr/>
              <p:nvPr/>
            </p:nvSpPr>
            <p:spPr>
              <a:xfrm>
                <a:off x="457200" y="2146662"/>
                <a:ext cx="463927" cy="265593"/>
              </a:xfrm>
              <a:custGeom>
                <a:avLst/>
                <a:gdLst/>
                <a:ahLst/>
                <a:cxnLst/>
                <a:rect l="l" t="t" r="r" b="b"/>
                <a:pathLst>
                  <a:path w="24514" h="14034" extrusionOk="0">
                    <a:moveTo>
                      <a:pt x="2688" y="14034"/>
                    </a:moveTo>
                    <a:lnTo>
                      <a:pt x="2688" y="14034"/>
                    </a:lnTo>
                    <a:lnTo>
                      <a:pt x="2880" y="14018"/>
                    </a:lnTo>
                    <a:lnTo>
                      <a:pt x="3088" y="13986"/>
                    </a:lnTo>
                    <a:lnTo>
                      <a:pt x="3584" y="13890"/>
                    </a:lnTo>
                    <a:lnTo>
                      <a:pt x="4176" y="13746"/>
                    </a:lnTo>
                    <a:lnTo>
                      <a:pt x="4832" y="13570"/>
                    </a:lnTo>
                    <a:lnTo>
                      <a:pt x="5552" y="13330"/>
                    </a:lnTo>
                    <a:lnTo>
                      <a:pt x="6336" y="13058"/>
                    </a:lnTo>
                    <a:lnTo>
                      <a:pt x="7185" y="12738"/>
                    </a:lnTo>
                    <a:lnTo>
                      <a:pt x="8081" y="12386"/>
                    </a:lnTo>
                    <a:lnTo>
                      <a:pt x="9009" y="12001"/>
                    </a:lnTo>
                    <a:lnTo>
                      <a:pt x="9969" y="11585"/>
                    </a:lnTo>
                    <a:lnTo>
                      <a:pt x="10945" y="11153"/>
                    </a:lnTo>
                    <a:lnTo>
                      <a:pt x="11953" y="10689"/>
                    </a:lnTo>
                    <a:lnTo>
                      <a:pt x="12961" y="10193"/>
                    </a:lnTo>
                    <a:lnTo>
                      <a:pt x="13985" y="9681"/>
                    </a:lnTo>
                    <a:lnTo>
                      <a:pt x="14993" y="9169"/>
                    </a:lnTo>
                    <a:lnTo>
                      <a:pt x="15985" y="8625"/>
                    </a:lnTo>
                    <a:lnTo>
                      <a:pt x="16961" y="8081"/>
                    </a:lnTo>
                    <a:lnTo>
                      <a:pt x="17921" y="7537"/>
                    </a:lnTo>
                    <a:lnTo>
                      <a:pt x="18833" y="6977"/>
                    </a:lnTo>
                    <a:lnTo>
                      <a:pt x="19713" y="6417"/>
                    </a:lnTo>
                    <a:lnTo>
                      <a:pt x="20529" y="5857"/>
                    </a:lnTo>
                    <a:lnTo>
                      <a:pt x="21297" y="5313"/>
                    </a:lnTo>
                    <a:lnTo>
                      <a:pt x="22001" y="4769"/>
                    </a:lnTo>
                    <a:lnTo>
                      <a:pt x="22338" y="4497"/>
                    </a:lnTo>
                    <a:lnTo>
                      <a:pt x="22642" y="4225"/>
                    </a:lnTo>
                    <a:lnTo>
                      <a:pt x="22930" y="3969"/>
                    </a:lnTo>
                    <a:lnTo>
                      <a:pt x="23186" y="3697"/>
                    </a:lnTo>
                    <a:lnTo>
                      <a:pt x="23442" y="3441"/>
                    </a:lnTo>
                    <a:lnTo>
                      <a:pt x="23650" y="3201"/>
                    </a:lnTo>
                    <a:lnTo>
                      <a:pt x="23858" y="2945"/>
                    </a:lnTo>
                    <a:lnTo>
                      <a:pt x="24034" y="2705"/>
                    </a:lnTo>
                    <a:lnTo>
                      <a:pt x="24178" y="2465"/>
                    </a:lnTo>
                    <a:lnTo>
                      <a:pt x="24306" y="2241"/>
                    </a:lnTo>
                    <a:lnTo>
                      <a:pt x="24402" y="2017"/>
                    </a:lnTo>
                    <a:lnTo>
                      <a:pt x="24466" y="1793"/>
                    </a:lnTo>
                    <a:lnTo>
                      <a:pt x="24498" y="1585"/>
                    </a:lnTo>
                    <a:lnTo>
                      <a:pt x="24514" y="1377"/>
                    </a:lnTo>
                    <a:lnTo>
                      <a:pt x="24482" y="1169"/>
                    </a:lnTo>
                    <a:lnTo>
                      <a:pt x="24434" y="977"/>
                    </a:lnTo>
                    <a:lnTo>
                      <a:pt x="24338" y="801"/>
                    </a:lnTo>
                    <a:lnTo>
                      <a:pt x="24226" y="625"/>
                    </a:lnTo>
                    <a:lnTo>
                      <a:pt x="24226" y="625"/>
                    </a:lnTo>
                    <a:lnTo>
                      <a:pt x="24130" y="529"/>
                    </a:lnTo>
                    <a:lnTo>
                      <a:pt x="24034" y="449"/>
                    </a:lnTo>
                    <a:lnTo>
                      <a:pt x="23906" y="369"/>
                    </a:lnTo>
                    <a:lnTo>
                      <a:pt x="23778" y="289"/>
                    </a:lnTo>
                    <a:lnTo>
                      <a:pt x="23634" y="241"/>
                    </a:lnTo>
                    <a:lnTo>
                      <a:pt x="23474" y="177"/>
                    </a:lnTo>
                    <a:lnTo>
                      <a:pt x="23298" y="129"/>
                    </a:lnTo>
                    <a:lnTo>
                      <a:pt x="23106" y="97"/>
                    </a:lnTo>
                    <a:lnTo>
                      <a:pt x="22706" y="33"/>
                    </a:lnTo>
                    <a:lnTo>
                      <a:pt x="22242" y="1"/>
                    </a:lnTo>
                    <a:lnTo>
                      <a:pt x="21745" y="1"/>
                    </a:lnTo>
                    <a:lnTo>
                      <a:pt x="21217" y="33"/>
                    </a:lnTo>
                    <a:lnTo>
                      <a:pt x="20641" y="81"/>
                    </a:lnTo>
                    <a:lnTo>
                      <a:pt x="20033" y="161"/>
                    </a:lnTo>
                    <a:lnTo>
                      <a:pt x="19393" y="257"/>
                    </a:lnTo>
                    <a:lnTo>
                      <a:pt x="18737" y="369"/>
                    </a:lnTo>
                    <a:lnTo>
                      <a:pt x="18049" y="513"/>
                    </a:lnTo>
                    <a:lnTo>
                      <a:pt x="17329" y="673"/>
                    </a:lnTo>
                    <a:lnTo>
                      <a:pt x="16609" y="849"/>
                    </a:lnTo>
                    <a:lnTo>
                      <a:pt x="15857" y="1041"/>
                    </a:lnTo>
                    <a:lnTo>
                      <a:pt x="15105" y="1249"/>
                    </a:lnTo>
                    <a:lnTo>
                      <a:pt x="14337" y="1457"/>
                    </a:lnTo>
                    <a:lnTo>
                      <a:pt x="13569" y="1697"/>
                    </a:lnTo>
                    <a:lnTo>
                      <a:pt x="12785" y="1953"/>
                    </a:lnTo>
                    <a:lnTo>
                      <a:pt x="12017" y="2209"/>
                    </a:lnTo>
                    <a:lnTo>
                      <a:pt x="11233" y="2481"/>
                    </a:lnTo>
                    <a:lnTo>
                      <a:pt x="10465" y="2753"/>
                    </a:lnTo>
                    <a:lnTo>
                      <a:pt x="9713" y="3041"/>
                    </a:lnTo>
                    <a:lnTo>
                      <a:pt x="8977" y="3329"/>
                    </a:lnTo>
                    <a:lnTo>
                      <a:pt x="8241" y="3617"/>
                    </a:lnTo>
                    <a:lnTo>
                      <a:pt x="7537" y="3921"/>
                    </a:lnTo>
                    <a:lnTo>
                      <a:pt x="6849" y="4225"/>
                    </a:lnTo>
                    <a:lnTo>
                      <a:pt x="6176" y="4529"/>
                    </a:lnTo>
                    <a:lnTo>
                      <a:pt x="5536" y="4833"/>
                    </a:lnTo>
                    <a:lnTo>
                      <a:pt x="4928" y="5137"/>
                    </a:lnTo>
                    <a:lnTo>
                      <a:pt x="4368" y="5441"/>
                    </a:lnTo>
                    <a:lnTo>
                      <a:pt x="4368" y="5441"/>
                    </a:lnTo>
                    <a:lnTo>
                      <a:pt x="3888" y="5713"/>
                    </a:lnTo>
                    <a:lnTo>
                      <a:pt x="3456" y="6001"/>
                    </a:lnTo>
                    <a:lnTo>
                      <a:pt x="3040" y="6305"/>
                    </a:lnTo>
                    <a:lnTo>
                      <a:pt x="2640" y="6609"/>
                    </a:lnTo>
                    <a:lnTo>
                      <a:pt x="2288" y="6945"/>
                    </a:lnTo>
                    <a:lnTo>
                      <a:pt x="1952" y="7281"/>
                    </a:lnTo>
                    <a:lnTo>
                      <a:pt x="1632" y="7617"/>
                    </a:lnTo>
                    <a:lnTo>
                      <a:pt x="1360" y="7969"/>
                    </a:lnTo>
                    <a:lnTo>
                      <a:pt x="1104" y="8337"/>
                    </a:lnTo>
                    <a:lnTo>
                      <a:pt x="864" y="8689"/>
                    </a:lnTo>
                    <a:lnTo>
                      <a:pt x="656" y="9057"/>
                    </a:lnTo>
                    <a:lnTo>
                      <a:pt x="480" y="9425"/>
                    </a:lnTo>
                    <a:lnTo>
                      <a:pt x="336" y="9777"/>
                    </a:lnTo>
                    <a:lnTo>
                      <a:pt x="208" y="10145"/>
                    </a:lnTo>
                    <a:lnTo>
                      <a:pt x="112" y="10497"/>
                    </a:lnTo>
                    <a:lnTo>
                      <a:pt x="48" y="10833"/>
                    </a:lnTo>
                    <a:lnTo>
                      <a:pt x="16" y="11169"/>
                    </a:lnTo>
                    <a:lnTo>
                      <a:pt x="0" y="11505"/>
                    </a:lnTo>
                    <a:lnTo>
                      <a:pt x="0" y="11809"/>
                    </a:lnTo>
                    <a:lnTo>
                      <a:pt x="48" y="12114"/>
                    </a:lnTo>
                    <a:lnTo>
                      <a:pt x="112" y="12402"/>
                    </a:lnTo>
                    <a:lnTo>
                      <a:pt x="208" y="12658"/>
                    </a:lnTo>
                    <a:lnTo>
                      <a:pt x="336" y="12914"/>
                    </a:lnTo>
                    <a:lnTo>
                      <a:pt x="480" y="13138"/>
                    </a:lnTo>
                    <a:lnTo>
                      <a:pt x="656" y="13346"/>
                    </a:lnTo>
                    <a:lnTo>
                      <a:pt x="864" y="13538"/>
                    </a:lnTo>
                    <a:lnTo>
                      <a:pt x="1104" y="13682"/>
                    </a:lnTo>
                    <a:lnTo>
                      <a:pt x="1360" y="13826"/>
                    </a:lnTo>
                    <a:lnTo>
                      <a:pt x="1648" y="13922"/>
                    </a:lnTo>
                    <a:lnTo>
                      <a:pt x="1968" y="13986"/>
                    </a:lnTo>
                    <a:lnTo>
                      <a:pt x="2320" y="14034"/>
                    </a:lnTo>
                    <a:lnTo>
                      <a:pt x="2688" y="14034"/>
                    </a:lnTo>
                    <a:lnTo>
                      <a:pt x="2688" y="14034"/>
                    </a:lnTo>
                    <a:close/>
                  </a:path>
                </a:pathLst>
              </a:custGeom>
              <a:solidFill>
                <a:srgbClr val="F9B3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5" name="Google Shape;1434;p34">
                <a:extLst>
                  <a:ext uri="{FF2B5EF4-FFF2-40B4-BE49-F238E27FC236}">
                    <a16:creationId xmlns:a16="http://schemas.microsoft.com/office/drawing/2014/main" id="{69F64152-8530-CA82-0D00-5C57D15437C4}"/>
                  </a:ext>
                </a:extLst>
              </p:cNvPr>
              <p:cNvSpPr/>
              <p:nvPr/>
            </p:nvSpPr>
            <p:spPr>
              <a:xfrm>
                <a:off x="791802" y="2020097"/>
                <a:ext cx="257418" cy="232285"/>
              </a:xfrm>
              <a:custGeom>
                <a:avLst/>
                <a:gdLst/>
                <a:ahLst/>
                <a:cxnLst/>
                <a:rect l="l" t="t" r="r" b="b"/>
                <a:pathLst>
                  <a:path w="13602" h="12274" extrusionOk="0">
                    <a:moveTo>
                      <a:pt x="5057" y="0"/>
                    </a:moveTo>
                    <a:lnTo>
                      <a:pt x="5057" y="0"/>
                    </a:lnTo>
                    <a:lnTo>
                      <a:pt x="4961" y="0"/>
                    </a:lnTo>
                    <a:lnTo>
                      <a:pt x="4849" y="32"/>
                    </a:lnTo>
                    <a:lnTo>
                      <a:pt x="4705" y="96"/>
                    </a:lnTo>
                    <a:lnTo>
                      <a:pt x="4545" y="176"/>
                    </a:lnTo>
                    <a:lnTo>
                      <a:pt x="4384" y="288"/>
                    </a:lnTo>
                    <a:lnTo>
                      <a:pt x="4192" y="432"/>
                    </a:lnTo>
                    <a:lnTo>
                      <a:pt x="4000" y="592"/>
                    </a:lnTo>
                    <a:lnTo>
                      <a:pt x="3792" y="784"/>
                    </a:lnTo>
                    <a:lnTo>
                      <a:pt x="3568" y="992"/>
                    </a:lnTo>
                    <a:lnTo>
                      <a:pt x="3344" y="1232"/>
                    </a:lnTo>
                    <a:lnTo>
                      <a:pt x="3120" y="1488"/>
                    </a:lnTo>
                    <a:lnTo>
                      <a:pt x="2880" y="1760"/>
                    </a:lnTo>
                    <a:lnTo>
                      <a:pt x="2640" y="2048"/>
                    </a:lnTo>
                    <a:lnTo>
                      <a:pt x="2416" y="2368"/>
                    </a:lnTo>
                    <a:lnTo>
                      <a:pt x="2176" y="2704"/>
                    </a:lnTo>
                    <a:lnTo>
                      <a:pt x="1952" y="3040"/>
                    </a:lnTo>
                    <a:lnTo>
                      <a:pt x="1712" y="3408"/>
                    </a:lnTo>
                    <a:lnTo>
                      <a:pt x="1504" y="3793"/>
                    </a:lnTo>
                    <a:lnTo>
                      <a:pt x="1296" y="4177"/>
                    </a:lnTo>
                    <a:lnTo>
                      <a:pt x="1088" y="4577"/>
                    </a:lnTo>
                    <a:lnTo>
                      <a:pt x="896" y="4993"/>
                    </a:lnTo>
                    <a:lnTo>
                      <a:pt x="720" y="5425"/>
                    </a:lnTo>
                    <a:lnTo>
                      <a:pt x="560" y="5857"/>
                    </a:lnTo>
                    <a:lnTo>
                      <a:pt x="416" y="6305"/>
                    </a:lnTo>
                    <a:lnTo>
                      <a:pt x="288" y="6769"/>
                    </a:lnTo>
                    <a:lnTo>
                      <a:pt x="192" y="7217"/>
                    </a:lnTo>
                    <a:lnTo>
                      <a:pt x="112" y="7681"/>
                    </a:lnTo>
                    <a:lnTo>
                      <a:pt x="48" y="8161"/>
                    </a:lnTo>
                    <a:lnTo>
                      <a:pt x="16" y="8625"/>
                    </a:lnTo>
                    <a:lnTo>
                      <a:pt x="0" y="9105"/>
                    </a:lnTo>
                    <a:lnTo>
                      <a:pt x="32" y="9585"/>
                    </a:lnTo>
                    <a:lnTo>
                      <a:pt x="80" y="10065"/>
                    </a:lnTo>
                    <a:lnTo>
                      <a:pt x="80" y="10065"/>
                    </a:lnTo>
                    <a:lnTo>
                      <a:pt x="128" y="10305"/>
                    </a:lnTo>
                    <a:lnTo>
                      <a:pt x="192" y="10513"/>
                    </a:lnTo>
                    <a:lnTo>
                      <a:pt x="256" y="10721"/>
                    </a:lnTo>
                    <a:lnTo>
                      <a:pt x="352" y="10913"/>
                    </a:lnTo>
                    <a:lnTo>
                      <a:pt x="464" y="11089"/>
                    </a:lnTo>
                    <a:lnTo>
                      <a:pt x="576" y="11249"/>
                    </a:lnTo>
                    <a:lnTo>
                      <a:pt x="704" y="11409"/>
                    </a:lnTo>
                    <a:lnTo>
                      <a:pt x="864" y="11537"/>
                    </a:lnTo>
                    <a:lnTo>
                      <a:pt x="1024" y="11665"/>
                    </a:lnTo>
                    <a:lnTo>
                      <a:pt x="1184" y="11777"/>
                    </a:lnTo>
                    <a:lnTo>
                      <a:pt x="1376" y="11873"/>
                    </a:lnTo>
                    <a:lnTo>
                      <a:pt x="1568" y="11969"/>
                    </a:lnTo>
                    <a:lnTo>
                      <a:pt x="1776" y="12049"/>
                    </a:lnTo>
                    <a:lnTo>
                      <a:pt x="1984" y="12113"/>
                    </a:lnTo>
                    <a:lnTo>
                      <a:pt x="2208" y="12161"/>
                    </a:lnTo>
                    <a:lnTo>
                      <a:pt x="2448" y="12209"/>
                    </a:lnTo>
                    <a:lnTo>
                      <a:pt x="2688" y="12241"/>
                    </a:lnTo>
                    <a:lnTo>
                      <a:pt x="2944" y="12257"/>
                    </a:lnTo>
                    <a:lnTo>
                      <a:pt x="3200" y="12273"/>
                    </a:lnTo>
                    <a:lnTo>
                      <a:pt x="3456" y="12273"/>
                    </a:lnTo>
                    <a:lnTo>
                      <a:pt x="4000" y="12241"/>
                    </a:lnTo>
                    <a:lnTo>
                      <a:pt x="4577" y="12177"/>
                    </a:lnTo>
                    <a:lnTo>
                      <a:pt x="5153" y="12081"/>
                    </a:lnTo>
                    <a:lnTo>
                      <a:pt x="5745" y="11953"/>
                    </a:lnTo>
                    <a:lnTo>
                      <a:pt x="6353" y="11793"/>
                    </a:lnTo>
                    <a:lnTo>
                      <a:pt x="6961" y="11617"/>
                    </a:lnTo>
                    <a:lnTo>
                      <a:pt x="7553" y="11393"/>
                    </a:lnTo>
                    <a:lnTo>
                      <a:pt x="8161" y="11153"/>
                    </a:lnTo>
                    <a:lnTo>
                      <a:pt x="8753" y="10897"/>
                    </a:lnTo>
                    <a:lnTo>
                      <a:pt x="9329" y="10609"/>
                    </a:lnTo>
                    <a:lnTo>
                      <a:pt x="9873" y="10305"/>
                    </a:lnTo>
                    <a:lnTo>
                      <a:pt x="10417" y="10001"/>
                    </a:lnTo>
                    <a:lnTo>
                      <a:pt x="10929" y="9665"/>
                    </a:lnTo>
                    <a:lnTo>
                      <a:pt x="11409" y="9313"/>
                    </a:lnTo>
                    <a:lnTo>
                      <a:pt x="11841" y="8961"/>
                    </a:lnTo>
                    <a:lnTo>
                      <a:pt x="12241" y="8593"/>
                    </a:lnTo>
                    <a:lnTo>
                      <a:pt x="12609" y="8225"/>
                    </a:lnTo>
                    <a:lnTo>
                      <a:pt x="12769" y="8049"/>
                    </a:lnTo>
                    <a:lnTo>
                      <a:pt x="12913" y="7857"/>
                    </a:lnTo>
                    <a:lnTo>
                      <a:pt x="13057" y="7665"/>
                    </a:lnTo>
                    <a:lnTo>
                      <a:pt x="13169" y="7473"/>
                    </a:lnTo>
                    <a:lnTo>
                      <a:pt x="13281" y="7297"/>
                    </a:lnTo>
                    <a:lnTo>
                      <a:pt x="13377" y="7105"/>
                    </a:lnTo>
                    <a:lnTo>
                      <a:pt x="13457" y="6913"/>
                    </a:lnTo>
                    <a:lnTo>
                      <a:pt x="13521" y="6721"/>
                    </a:lnTo>
                    <a:lnTo>
                      <a:pt x="13569" y="6545"/>
                    </a:lnTo>
                    <a:lnTo>
                      <a:pt x="13585" y="6353"/>
                    </a:lnTo>
                    <a:lnTo>
                      <a:pt x="13585" y="6353"/>
                    </a:lnTo>
                    <a:lnTo>
                      <a:pt x="13601" y="6241"/>
                    </a:lnTo>
                    <a:lnTo>
                      <a:pt x="13585" y="6129"/>
                    </a:lnTo>
                    <a:lnTo>
                      <a:pt x="13569" y="6017"/>
                    </a:lnTo>
                    <a:lnTo>
                      <a:pt x="13537" y="5921"/>
                    </a:lnTo>
                    <a:lnTo>
                      <a:pt x="13505" y="5825"/>
                    </a:lnTo>
                    <a:lnTo>
                      <a:pt x="13441" y="5745"/>
                    </a:lnTo>
                    <a:lnTo>
                      <a:pt x="13377" y="5665"/>
                    </a:lnTo>
                    <a:lnTo>
                      <a:pt x="13313" y="5585"/>
                    </a:lnTo>
                    <a:lnTo>
                      <a:pt x="13217" y="5521"/>
                    </a:lnTo>
                    <a:lnTo>
                      <a:pt x="13137" y="5457"/>
                    </a:lnTo>
                    <a:lnTo>
                      <a:pt x="12913" y="5361"/>
                    </a:lnTo>
                    <a:lnTo>
                      <a:pt x="12657" y="5281"/>
                    </a:lnTo>
                    <a:lnTo>
                      <a:pt x="12385" y="5201"/>
                    </a:lnTo>
                    <a:lnTo>
                      <a:pt x="12065" y="5153"/>
                    </a:lnTo>
                    <a:lnTo>
                      <a:pt x="11745" y="5121"/>
                    </a:lnTo>
                    <a:lnTo>
                      <a:pt x="11377" y="5105"/>
                    </a:lnTo>
                    <a:lnTo>
                      <a:pt x="11009" y="5105"/>
                    </a:lnTo>
                    <a:lnTo>
                      <a:pt x="10225" y="5121"/>
                    </a:lnTo>
                    <a:lnTo>
                      <a:pt x="9393" y="5169"/>
                    </a:lnTo>
                    <a:lnTo>
                      <a:pt x="8561" y="5233"/>
                    </a:lnTo>
                    <a:lnTo>
                      <a:pt x="7745" y="5313"/>
                    </a:lnTo>
                    <a:lnTo>
                      <a:pt x="6977" y="5377"/>
                    </a:lnTo>
                    <a:lnTo>
                      <a:pt x="6273" y="5409"/>
                    </a:lnTo>
                    <a:lnTo>
                      <a:pt x="5953" y="5425"/>
                    </a:lnTo>
                    <a:lnTo>
                      <a:pt x="5665" y="5425"/>
                    </a:lnTo>
                    <a:lnTo>
                      <a:pt x="5393" y="5409"/>
                    </a:lnTo>
                    <a:lnTo>
                      <a:pt x="5153" y="5393"/>
                    </a:lnTo>
                    <a:lnTo>
                      <a:pt x="4961" y="5345"/>
                    </a:lnTo>
                    <a:lnTo>
                      <a:pt x="4801" y="5297"/>
                    </a:lnTo>
                    <a:lnTo>
                      <a:pt x="4737" y="5265"/>
                    </a:lnTo>
                    <a:lnTo>
                      <a:pt x="4689" y="5217"/>
                    </a:lnTo>
                    <a:lnTo>
                      <a:pt x="4657" y="5169"/>
                    </a:lnTo>
                    <a:lnTo>
                      <a:pt x="4625" y="5121"/>
                    </a:lnTo>
                    <a:lnTo>
                      <a:pt x="4625" y="5121"/>
                    </a:lnTo>
                    <a:lnTo>
                      <a:pt x="4577" y="5009"/>
                    </a:lnTo>
                    <a:lnTo>
                      <a:pt x="4561" y="4897"/>
                    </a:lnTo>
                    <a:lnTo>
                      <a:pt x="4545" y="4753"/>
                    </a:lnTo>
                    <a:lnTo>
                      <a:pt x="4545" y="4609"/>
                    </a:lnTo>
                    <a:lnTo>
                      <a:pt x="4577" y="4289"/>
                    </a:lnTo>
                    <a:lnTo>
                      <a:pt x="4625" y="3953"/>
                    </a:lnTo>
                    <a:lnTo>
                      <a:pt x="4721" y="3568"/>
                    </a:lnTo>
                    <a:lnTo>
                      <a:pt x="4817" y="3184"/>
                    </a:lnTo>
                    <a:lnTo>
                      <a:pt x="5041" y="2384"/>
                    </a:lnTo>
                    <a:lnTo>
                      <a:pt x="5153" y="1984"/>
                    </a:lnTo>
                    <a:lnTo>
                      <a:pt x="5249" y="1600"/>
                    </a:lnTo>
                    <a:lnTo>
                      <a:pt x="5313" y="1248"/>
                    </a:lnTo>
                    <a:lnTo>
                      <a:pt x="5361" y="912"/>
                    </a:lnTo>
                    <a:lnTo>
                      <a:pt x="5361" y="752"/>
                    </a:lnTo>
                    <a:lnTo>
                      <a:pt x="5361" y="608"/>
                    </a:lnTo>
                    <a:lnTo>
                      <a:pt x="5345" y="480"/>
                    </a:lnTo>
                    <a:lnTo>
                      <a:pt x="5313" y="352"/>
                    </a:lnTo>
                    <a:lnTo>
                      <a:pt x="5281" y="240"/>
                    </a:lnTo>
                    <a:lnTo>
                      <a:pt x="5217" y="144"/>
                    </a:lnTo>
                    <a:lnTo>
                      <a:pt x="5153" y="64"/>
                    </a:lnTo>
                    <a:lnTo>
                      <a:pt x="5057" y="0"/>
                    </a:lnTo>
                    <a:lnTo>
                      <a:pt x="5057" y="0"/>
                    </a:lnTo>
                    <a:close/>
                  </a:path>
                </a:pathLst>
              </a:custGeom>
              <a:solidFill>
                <a:srgbClr val="F9B3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6" name="Google Shape;1435;p34">
                <a:extLst>
                  <a:ext uri="{FF2B5EF4-FFF2-40B4-BE49-F238E27FC236}">
                    <a16:creationId xmlns:a16="http://schemas.microsoft.com/office/drawing/2014/main" id="{11E40CEB-254C-C75B-060F-EDC1DFFC6337}"/>
                  </a:ext>
                </a:extLst>
              </p:cNvPr>
              <p:cNvSpPr/>
              <p:nvPr/>
            </p:nvSpPr>
            <p:spPr>
              <a:xfrm>
                <a:off x="753650" y="4215154"/>
                <a:ext cx="235295" cy="367031"/>
              </a:xfrm>
              <a:custGeom>
                <a:avLst/>
                <a:gdLst/>
                <a:ahLst/>
                <a:cxnLst/>
                <a:rect l="l" t="t" r="r" b="b"/>
                <a:pathLst>
                  <a:path w="12433" h="19394" extrusionOk="0">
                    <a:moveTo>
                      <a:pt x="1760" y="8001"/>
                    </a:moveTo>
                    <a:lnTo>
                      <a:pt x="1760" y="8001"/>
                    </a:lnTo>
                    <a:lnTo>
                      <a:pt x="1440" y="8529"/>
                    </a:lnTo>
                    <a:lnTo>
                      <a:pt x="1120" y="9041"/>
                    </a:lnTo>
                    <a:lnTo>
                      <a:pt x="848" y="9569"/>
                    </a:lnTo>
                    <a:lnTo>
                      <a:pt x="592" y="10081"/>
                    </a:lnTo>
                    <a:lnTo>
                      <a:pt x="480" y="10353"/>
                    </a:lnTo>
                    <a:lnTo>
                      <a:pt x="384" y="10609"/>
                    </a:lnTo>
                    <a:lnTo>
                      <a:pt x="288" y="10865"/>
                    </a:lnTo>
                    <a:lnTo>
                      <a:pt x="208" y="11137"/>
                    </a:lnTo>
                    <a:lnTo>
                      <a:pt x="144" y="11393"/>
                    </a:lnTo>
                    <a:lnTo>
                      <a:pt x="96" y="11649"/>
                    </a:lnTo>
                    <a:lnTo>
                      <a:pt x="48" y="11921"/>
                    </a:lnTo>
                    <a:lnTo>
                      <a:pt x="32" y="12177"/>
                    </a:lnTo>
                    <a:lnTo>
                      <a:pt x="32" y="12177"/>
                    </a:lnTo>
                    <a:lnTo>
                      <a:pt x="0" y="12865"/>
                    </a:lnTo>
                    <a:lnTo>
                      <a:pt x="16" y="13521"/>
                    </a:lnTo>
                    <a:lnTo>
                      <a:pt x="48" y="14177"/>
                    </a:lnTo>
                    <a:lnTo>
                      <a:pt x="112" y="14785"/>
                    </a:lnTo>
                    <a:lnTo>
                      <a:pt x="208" y="15377"/>
                    </a:lnTo>
                    <a:lnTo>
                      <a:pt x="336" y="15937"/>
                    </a:lnTo>
                    <a:lnTo>
                      <a:pt x="496" y="16465"/>
                    </a:lnTo>
                    <a:lnTo>
                      <a:pt x="592" y="16721"/>
                    </a:lnTo>
                    <a:lnTo>
                      <a:pt x="688" y="16961"/>
                    </a:lnTo>
                    <a:lnTo>
                      <a:pt x="784" y="17201"/>
                    </a:lnTo>
                    <a:lnTo>
                      <a:pt x="896" y="17425"/>
                    </a:lnTo>
                    <a:lnTo>
                      <a:pt x="1008" y="17633"/>
                    </a:lnTo>
                    <a:lnTo>
                      <a:pt x="1136" y="17841"/>
                    </a:lnTo>
                    <a:lnTo>
                      <a:pt x="1264" y="18033"/>
                    </a:lnTo>
                    <a:lnTo>
                      <a:pt x="1392" y="18209"/>
                    </a:lnTo>
                    <a:lnTo>
                      <a:pt x="1536" y="18385"/>
                    </a:lnTo>
                    <a:lnTo>
                      <a:pt x="1680" y="18529"/>
                    </a:lnTo>
                    <a:lnTo>
                      <a:pt x="1840" y="18689"/>
                    </a:lnTo>
                    <a:lnTo>
                      <a:pt x="2000" y="18817"/>
                    </a:lnTo>
                    <a:lnTo>
                      <a:pt x="2160" y="18945"/>
                    </a:lnTo>
                    <a:lnTo>
                      <a:pt x="2336" y="19041"/>
                    </a:lnTo>
                    <a:lnTo>
                      <a:pt x="2512" y="19137"/>
                    </a:lnTo>
                    <a:lnTo>
                      <a:pt x="2704" y="19217"/>
                    </a:lnTo>
                    <a:lnTo>
                      <a:pt x="2880" y="19297"/>
                    </a:lnTo>
                    <a:lnTo>
                      <a:pt x="3088" y="19345"/>
                    </a:lnTo>
                    <a:lnTo>
                      <a:pt x="3088" y="19345"/>
                    </a:lnTo>
                    <a:lnTo>
                      <a:pt x="3296" y="19377"/>
                    </a:lnTo>
                    <a:lnTo>
                      <a:pt x="3520" y="19393"/>
                    </a:lnTo>
                    <a:lnTo>
                      <a:pt x="3760" y="19377"/>
                    </a:lnTo>
                    <a:lnTo>
                      <a:pt x="4016" y="19345"/>
                    </a:lnTo>
                    <a:lnTo>
                      <a:pt x="4288" y="19281"/>
                    </a:lnTo>
                    <a:lnTo>
                      <a:pt x="4560" y="19217"/>
                    </a:lnTo>
                    <a:lnTo>
                      <a:pt x="4848" y="19121"/>
                    </a:lnTo>
                    <a:lnTo>
                      <a:pt x="5152" y="19009"/>
                    </a:lnTo>
                    <a:lnTo>
                      <a:pt x="5456" y="18881"/>
                    </a:lnTo>
                    <a:lnTo>
                      <a:pt x="5760" y="18737"/>
                    </a:lnTo>
                    <a:lnTo>
                      <a:pt x="6064" y="18577"/>
                    </a:lnTo>
                    <a:lnTo>
                      <a:pt x="6368" y="18417"/>
                    </a:lnTo>
                    <a:lnTo>
                      <a:pt x="6689" y="18241"/>
                    </a:lnTo>
                    <a:lnTo>
                      <a:pt x="6993" y="18049"/>
                    </a:lnTo>
                    <a:lnTo>
                      <a:pt x="7297" y="17841"/>
                    </a:lnTo>
                    <a:lnTo>
                      <a:pt x="7601" y="17633"/>
                    </a:lnTo>
                    <a:lnTo>
                      <a:pt x="7889" y="17409"/>
                    </a:lnTo>
                    <a:lnTo>
                      <a:pt x="8177" y="17185"/>
                    </a:lnTo>
                    <a:lnTo>
                      <a:pt x="8465" y="16945"/>
                    </a:lnTo>
                    <a:lnTo>
                      <a:pt x="8737" y="16721"/>
                    </a:lnTo>
                    <a:lnTo>
                      <a:pt x="8993" y="16481"/>
                    </a:lnTo>
                    <a:lnTo>
                      <a:pt x="9233" y="16241"/>
                    </a:lnTo>
                    <a:lnTo>
                      <a:pt x="9457" y="15985"/>
                    </a:lnTo>
                    <a:lnTo>
                      <a:pt x="9681" y="15745"/>
                    </a:lnTo>
                    <a:lnTo>
                      <a:pt x="9873" y="15505"/>
                    </a:lnTo>
                    <a:lnTo>
                      <a:pt x="10049" y="15265"/>
                    </a:lnTo>
                    <a:lnTo>
                      <a:pt x="10209" y="15025"/>
                    </a:lnTo>
                    <a:lnTo>
                      <a:pt x="10353" y="14785"/>
                    </a:lnTo>
                    <a:lnTo>
                      <a:pt x="10465" y="14561"/>
                    </a:lnTo>
                    <a:lnTo>
                      <a:pt x="10545" y="14337"/>
                    </a:lnTo>
                    <a:lnTo>
                      <a:pt x="10609" y="14129"/>
                    </a:lnTo>
                    <a:lnTo>
                      <a:pt x="10641" y="13921"/>
                    </a:lnTo>
                    <a:lnTo>
                      <a:pt x="10641" y="13921"/>
                    </a:lnTo>
                    <a:lnTo>
                      <a:pt x="10737" y="12993"/>
                    </a:lnTo>
                    <a:lnTo>
                      <a:pt x="10817" y="11889"/>
                    </a:lnTo>
                    <a:lnTo>
                      <a:pt x="10945" y="10673"/>
                    </a:lnTo>
                    <a:lnTo>
                      <a:pt x="11089" y="9393"/>
                    </a:lnTo>
                    <a:lnTo>
                      <a:pt x="11169" y="8753"/>
                    </a:lnTo>
                    <a:lnTo>
                      <a:pt x="11265" y="8129"/>
                    </a:lnTo>
                    <a:lnTo>
                      <a:pt x="11377" y="7521"/>
                    </a:lnTo>
                    <a:lnTo>
                      <a:pt x="11505" y="6928"/>
                    </a:lnTo>
                    <a:lnTo>
                      <a:pt x="11649" y="6384"/>
                    </a:lnTo>
                    <a:lnTo>
                      <a:pt x="11793" y="5888"/>
                    </a:lnTo>
                    <a:lnTo>
                      <a:pt x="11969" y="5424"/>
                    </a:lnTo>
                    <a:lnTo>
                      <a:pt x="12065" y="5216"/>
                    </a:lnTo>
                    <a:lnTo>
                      <a:pt x="12161" y="5024"/>
                    </a:lnTo>
                    <a:lnTo>
                      <a:pt x="12161" y="5024"/>
                    </a:lnTo>
                    <a:lnTo>
                      <a:pt x="12289" y="4784"/>
                    </a:lnTo>
                    <a:lnTo>
                      <a:pt x="12369" y="4528"/>
                    </a:lnTo>
                    <a:lnTo>
                      <a:pt x="12417" y="4256"/>
                    </a:lnTo>
                    <a:lnTo>
                      <a:pt x="12433" y="3984"/>
                    </a:lnTo>
                    <a:lnTo>
                      <a:pt x="12433" y="3696"/>
                    </a:lnTo>
                    <a:lnTo>
                      <a:pt x="12401" y="3392"/>
                    </a:lnTo>
                    <a:lnTo>
                      <a:pt x="12353" y="3088"/>
                    </a:lnTo>
                    <a:lnTo>
                      <a:pt x="12273" y="2768"/>
                    </a:lnTo>
                    <a:lnTo>
                      <a:pt x="12177" y="2448"/>
                    </a:lnTo>
                    <a:lnTo>
                      <a:pt x="12065" y="2128"/>
                    </a:lnTo>
                    <a:lnTo>
                      <a:pt x="11937" y="1776"/>
                    </a:lnTo>
                    <a:lnTo>
                      <a:pt x="11809" y="1440"/>
                    </a:lnTo>
                    <a:lnTo>
                      <a:pt x="11489" y="736"/>
                    </a:lnTo>
                    <a:lnTo>
                      <a:pt x="11153" y="0"/>
                    </a:lnTo>
                    <a:lnTo>
                      <a:pt x="11153" y="0"/>
                    </a:lnTo>
                    <a:lnTo>
                      <a:pt x="11137" y="560"/>
                    </a:lnTo>
                    <a:lnTo>
                      <a:pt x="11121" y="1120"/>
                    </a:lnTo>
                    <a:lnTo>
                      <a:pt x="11073" y="1712"/>
                    </a:lnTo>
                    <a:lnTo>
                      <a:pt x="11009" y="2304"/>
                    </a:lnTo>
                    <a:lnTo>
                      <a:pt x="10929" y="2912"/>
                    </a:lnTo>
                    <a:lnTo>
                      <a:pt x="10817" y="3520"/>
                    </a:lnTo>
                    <a:lnTo>
                      <a:pt x="10721" y="4144"/>
                    </a:lnTo>
                    <a:lnTo>
                      <a:pt x="10593" y="4784"/>
                    </a:lnTo>
                    <a:lnTo>
                      <a:pt x="10593" y="4784"/>
                    </a:lnTo>
                    <a:lnTo>
                      <a:pt x="10481" y="5296"/>
                    </a:lnTo>
                    <a:lnTo>
                      <a:pt x="10353" y="5776"/>
                    </a:lnTo>
                    <a:lnTo>
                      <a:pt x="10209" y="6240"/>
                    </a:lnTo>
                    <a:lnTo>
                      <a:pt x="10049" y="6688"/>
                    </a:lnTo>
                    <a:lnTo>
                      <a:pt x="9873" y="7120"/>
                    </a:lnTo>
                    <a:lnTo>
                      <a:pt x="9697" y="7537"/>
                    </a:lnTo>
                    <a:lnTo>
                      <a:pt x="9505" y="7921"/>
                    </a:lnTo>
                    <a:lnTo>
                      <a:pt x="9297" y="8305"/>
                    </a:lnTo>
                    <a:lnTo>
                      <a:pt x="9073" y="8657"/>
                    </a:lnTo>
                    <a:lnTo>
                      <a:pt x="8849" y="8993"/>
                    </a:lnTo>
                    <a:lnTo>
                      <a:pt x="8609" y="9313"/>
                    </a:lnTo>
                    <a:lnTo>
                      <a:pt x="8369" y="9617"/>
                    </a:lnTo>
                    <a:lnTo>
                      <a:pt x="8129" y="9905"/>
                    </a:lnTo>
                    <a:lnTo>
                      <a:pt x="7873" y="10161"/>
                    </a:lnTo>
                    <a:lnTo>
                      <a:pt x="7617" y="10417"/>
                    </a:lnTo>
                    <a:lnTo>
                      <a:pt x="7345" y="10641"/>
                    </a:lnTo>
                    <a:lnTo>
                      <a:pt x="7089" y="10865"/>
                    </a:lnTo>
                    <a:lnTo>
                      <a:pt x="6817" y="11057"/>
                    </a:lnTo>
                    <a:lnTo>
                      <a:pt x="6545" y="11249"/>
                    </a:lnTo>
                    <a:lnTo>
                      <a:pt x="6272" y="11409"/>
                    </a:lnTo>
                    <a:lnTo>
                      <a:pt x="6016" y="11553"/>
                    </a:lnTo>
                    <a:lnTo>
                      <a:pt x="5744" y="11681"/>
                    </a:lnTo>
                    <a:lnTo>
                      <a:pt x="5472" y="11809"/>
                    </a:lnTo>
                    <a:lnTo>
                      <a:pt x="5216" y="11905"/>
                    </a:lnTo>
                    <a:lnTo>
                      <a:pt x="4960" y="11985"/>
                    </a:lnTo>
                    <a:lnTo>
                      <a:pt x="4704" y="12049"/>
                    </a:lnTo>
                    <a:lnTo>
                      <a:pt x="4464" y="12097"/>
                    </a:lnTo>
                    <a:lnTo>
                      <a:pt x="4224" y="12129"/>
                    </a:lnTo>
                    <a:lnTo>
                      <a:pt x="4000" y="12145"/>
                    </a:lnTo>
                    <a:lnTo>
                      <a:pt x="3776" y="12145"/>
                    </a:lnTo>
                    <a:lnTo>
                      <a:pt x="3552" y="12145"/>
                    </a:lnTo>
                    <a:lnTo>
                      <a:pt x="3360" y="12113"/>
                    </a:lnTo>
                    <a:lnTo>
                      <a:pt x="3360" y="12113"/>
                    </a:lnTo>
                    <a:lnTo>
                      <a:pt x="2992" y="12033"/>
                    </a:lnTo>
                    <a:lnTo>
                      <a:pt x="2656" y="11921"/>
                    </a:lnTo>
                    <a:lnTo>
                      <a:pt x="2368" y="11809"/>
                    </a:lnTo>
                    <a:lnTo>
                      <a:pt x="2112" y="11665"/>
                    </a:lnTo>
                    <a:lnTo>
                      <a:pt x="2000" y="11585"/>
                    </a:lnTo>
                    <a:lnTo>
                      <a:pt x="1904" y="11505"/>
                    </a:lnTo>
                    <a:lnTo>
                      <a:pt x="1808" y="11409"/>
                    </a:lnTo>
                    <a:lnTo>
                      <a:pt x="1728" y="11313"/>
                    </a:lnTo>
                    <a:lnTo>
                      <a:pt x="1648" y="11217"/>
                    </a:lnTo>
                    <a:lnTo>
                      <a:pt x="1584" y="11105"/>
                    </a:lnTo>
                    <a:lnTo>
                      <a:pt x="1520" y="10993"/>
                    </a:lnTo>
                    <a:lnTo>
                      <a:pt x="1472" y="10865"/>
                    </a:lnTo>
                    <a:lnTo>
                      <a:pt x="1440" y="10737"/>
                    </a:lnTo>
                    <a:lnTo>
                      <a:pt x="1408" y="10609"/>
                    </a:lnTo>
                    <a:lnTo>
                      <a:pt x="1360" y="10321"/>
                    </a:lnTo>
                    <a:lnTo>
                      <a:pt x="1360" y="10017"/>
                    </a:lnTo>
                    <a:lnTo>
                      <a:pt x="1376" y="9665"/>
                    </a:lnTo>
                    <a:lnTo>
                      <a:pt x="1440" y="9297"/>
                    </a:lnTo>
                    <a:lnTo>
                      <a:pt x="1520" y="8897"/>
                    </a:lnTo>
                    <a:lnTo>
                      <a:pt x="1632" y="8465"/>
                    </a:lnTo>
                    <a:lnTo>
                      <a:pt x="1760" y="8001"/>
                    </a:lnTo>
                    <a:lnTo>
                      <a:pt x="1760" y="8001"/>
                    </a:lnTo>
                    <a:close/>
                  </a:path>
                </a:pathLst>
              </a:custGeom>
              <a:solidFill>
                <a:srgbClr val="E256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7" name="Google Shape;1436;p34">
                <a:extLst>
                  <a:ext uri="{FF2B5EF4-FFF2-40B4-BE49-F238E27FC236}">
                    <a16:creationId xmlns:a16="http://schemas.microsoft.com/office/drawing/2014/main" id="{AC579B80-4206-DDA2-C34A-8C67F882D00B}"/>
                  </a:ext>
                </a:extLst>
              </p:cNvPr>
              <p:cNvSpPr/>
              <p:nvPr/>
            </p:nvSpPr>
            <p:spPr>
              <a:xfrm>
                <a:off x="1079774" y="4004698"/>
                <a:ext cx="244984" cy="403065"/>
              </a:xfrm>
              <a:custGeom>
                <a:avLst/>
                <a:gdLst/>
                <a:ahLst/>
                <a:cxnLst/>
                <a:rect l="l" t="t" r="r" b="b"/>
                <a:pathLst>
                  <a:path w="12945" h="21298" extrusionOk="0">
                    <a:moveTo>
                      <a:pt x="1152" y="0"/>
                    </a:moveTo>
                    <a:lnTo>
                      <a:pt x="1152" y="0"/>
                    </a:lnTo>
                    <a:lnTo>
                      <a:pt x="976" y="656"/>
                    </a:lnTo>
                    <a:lnTo>
                      <a:pt x="768" y="1312"/>
                    </a:lnTo>
                    <a:lnTo>
                      <a:pt x="544" y="1968"/>
                    </a:lnTo>
                    <a:lnTo>
                      <a:pt x="352" y="2624"/>
                    </a:lnTo>
                    <a:lnTo>
                      <a:pt x="176" y="3264"/>
                    </a:lnTo>
                    <a:lnTo>
                      <a:pt x="112" y="3584"/>
                    </a:lnTo>
                    <a:lnTo>
                      <a:pt x="64" y="3889"/>
                    </a:lnTo>
                    <a:lnTo>
                      <a:pt x="16" y="4193"/>
                    </a:lnTo>
                    <a:lnTo>
                      <a:pt x="0" y="4497"/>
                    </a:lnTo>
                    <a:lnTo>
                      <a:pt x="16" y="4785"/>
                    </a:lnTo>
                    <a:lnTo>
                      <a:pt x="32" y="5073"/>
                    </a:lnTo>
                    <a:lnTo>
                      <a:pt x="32" y="5073"/>
                    </a:lnTo>
                    <a:lnTo>
                      <a:pt x="96" y="5441"/>
                    </a:lnTo>
                    <a:lnTo>
                      <a:pt x="192" y="5777"/>
                    </a:lnTo>
                    <a:lnTo>
                      <a:pt x="288" y="6113"/>
                    </a:lnTo>
                    <a:lnTo>
                      <a:pt x="416" y="6417"/>
                    </a:lnTo>
                    <a:lnTo>
                      <a:pt x="672" y="7041"/>
                    </a:lnTo>
                    <a:lnTo>
                      <a:pt x="960" y="7665"/>
                    </a:lnTo>
                    <a:lnTo>
                      <a:pt x="1088" y="7985"/>
                    </a:lnTo>
                    <a:lnTo>
                      <a:pt x="1216" y="8321"/>
                    </a:lnTo>
                    <a:lnTo>
                      <a:pt x="1328" y="8657"/>
                    </a:lnTo>
                    <a:lnTo>
                      <a:pt x="1440" y="9025"/>
                    </a:lnTo>
                    <a:lnTo>
                      <a:pt x="1520" y="9409"/>
                    </a:lnTo>
                    <a:lnTo>
                      <a:pt x="1600" y="9825"/>
                    </a:lnTo>
                    <a:lnTo>
                      <a:pt x="1632" y="10257"/>
                    </a:lnTo>
                    <a:lnTo>
                      <a:pt x="1648" y="10737"/>
                    </a:lnTo>
                    <a:lnTo>
                      <a:pt x="1648" y="10737"/>
                    </a:lnTo>
                    <a:lnTo>
                      <a:pt x="1664" y="11233"/>
                    </a:lnTo>
                    <a:lnTo>
                      <a:pt x="1680" y="11729"/>
                    </a:lnTo>
                    <a:lnTo>
                      <a:pt x="1712" y="12257"/>
                    </a:lnTo>
                    <a:lnTo>
                      <a:pt x="1744" y="12785"/>
                    </a:lnTo>
                    <a:lnTo>
                      <a:pt x="1808" y="13313"/>
                    </a:lnTo>
                    <a:lnTo>
                      <a:pt x="1856" y="13841"/>
                    </a:lnTo>
                    <a:lnTo>
                      <a:pt x="1936" y="14353"/>
                    </a:lnTo>
                    <a:lnTo>
                      <a:pt x="2016" y="14865"/>
                    </a:lnTo>
                    <a:lnTo>
                      <a:pt x="2112" y="15361"/>
                    </a:lnTo>
                    <a:lnTo>
                      <a:pt x="2208" y="15857"/>
                    </a:lnTo>
                    <a:lnTo>
                      <a:pt x="2304" y="16321"/>
                    </a:lnTo>
                    <a:lnTo>
                      <a:pt x="2416" y="16753"/>
                    </a:lnTo>
                    <a:lnTo>
                      <a:pt x="2544" y="17169"/>
                    </a:lnTo>
                    <a:lnTo>
                      <a:pt x="2656" y="17553"/>
                    </a:lnTo>
                    <a:lnTo>
                      <a:pt x="2784" y="17889"/>
                    </a:lnTo>
                    <a:lnTo>
                      <a:pt x="2928" y="18193"/>
                    </a:lnTo>
                    <a:lnTo>
                      <a:pt x="2928" y="18193"/>
                    </a:lnTo>
                    <a:lnTo>
                      <a:pt x="3008" y="18337"/>
                    </a:lnTo>
                    <a:lnTo>
                      <a:pt x="3136" y="18497"/>
                    </a:lnTo>
                    <a:lnTo>
                      <a:pt x="3296" y="18658"/>
                    </a:lnTo>
                    <a:lnTo>
                      <a:pt x="3472" y="18818"/>
                    </a:lnTo>
                    <a:lnTo>
                      <a:pt x="3696" y="18978"/>
                    </a:lnTo>
                    <a:lnTo>
                      <a:pt x="3936" y="19154"/>
                    </a:lnTo>
                    <a:lnTo>
                      <a:pt x="4208" y="19330"/>
                    </a:lnTo>
                    <a:lnTo>
                      <a:pt x="4496" y="19490"/>
                    </a:lnTo>
                    <a:lnTo>
                      <a:pt x="4816" y="19666"/>
                    </a:lnTo>
                    <a:lnTo>
                      <a:pt x="5137" y="19826"/>
                    </a:lnTo>
                    <a:lnTo>
                      <a:pt x="5841" y="20146"/>
                    </a:lnTo>
                    <a:lnTo>
                      <a:pt x="6593" y="20434"/>
                    </a:lnTo>
                    <a:lnTo>
                      <a:pt x="6977" y="20578"/>
                    </a:lnTo>
                    <a:lnTo>
                      <a:pt x="7361" y="20706"/>
                    </a:lnTo>
                    <a:lnTo>
                      <a:pt x="7761" y="20834"/>
                    </a:lnTo>
                    <a:lnTo>
                      <a:pt x="8145" y="20930"/>
                    </a:lnTo>
                    <a:lnTo>
                      <a:pt x="8529" y="21026"/>
                    </a:lnTo>
                    <a:lnTo>
                      <a:pt x="8913" y="21122"/>
                    </a:lnTo>
                    <a:lnTo>
                      <a:pt x="9281" y="21186"/>
                    </a:lnTo>
                    <a:lnTo>
                      <a:pt x="9649" y="21234"/>
                    </a:lnTo>
                    <a:lnTo>
                      <a:pt x="10001" y="21266"/>
                    </a:lnTo>
                    <a:lnTo>
                      <a:pt x="10337" y="21298"/>
                    </a:lnTo>
                    <a:lnTo>
                      <a:pt x="10657" y="21298"/>
                    </a:lnTo>
                    <a:lnTo>
                      <a:pt x="10945" y="21266"/>
                    </a:lnTo>
                    <a:lnTo>
                      <a:pt x="11233" y="21234"/>
                    </a:lnTo>
                    <a:lnTo>
                      <a:pt x="11489" y="21170"/>
                    </a:lnTo>
                    <a:lnTo>
                      <a:pt x="11713" y="21090"/>
                    </a:lnTo>
                    <a:lnTo>
                      <a:pt x="11921" y="20978"/>
                    </a:lnTo>
                    <a:lnTo>
                      <a:pt x="12001" y="20914"/>
                    </a:lnTo>
                    <a:lnTo>
                      <a:pt x="12081" y="20834"/>
                    </a:lnTo>
                    <a:lnTo>
                      <a:pt x="12161" y="20770"/>
                    </a:lnTo>
                    <a:lnTo>
                      <a:pt x="12225" y="20674"/>
                    </a:lnTo>
                    <a:lnTo>
                      <a:pt x="12225" y="20674"/>
                    </a:lnTo>
                    <a:lnTo>
                      <a:pt x="12337" y="20498"/>
                    </a:lnTo>
                    <a:lnTo>
                      <a:pt x="12433" y="20290"/>
                    </a:lnTo>
                    <a:lnTo>
                      <a:pt x="12529" y="20082"/>
                    </a:lnTo>
                    <a:lnTo>
                      <a:pt x="12609" y="19842"/>
                    </a:lnTo>
                    <a:lnTo>
                      <a:pt x="12689" y="19586"/>
                    </a:lnTo>
                    <a:lnTo>
                      <a:pt x="12753" y="19330"/>
                    </a:lnTo>
                    <a:lnTo>
                      <a:pt x="12801" y="19042"/>
                    </a:lnTo>
                    <a:lnTo>
                      <a:pt x="12849" y="18770"/>
                    </a:lnTo>
                    <a:lnTo>
                      <a:pt x="12913" y="18161"/>
                    </a:lnTo>
                    <a:lnTo>
                      <a:pt x="12945" y="17521"/>
                    </a:lnTo>
                    <a:lnTo>
                      <a:pt x="12945" y="16865"/>
                    </a:lnTo>
                    <a:lnTo>
                      <a:pt x="12929" y="16209"/>
                    </a:lnTo>
                    <a:lnTo>
                      <a:pt x="12881" y="15537"/>
                    </a:lnTo>
                    <a:lnTo>
                      <a:pt x="12801" y="14881"/>
                    </a:lnTo>
                    <a:lnTo>
                      <a:pt x="12721" y="14225"/>
                    </a:lnTo>
                    <a:lnTo>
                      <a:pt x="12609" y="13617"/>
                    </a:lnTo>
                    <a:lnTo>
                      <a:pt x="12497" y="13025"/>
                    </a:lnTo>
                    <a:lnTo>
                      <a:pt x="12369" y="12497"/>
                    </a:lnTo>
                    <a:lnTo>
                      <a:pt x="12225" y="12017"/>
                    </a:lnTo>
                    <a:lnTo>
                      <a:pt x="12081" y="11601"/>
                    </a:lnTo>
                    <a:lnTo>
                      <a:pt x="12081" y="11601"/>
                    </a:lnTo>
                    <a:lnTo>
                      <a:pt x="11953" y="11281"/>
                    </a:lnTo>
                    <a:lnTo>
                      <a:pt x="11793" y="10929"/>
                    </a:lnTo>
                    <a:lnTo>
                      <a:pt x="11585" y="10545"/>
                    </a:lnTo>
                    <a:lnTo>
                      <a:pt x="11361" y="10113"/>
                    </a:lnTo>
                    <a:lnTo>
                      <a:pt x="10257" y="8129"/>
                    </a:lnTo>
                    <a:lnTo>
                      <a:pt x="10257" y="8129"/>
                    </a:lnTo>
                    <a:lnTo>
                      <a:pt x="10305" y="8657"/>
                    </a:lnTo>
                    <a:lnTo>
                      <a:pt x="10353" y="9185"/>
                    </a:lnTo>
                    <a:lnTo>
                      <a:pt x="10369" y="9697"/>
                    </a:lnTo>
                    <a:lnTo>
                      <a:pt x="10401" y="10209"/>
                    </a:lnTo>
                    <a:lnTo>
                      <a:pt x="10401" y="10705"/>
                    </a:lnTo>
                    <a:lnTo>
                      <a:pt x="10385" y="11185"/>
                    </a:lnTo>
                    <a:lnTo>
                      <a:pt x="10353" y="11649"/>
                    </a:lnTo>
                    <a:lnTo>
                      <a:pt x="10305" y="12081"/>
                    </a:lnTo>
                    <a:lnTo>
                      <a:pt x="10241" y="12481"/>
                    </a:lnTo>
                    <a:lnTo>
                      <a:pt x="10161" y="12865"/>
                    </a:lnTo>
                    <a:lnTo>
                      <a:pt x="10049" y="13185"/>
                    </a:lnTo>
                    <a:lnTo>
                      <a:pt x="9985" y="13345"/>
                    </a:lnTo>
                    <a:lnTo>
                      <a:pt x="9905" y="13489"/>
                    </a:lnTo>
                    <a:lnTo>
                      <a:pt x="9825" y="13617"/>
                    </a:lnTo>
                    <a:lnTo>
                      <a:pt x="9745" y="13729"/>
                    </a:lnTo>
                    <a:lnTo>
                      <a:pt x="9665" y="13841"/>
                    </a:lnTo>
                    <a:lnTo>
                      <a:pt x="9553" y="13937"/>
                    </a:lnTo>
                    <a:lnTo>
                      <a:pt x="9457" y="14017"/>
                    </a:lnTo>
                    <a:lnTo>
                      <a:pt x="9345" y="14081"/>
                    </a:lnTo>
                    <a:lnTo>
                      <a:pt x="9217" y="14129"/>
                    </a:lnTo>
                    <a:lnTo>
                      <a:pt x="9105" y="14177"/>
                    </a:lnTo>
                    <a:lnTo>
                      <a:pt x="9105" y="14177"/>
                    </a:lnTo>
                    <a:lnTo>
                      <a:pt x="8913" y="14193"/>
                    </a:lnTo>
                    <a:lnTo>
                      <a:pt x="8737" y="14209"/>
                    </a:lnTo>
                    <a:lnTo>
                      <a:pt x="8545" y="14177"/>
                    </a:lnTo>
                    <a:lnTo>
                      <a:pt x="8337" y="14145"/>
                    </a:lnTo>
                    <a:lnTo>
                      <a:pt x="8145" y="14081"/>
                    </a:lnTo>
                    <a:lnTo>
                      <a:pt x="7921" y="14001"/>
                    </a:lnTo>
                    <a:lnTo>
                      <a:pt x="7713" y="13905"/>
                    </a:lnTo>
                    <a:lnTo>
                      <a:pt x="7489" y="13793"/>
                    </a:lnTo>
                    <a:lnTo>
                      <a:pt x="7265" y="13665"/>
                    </a:lnTo>
                    <a:lnTo>
                      <a:pt x="7041" y="13505"/>
                    </a:lnTo>
                    <a:lnTo>
                      <a:pt x="6817" y="13345"/>
                    </a:lnTo>
                    <a:lnTo>
                      <a:pt x="6593" y="13169"/>
                    </a:lnTo>
                    <a:lnTo>
                      <a:pt x="6145" y="12785"/>
                    </a:lnTo>
                    <a:lnTo>
                      <a:pt x="5697" y="12369"/>
                    </a:lnTo>
                    <a:lnTo>
                      <a:pt x="5265" y="11905"/>
                    </a:lnTo>
                    <a:lnTo>
                      <a:pt x="4832" y="11425"/>
                    </a:lnTo>
                    <a:lnTo>
                      <a:pt x="4432" y="10929"/>
                    </a:lnTo>
                    <a:lnTo>
                      <a:pt x="4064" y="10417"/>
                    </a:lnTo>
                    <a:lnTo>
                      <a:pt x="3728" y="9921"/>
                    </a:lnTo>
                    <a:lnTo>
                      <a:pt x="3440" y="9425"/>
                    </a:lnTo>
                    <a:lnTo>
                      <a:pt x="3184" y="8929"/>
                    </a:lnTo>
                    <a:lnTo>
                      <a:pt x="2976" y="8481"/>
                    </a:lnTo>
                    <a:lnTo>
                      <a:pt x="2976" y="8481"/>
                    </a:lnTo>
                    <a:lnTo>
                      <a:pt x="2624" y="7601"/>
                    </a:lnTo>
                    <a:lnTo>
                      <a:pt x="2240" y="6705"/>
                    </a:lnTo>
                    <a:lnTo>
                      <a:pt x="2048" y="6257"/>
                    </a:lnTo>
                    <a:lnTo>
                      <a:pt x="1872" y="5793"/>
                    </a:lnTo>
                    <a:lnTo>
                      <a:pt x="1696" y="5313"/>
                    </a:lnTo>
                    <a:lnTo>
                      <a:pt x="1536" y="4817"/>
                    </a:lnTo>
                    <a:lnTo>
                      <a:pt x="1408" y="4305"/>
                    </a:lnTo>
                    <a:lnTo>
                      <a:pt x="1296" y="3777"/>
                    </a:lnTo>
                    <a:lnTo>
                      <a:pt x="1200" y="3232"/>
                    </a:lnTo>
                    <a:lnTo>
                      <a:pt x="1136" y="2656"/>
                    </a:lnTo>
                    <a:lnTo>
                      <a:pt x="1120" y="2064"/>
                    </a:lnTo>
                    <a:lnTo>
                      <a:pt x="1120" y="1760"/>
                    </a:lnTo>
                    <a:lnTo>
                      <a:pt x="1120" y="1440"/>
                    </a:lnTo>
                    <a:lnTo>
                      <a:pt x="1152" y="1120"/>
                    </a:lnTo>
                    <a:lnTo>
                      <a:pt x="1184" y="784"/>
                    </a:lnTo>
                    <a:lnTo>
                      <a:pt x="1216" y="432"/>
                    </a:lnTo>
                    <a:lnTo>
                      <a:pt x="1280" y="96"/>
                    </a:lnTo>
                    <a:lnTo>
                      <a:pt x="1280" y="96"/>
                    </a:lnTo>
                    <a:lnTo>
                      <a:pt x="1152" y="0"/>
                    </a:lnTo>
                    <a:lnTo>
                      <a:pt x="1152" y="0"/>
                    </a:lnTo>
                    <a:close/>
                  </a:path>
                </a:pathLst>
              </a:custGeom>
              <a:solidFill>
                <a:srgbClr val="E256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8" name="Google Shape;1437;p34">
                <a:extLst>
                  <a:ext uri="{FF2B5EF4-FFF2-40B4-BE49-F238E27FC236}">
                    <a16:creationId xmlns:a16="http://schemas.microsoft.com/office/drawing/2014/main" id="{F9539248-11E5-D8FA-D283-2D277EC74218}"/>
                  </a:ext>
                </a:extLst>
              </p:cNvPr>
              <p:cNvSpPr/>
              <p:nvPr/>
            </p:nvSpPr>
            <p:spPr>
              <a:xfrm>
                <a:off x="802399" y="1357541"/>
                <a:ext cx="17581" cy="17581"/>
              </a:xfrm>
              <a:custGeom>
                <a:avLst/>
                <a:gdLst/>
                <a:ahLst/>
                <a:cxnLst/>
                <a:rect l="l" t="t" r="r" b="b"/>
                <a:pathLst>
                  <a:path w="929" h="929" extrusionOk="0">
                    <a:moveTo>
                      <a:pt x="368" y="17"/>
                    </a:moveTo>
                    <a:lnTo>
                      <a:pt x="368" y="17"/>
                    </a:lnTo>
                    <a:lnTo>
                      <a:pt x="288" y="33"/>
                    </a:lnTo>
                    <a:lnTo>
                      <a:pt x="208" y="81"/>
                    </a:lnTo>
                    <a:lnTo>
                      <a:pt x="128" y="145"/>
                    </a:lnTo>
                    <a:lnTo>
                      <a:pt x="80" y="209"/>
                    </a:lnTo>
                    <a:lnTo>
                      <a:pt x="32" y="289"/>
                    </a:lnTo>
                    <a:lnTo>
                      <a:pt x="16" y="385"/>
                    </a:lnTo>
                    <a:lnTo>
                      <a:pt x="0" y="465"/>
                    </a:lnTo>
                    <a:lnTo>
                      <a:pt x="16" y="561"/>
                    </a:lnTo>
                    <a:lnTo>
                      <a:pt x="16" y="561"/>
                    </a:lnTo>
                    <a:lnTo>
                      <a:pt x="48" y="657"/>
                    </a:lnTo>
                    <a:lnTo>
                      <a:pt x="80" y="737"/>
                    </a:lnTo>
                    <a:lnTo>
                      <a:pt x="144" y="801"/>
                    </a:lnTo>
                    <a:lnTo>
                      <a:pt x="208" y="865"/>
                    </a:lnTo>
                    <a:lnTo>
                      <a:pt x="288" y="897"/>
                    </a:lnTo>
                    <a:lnTo>
                      <a:pt x="384" y="929"/>
                    </a:lnTo>
                    <a:lnTo>
                      <a:pt x="464" y="929"/>
                    </a:lnTo>
                    <a:lnTo>
                      <a:pt x="560" y="929"/>
                    </a:lnTo>
                    <a:lnTo>
                      <a:pt x="560" y="929"/>
                    </a:lnTo>
                    <a:lnTo>
                      <a:pt x="656" y="897"/>
                    </a:lnTo>
                    <a:lnTo>
                      <a:pt x="736" y="849"/>
                    </a:lnTo>
                    <a:lnTo>
                      <a:pt x="800" y="785"/>
                    </a:lnTo>
                    <a:lnTo>
                      <a:pt x="864" y="721"/>
                    </a:lnTo>
                    <a:lnTo>
                      <a:pt x="896" y="641"/>
                    </a:lnTo>
                    <a:lnTo>
                      <a:pt x="928" y="561"/>
                    </a:lnTo>
                    <a:lnTo>
                      <a:pt x="928" y="465"/>
                    </a:lnTo>
                    <a:lnTo>
                      <a:pt x="928" y="369"/>
                    </a:lnTo>
                    <a:lnTo>
                      <a:pt x="928" y="369"/>
                    </a:lnTo>
                    <a:lnTo>
                      <a:pt x="896" y="289"/>
                    </a:lnTo>
                    <a:lnTo>
                      <a:pt x="848" y="209"/>
                    </a:lnTo>
                    <a:lnTo>
                      <a:pt x="784" y="129"/>
                    </a:lnTo>
                    <a:lnTo>
                      <a:pt x="720" y="81"/>
                    </a:lnTo>
                    <a:lnTo>
                      <a:pt x="640" y="33"/>
                    </a:lnTo>
                    <a:lnTo>
                      <a:pt x="560" y="17"/>
                    </a:lnTo>
                    <a:lnTo>
                      <a:pt x="464" y="1"/>
                    </a:lnTo>
                    <a:lnTo>
                      <a:pt x="368" y="17"/>
                    </a:lnTo>
                    <a:lnTo>
                      <a:pt x="368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9" name="Google Shape;1438;p34">
                <a:extLst>
                  <a:ext uri="{FF2B5EF4-FFF2-40B4-BE49-F238E27FC236}">
                    <a16:creationId xmlns:a16="http://schemas.microsoft.com/office/drawing/2014/main" id="{D4285DE0-291C-2870-E0A2-FDCFB60529E8}"/>
                  </a:ext>
                </a:extLst>
              </p:cNvPr>
              <p:cNvSpPr/>
              <p:nvPr/>
            </p:nvSpPr>
            <p:spPr>
              <a:xfrm>
                <a:off x="693376" y="1379947"/>
                <a:ext cx="17581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929" h="930" extrusionOk="0">
                    <a:moveTo>
                      <a:pt x="369" y="17"/>
                    </a:moveTo>
                    <a:lnTo>
                      <a:pt x="369" y="17"/>
                    </a:lnTo>
                    <a:lnTo>
                      <a:pt x="273" y="49"/>
                    </a:lnTo>
                    <a:lnTo>
                      <a:pt x="193" y="81"/>
                    </a:lnTo>
                    <a:lnTo>
                      <a:pt x="129" y="145"/>
                    </a:lnTo>
                    <a:lnTo>
                      <a:pt x="81" y="209"/>
                    </a:lnTo>
                    <a:lnTo>
                      <a:pt x="33" y="289"/>
                    </a:lnTo>
                    <a:lnTo>
                      <a:pt x="17" y="385"/>
                    </a:lnTo>
                    <a:lnTo>
                      <a:pt x="1" y="465"/>
                    </a:lnTo>
                    <a:lnTo>
                      <a:pt x="17" y="561"/>
                    </a:lnTo>
                    <a:lnTo>
                      <a:pt x="17" y="561"/>
                    </a:lnTo>
                    <a:lnTo>
                      <a:pt x="33" y="657"/>
                    </a:lnTo>
                    <a:lnTo>
                      <a:pt x="81" y="737"/>
                    </a:lnTo>
                    <a:lnTo>
                      <a:pt x="145" y="801"/>
                    </a:lnTo>
                    <a:lnTo>
                      <a:pt x="209" y="865"/>
                    </a:lnTo>
                    <a:lnTo>
                      <a:pt x="289" y="897"/>
                    </a:lnTo>
                    <a:lnTo>
                      <a:pt x="385" y="929"/>
                    </a:lnTo>
                    <a:lnTo>
                      <a:pt x="465" y="929"/>
                    </a:lnTo>
                    <a:lnTo>
                      <a:pt x="561" y="929"/>
                    </a:lnTo>
                    <a:lnTo>
                      <a:pt x="561" y="929"/>
                    </a:lnTo>
                    <a:lnTo>
                      <a:pt x="657" y="897"/>
                    </a:lnTo>
                    <a:lnTo>
                      <a:pt x="737" y="849"/>
                    </a:lnTo>
                    <a:lnTo>
                      <a:pt x="801" y="801"/>
                    </a:lnTo>
                    <a:lnTo>
                      <a:pt x="865" y="721"/>
                    </a:lnTo>
                    <a:lnTo>
                      <a:pt x="897" y="641"/>
                    </a:lnTo>
                    <a:lnTo>
                      <a:pt x="929" y="561"/>
                    </a:lnTo>
                    <a:lnTo>
                      <a:pt x="929" y="465"/>
                    </a:lnTo>
                    <a:lnTo>
                      <a:pt x="929" y="369"/>
                    </a:lnTo>
                    <a:lnTo>
                      <a:pt x="929" y="369"/>
                    </a:lnTo>
                    <a:lnTo>
                      <a:pt x="897" y="289"/>
                    </a:lnTo>
                    <a:lnTo>
                      <a:pt x="849" y="209"/>
                    </a:lnTo>
                    <a:lnTo>
                      <a:pt x="785" y="129"/>
                    </a:lnTo>
                    <a:lnTo>
                      <a:pt x="721" y="81"/>
                    </a:lnTo>
                    <a:lnTo>
                      <a:pt x="641" y="33"/>
                    </a:lnTo>
                    <a:lnTo>
                      <a:pt x="561" y="17"/>
                    </a:lnTo>
                    <a:lnTo>
                      <a:pt x="465" y="1"/>
                    </a:lnTo>
                    <a:lnTo>
                      <a:pt x="369" y="17"/>
                    </a:lnTo>
                    <a:lnTo>
                      <a:pt x="369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0" name="Google Shape;1439;p34">
                <a:extLst>
                  <a:ext uri="{FF2B5EF4-FFF2-40B4-BE49-F238E27FC236}">
                    <a16:creationId xmlns:a16="http://schemas.microsoft.com/office/drawing/2014/main" id="{52C62FA9-E38B-A198-B5FA-D3A3354645D9}"/>
                  </a:ext>
                </a:extLst>
              </p:cNvPr>
              <p:cNvSpPr/>
              <p:nvPr/>
            </p:nvSpPr>
            <p:spPr>
              <a:xfrm>
                <a:off x="671272" y="1360872"/>
                <a:ext cx="3955" cy="1273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673" extrusionOk="0">
                    <a:moveTo>
                      <a:pt x="193" y="1"/>
                    </a:moveTo>
                    <a:lnTo>
                      <a:pt x="49" y="193"/>
                    </a:lnTo>
                    <a:lnTo>
                      <a:pt x="17" y="257"/>
                    </a:lnTo>
                    <a:lnTo>
                      <a:pt x="1" y="305"/>
                    </a:lnTo>
                    <a:lnTo>
                      <a:pt x="1" y="369"/>
                    </a:lnTo>
                    <a:lnTo>
                      <a:pt x="1" y="433"/>
                    </a:lnTo>
                    <a:lnTo>
                      <a:pt x="17" y="497"/>
                    </a:lnTo>
                    <a:lnTo>
                      <a:pt x="49" y="545"/>
                    </a:lnTo>
                    <a:lnTo>
                      <a:pt x="97" y="593"/>
                    </a:lnTo>
                    <a:lnTo>
                      <a:pt x="145" y="641"/>
                    </a:lnTo>
                    <a:lnTo>
                      <a:pt x="209" y="673"/>
                    </a:lnTo>
                    <a:lnTo>
                      <a:pt x="193" y="1"/>
                    </a:lnTo>
                    <a:close/>
                  </a:path>
                </a:pathLst>
              </a:custGeom>
              <a:solidFill>
                <a:srgbClr val="E83F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1" name="Google Shape;1440;p34">
                <a:extLst>
                  <a:ext uri="{FF2B5EF4-FFF2-40B4-BE49-F238E27FC236}">
                    <a16:creationId xmlns:a16="http://schemas.microsoft.com/office/drawing/2014/main" id="{290D08DB-79DF-2318-199F-EF3EC86C7533}"/>
                  </a:ext>
                </a:extLst>
              </p:cNvPr>
              <p:cNvSpPr/>
              <p:nvPr/>
            </p:nvSpPr>
            <p:spPr>
              <a:xfrm>
                <a:off x="671272" y="1360872"/>
                <a:ext cx="3955" cy="1273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673" fill="none" extrusionOk="0">
                    <a:moveTo>
                      <a:pt x="193" y="1"/>
                    </a:moveTo>
                    <a:lnTo>
                      <a:pt x="193" y="1"/>
                    </a:lnTo>
                    <a:lnTo>
                      <a:pt x="49" y="193"/>
                    </a:lnTo>
                    <a:lnTo>
                      <a:pt x="49" y="193"/>
                    </a:lnTo>
                    <a:lnTo>
                      <a:pt x="17" y="257"/>
                    </a:lnTo>
                    <a:lnTo>
                      <a:pt x="1" y="305"/>
                    </a:lnTo>
                    <a:lnTo>
                      <a:pt x="1" y="369"/>
                    </a:lnTo>
                    <a:lnTo>
                      <a:pt x="1" y="433"/>
                    </a:lnTo>
                    <a:lnTo>
                      <a:pt x="17" y="497"/>
                    </a:lnTo>
                    <a:lnTo>
                      <a:pt x="49" y="545"/>
                    </a:lnTo>
                    <a:lnTo>
                      <a:pt x="97" y="593"/>
                    </a:lnTo>
                    <a:lnTo>
                      <a:pt x="145" y="641"/>
                    </a:lnTo>
                    <a:lnTo>
                      <a:pt x="145" y="641"/>
                    </a:lnTo>
                    <a:lnTo>
                      <a:pt x="209" y="673"/>
                    </a:lnTo>
                    <a:lnTo>
                      <a:pt x="209" y="673"/>
                    </a:lnTo>
                    <a:lnTo>
                      <a:pt x="19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2" name="Google Shape;1441;p34">
                <a:extLst>
                  <a:ext uri="{FF2B5EF4-FFF2-40B4-BE49-F238E27FC236}">
                    <a16:creationId xmlns:a16="http://schemas.microsoft.com/office/drawing/2014/main" id="{5206B17D-4C4F-13F7-158E-F1FF9E4F7149}"/>
                  </a:ext>
                </a:extLst>
              </p:cNvPr>
              <p:cNvSpPr/>
              <p:nvPr/>
            </p:nvSpPr>
            <p:spPr>
              <a:xfrm>
                <a:off x="674906" y="1346035"/>
                <a:ext cx="50889" cy="27877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1473" extrusionOk="0">
                    <a:moveTo>
                      <a:pt x="1777" y="1"/>
                    </a:moveTo>
                    <a:lnTo>
                      <a:pt x="1537" y="17"/>
                    </a:lnTo>
                    <a:lnTo>
                      <a:pt x="1281" y="49"/>
                    </a:lnTo>
                    <a:lnTo>
                      <a:pt x="1041" y="113"/>
                    </a:lnTo>
                    <a:lnTo>
                      <a:pt x="801" y="209"/>
                    </a:lnTo>
                    <a:lnTo>
                      <a:pt x="577" y="321"/>
                    </a:lnTo>
                    <a:lnTo>
                      <a:pt x="353" y="449"/>
                    </a:lnTo>
                    <a:lnTo>
                      <a:pt x="161" y="609"/>
                    </a:lnTo>
                    <a:lnTo>
                      <a:pt x="1" y="785"/>
                    </a:lnTo>
                    <a:lnTo>
                      <a:pt x="17" y="1457"/>
                    </a:lnTo>
                    <a:lnTo>
                      <a:pt x="81" y="1473"/>
                    </a:lnTo>
                    <a:lnTo>
                      <a:pt x="209" y="1473"/>
                    </a:lnTo>
                    <a:lnTo>
                      <a:pt x="289" y="1441"/>
                    </a:lnTo>
                    <a:lnTo>
                      <a:pt x="353" y="1393"/>
                    </a:lnTo>
                    <a:lnTo>
                      <a:pt x="401" y="1329"/>
                    </a:lnTo>
                    <a:lnTo>
                      <a:pt x="513" y="1185"/>
                    </a:lnTo>
                    <a:lnTo>
                      <a:pt x="657" y="1041"/>
                    </a:lnTo>
                    <a:lnTo>
                      <a:pt x="817" y="929"/>
                    </a:lnTo>
                    <a:lnTo>
                      <a:pt x="993" y="833"/>
                    </a:lnTo>
                    <a:lnTo>
                      <a:pt x="1185" y="753"/>
                    </a:lnTo>
                    <a:lnTo>
                      <a:pt x="1377" y="705"/>
                    </a:lnTo>
                    <a:lnTo>
                      <a:pt x="1585" y="657"/>
                    </a:lnTo>
                    <a:lnTo>
                      <a:pt x="1905" y="657"/>
                    </a:lnTo>
                    <a:lnTo>
                      <a:pt x="2017" y="673"/>
                    </a:lnTo>
                    <a:lnTo>
                      <a:pt x="2129" y="689"/>
                    </a:lnTo>
                    <a:lnTo>
                      <a:pt x="2241" y="737"/>
                    </a:lnTo>
                    <a:lnTo>
                      <a:pt x="2305" y="753"/>
                    </a:lnTo>
                    <a:lnTo>
                      <a:pt x="2369" y="753"/>
                    </a:lnTo>
                    <a:lnTo>
                      <a:pt x="2465" y="737"/>
                    </a:lnTo>
                    <a:lnTo>
                      <a:pt x="2545" y="705"/>
                    </a:lnTo>
                    <a:lnTo>
                      <a:pt x="2625" y="641"/>
                    </a:lnTo>
                    <a:lnTo>
                      <a:pt x="2673" y="561"/>
                    </a:lnTo>
                    <a:lnTo>
                      <a:pt x="2689" y="497"/>
                    </a:lnTo>
                    <a:lnTo>
                      <a:pt x="2689" y="433"/>
                    </a:lnTo>
                    <a:lnTo>
                      <a:pt x="2689" y="369"/>
                    </a:lnTo>
                    <a:lnTo>
                      <a:pt x="2673" y="305"/>
                    </a:lnTo>
                    <a:lnTo>
                      <a:pt x="2641" y="257"/>
                    </a:lnTo>
                    <a:lnTo>
                      <a:pt x="2593" y="209"/>
                    </a:lnTo>
                    <a:lnTo>
                      <a:pt x="2545" y="161"/>
                    </a:lnTo>
                    <a:lnTo>
                      <a:pt x="2497" y="129"/>
                    </a:lnTo>
                    <a:lnTo>
                      <a:pt x="2321" y="65"/>
                    </a:lnTo>
                    <a:lnTo>
                      <a:pt x="2145" y="33"/>
                    </a:lnTo>
                    <a:lnTo>
                      <a:pt x="1969" y="1"/>
                    </a:lnTo>
                    <a:close/>
                  </a:path>
                </a:pathLst>
              </a:custGeom>
              <a:solidFill>
                <a:srgbClr val="E256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3" name="Google Shape;1442;p34">
                <a:extLst>
                  <a:ext uri="{FF2B5EF4-FFF2-40B4-BE49-F238E27FC236}">
                    <a16:creationId xmlns:a16="http://schemas.microsoft.com/office/drawing/2014/main" id="{45B35850-51C3-4C48-FA84-2E43C1E6E71B}"/>
                  </a:ext>
                </a:extLst>
              </p:cNvPr>
              <p:cNvSpPr/>
              <p:nvPr/>
            </p:nvSpPr>
            <p:spPr>
              <a:xfrm>
                <a:off x="773029" y="1323326"/>
                <a:ext cx="70874" cy="25151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1329" extrusionOk="0">
                    <a:moveTo>
                      <a:pt x="2384" y="1"/>
                    </a:moveTo>
                    <a:lnTo>
                      <a:pt x="2064" y="17"/>
                    </a:lnTo>
                    <a:lnTo>
                      <a:pt x="1744" y="49"/>
                    </a:lnTo>
                    <a:lnTo>
                      <a:pt x="1424" y="113"/>
                    </a:lnTo>
                    <a:lnTo>
                      <a:pt x="1104" y="209"/>
                    </a:lnTo>
                    <a:lnTo>
                      <a:pt x="816" y="321"/>
                    </a:lnTo>
                    <a:lnTo>
                      <a:pt x="544" y="449"/>
                    </a:lnTo>
                    <a:lnTo>
                      <a:pt x="304" y="593"/>
                    </a:lnTo>
                    <a:lnTo>
                      <a:pt x="192" y="689"/>
                    </a:lnTo>
                    <a:lnTo>
                      <a:pt x="96" y="769"/>
                    </a:lnTo>
                    <a:lnTo>
                      <a:pt x="64" y="817"/>
                    </a:lnTo>
                    <a:lnTo>
                      <a:pt x="32" y="881"/>
                    </a:lnTo>
                    <a:lnTo>
                      <a:pt x="16" y="945"/>
                    </a:lnTo>
                    <a:lnTo>
                      <a:pt x="0" y="1009"/>
                    </a:lnTo>
                    <a:lnTo>
                      <a:pt x="0" y="1057"/>
                    </a:lnTo>
                    <a:lnTo>
                      <a:pt x="32" y="1121"/>
                    </a:lnTo>
                    <a:lnTo>
                      <a:pt x="48" y="1185"/>
                    </a:lnTo>
                    <a:lnTo>
                      <a:pt x="96" y="1233"/>
                    </a:lnTo>
                    <a:lnTo>
                      <a:pt x="144" y="1281"/>
                    </a:lnTo>
                    <a:lnTo>
                      <a:pt x="208" y="1313"/>
                    </a:lnTo>
                    <a:lnTo>
                      <a:pt x="272" y="1329"/>
                    </a:lnTo>
                    <a:lnTo>
                      <a:pt x="384" y="1329"/>
                    </a:lnTo>
                    <a:lnTo>
                      <a:pt x="448" y="1313"/>
                    </a:lnTo>
                    <a:lnTo>
                      <a:pt x="512" y="1281"/>
                    </a:lnTo>
                    <a:lnTo>
                      <a:pt x="560" y="1233"/>
                    </a:lnTo>
                    <a:lnTo>
                      <a:pt x="720" y="1105"/>
                    </a:lnTo>
                    <a:lnTo>
                      <a:pt x="912" y="993"/>
                    </a:lnTo>
                    <a:lnTo>
                      <a:pt x="1120" y="897"/>
                    </a:lnTo>
                    <a:lnTo>
                      <a:pt x="1360" y="801"/>
                    </a:lnTo>
                    <a:lnTo>
                      <a:pt x="1616" y="737"/>
                    </a:lnTo>
                    <a:lnTo>
                      <a:pt x="1872" y="689"/>
                    </a:lnTo>
                    <a:lnTo>
                      <a:pt x="2128" y="657"/>
                    </a:lnTo>
                    <a:lnTo>
                      <a:pt x="2640" y="657"/>
                    </a:lnTo>
                    <a:lnTo>
                      <a:pt x="2864" y="689"/>
                    </a:lnTo>
                    <a:lnTo>
                      <a:pt x="3072" y="753"/>
                    </a:lnTo>
                    <a:lnTo>
                      <a:pt x="3264" y="833"/>
                    </a:lnTo>
                    <a:lnTo>
                      <a:pt x="3344" y="849"/>
                    </a:lnTo>
                    <a:lnTo>
                      <a:pt x="3424" y="865"/>
                    </a:lnTo>
                    <a:lnTo>
                      <a:pt x="3504" y="849"/>
                    </a:lnTo>
                    <a:lnTo>
                      <a:pt x="3584" y="817"/>
                    </a:lnTo>
                    <a:lnTo>
                      <a:pt x="3648" y="769"/>
                    </a:lnTo>
                    <a:lnTo>
                      <a:pt x="3712" y="689"/>
                    </a:lnTo>
                    <a:lnTo>
                      <a:pt x="3728" y="625"/>
                    </a:lnTo>
                    <a:lnTo>
                      <a:pt x="3744" y="561"/>
                    </a:lnTo>
                    <a:lnTo>
                      <a:pt x="3744" y="497"/>
                    </a:lnTo>
                    <a:lnTo>
                      <a:pt x="3728" y="449"/>
                    </a:lnTo>
                    <a:lnTo>
                      <a:pt x="3712" y="385"/>
                    </a:lnTo>
                    <a:lnTo>
                      <a:pt x="3664" y="337"/>
                    </a:lnTo>
                    <a:lnTo>
                      <a:pt x="3632" y="289"/>
                    </a:lnTo>
                    <a:lnTo>
                      <a:pt x="3568" y="257"/>
                    </a:lnTo>
                    <a:lnTo>
                      <a:pt x="3440" y="193"/>
                    </a:lnTo>
                    <a:lnTo>
                      <a:pt x="3312" y="145"/>
                    </a:lnTo>
                    <a:lnTo>
                      <a:pt x="3168" y="97"/>
                    </a:lnTo>
                    <a:lnTo>
                      <a:pt x="3024" y="65"/>
                    </a:lnTo>
                    <a:lnTo>
                      <a:pt x="2704" y="17"/>
                    </a:lnTo>
                    <a:lnTo>
                      <a:pt x="2384" y="1"/>
                    </a:lnTo>
                    <a:close/>
                  </a:path>
                </a:pathLst>
              </a:custGeom>
              <a:solidFill>
                <a:srgbClr val="E256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4" name="Google Shape;1443;p34">
                <a:extLst>
                  <a:ext uri="{FF2B5EF4-FFF2-40B4-BE49-F238E27FC236}">
                    <a16:creationId xmlns:a16="http://schemas.microsoft.com/office/drawing/2014/main" id="{16AE69A2-294E-F1CD-3D95-503B92C6E384}"/>
                  </a:ext>
                </a:extLst>
              </p:cNvPr>
              <p:cNvSpPr/>
              <p:nvPr/>
            </p:nvSpPr>
            <p:spPr>
              <a:xfrm>
                <a:off x="735180" y="1373286"/>
                <a:ext cx="5694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3009" h="5074" extrusionOk="0">
                    <a:moveTo>
                      <a:pt x="3008" y="4721"/>
                    </a:moveTo>
                    <a:lnTo>
                      <a:pt x="3008" y="4721"/>
                    </a:lnTo>
                    <a:lnTo>
                      <a:pt x="2704" y="4721"/>
                    </a:lnTo>
                    <a:lnTo>
                      <a:pt x="2432" y="4721"/>
                    </a:lnTo>
                    <a:lnTo>
                      <a:pt x="2176" y="4689"/>
                    </a:lnTo>
                    <a:lnTo>
                      <a:pt x="1936" y="4657"/>
                    </a:lnTo>
                    <a:lnTo>
                      <a:pt x="1728" y="4593"/>
                    </a:lnTo>
                    <a:lnTo>
                      <a:pt x="1536" y="4529"/>
                    </a:lnTo>
                    <a:lnTo>
                      <a:pt x="1360" y="4449"/>
                    </a:lnTo>
                    <a:lnTo>
                      <a:pt x="1200" y="4353"/>
                    </a:lnTo>
                    <a:lnTo>
                      <a:pt x="1072" y="4241"/>
                    </a:lnTo>
                    <a:lnTo>
                      <a:pt x="944" y="4129"/>
                    </a:lnTo>
                    <a:lnTo>
                      <a:pt x="832" y="3985"/>
                    </a:lnTo>
                    <a:lnTo>
                      <a:pt x="752" y="3857"/>
                    </a:lnTo>
                    <a:lnTo>
                      <a:pt x="672" y="3697"/>
                    </a:lnTo>
                    <a:lnTo>
                      <a:pt x="608" y="3537"/>
                    </a:lnTo>
                    <a:lnTo>
                      <a:pt x="544" y="3377"/>
                    </a:lnTo>
                    <a:lnTo>
                      <a:pt x="512" y="3201"/>
                    </a:lnTo>
                    <a:lnTo>
                      <a:pt x="480" y="3009"/>
                    </a:lnTo>
                    <a:lnTo>
                      <a:pt x="448" y="2833"/>
                    </a:lnTo>
                    <a:lnTo>
                      <a:pt x="432" y="2433"/>
                    </a:lnTo>
                    <a:lnTo>
                      <a:pt x="448" y="2033"/>
                    </a:lnTo>
                    <a:lnTo>
                      <a:pt x="480" y="1617"/>
                    </a:lnTo>
                    <a:lnTo>
                      <a:pt x="576" y="801"/>
                    </a:lnTo>
                    <a:lnTo>
                      <a:pt x="672" y="1"/>
                    </a:lnTo>
                    <a:lnTo>
                      <a:pt x="672" y="1"/>
                    </a:lnTo>
                    <a:lnTo>
                      <a:pt x="448" y="705"/>
                    </a:lnTo>
                    <a:lnTo>
                      <a:pt x="272" y="1345"/>
                    </a:lnTo>
                    <a:lnTo>
                      <a:pt x="144" y="1969"/>
                    </a:lnTo>
                    <a:lnTo>
                      <a:pt x="48" y="2529"/>
                    </a:lnTo>
                    <a:lnTo>
                      <a:pt x="16" y="2785"/>
                    </a:lnTo>
                    <a:lnTo>
                      <a:pt x="0" y="3041"/>
                    </a:lnTo>
                    <a:lnTo>
                      <a:pt x="0" y="3281"/>
                    </a:lnTo>
                    <a:lnTo>
                      <a:pt x="0" y="3505"/>
                    </a:lnTo>
                    <a:lnTo>
                      <a:pt x="16" y="3713"/>
                    </a:lnTo>
                    <a:lnTo>
                      <a:pt x="48" y="3905"/>
                    </a:lnTo>
                    <a:lnTo>
                      <a:pt x="96" y="4097"/>
                    </a:lnTo>
                    <a:lnTo>
                      <a:pt x="144" y="4257"/>
                    </a:lnTo>
                    <a:lnTo>
                      <a:pt x="224" y="4417"/>
                    </a:lnTo>
                    <a:lnTo>
                      <a:pt x="304" y="4545"/>
                    </a:lnTo>
                    <a:lnTo>
                      <a:pt x="400" y="4673"/>
                    </a:lnTo>
                    <a:lnTo>
                      <a:pt x="512" y="4769"/>
                    </a:lnTo>
                    <a:lnTo>
                      <a:pt x="640" y="4865"/>
                    </a:lnTo>
                    <a:lnTo>
                      <a:pt x="768" y="4945"/>
                    </a:lnTo>
                    <a:lnTo>
                      <a:pt x="928" y="4993"/>
                    </a:lnTo>
                    <a:lnTo>
                      <a:pt x="1104" y="5041"/>
                    </a:lnTo>
                    <a:lnTo>
                      <a:pt x="1280" y="5057"/>
                    </a:lnTo>
                    <a:lnTo>
                      <a:pt x="1488" y="5073"/>
                    </a:lnTo>
                    <a:lnTo>
                      <a:pt x="1696" y="5057"/>
                    </a:lnTo>
                    <a:lnTo>
                      <a:pt x="1920" y="5025"/>
                    </a:lnTo>
                    <a:lnTo>
                      <a:pt x="2176" y="4977"/>
                    </a:lnTo>
                    <a:lnTo>
                      <a:pt x="2432" y="4913"/>
                    </a:lnTo>
                    <a:lnTo>
                      <a:pt x="2720" y="4817"/>
                    </a:lnTo>
                    <a:lnTo>
                      <a:pt x="3008" y="4721"/>
                    </a:lnTo>
                    <a:lnTo>
                      <a:pt x="3008" y="4721"/>
                    </a:lnTo>
                    <a:close/>
                  </a:path>
                </a:pathLst>
              </a:custGeom>
              <a:solidFill>
                <a:srgbClr val="E8A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5" name="Google Shape;1444;p34">
                <a:extLst>
                  <a:ext uri="{FF2B5EF4-FFF2-40B4-BE49-F238E27FC236}">
                    <a16:creationId xmlns:a16="http://schemas.microsoft.com/office/drawing/2014/main" id="{7F6E9FCE-7B92-42A7-F862-15DF868B4296}"/>
                  </a:ext>
                </a:extLst>
              </p:cNvPr>
              <p:cNvSpPr/>
              <p:nvPr/>
            </p:nvSpPr>
            <p:spPr>
              <a:xfrm>
                <a:off x="738813" y="1482914"/>
                <a:ext cx="90859" cy="29996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585" extrusionOk="0">
                    <a:moveTo>
                      <a:pt x="4800" y="0"/>
                    </a:moveTo>
                    <a:lnTo>
                      <a:pt x="4800" y="0"/>
                    </a:lnTo>
                    <a:lnTo>
                      <a:pt x="4544" y="112"/>
                    </a:lnTo>
                    <a:lnTo>
                      <a:pt x="4272" y="224"/>
                    </a:lnTo>
                    <a:lnTo>
                      <a:pt x="3680" y="448"/>
                    </a:lnTo>
                    <a:lnTo>
                      <a:pt x="3056" y="640"/>
                    </a:lnTo>
                    <a:lnTo>
                      <a:pt x="2400" y="800"/>
                    </a:lnTo>
                    <a:lnTo>
                      <a:pt x="1744" y="944"/>
                    </a:lnTo>
                    <a:lnTo>
                      <a:pt x="1120" y="1040"/>
                    </a:lnTo>
                    <a:lnTo>
                      <a:pt x="816" y="1072"/>
                    </a:lnTo>
                    <a:lnTo>
                      <a:pt x="528" y="1088"/>
                    </a:lnTo>
                    <a:lnTo>
                      <a:pt x="256" y="1088"/>
                    </a:lnTo>
                    <a:lnTo>
                      <a:pt x="0" y="1088"/>
                    </a:lnTo>
                    <a:lnTo>
                      <a:pt x="0" y="1088"/>
                    </a:lnTo>
                    <a:lnTo>
                      <a:pt x="80" y="1184"/>
                    </a:lnTo>
                    <a:lnTo>
                      <a:pt x="192" y="1280"/>
                    </a:lnTo>
                    <a:lnTo>
                      <a:pt x="304" y="1360"/>
                    </a:lnTo>
                    <a:lnTo>
                      <a:pt x="432" y="1424"/>
                    </a:lnTo>
                    <a:lnTo>
                      <a:pt x="576" y="1472"/>
                    </a:lnTo>
                    <a:lnTo>
                      <a:pt x="736" y="1520"/>
                    </a:lnTo>
                    <a:lnTo>
                      <a:pt x="896" y="1552"/>
                    </a:lnTo>
                    <a:lnTo>
                      <a:pt x="1072" y="1568"/>
                    </a:lnTo>
                    <a:lnTo>
                      <a:pt x="1248" y="1584"/>
                    </a:lnTo>
                    <a:lnTo>
                      <a:pt x="1440" y="1584"/>
                    </a:lnTo>
                    <a:lnTo>
                      <a:pt x="1840" y="1552"/>
                    </a:lnTo>
                    <a:lnTo>
                      <a:pt x="2240" y="1504"/>
                    </a:lnTo>
                    <a:lnTo>
                      <a:pt x="2640" y="1408"/>
                    </a:lnTo>
                    <a:lnTo>
                      <a:pt x="3040" y="1296"/>
                    </a:lnTo>
                    <a:lnTo>
                      <a:pt x="3424" y="1152"/>
                    </a:lnTo>
                    <a:lnTo>
                      <a:pt x="3776" y="992"/>
                    </a:lnTo>
                    <a:lnTo>
                      <a:pt x="4096" y="816"/>
                    </a:lnTo>
                    <a:lnTo>
                      <a:pt x="4240" y="720"/>
                    </a:lnTo>
                    <a:lnTo>
                      <a:pt x="4368" y="624"/>
                    </a:lnTo>
                    <a:lnTo>
                      <a:pt x="4480" y="528"/>
                    </a:lnTo>
                    <a:lnTo>
                      <a:pt x="4576" y="416"/>
                    </a:lnTo>
                    <a:lnTo>
                      <a:pt x="4656" y="320"/>
                    </a:lnTo>
                    <a:lnTo>
                      <a:pt x="4720" y="208"/>
                    </a:lnTo>
                    <a:lnTo>
                      <a:pt x="4768" y="112"/>
                    </a:lnTo>
                    <a:lnTo>
                      <a:pt x="4800" y="0"/>
                    </a:lnTo>
                    <a:lnTo>
                      <a:pt x="48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43" name="Google Shape;1389;p34">
              <a:extLst>
                <a:ext uri="{FF2B5EF4-FFF2-40B4-BE49-F238E27FC236}">
                  <a16:creationId xmlns:a16="http://schemas.microsoft.com/office/drawing/2014/main" id="{6C404A88-73C5-946F-469D-3EFF2E72720F}"/>
                </a:ext>
              </a:extLst>
            </p:cNvPr>
            <p:cNvSpPr/>
            <p:nvPr/>
          </p:nvSpPr>
          <p:spPr>
            <a:xfrm>
              <a:off x="1227600" y="4292000"/>
              <a:ext cx="195600" cy="1956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" name="Google Shape;1445;p34">
            <a:extLst>
              <a:ext uri="{FF2B5EF4-FFF2-40B4-BE49-F238E27FC236}">
                <a16:creationId xmlns:a16="http://schemas.microsoft.com/office/drawing/2014/main" id="{0A5328A0-FFF1-74BC-9B18-80FC98018BDA}"/>
              </a:ext>
            </a:extLst>
          </p:cNvPr>
          <p:cNvGrpSpPr/>
          <p:nvPr/>
        </p:nvGrpSpPr>
        <p:grpSpPr>
          <a:xfrm>
            <a:off x="8148509" y="2705323"/>
            <a:ext cx="608961" cy="1597799"/>
            <a:chOff x="8126477" y="2867748"/>
            <a:chExt cx="560377" cy="1470322"/>
          </a:xfrm>
        </p:grpSpPr>
        <p:sp>
          <p:nvSpPr>
            <p:cNvPr id="38" name="Google Shape;1446;p34">
              <a:extLst>
                <a:ext uri="{FF2B5EF4-FFF2-40B4-BE49-F238E27FC236}">
                  <a16:creationId xmlns:a16="http://schemas.microsoft.com/office/drawing/2014/main" id="{FDF23073-4986-CFC1-C890-B56EEDBC838E}"/>
                </a:ext>
              </a:extLst>
            </p:cNvPr>
            <p:cNvSpPr/>
            <p:nvPr/>
          </p:nvSpPr>
          <p:spPr>
            <a:xfrm>
              <a:off x="8209104" y="4179685"/>
              <a:ext cx="477750" cy="158385"/>
            </a:xfrm>
            <a:custGeom>
              <a:avLst/>
              <a:gdLst/>
              <a:ahLst/>
              <a:cxnLst/>
              <a:rect l="l" t="t" r="r" b="b"/>
              <a:pathLst>
                <a:path w="67718" h="22450" extrusionOk="0">
                  <a:moveTo>
                    <a:pt x="33859" y="1"/>
                  </a:moveTo>
                  <a:lnTo>
                    <a:pt x="32115" y="17"/>
                  </a:lnTo>
                  <a:lnTo>
                    <a:pt x="30403" y="49"/>
                  </a:lnTo>
                  <a:lnTo>
                    <a:pt x="28707" y="129"/>
                  </a:lnTo>
                  <a:lnTo>
                    <a:pt x="27026" y="225"/>
                  </a:lnTo>
                  <a:lnTo>
                    <a:pt x="25394" y="353"/>
                  </a:lnTo>
                  <a:lnTo>
                    <a:pt x="23794" y="497"/>
                  </a:lnTo>
                  <a:lnTo>
                    <a:pt x="22210" y="673"/>
                  </a:lnTo>
                  <a:lnTo>
                    <a:pt x="20674" y="881"/>
                  </a:lnTo>
                  <a:lnTo>
                    <a:pt x="19170" y="1105"/>
                  </a:lnTo>
                  <a:lnTo>
                    <a:pt x="17714" y="1345"/>
                  </a:lnTo>
                  <a:lnTo>
                    <a:pt x="16306" y="1617"/>
                  </a:lnTo>
                  <a:lnTo>
                    <a:pt x="14930" y="1921"/>
                  </a:lnTo>
                  <a:lnTo>
                    <a:pt x="13602" y="2225"/>
                  </a:lnTo>
                  <a:lnTo>
                    <a:pt x="12322" y="2561"/>
                  </a:lnTo>
                  <a:lnTo>
                    <a:pt x="11089" y="2913"/>
                  </a:lnTo>
                  <a:lnTo>
                    <a:pt x="9921" y="3281"/>
                  </a:lnTo>
                  <a:lnTo>
                    <a:pt x="8785" y="3681"/>
                  </a:lnTo>
                  <a:lnTo>
                    <a:pt x="7729" y="4081"/>
                  </a:lnTo>
                  <a:lnTo>
                    <a:pt x="7217" y="4289"/>
                  </a:lnTo>
                  <a:lnTo>
                    <a:pt x="6721" y="4513"/>
                  </a:lnTo>
                  <a:lnTo>
                    <a:pt x="6241" y="4721"/>
                  </a:lnTo>
                  <a:lnTo>
                    <a:pt x="5777" y="4945"/>
                  </a:lnTo>
                  <a:lnTo>
                    <a:pt x="5329" y="5169"/>
                  </a:lnTo>
                  <a:lnTo>
                    <a:pt x="4897" y="5409"/>
                  </a:lnTo>
                  <a:lnTo>
                    <a:pt x="4481" y="5633"/>
                  </a:lnTo>
                  <a:lnTo>
                    <a:pt x="4081" y="5873"/>
                  </a:lnTo>
                  <a:lnTo>
                    <a:pt x="3697" y="6113"/>
                  </a:lnTo>
                  <a:lnTo>
                    <a:pt x="3329" y="6353"/>
                  </a:lnTo>
                  <a:lnTo>
                    <a:pt x="2993" y="6609"/>
                  </a:lnTo>
                  <a:lnTo>
                    <a:pt x="2657" y="6849"/>
                  </a:lnTo>
                  <a:lnTo>
                    <a:pt x="2337" y="7105"/>
                  </a:lnTo>
                  <a:lnTo>
                    <a:pt x="2049" y="7361"/>
                  </a:lnTo>
                  <a:lnTo>
                    <a:pt x="1777" y="7617"/>
                  </a:lnTo>
                  <a:lnTo>
                    <a:pt x="1521" y="7889"/>
                  </a:lnTo>
                  <a:lnTo>
                    <a:pt x="1281" y="8145"/>
                  </a:lnTo>
                  <a:lnTo>
                    <a:pt x="1057" y="8417"/>
                  </a:lnTo>
                  <a:lnTo>
                    <a:pt x="865" y="8689"/>
                  </a:lnTo>
                  <a:lnTo>
                    <a:pt x="689" y="8961"/>
                  </a:lnTo>
                  <a:lnTo>
                    <a:pt x="529" y="9233"/>
                  </a:lnTo>
                  <a:lnTo>
                    <a:pt x="385" y="9521"/>
                  </a:lnTo>
                  <a:lnTo>
                    <a:pt x="273" y="9793"/>
                  </a:lnTo>
                  <a:lnTo>
                    <a:pt x="177" y="10081"/>
                  </a:lnTo>
                  <a:lnTo>
                    <a:pt x="97" y="10369"/>
                  </a:lnTo>
                  <a:lnTo>
                    <a:pt x="33" y="10641"/>
                  </a:lnTo>
                  <a:lnTo>
                    <a:pt x="1" y="10929"/>
                  </a:lnTo>
                  <a:lnTo>
                    <a:pt x="1" y="11233"/>
                  </a:lnTo>
                  <a:lnTo>
                    <a:pt x="1" y="11521"/>
                  </a:lnTo>
                  <a:lnTo>
                    <a:pt x="33" y="11809"/>
                  </a:lnTo>
                  <a:lnTo>
                    <a:pt x="97" y="12097"/>
                  </a:lnTo>
                  <a:lnTo>
                    <a:pt x="177" y="12369"/>
                  </a:lnTo>
                  <a:lnTo>
                    <a:pt x="273" y="12657"/>
                  </a:lnTo>
                  <a:lnTo>
                    <a:pt x="385" y="12929"/>
                  </a:lnTo>
                  <a:lnTo>
                    <a:pt x="529" y="13217"/>
                  </a:lnTo>
                  <a:lnTo>
                    <a:pt x="689" y="13489"/>
                  </a:lnTo>
                  <a:lnTo>
                    <a:pt x="865" y="13761"/>
                  </a:lnTo>
                  <a:lnTo>
                    <a:pt x="1057" y="14033"/>
                  </a:lnTo>
                  <a:lnTo>
                    <a:pt x="1281" y="14305"/>
                  </a:lnTo>
                  <a:lnTo>
                    <a:pt x="1521" y="14561"/>
                  </a:lnTo>
                  <a:lnTo>
                    <a:pt x="1777" y="14833"/>
                  </a:lnTo>
                  <a:lnTo>
                    <a:pt x="2049" y="15090"/>
                  </a:lnTo>
                  <a:lnTo>
                    <a:pt x="2337" y="15346"/>
                  </a:lnTo>
                  <a:lnTo>
                    <a:pt x="2657" y="15602"/>
                  </a:lnTo>
                  <a:lnTo>
                    <a:pt x="2993" y="15842"/>
                  </a:lnTo>
                  <a:lnTo>
                    <a:pt x="3329" y="16098"/>
                  </a:lnTo>
                  <a:lnTo>
                    <a:pt x="3697" y="16338"/>
                  </a:lnTo>
                  <a:lnTo>
                    <a:pt x="4081" y="16578"/>
                  </a:lnTo>
                  <a:lnTo>
                    <a:pt x="4481" y="16818"/>
                  </a:lnTo>
                  <a:lnTo>
                    <a:pt x="4897" y="17042"/>
                  </a:lnTo>
                  <a:lnTo>
                    <a:pt x="5329" y="17282"/>
                  </a:lnTo>
                  <a:lnTo>
                    <a:pt x="5777" y="17506"/>
                  </a:lnTo>
                  <a:lnTo>
                    <a:pt x="6241" y="17730"/>
                  </a:lnTo>
                  <a:lnTo>
                    <a:pt x="6721" y="17938"/>
                  </a:lnTo>
                  <a:lnTo>
                    <a:pt x="7217" y="18162"/>
                  </a:lnTo>
                  <a:lnTo>
                    <a:pt x="7729" y="18370"/>
                  </a:lnTo>
                  <a:lnTo>
                    <a:pt x="8785" y="18770"/>
                  </a:lnTo>
                  <a:lnTo>
                    <a:pt x="9921" y="19170"/>
                  </a:lnTo>
                  <a:lnTo>
                    <a:pt x="11089" y="19538"/>
                  </a:lnTo>
                  <a:lnTo>
                    <a:pt x="12322" y="19890"/>
                  </a:lnTo>
                  <a:lnTo>
                    <a:pt x="13602" y="20226"/>
                  </a:lnTo>
                  <a:lnTo>
                    <a:pt x="14930" y="20546"/>
                  </a:lnTo>
                  <a:lnTo>
                    <a:pt x="16306" y="20834"/>
                  </a:lnTo>
                  <a:lnTo>
                    <a:pt x="17714" y="21106"/>
                  </a:lnTo>
                  <a:lnTo>
                    <a:pt x="19170" y="21346"/>
                  </a:lnTo>
                  <a:lnTo>
                    <a:pt x="20674" y="21570"/>
                  </a:lnTo>
                  <a:lnTo>
                    <a:pt x="22210" y="21778"/>
                  </a:lnTo>
                  <a:lnTo>
                    <a:pt x="23794" y="21954"/>
                  </a:lnTo>
                  <a:lnTo>
                    <a:pt x="25394" y="22098"/>
                  </a:lnTo>
                  <a:lnTo>
                    <a:pt x="27026" y="22226"/>
                  </a:lnTo>
                  <a:lnTo>
                    <a:pt x="28707" y="22322"/>
                  </a:lnTo>
                  <a:lnTo>
                    <a:pt x="30403" y="22402"/>
                  </a:lnTo>
                  <a:lnTo>
                    <a:pt x="32115" y="22434"/>
                  </a:lnTo>
                  <a:lnTo>
                    <a:pt x="33859" y="22450"/>
                  </a:lnTo>
                  <a:lnTo>
                    <a:pt x="35603" y="22434"/>
                  </a:lnTo>
                  <a:lnTo>
                    <a:pt x="37315" y="22402"/>
                  </a:lnTo>
                  <a:lnTo>
                    <a:pt x="39011" y="22322"/>
                  </a:lnTo>
                  <a:lnTo>
                    <a:pt x="40691" y="22226"/>
                  </a:lnTo>
                  <a:lnTo>
                    <a:pt x="42323" y="22098"/>
                  </a:lnTo>
                  <a:lnTo>
                    <a:pt x="43924" y="21954"/>
                  </a:lnTo>
                  <a:lnTo>
                    <a:pt x="45508" y="21778"/>
                  </a:lnTo>
                  <a:lnTo>
                    <a:pt x="47044" y="21570"/>
                  </a:lnTo>
                  <a:lnTo>
                    <a:pt x="48548" y="21346"/>
                  </a:lnTo>
                  <a:lnTo>
                    <a:pt x="50004" y="21106"/>
                  </a:lnTo>
                  <a:lnTo>
                    <a:pt x="51412" y="20834"/>
                  </a:lnTo>
                  <a:lnTo>
                    <a:pt x="52788" y="20546"/>
                  </a:lnTo>
                  <a:lnTo>
                    <a:pt x="54116" y="20226"/>
                  </a:lnTo>
                  <a:lnTo>
                    <a:pt x="55396" y="19890"/>
                  </a:lnTo>
                  <a:lnTo>
                    <a:pt x="56628" y="19538"/>
                  </a:lnTo>
                  <a:lnTo>
                    <a:pt x="57796" y="19170"/>
                  </a:lnTo>
                  <a:lnTo>
                    <a:pt x="58932" y="18770"/>
                  </a:lnTo>
                  <a:lnTo>
                    <a:pt x="59989" y="18370"/>
                  </a:lnTo>
                  <a:lnTo>
                    <a:pt x="60501" y="18162"/>
                  </a:lnTo>
                  <a:lnTo>
                    <a:pt x="60997" y="17938"/>
                  </a:lnTo>
                  <a:lnTo>
                    <a:pt x="61477" y="17730"/>
                  </a:lnTo>
                  <a:lnTo>
                    <a:pt x="61941" y="17506"/>
                  </a:lnTo>
                  <a:lnTo>
                    <a:pt x="62389" y="17282"/>
                  </a:lnTo>
                  <a:lnTo>
                    <a:pt x="62821" y="17042"/>
                  </a:lnTo>
                  <a:lnTo>
                    <a:pt x="63237" y="16818"/>
                  </a:lnTo>
                  <a:lnTo>
                    <a:pt x="63637" y="16578"/>
                  </a:lnTo>
                  <a:lnTo>
                    <a:pt x="64021" y="16338"/>
                  </a:lnTo>
                  <a:lnTo>
                    <a:pt x="64389" y="16098"/>
                  </a:lnTo>
                  <a:lnTo>
                    <a:pt x="64725" y="15842"/>
                  </a:lnTo>
                  <a:lnTo>
                    <a:pt x="65061" y="15602"/>
                  </a:lnTo>
                  <a:lnTo>
                    <a:pt x="65381" y="15346"/>
                  </a:lnTo>
                  <a:lnTo>
                    <a:pt x="65669" y="15090"/>
                  </a:lnTo>
                  <a:lnTo>
                    <a:pt x="65941" y="14833"/>
                  </a:lnTo>
                  <a:lnTo>
                    <a:pt x="66197" y="14561"/>
                  </a:lnTo>
                  <a:lnTo>
                    <a:pt x="66437" y="14305"/>
                  </a:lnTo>
                  <a:lnTo>
                    <a:pt x="66661" y="14033"/>
                  </a:lnTo>
                  <a:lnTo>
                    <a:pt x="66853" y="13761"/>
                  </a:lnTo>
                  <a:lnTo>
                    <a:pt x="67029" y="13489"/>
                  </a:lnTo>
                  <a:lnTo>
                    <a:pt x="67189" y="13217"/>
                  </a:lnTo>
                  <a:lnTo>
                    <a:pt x="67333" y="12929"/>
                  </a:lnTo>
                  <a:lnTo>
                    <a:pt x="67445" y="12657"/>
                  </a:lnTo>
                  <a:lnTo>
                    <a:pt x="67541" y="12369"/>
                  </a:lnTo>
                  <a:lnTo>
                    <a:pt x="67621" y="12097"/>
                  </a:lnTo>
                  <a:lnTo>
                    <a:pt x="67685" y="11809"/>
                  </a:lnTo>
                  <a:lnTo>
                    <a:pt x="67717" y="11521"/>
                  </a:lnTo>
                  <a:lnTo>
                    <a:pt x="67717" y="11233"/>
                  </a:lnTo>
                  <a:lnTo>
                    <a:pt x="67717" y="10929"/>
                  </a:lnTo>
                  <a:lnTo>
                    <a:pt x="67685" y="10641"/>
                  </a:lnTo>
                  <a:lnTo>
                    <a:pt x="67621" y="10369"/>
                  </a:lnTo>
                  <a:lnTo>
                    <a:pt x="67541" y="10081"/>
                  </a:lnTo>
                  <a:lnTo>
                    <a:pt x="67445" y="9793"/>
                  </a:lnTo>
                  <a:lnTo>
                    <a:pt x="67333" y="9521"/>
                  </a:lnTo>
                  <a:lnTo>
                    <a:pt x="67189" y="9233"/>
                  </a:lnTo>
                  <a:lnTo>
                    <a:pt x="67029" y="8961"/>
                  </a:lnTo>
                  <a:lnTo>
                    <a:pt x="66853" y="8689"/>
                  </a:lnTo>
                  <a:lnTo>
                    <a:pt x="66661" y="8417"/>
                  </a:lnTo>
                  <a:lnTo>
                    <a:pt x="66437" y="8145"/>
                  </a:lnTo>
                  <a:lnTo>
                    <a:pt x="66197" y="7889"/>
                  </a:lnTo>
                  <a:lnTo>
                    <a:pt x="65941" y="7617"/>
                  </a:lnTo>
                  <a:lnTo>
                    <a:pt x="65669" y="7361"/>
                  </a:lnTo>
                  <a:lnTo>
                    <a:pt x="65381" y="7105"/>
                  </a:lnTo>
                  <a:lnTo>
                    <a:pt x="65061" y="6849"/>
                  </a:lnTo>
                  <a:lnTo>
                    <a:pt x="64725" y="6609"/>
                  </a:lnTo>
                  <a:lnTo>
                    <a:pt x="64389" y="6353"/>
                  </a:lnTo>
                  <a:lnTo>
                    <a:pt x="64021" y="6113"/>
                  </a:lnTo>
                  <a:lnTo>
                    <a:pt x="63637" y="5873"/>
                  </a:lnTo>
                  <a:lnTo>
                    <a:pt x="63237" y="5633"/>
                  </a:lnTo>
                  <a:lnTo>
                    <a:pt x="62821" y="5409"/>
                  </a:lnTo>
                  <a:lnTo>
                    <a:pt x="62389" y="5169"/>
                  </a:lnTo>
                  <a:lnTo>
                    <a:pt x="61941" y="4945"/>
                  </a:lnTo>
                  <a:lnTo>
                    <a:pt x="61477" y="4721"/>
                  </a:lnTo>
                  <a:lnTo>
                    <a:pt x="60997" y="4513"/>
                  </a:lnTo>
                  <a:lnTo>
                    <a:pt x="60501" y="4289"/>
                  </a:lnTo>
                  <a:lnTo>
                    <a:pt x="59989" y="4081"/>
                  </a:lnTo>
                  <a:lnTo>
                    <a:pt x="58932" y="3681"/>
                  </a:lnTo>
                  <a:lnTo>
                    <a:pt x="57796" y="3281"/>
                  </a:lnTo>
                  <a:lnTo>
                    <a:pt x="56628" y="2913"/>
                  </a:lnTo>
                  <a:lnTo>
                    <a:pt x="55396" y="2561"/>
                  </a:lnTo>
                  <a:lnTo>
                    <a:pt x="54116" y="2225"/>
                  </a:lnTo>
                  <a:lnTo>
                    <a:pt x="52788" y="1921"/>
                  </a:lnTo>
                  <a:lnTo>
                    <a:pt x="51412" y="1617"/>
                  </a:lnTo>
                  <a:lnTo>
                    <a:pt x="50004" y="1345"/>
                  </a:lnTo>
                  <a:lnTo>
                    <a:pt x="48548" y="1105"/>
                  </a:lnTo>
                  <a:lnTo>
                    <a:pt x="47044" y="881"/>
                  </a:lnTo>
                  <a:lnTo>
                    <a:pt x="45508" y="673"/>
                  </a:lnTo>
                  <a:lnTo>
                    <a:pt x="43924" y="497"/>
                  </a:lnTo>
                  <a:lnTo>
                    <a:pt x="42323" y="353"/>
                  </a:lnTo>
                  <a:lnTo>
                    <a:pt x="40691" y="225"/>
                  </a:lnTo>
                  <a:lnTo>
                    <a:pt x="39011" y="129"/>
                  </a:lnTo>
                  <a:lnTo>
                    <a:pt x="37315" y="49"/>
                  </a:lnTo>
                  <a:lnTo>
                    <a:pt x="35603" y="17"/>
                  </a:lnTo>
                  <a:lnTo>
                    <a:pt x="33859" y="1"/>
                  </a:lnTo>
                  <a:close/>
                </a:path>
              </a:pathLst>
            </a:custGeom>
            <a:solidFill>
              <a:srgbClr val="666666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447;p34">
              <a:extLst>
                <a:ext uri="{FF2B5EF4-FFF2-40B4-BE49-F238E27FC236}">
                  <a16:creationId xmlns:a16="http://schemas.microsoft.com/office/drawing/2014/main" id="{0E575075-5328-2B2D-1887-022C82F4B4FA}"/>
                </a:ext>
              </a:extLst>
            </p:cNvPr>
            <p:cNvSpPr/>
            <p:nvPr/>
          </p:nvSpPr>
          <p:spPr>
            <a:xfrm>
              <a:off x="8209104" y="4179685"/>
              <a:ext cx="477750" cy="158385"/>
            </a:xfrm>
            <a:custGeom>
              <a:avLst/>
              <a:gdLst/>
              <a:ahLst/>
              <a:cxnLst/>
              <a:rect l="l" t="t" r="r" b="b"/>
              <a:pathLst>
                <a:path w="67718" h="22450" fill="none" extrusionOk="0">
                  <a:moveTo>
                    <a:pt x="33859" y="1"/>
                  </a:moveTo>
                  <a:lnTo>
                    <a:pt x="33859" y="1"/>
                  </a:lnTo>
                  <a:lnTo>
                    <a:pt x="32115" y="17"/>
                  </a:lnTo>
                  <a:lnTo>
                    <a:pt x="30403" y="49"/>
                  </a:lnTo>
                  <a:lnTo>
                    <a:pt x="28707" y="129"/>
                  </a:lnTo>
                  <a:lnTo>
                    <a:pt x="27026" y="225"/>
                  </a:lnTo>
                  <a:lnTo>
                    <a:pt x="25394" y="353"/>
                  </a:lnTo>
                  <a:lnTo>
                    <a:pt x="23794" y="497"/>
                  </a:lnTo>
                  <a:lnTo>
                    <a:pt x="22210" y="673"/>
                  </a:lnTo>
                  <a:lnTo>
                    <a:pt x="20674" y="881"/>
                  </a:lnTo>
                  <a:lnTo>
                    <a:pt x="19170" y="1105"/>
                  </a:lnTo>
                  <a:lnTo>
                    <a:pt x="17714" y="1345"/>
                  </a:lnTo>
                  <a:lnTo>
                    <a:pt x="16306" y="1617"/>
                  </a:lnTo>
                  <a:lnTo>
                    <a:pt x="14930" y="1921"/>
                  </a:lnTo>
                  <a:lnTo>
                    <a:pt x="13602" y="2225"/>
                  </a:lnTo>
                  <a:lnTo>
                    <a:pt x="12322" y="2561"/>
                  </a:lnTo>
                  <a:lnTo>
                    <a:pt x="11089" y="2913"/>
                  </a:lnTo>
                  <a:lnTo>
                    <a:pt x="9921" y="3281"/>
                  </a:lnTo>
                  <a:lnTo>
                    <a:pt x="8785" y="3681"/>
                  </a:lnTo>
                  <a:lnTo>
                    <a:pt x="7729" y="4081"/>
                  </a:lnTo>
                  <a:lnTo>
                    <a:pt x="7217" y="4289"/>
                  </a:lnTo>
                  <a:lnTo>
                    <a:pt x="6721" y="4513"/>
                  </a:lnTo>
                  <a:lnTo>
                    <a:pt x="6241" y="4721"/>
                  </a:lnTo>
                  <a:lnTo>
                    <a:pt x="5777" y="4945"/>
                  </a:lnTo>
                  <a:lnTo>
                    <a:pt x="5329" y="5169"/>
                  </a:lnTo>
                  <a:lnTo>
                    <a:pt x="4897" y="5409"/>
                  </a:lnTo>
                  <a:lnTo>
                    <a:pt x="4481" y="5633"/>
                  </a:lnTo>
                  <a:lnTo>
                    <a:pt x="4081" y="5873"/>
                  </a:lnTo>
                  <a:lnTo>
                    <a:pt x="3697" y="6113"/>
                  </a:lnTo>
                  <a:lnTo>
                    <a:pt x="3329" y="6353"/>
                  </a:lnTo>
                  <a:lnTo>
                    <a:pt x="2993" y="6609"/>
                  </a:lnTo>
                  <a:lnTo>
                    <a:pt x="2657" y="6849"/>
                  </a:lnTo>
                  <a:lnTo>
                    <a:pt x="2337" y="7105"/>
                  </a:lnTo>
                  <a:lnTo>
                    <a:pt x="2049" y="7361"/>
                  </a:lnTo>
                  <a:lnTo>
                    <a:pt x="1777" y="7617"/>
                  </a:lnTo>
                  <a:lnTo>
                    <a:pt x="1521" y="7889"/>
                  </a:lnTo>
                  <a:lnTo>
                    <a:pt x="1281" y="8145"/>
                  </a:lnTo>
                  <a:lnTo>
                    <a:pt x="1057" y="8417"/>
                  </a:lnTo>
                  <a:lnTo>
                    <a:pt x="865" y="8689"/>
                  </a:lnTo>
                  <a:lnTo>
                    <a:pt x="689" y="8961"/>
                  </a:lnTo>
                  <a:lnTo>
                    <a:pt x="529" y="9233"/>
                  </a:lnTo>
                  <a:lnTo>
                    <a:pt x="385" y="9521"/>
                  </a:lnTo>
                  <a:lnTo>
                    <a:pt x="273" y="9793"/>
                  </a:lnTo>
                  <a:lnTo>
                    <a:pt x="177" y="10081"/>
                  </a:lnTo>
                  <a:lnTo>
                    <a:pt x="97" y="10369"/>
                  </a:lnTo>
                  <a:lnTo>
                    <a:pt x="33" y="10641"/>
                  </a:lnTo>
                  <a:lnTo>
                    <a:pt x="1" y="10929"/>
                  </a:lnTo>
                  <a:lnTo>
                    <a:pt x="1" y="11233"/>
                  </a:lnTo>
                  <a:lnTo>
                    <a:pt x="1" y="11233"/>
                  </a:lnTo>
                  <a:lnTo>
                    <a:pt x="1" y="11521"/>
                  </a:lnTo>
                  <a:lnTo>
                    <a:pt x="33" y="11809"/>
                  </a:lnTo>
                  <a:lnTo>
                    <a:pt x="97" y="12097"/>
                  </a:lnTo>
                  <a:lnTo>
                    <a:pt x="177" y="12369"/>
                  </a:lnTo>
                  <a:lnTo>
                    <a:pt x="273" y="12657"/>
                  </a:lnTo>
                  <a:lnTo>
                    <a:pt x="385" y="12929"/>
                  </a:lnTo>
                  <a:lnTo>
                    <a:pt x="529" y="13217"/>
                  </a:lnTo>
                  <a:lnTo>
                    <a:pt x="689" y="13489"/>
                  </a:lnTo>
                  <a:lnTo>
                    <a:pt x="865" y="13761"/>
                  </a:lnTo>
                  <a:lnTo>
                    <a:pt x="1057" y="14033"/>
                  </a:lnTo>
                  <a:lnTo>
                    <a:pt x="1281" y="14305"/>
                  </a:lnTo>
                  <a:lnTo>
                    <a:pt x="1521" y="14561"/>
                  </a:lnTo>
                  <a:lnTo>
                    <a:pt x="1777" y="14833"/>
                  </a:lnTo>
                  <a:lnTo>
                    <a:pt x="2049" y="15090"/>
                  </a:lnTo>
                  <a:lnTo>
                    <a:pt x="2337" y="15346"/>
                  </a:lnTo>
                  <a:lnTo>
                    <a:pt x="2657" y="15602"/>
                  </a:lnTo>
                  <a:lnTo>
                    <a:pt x="2993" y="15842"/>
                  </a:lnTo>
                  <a:lnTo>
                    <a:pt x="3329" y="16098"/>
                  </a:lnTo>
                  <a:lnTo>
                    <a:pt x="3697" y="16338"/>
                  </a:lnTo>
                  <a:lnTo>
                    <a:pt x="4081" y="16578"/>
                  </a:lnTo>
                  <a:lnTo>
                    <a:pt x="4481" y="16818"/>
                  </a:lnTo>
                  <a:lnTo>
                    <a:pt x="4897" y="17042"/>
                  </a:lnTo>
                  <a:lnTo>
                    <a:pt x="5329" y="17282"/>
                  </a:lnTo>
                  <a:lnTo>
                    <a:pt x="5777" y="17506"/>
                  </a:lnTo>
                  <a:lnTo>
                    <a:pt x="6241" y="17730"/>
                  </a:lnTo>
                  <a:lnTo>
                    <a:pt x="6721" y="17938"/>
                  </a:lnTo>
                  <a:lnTo>
                    <a:pt x="7217" y="18162"/>
                  </a:lnTo>
                  <a:lnTo>
                    <a:pt x="7729" y="18370"/>
                  </a:lnTo>
                  <a:lnTo>
                    <a:pt x="8785" y="18770"/>
                  </a:lnTo>
                  <a:lnTo>
                    <a:pt x="9921" y="19170"/>
                  </a:lnTo>
                  <a:lnTo>
                    <a:pt x="11089" y="19538"/>
                  </a:lnTo>
                  <a:lnTo>
                    <a:pt x="12322" y="19890"/>
                  </a:lnTo>
                  <a:lnTo>
                    <a:pt x="13602" y="20226"/>
                  </a:lnTo>
                  <a:lnTo>
                    <a:pt x="14930" y="20546"/>
                  </a:lnTo>
                  <a:lnTo>
                    <a:pt x="16306" y="20834"/>
                  </a:lnTo>
                  <a:lnTo>
                    <a:pt x="17714" y="21106"/>
                  </a:lnTo>
                  <a:lnTo>
                    <a:pt x="19170" y="21346"/>
                  </a:lnTo>
                  <a:lnTo>
                    <a:pt x="20674" y="21570"/>
                  </a:lnTo>
                  <a:lnTo>
                    <a:pt x="22210" y="21778"/>
                  </a:lnTo>
                  <a:lnTo>
                    <a:pt x="23794" y="21954"/>
                  </a:lnTo>
                  <a:lnTo>
                    <a:pt x="25394" y="22098"/>
                  </a:lnTo>
                  <a:lnTo>
                    <a:pt x="27026" y="22226"/>
                  </a:lnTo>
                  <a:lnTo>
                    <a:pt x="28707" y="22322"/>
                  </a:lnTo>
                  <a:lnTo>
                    <a:pt x="30403" y="22402"/>
                  </a:lnTo>
                  <a:lnTo>
                    <a:pt x="32115" y="22434"/>
                  </a:lnTo>
                  <a:lnTo>
                    <a:pt x="33859" y="22450"/>
                  </a:lnTo>
                  <a:lnTo>
                    <a:pt x="33859" y="22450"/>
                  </a:lnTo>
                  <a:lnTo>
                    <a:pt x="35603" y="22434"/>
                  </a:lnTo>
                  <a:lnTo>
                    <a:pt x="37315" y="22402"/>
                  </a:lnTo>
                  <a:lnTo>
                    <a:pt x="39011" y="22322"/>
                  </a:lnTo>
                  <a:lnTo>
                    <a:pt x="40691" y="22226"/>
                  </a:lnTo>
                  <a:lnTo>
                    <a:pt x="42323" y="22098"/>
                  </a:lnTo>
                  <a:lnTo>
                    <a:pt x="43924" y="21954"/>
                  </a:lnTo>
                  <a:lnTo>
                    <a:pt x="45508" y="21778"/>
                  </a:lnTo>
                  <a:lnTo>
                    <a:pt x="47044" y="21570"/>
                  </a:lnTo>
                  <a:lnTo>
                    <a:pt x="48548" y="21346"/>
                  </a:lnTo>
                  <a:lnTo>
                    <a:pt x="50004" y="21106"/>
                  </a:lnTo>
                  <a:lnTo>
                    <a:pt x="51412" y="20834"/>
                  </a:lnTo>
                  <a:lnTo>
                    <a:pt x="52788" y="20546"/>
                  </a:lnTo>
                  <a:lnTo>
                    <a:pt x="54116" y="20226"/>
                  </a:lnTo>
                  <a:lnTo>
                    <a:pt x="55396" y="19890"/>
                  </a:lnTo>
                  <a:lnTo>
                    <a:pt x="56628" y="19538"/>
                  </a:lnTo>
                  <a:lnTo>
                    <a:pt x="57796" y="19170"/>
                  </a:lnTo>
                  <a:lnTo>
                    <a:pt x="58932" y="18770"/>
                  </a:lnTo>
                  <a:lnTo>
                    <a:pt x="59989" y="18370"/>
                  </a:lnTo>
                  <a:lnTo>
                    <a:pt x="60501" y="18162"/>
                  </a:lnTo>
                  <a:lnTo>
                    <a:pt x="60997" y="17938"/>
                  </a:lnTo>
                  <a:lnTo>
                    <a:pt x="61477" y="17730"/>
                  </a:lnTo>
                  <a:lnTo>
                    <a:pt x="61941" y="17506"/>
                  </a:lnTo>
                  <a:lnTo>
                    <a:pt x="62389" y="17282"/>
                  </a:lnTo>
                  <a:lnTo>
                    <a:pt x="62821" y="17042"/>
                  </a:lnTo>
                  <a:lnTo>
                    <a:pt x="63237" y="16818"/>
                  </a:lnTo>
                  <a:lnTo>
                    <a:pt x="63637" y="16578"/>
                  </a:lnTo>
                  <a:lnTo>
                    <a:pt x="64021" y="16338"/>
                  </a:lnTo>
                  <a:lnTo>
                    <a:pt x="64389" y="16098"/>
                  </a:lnTo>
                  <a:lnTo>
                    <a:pt x="64725" y="15842"/>
                  </a:lnTo>
                  <a:lnTo>
                    <a:pt x="65061" y="15602"/>
                  </a:lnTo>
                  <a:lnTo>
                    <a:pt x="65381" y="15346"/>
                  </a:lnTo>
                  <a:lnTo>
                    <a:pt x="65669" y="15090"/>
                  </a:lnTo>
                  <a:lnTo>
                    <a:pt x="65941" y="14833"/>
                  </a:lnTo>
                  <a:lnTo>
                    <a:pt x="66197" y="14561"/>
                  </a:lnTo>
                  <a:lnTo>
                    <a:pt x="66437" y="14305"/>
                  </a:lnTo>
                  <a:lnTo>
                    <a:pt x="66661" y="14033"/>
                  </a:lnTo>
                  <a:lnTo>
                    <a:pt x="66853" y="13761"/>
                  </a:lnTo>
                  <a:lnTo>
                    <a:pt x="67029" y="13489"/>
                  </a:lnTo>
                  <a:lnTo>
                    <a:pt x="67189" y="13217"/>
                  </a:lnTo>
                  <a:lnTo>
                    <a:pt x="67333" y="12929"/>
                  </a:lnTo>
                  <a:lnTo>
                    <a:pt x="67445" y="12657"/>
                  </a:lnTo>
                  <a:lnTo>
                    <a:pt x="67541" y="12369"/>
                  </a:lnTo>
                  <a:lnTo>
                    <a:pt x="67621" y="12097"/>
                  </a:lnTo>
                  <a:lnTo>
                    <a:pt x="67685" y="11809"/>
                  </a:lnTo>
                  <a:lnTo>
                    <a:pt x="67717" y="11521"/>
                  </a:lnTo>
                  <a:lnTo>
                    <a:pt x="67717" y="11233"/>
                  </a:lnTo>
                  <a:lnTo>
                    <a:pt x="67717" y="11233"/>
                  </a:lnTo>
                  <a:lnTo>
                    <a:pt x="67717" y="10929"/>
                  </a:lnTo>
                  <a:lnTo>
                    <a:pt x="67685" y="10641"/>
                  </a:lnTo>
                  <a:lnTo>
                    <a:pt x="67621" y="10369"/>
                  </a:lnTo>
                  <a:lnTo>
                    <a:pt x="67541" y="10081"/>
                  </a:lnTo>
                  <a:lnTo>
                    <a:pt x="67445" y="9793"/>
                  </a:lnTo>
                  <a:lnTo>
                    <a:pt x="67333" y="9521"/>
                  </a:lnTo>
                  <a:lnTo>
                    <a:pt x="67189" y="9233"/>
                  </a:lnTo>
                  <a:lnTo>
                    <a:pt x="67029" y="8961"/>
                  </a:lnTo>
                  <a:lnTo>
                    <a:pt x="66853" y="8689"/>
                  </a:lnTo>
                  <a:lnTo>
                    <a:pt x="66661" y="8417"/>
                  </a:lnTo>
                  <a:lnTo>
                    <a:pt x="66437" y="8145"/>
                  </a:lnTo>
                  <a:lnTo>
                    <a:pt x="66197" y="7889"/>
                  </a:lnTo>
                  <a:lnTo>
                    <a:pt x="65941" y="7617"/>
                  </a:lnTo>
                  <a:lnTo>
                    <a:pt x="65669" y="7361"/>
                  </a:lnTo>
                  <a:lnTo>
                    <a:pt x="65381" y="7105"/>
                  </a:lnTo>
                  <a:lnTo>
                    <a:pt x="65061" y="6849"/>
                  </a:lnTo>
                  <a:lnTo>
                    <a:pt x="64725" y="6609"/>
                  </a:lnTo>
                  <a:lnTo>
                    <a:pt x="64389" y="6353"/>
                  </a:lnTo>
                  <a:lnTo>
                    <a:pt x="64021" y="6113"/>
                  </a:lnTo>
                  <a:lnTo>
                    <a:pt x="63637" y="5873"/>
                  </a:lnTo>
                  <a:lnTo>
                    <a:pt x="63237" y="5633"/>
                  </a:lnTo>
                  <a:lnTo>
                    <a:pt x="62821" y="5409"/>
                  </a:lnTo>
                  <a:lnTo>
                    <a:pt x="62389" y="5169"/>
                  </a:lnTo>
                  <a:lnTo>
                    <a:pt x="61941" y="4945"/>
                  </a:lnTo>
                  <a:lnTo>
                    <a:pt x="61477" y="4721"/>
                  </a:lnTo>
                  <a:lnTo>
                    <a:pt x="60997" y="4513"/>
                  </a:lnTo>
                  <a:lnTo>
                    <a:pt x="60501" y="4289"/>
                  </a:lnTo>
                  <a:lnTo>
                    <a:pt x="59989" y="4081"/>
                  </a:lnTo>
                  <a:lnTo>
                    <a:pt x="58932" y="3681"/>
                  </a:lnTo>
                  <a:lnTo>
                    <a:pt x="57796" y="3281"/>
                  </a:lnTo>
                  <a:lnTo>
                    <a:pt x="56628" y="2913"/>
                  </a:lnTo>
                  <a:lnTo>
                    <a:pt x="55396" y="2561"/>
                  </a:lnTo>
                  <a:lnTo>
                    <a:pt x="54116" y="2225"/>
                  </a:lnTo>
                  <a:lnTo>
                    <a:pt x="52788" y="1921"/>
                  </a:lnTo>
                  <a:lnTo>
                    <a:pt x="51412" y="1617"/>
                  </a:lnTo>
                  <a:lnTo>
                    <a:pt x="50004" y="1345"/>
                  </a:lnTo>
                  <a:lnTo>
                    <a:pt x="48548" y="1105"/>
                  </a:lnTo>
                  <a:lnTo>
                    <a:pt x="47044" y="881"/>
                  </a:lnTo>
                  <a:lnTo>
                    <a:pt x="45508" y="673"/>
                  </a:lnTo>
                  <a:lnTo>
                    <a:pt x="43924" y="497"/>
                  </a:lnTo>
                  <a:lnTo>
                    <a:pt x="42323" y="353"/>
                  </a:lnTo>
                  <a:lnTo>
                    <a:pt x="40691" y="225"/>
                  </a:lnTo>
                  <a:lnTo>
                    <a:pt x="39011" y="129"/>
                  </a:lnTo>
                  <a:lnTo>
                    <a:pt x="37315" y="49"/>
                  </a:lnTo>
                  <a:lnTo>
                    <a:pt x="35603" y="17"/>
                  </a:lnTo>
                  <a:lnTo>
                    <a:pt x="338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448;p34">
              <a:extLst>
                <a:ext uri="{FF2B5EF4-FFF2-40B4-BE49-F238E27FC236}">
                  <a16:creationId xmlns:a16="http://schemas.microsoft.com/office/drawing/2014/main" id="{9BBECA69-ED9B-DFD5-AE6A-EA199A641B46}"/>
                </a:ext>
              </a:extLst>
            </p:cNvPr>
            <p:cNvSpPr/>
            <p:nvPr/>
          </p:nvSpPr>
          <p:spPr>
            <a:xfrm>
              <a:off x="8478228" y="3984507"/>
              <a:ext cx="88505" cy="229280"/>
            </a:xfrm>
            <a:custGeom>
              <a:avLst/>
              <a:gdLst/>
              <a:ahLst/>
              <a:cxnLst/>
              <a:rect l="l" t="t" r="r" b="b"/>
              <a:pathLst>
                <a:path w="12545" h="32499" extrusionOk="0">
                  <a:moveTo>
                    <a:pt x="3408" y="2177"/>
                  </a:moveTo>
                  <a:lnTo>
                    <a:pt x="3408" y="2177"/>
                  </a:lnTo>
                  <a:lnTo>
                    <a:pt x="3520" y="2641"/>
                  </a:lnTo>
                  <a:lnTo>
                    <a:pt x="3584" y="3073"/>
                  </a:lnTo>
                  <a:lnTo>
                    <a:pt x="3632" y="3505"/>
                  </a:lnTo>
                  <a:lnTo>
                    <a:pt x="3648" y="3921"/>
                  </a:lnTo>
                  <a:lnTo>
                    <a:pt x="3648" y="4321"/>
                  </a:lnTo>
                  <a:lnTo>
                    <a:pt x="3600" y="4705"/>
                  </a:lnTo>
                  <a:lnTo>
                    <a:pt x="3552" y="5089"/>
                  </a:lnTo>
                  <a:lnTo>
                    <a:pt x="3472" y="5457"/>
                  </a:lnTo>
                  <a:lnTo>
                    <a:pt x="3376" y="5809"/>
                  </a:lnTo>
                  <a:lnTo>
                    <a:pt x="3264" y="6145"/>
                  </a:lnTo>
                  <a:lnTo>
                    <a:pt x="3136" y="6481"/>
                  </a:lnTo>
                  <a:lnTo>
                    <a:pt x="2992" y="6817"/>
                  </a:lnTo>
                  <a:lnTo>
                    <a:pt x="2832" y="7121"/>
                  </a:lnTo>
                  <a:lnTo>
                    <a:pt x="2656" y="7425"/>
                  </a:lnTo>
                  <a:lnTo>
                    <a:pt x="2480" y="7729"/>
                  </a:lnTo>
                  <a:lnTo>
                    <a:pt x="2304" y="8001"/>
                  </a:lnTo>
                  <a:lnTo>
                    <a:pt x="1936" y="8561"/>
                  </a:lnTo>
                  <a:lnTo>
                    <a:pt x="1552" y="9073"/>
                  </a:lnTo>
                  <a:lnTo>
                    <a:pt x="1184" y="9569"/>
                  </a:lnTo>
                  <a:lnTo>
                    <a:pt x="848" y="10033"/>
                  </a:lnTo>
                  <a:lnTo>
                    <a:pt x="544" y="10481"/>
                  </a:lnTo>
                  <a:lnTo>
                    <a:pt x="416" y="10689"/>
                  </a:lnTo>
                  <a:lnTo>
                    <a:pt x="288" y="10913"/>
                  </a:lnTo>
                  <a:lnTo>
                    <a:pt x="192" y="11121"/>
                  </a:lnTo>
                  <a:lnTo>
                    <a:pt x="112" y="11329"/>
                  </a:lnTo>
                  <a:lnTo>
                    <a:pt x="64" y="11521"/>
                  </a:lnTo>
                  <a:lnTo>
                    <a:pt x="16" y="11729"/>
                  </a:lnTo>
                  <a:lnTo>
                    <a:pt x="16" y="11729"/>
                  </a:lnTo>
                  <a:lnTo>
                    <a:pt x="0" y="11937"/>
                  </a:lnTo>
                  <a:lnTo>
                    <a:pt x="16" y="12145"/>
                  </a:lnTo>
                  <a:lnTo>
                    <a:pt x="32" y="12385"/>
                  </a:lnTo>
                  <a:lnTo>
                    <a:pt x="64" y="12626"/>
                  </a:lnTo>
                  <a:lnTo>
                    <a:pt x="112" y="12882"/>
                  </a:lnTo>
                  <a:lnTo>
                    <a:pt x="176" y="13154"/>
                  </a:lnTo>
                  <a:lnTo>
                    <a:pt x="320" y="13730"/>
                  </a:lnTo>
                  <a:lnTo>
                    <a:pt x="528" y="14322"/>
                  </a:lnTo>
                  <a:lnTo>
                    <a:pt x="752" y="14930"/>
                  </a:lnTo>
                  <a:lnTo>
                    <a:pt x="992" y="15570"/>
                  </a:lnTo>
                  <a:lnTo>
                    <a:pt x="1248" y="16210"/>
                  </a:lnTo>
                  <a:lnTo>
                    <a:pt x="1776" y="17490"/>
                  </a:lnTo>
                  <a:lnTo>
                    <a:pt x="2032" y="18114"/>
                  </a:lnTo>
                  <a:lnTo>
                    <a:pt x="2256" y="18706"/>
                  </a:lnTo>
                  <a:lnTo>
                    <a:pt x="2464" y="19266"/>
                  </a:lnTo>
                  <a:lnTo>
                    <a:pt x="2624" y="19794"/>
                  </a:lnTo>
                  <a:lnTo>
                    <a:pt x="2736" y="20274"/>
                  </a:lnTo>
                  <a:lnTo>
                    <a:pt x="2784" y="20498"/>
                  </a:lnTo>
                  <a:lnTo>
                    <a:pt x="2800" y="20706"/>
                  </a:lnTo>
                  <a:lnTo>
                    <a:pt x="2800" y="20706"/>
                  </a:lnTo>
                  <a:lnTo>
                    <a:pt x="2816" y="21122"/>
                  </a:lnTo>
                  <a:lnTo>
                    <a:pt x="2816" y="21570"/>
                  </a:lnTo>
                  <a:lnTo>
                    <a:pt x="2800" y="22034"/>
                  </a:lnTo>
                  <a:lnTo>
                    <a:pt x="2768" y="22530"/>
                  </a:lnTo>
                  <a:lnTo>
                    <a:pt x="2672" y="23570"/>
                  </a:lnTo>
                  <a:lnTo>
                    <a:pt x="2576" y="24658"/>
                  </a:lnTo>
                  <a:lnTo>
                    <a:pt x="2544" y="25202"/>
                  </a:lnTo>
                  <a:lnTo>
                    <a:pt x="2528" y="25746"/>
                  </a:lnTo>
                  <a:lnTo>
                    <a:pt x="2512" y="26274"/>
                  </a:lnTo>
                  <a:lnTo>
                    <a:pt x="2528" y="26802"/>
                  </a:lnTo>
                  <a:lnTo>
                    <a:pt x="2560" y="27314"/>
                  </a:lnTo>
                  <a:lnTo>
                    <a:pt x="2624" y="27795"/>
                  </a:lnTo>
                  <a:lnTo>
                    <a:pt x="2672" y="28019"/>
                  </a:lnTo>
                  <a:lnTo>
                    <a:pt x="2736" y="28259"/>
                  </a:lnTo>
                  <a:lnTo>
                    <a:pt x="2800" y="28467"/>
                  </a:lnTo>
                  <a:lnTo>
                    <a:pt x="2864" y="28675"/>
                  </a:lnTo>
                  <a:lnTo>
                    <a:pt x="2864" y="28675"/>
                  </a:lnTo>
                  <a:lnTo>
                    <a:pt x="2960" y="28883"/>
                  </a:lnTo>
                  <a:lnTo>
                    <a:pt x="3056" y="29091"/>
                  </a:lnTo>
                  <a:lnTo>
                    <a:pt x="3168" y="29299"/>
                  </a:lnTo>
                  <a:lnTo>
                    <a:pt x="3296" y="29491"/>
                  </a:lnTo>
                  <a:lnTo>
                    <a:pt x="3440" y="29699"/>
                  </a:lnTo>
                  <a:lnTo>
                    <a:pt x="3584" y="29891"/>
                  </a:lnTo>
                  <a:lnTo>
                    <a:pt x="3744" y="30083"/>
                  </a:lnTo>
                  <a:lnTo>
                    <a:pt x="3920" y="30275"/>
                  </a:lnTo>
                  <a:lnTo>
                    <a:pt x="4096" y="30467"/>
                  </a:lnTo>
                  <a:lnTo>
                    <a:pt x="4288" y="30643"/>
                  </a:lnTo>
                  <a:lnTo>
                    <a:pt x="4688" y="30979"/>
                  </a:lnTo>
                  <a:lnTo>
                    <a:pt x="5120" y="31299"/>
                  </a:lnTo>
                  <a:lnTo>
                    <a:pt x="5569" y="31587"/>
                  </a:lnTo>
                  <a:lnTo>
                    <a:pt x="6049" y="31843"/>
                  </a:lnTo>
                  <a:lnTo>
                    <a:pt x="6289" y="31955"/>
                  </a:lnTo>
                  <a:lnTo>
                    <a:pt x="6529" y="32067"/>
                  </a:lnTo>
                  <a:lnTo>
                    <a:pt x="6769" y="32163"/>
                  </a:lnTo>
                  <a:lnTo>
                    <a:pt x="7009" y="32243"/>
                  </a:lnTo>
                  <a:lnTo>
                    <a:pt x="7249" y="32323"/>
                  </a:lnTo>
                  <a:lnTo>
                    <a:pt x="7505" y="32387"/>
                  </a:lnTo>
                  <a:lnTo>
                    <a:pt x="7745" y="32435"/>
                  </a:lnTo>
                  <a:lnTo>
                    <a:pt x="7985" y="32467"/>
                  </a:lnTo>
                  <a:lnTo>
                    <a:pt x="8225" y="32499"/>
                  </a:lnTo>
                  <a:lnTo>
                    <a:pt x="8449" y="32499"/>
                  </a:lnTo>
                  <a:lnTo>
                    <a:pt x="8689" y="32499"/>
                  </a:lnTo>
                  <a:lnTo>
                    <a:pt x="8913" y="32483"/>
                  </a:lnTo>
                  <a:lnTo>
                    <a:pt x="9137" y="32451"/>
                  </a:lnTo>
                  <a:lnTo>
                    <a:pt x="9361" y="32403"/>
                  </a:lnTo>
                  <a:lnTo>
                    <a:pt x="9361" y="32403"/>
                  </a:lnTo>
                  <a:lnTo>
                    <a:pt x="9569" y="32339"/>
                  </a:lnTo>
                  <a:lnTo>
                    <a:pt x="9761" y="32243"/>
                  </a:lnTo>
                  <a:lnTo>
                    <a:pt x="9969" y="32131"/>
                  </a:lnTo>
                  <a:lnTo>
                    <a:pt x="10145" y="32003"/>
                  </a:lnTo>
                  <a:lnTo>
                    <a:pt x="10321" y="31843"/>
                  </a:lnTo>
                  <a:lnTo>
                    <a:pt x="10497" y="31683"/>
                  </a:lnTo>
                  <a:lnTo>
                    <a:pt x="10657" y="31491"/>
                  </a:lnTo>
                  <a:lnTo>
                    <a:pt x="10801" y="31283"/>
                  </a:lnTo>
                  <a:lnTo>
                    <a:pt x="10961" y="31075"/>
                  </a:lnTo>
                  <a:lnTo>
                    <a:pt x="11089" y="30835"/>
                  </a:lnTo>
                  <a:lnTo>
                    <a:pt x="11217" y="30595"/>
                  </a:lnTo>
                  <a:lnTo>
                    <a:pt x="11345" y="30355"/>
                  </a:lnTo>
                  <a:lnTo>
                    <a:pt x="11457" y="30099"/>
                  </a:lnTo>
                  <a:lnTo>
                    <a:pt x="11569" y="29827"/>
                  </a:lnTo>
                  <a:lnTo>
                    <a:pt x="11777" y="29267"/>
                  </a:lnTo>
                  <a:lnTo>
                    <a:pt x="11937" y="28707"/>
                  </a:lnTo>
                  <a:lnTo>
                    <a:pt x="12097" y="28131"/>
                  </a:lnTo>
                  <a:lnTo>
                    <a:pt x="12209" y="27571"/>
                  </a:lnTo>
                  <a:lnTo>
                    <a:pt x="12305" y="27026"/>
                  </a:lnTo>
                  <a:lnTo>
                    <a:pt x="12385" y="26498"/>
                  </a:lnTo>
                  <a:lnTo>
                    <a:pt x="12433" y="26018"/>
                  </a:lnTo>
                  <a:lnTo>
                    <a:pt x="12465" y="25570"/>
                  </a:lnTo>
                  <a:lnTo>
                    <a:pt x="12481" y="25186"/>
                  </a:lnTo>
                  <a:lnTo>
                    <a:pt x="12481" y="25186"/>
                  </a:lnTo>
                  <a:lnTo>
                    <a:pt x="12465" y="24994"/>
                  </a:lnTo>
                  <a:lnTo>
                    <a:pt x="12433" y="24722"/>
                  </a:lnTo>
                  <a:lnTo>
                    <a:pt x="12337" y="24050"/>
                  </a:lnTo>
                  <a:lnTo>
                    <a:pt x="12177" y="23170"/>
                  </a:lnTo>
                  <a:lnTo>
                    <a:pt x="12001" y="22130"/>
                  </a:lnTo>
                  <a:lnTo>
                    <a:pt x="11777" y="20946"/>
                  </a:lnTo>
                  <a:lnTo>
                    <a:pt x="11569" y="19634"/>
                  </a:lnTo>
                  <a:lnTo>
                    <a:pt x="11345" y="18226"/>
                  </a:lnTo>
                  <a:lnTo>
                    <a:pt x="11153" y="16738"/>
                  </a:lnTo>
                  <a:lnTo>
                    <a:pt x="11073" y="15986"/>
                  </a:lnTo>
                  <a:lnTo>
                    <a:pt x="10993" y="15218"/>
                  </a:lnTo>
                  <a:lnTo>
                    <a:pt x="10929" y="14434"/>
                  </a:lnTo>
                  <a:lnTo>
                    <a:pt x="10881" y="13650"/>
                  </a:lnTo>
                  <a:lnTo>
                    <a:pt x="10849" y="12882"/>
                  </a:lnTo>
                  <a:lnTo>
                    <a:pt x="10833" y="12097"/>
                  </a:lnTo>
                  <a:lnTo>
                    <a:pt x="10833" y="11313"/>
                  </a:lnTo>
                  <a:lnTo>
                    <a:pt x="10849" y="10561"/>
                  </a:lnTo>
                  <a:lnTo>
                    <a:pt x="10897" y="9793"/>
                  </a:lnTo>
                  <a:lnTo>
                    <a:pt x="10961" y="9057"/>
                  </a:lnTo>
                  <a:lnTo>
                    <a:pt x="11057" y="8337"/>
                  </a:lnTo>
                  <a:lnTo>
                    <a:pt x="11185" y="7633"/>
                  </a:lnTo>
                  <a:lnTo>
                    <a:pt x="11345" y="6945"/>
                  </a:lnTo>
                  <a:lnTo>
                    <a:pt x="11425" y="6625"/>
                  </a:lnTo>
                  <a:lnTo>
                    <a:pt x="11521" y="6289"/>
                  </a:lnTo>
                  <a:lnTo>
                    <a:pt x="11633" y="5969"/>
                  </a:lnTo>
                  <a:lnTo>
                    <a:pt x="11745" y="5665"/>
                  </a:lnTo>
                  <a:lnTo>
                    <a:pt x="11857" y="5361"/>
                  </a:lnTo>
                  <a:lnTo>
                    <a:pt x="11985" y="5073"/>
                  </a:lnTo>
                  <a:lnTo>
                    <a:pt x="11985" y="5073"/>
                  </a:lnTo>
                  <a:lnTo>
                    <a:pt x="12113" y="4785"/>
                  </a:lnTo>
                  <a:lnTo>
                    <a:pt x="12225" y="4513"/>
                  </a:lnTo>
                  <a:lnTo>
                    <a:pt x="12321" y="4241"/>
                  </a:lnTo>
                  <a:lnTo>
                    <a:pt x="12401" y="3985"/>
                  </a:lnTo>
                  <a:lnTo>
                    <a:pt x="12449" y="3745"/>
                  </a:lnTo>
                  <a:lnTo>
                    <a:pt x="12497" y="3505"/>
                  </a:lnTo>
                  <a:lnTo>
                    <a:pt x="12529" y="3265"/>
                  </a:lnTo>
                  <a:lnTo>
                    <a:pt x="12545" y="3041"/>
                  </a:lnTo>
                  <a:lnTo>
                    <a:pt x="12545" y="2833"/>
                  </a:lnTo>
                  <a:lnTo>
                    <a:pt x="12545" y="2625"/>
                  </a:lnTo>
                  <a:lnTo>
                    <a:pt x="12513" y="2417"/>
                  </a:lnTo>
                  <a:lnTo>
                    <a:pt x="12481" y="2241"/>
                  </a:lnTo>
                  <a:lnTo>
                    <a:pt x="12433" y="2049"/>
                  </a:lnTo>
                  <a:lnTo>
                    <a:pt x="12369" y="1873"/>
                  </a:lnTo>
                  <a:lnTo>
                    <a:pt x="12289" y="1713"/>
                  </a:lnTo>
                  <a:lnTo>
                    <a:pt x="12209" y="1553"/>
                  </a:lnTo>
                  <a:lnTo>
                    <a:pt x="12113" y="1409"/>
                  </a:lnTo>
                  <a:lnTo>
                    <a:pt x="12017" y="1265"/>
                  </a:lnTo>
                  <a:lnTo>
                    <a:pt x="11905" y="1137"/>
                  </a:lnTo>
                  <a:lnTo>
                    <a:pt x="11777" y="1009"/>
                  </a:lnTo>
                  <a:lnTo>
                    <a:pt x="11649" y="897"/>
                  </a:lnTo>
                  <a:lnTo>
                    <a:pt x="11505" y="785"/>
                  </a:lnTo>
                  <a:lnTo>
                    <a:pt x="11345" y="673"/>
                  </a:lnTo>
                  <a:lnTo>
                    <a:pt x="11201" y="577"/>
                  </a:lnTo>
                  <a:lnTo>
                    <a:pt x="11025" y="497"/>
                  </a:lnTo>
                  <a:lnTo>
                    <a:pt x="10865" y="417"/>
                  </a:lnTo>
                  <a:lnTo>
                    <a:pt x="10497" y="273"/>
                  </a:lnTo>
                  <a:lnTo>
                    <a:pt x="10113" y="161"/>
                  </a:lnTo>
                  <a:lnTo>
                    <a:pt x="9713" y="81"/>
                  </a:lnTo>
                  <a:lnTo>
                    <a:pt x="9297" y="33"/>
                  </a:lnTo>
                  <a:lnTo>
                    <a:pt x="8865" y="1"/>
                  </a:lnTo>
                  <a:lnTo>
                    <a:pt x="8417" y="1"/>
                  </a:lnTo>
                  <a:lnTo>
                    <a:pt x="7969" y="33"/>
                  </a:lnTo>
                  <a:lnTo>
                    <a:pt x="7521" y="81"/>
                  </a:lnTo>
                  <a:lnTo>
                    <a:pt x="7089" y="145"/>
                  </a:lnTo>
                  <a:lnTo>
                    <a:pt x="6641" y="257"/>
                  </a:lnTo>
                  <a:lnTo>
                    <a:pt x="6209" y="385"/>
                  </a:lnTo>
                  <a:lnTo>
                    <a:pt x="5777" y="529"/>
                  </a:lnTo>
                  <a:lnTo>
                    <a:pt x="5377" y="705"/>
                  </a:lnTo>
                  <a:lnTo>
                    <a:pt x="4976" y="897"/>
                  </a:lnTo>
                  <a:lnTo>
                    <a:pt x="4608" y="1105"/>
                  </a:lnTo>
                  <a:lnTo>
                    <a:pt x="4256" y="1345"/>
                  </a:lnTo>
                  <a:lnTo>
                    <a:pt x="3952" y="1601"/>
                  </a:lnTo>
                  <a:lnTo>
                    <a:pt x="3664" y="1889"/>
                  </a:lnTo>
                  <a:lnTo>
                    <a:pt x="3520" y="2033"/>
                  </a:lnTo>
                  <a:lnTo>
                    <a:pt x="3408" y="2177"/>
                  </a:lnTo>
                  <a:lnTo>
                    <a:pt x="3408" y="2177"/>
                  </a:lnTo>
                  <a:close/>
                </a:path>
              </a:pathLst>
            </a:custGeom>
            <a:solidFill>
              <a:srgbClr val="F9B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449;p34">
              <a:extLst>
                <a:ext uri="{FF2B5EF4-FFF2-40B4-BE49-F238E27FC236}">
                  <a16:creationId xmlns:a16="http://schemas.microsoft.com/office/drawing/2014/main" id="{5BB563B8-3DF5-53E0-0220-A2B7C3420D77}"/>
                </a:ext>
              </a:extLst>
            </p:cNvPr>
            <p:cNvSpPr/>
            <p:nvPr/>
          </p:nvSpPr>
          <p:spPr>
            <a:xfrm>
              <a:off x="8349991" y="4091973"/>
              <a:ext cx="89860" cy="202979"/>
            </a:xfrm>
            <a:custGeom>
              <a:avLst/>
              <a:gdLst/>
              <a:ahLst/>
              <a:cxnLst/>
              <a:rect l="l" t="t" r="r" b="b"/>
              <a:pathLst>
                <a:path w="12737" h="28771" extrusionOk="0">
                  <a:moveTo>
                    <a:pt x="960" y="2849"/>
                  </a:moveTo>
                  <a:lnTo>
                    <a:pt x="960" y="2849"/>
                  </a:lnTo>
                  <a:lnTo>
                    <a:pt x="1104" y="3505"/>
                  </a:lnTo>
                  <a:lnTo>
                    <a:pt x="1264" y="4193"/>
                  </a:lnTo>
                  <a:lnTo>
                    <a:pt x="1552" y="5649"/>
                  </a:lnTo>
                  <a:lnTo>
                    <a:pt x="1824" y="7153"/>
                  </a:lnTo>
                  <a:lnTo>
                    <a:pt x="2064" y="8625"/>
                  </a:lnTo>
                  <a:lnTo>
                    <a:pt x="2256" y="10049"/>
                  </a:lnTo>
                  <a:lnTo>
                    <a:pt x="2400" y="11329"/>
                  </a:lnTo>
                  <a:lnTo>
                    <a:pt x="2448" y="11905"/>
                  </a:lnTo>
                  <a:lnTo>
                    <a:pt x="2496" y="12434"/>
                  </a:lnTo>
                  <a:lnTo>
                    <a:pt x="2512" y="12898"/>
                  </a:lnTo>
                  <a:lnTo>
                    <a:pt x="2512" y="13282"/>
                  </a:lnTo>
                  <a:lnTo>
                    <a:pt x="2512" y="13282"/>
                  </a:lnTo>
                  <a:lnTo>
                    <a:pt x="2496" y="13474"/>
                  </a:lnTo>
                  <a:lnTo>
                    <a:pt x="2464" y="13682"/>
                  </a:lnTo>
                  <a:lnTo>
                    <a:pt x="2384" y="14194"/>
                  </a:lnTo>
                  <a:lnTo>
                    <a:pt x="2240" y="14770"/>
                  </a:lnTo>
                  <a:lnTo>
                    <a:pt x="2080" y="15426"/>
                  </a:lnTo>
                  <a:lnTo>
                    <a:pt x="1648" y="16882"/>
                  </a:lnTo>
                  <a:lnTo>
                    <a:pt x="1168" y="18450"/>
                  </a:lnTo>
                  <a:lnTo>
                    <a:pt x="704" y="20050"/>
                  </a:lnTo>
                  <a:lnTo>
                    <a:pt x="496" y="20818"/>
                  </a:lnTo>
                  <a:lnTo>
                    <a:pt x="320" y="21570"/>
                  </a:lnTo>
                  <a:lnTo>
                    <a:pt x="176" y="22258"/>
                  </a:lnTo>
                  <a:lnTo>
                    <a:pt x="64" y="22898"/>
                  </a:lnTo>
                  <a:lnTo>
                    <a:pt x="32" y="23186"/>
                  </a:lnTo>
                  <a:lnTo>
                    <a:pt x="16" y="23458"/>
                  </a:lnTo>
                  <a:lnTo>
                    <a:pt x="0" y="23714"/>
                  </a:lnTo>
                  <a:lnTo>
                    <a:pt x="16" y="23938"/>
                  </a:lnTo>
                  <a:lnTo>
                    <a:pt x="16" y="23938"/>
                  </a:lnTo>
                  <a:lnTo>
                    <a:pt x="48" y="24162"/>
                  </a:lnTo>
                  <a:lnTo>
                    <a:pt x="96" y="24386"/>
                  </a:lnTo>
                  <a:lnTo>
                    <a:pt x="176" y="24610"/>
                  </a:lnTo>
                  <a:lnTo>
                    <a:pt x="288" y="24834"/>
                  </a:lnTo>
                  <a:lnTo>
                    <a:pt x="400" y="25058"/>
                  </a:lnTo>
                  <a:lnTo>
                    <a:pt x="544" y="25282"/>
                  </a:lnTo>
                  <a:lnTo>
                    <a:pt x="704" y="25490"/>
                  </a:lnTo>
                  <a:lnTo>
                    <a:pt x="880" y="25714"/>
                  </a:lnTo>
                  <a:lnTo>
                    <a:pt x="1072" y="25938"/>
                  </a:lnTo>
                  <a:lnTo>
                    <a:pt x="1280" y="26146"/>
                  </a:lnTo>
                  <a:lnTo>
                    <a:pt x="1504" y="26354"/>
                  </a:lnTo>
                  <a:lnTo>
                    <a:pt x="1744" y="26562"/>
                  </a:lnTo>
                  <a:lnTo>
                    <a:pt x="1984" y="26754"/>
                  </a:lnTo>
                  <a:lnTo>
                    <a:pt x="2240" y="26962"/>
                  </a:lnTo>
                  <a:lnTo>
                    <a:pt x="2512" y="27138"/>
                  </a:lnTo>
                  <a:lnTo>
                    <a:pt x="2784" y="27331"/>
                  </a:lnTo>
                  <a:lnTo>
                    <a:pt x="3056" y="27507"/>
                  </a:lnTo>
                  <a:lnTo>
                    <a:pt x="3344" y="27667"/>
                  </a:lnTo>
                  <a:lnTo>
                    <a:pt x="3632" y="27827"/>
                  </a:lnTo>
                  <a:lnTo>
                    <a:pt x="3920" y="27971"/>
                  </a:lnTo>
                  <a:lnTo>
                    <a:pt x="4208" y="28099"/>
                  </a:lnTo>
                  <a:lnTo>
                    <a:pt x="4512" y="28227"/>
                  </a:lnTo>
                  <a:lnTo>
                    <a:pt x="4800" y="28339"/>
                  </a:lnTo>
                  <a:lnTo>
                    <a:pt x="5088" y="28451"/>
                  </a:lnTo>
                  <a:lnTo>
                    <a:pt x="5376" y="28547"/>
                  </a:lnTo>
                  <a:lnTo>
                    <a:pt x="5664" y="28611"/>
                  </a:lnTo>
                  <a:lnTo>
                    <a:pt x="5936" y="28675"/>
                  </a:lnTo>
                  <a:lnTo>
                    <a:pt x="6208" y="28723"/>
                  </a:lnTo>
                  <a:lnTo>
                    <a:pt x="6464" y="28755"/>
                  </a:lnTo>
                  <a:lnTo>
                    <a:pt x="6720" y="28771"/>
                  </a:lnTo>
                  <a:lnTo>
                    <a:pt x="6960" y="28771"/>
                  </a:lnTo>
                  <a:lnTo>
                    <a:pt x="7200" y="28755"/>
                  </a:lnTo>
                  <a:lnTo>
                    <a:pt x="7200" y="28755"/>
                  </a:lnTo>
                  <a:lnTo>
                    <a:pt x="7424" y="28723"/>
                  </a:lnTo>
                  <a:lnTo>
                    <a:pt x="7648" y="28675"/>
                  </a:lnTo>
                  <a:lnTo>
                    <a:pt x="7889" y="28611"/>
                  </a:lnTo>
                  <a:lnTo>
                    <a:pt x="8129" y="28531"/>
                  </a:lnTo>
                  <a:lnTo>
                    <a:pt x="8369" y="28435"/>
                  </a:lnTo>
                  <a:lnTo>
                    <a:pt x="8609" y="28339"/>
                  </a:lnTo>
                  <a:lnTo>
                    <a:pt x="8849" y="28211"/>
                  </a:lnTo>
                  <a:lnTo>
                    <a:pt x="9073" y="28083"/>
                  </a:lnTo>
                  <a:lnTo>
                    <a:pt x="9313" y="27939"/>
                  </a:lnTo>
                  <a:lnTo>
                    <a:pt x="9553" y="27779"/>
                  </a:lnTo>
                  <a:lnTo>
                    <a:pt x="10017" y="27443"/>
                  </a:lnTo>
                  <a:lnTo>
                    <a:pt x="10465" y="27090"/>
                  </a:lnTo>
                  <a:lnTo>
                    <a:pt x="10881" y="26690"/>
                  </a:lnTo>
                  <a:lnTo>
                    <a:pt x="11265" y="26274"/>
                  </a:lnTo>
                  <a:lnTo>
                    <a:pt x="11633" y="25842"/>
                  </a:lnTo>
                  <a:lnTo>
                    <a:pt x="11793" y="25618"/>
                  </a:lnTo>
                  <a:lnTo>
                    <a:pt x="11953" y="25410"/>
                  </a:lnTo>
                  <a:lnTo>
                    <a:pt x="12097" y="25186"/>
                  </a:lnTo>
                  <a:lnTo>
                    <a:pt x="12225" y="24962"/>
                  </a:lnTo>
                  <a:lnTo>
                    <a:pt x="12337" y="24738"/>
                  </a:lnTo>
                  <a:lnTo>
                    <a:pt x="12449" y="24514"/>
                  </a:lnTo>
                  <a:lnTo>
                    <a:pt x="12529" y="24306"/>
                  </a:lnTo>
                  <a:lnTo>
                    <a:pt x="12609" y="24082"/>
                  </a:lnTo>
                  <a:lnTo>
                    <a:pt x="12657" y="23874"/>
                  </a:lnTo>
                  <a:lnTo>
                    <a:pt x="12705" y="23666"/>
                  </a:lnTo>
                  <a:lnTo>
                    <a:pt x="12737" y="23474"/>
                  </a:lnTo>
                  <a:lnTo>
                    <a:pt x="12737" y="23266"/>
                  </a:lnTo>
                  <a:lnTo>
                    <a:pt x="12737" y="23266"/>
                  </a:lnTo>
                  <a:lnTo>
                    <a:pt x="12721" y="22882"/>
                  </a:lnTo>
                  <a:lnTo>
                    <a:pt x="12657" y="22450"/>
                  </a:lnTo>
                  <a:lnTo>
                    <a:pt x="12577" y="22018"/>
                  </a:lnTo>
                  <a:lnTo>
                    <a:pt x="12465" y="21570"/>
                  </a:lnTo>
                  <a:lnTo>
                    <a:pt x="12353" y="21106"/>
                  </a:lnTo>
                  <a:lnTo>
                    <a:pt x="12209" y="20642"/>
                  </a:lnTo>
                  <a:lnTo>
                    <a:pt x="11905" y="19682"/>
                  </a:lnTo>
                  <a:lnTo>
                    <a:pt x="11601" y="18738"/>
                  </a:lnTo>
                  <a:lnTo>
                    <a:pt x="11329" y="17826"/>
                  </a:lnTo>
                  <a:lnTo>
                    <a:pt x="11217" y="17394"/>
                  </a:lnTo>
                  <a:lnTo>
                    <a:pt x="11121" y="16978"/>
                  </a:lnTo>
                  <a:lnTo>
                    <a:pt x="11057" y="16594"/>
                  </a:lnTo>
                  <a:lnTo>
                    <a:pt x="11009" y="16210"/>
                  </a:lnTo>
                  <a:lnTo>
                    <a:pt x="11009" y="16210"/>
                  </a:lnTo>
                  <a:lnTo>
                    <a:pt x="10993" y="16018"/>
                  </a:lnTo>
                  <a:lnTo>
                    <a:pt x="10961" y="15794"/>
                  </a:lnTo>
                  <a:lnTo>
                    <a:pt x="10865" y="15282"/>
                  </a:lnTo>
                  <a:lnTo>
                    <a:pt x="10721" y="14642"/>
                  </a:lnTo>
                  <a:lnTo>
                    <a:pt x="10545" y="13922"/>
                  </a:lnTo>
                  <a:lnTo>
                    <a:pt x="10097" y="12273"/>
                  </a:lnTo>
                  <a:lnTo>
                    <a:pt x="9601" y="10401"/>
                  </a:lnTo>
                  <a:lnTo>
                    <a:pt x="9345" y="9425"/>
                  </a:lnTo>
                  <a:lnTo>
                    <a:pt x="9105" y="8417"/>
                  </a:lnTo>
                  <a:lnTo>
                    <a:pt x="8865" y="7393"/>
                  </a:lnTo>
                  <a:lnTo>
                    <a:pt x="8657" y="6385"/>
                  </a:lnTo>
                  <a:lnTo>
                    <a:pt x="8481" y="5393"/>
                  </a:lnTo>
                  <a:lnTo>
                    <a:pt x="8353" y="4433"/>
                  </a:lnTo>
                  <a:lnTo>
                    <a:pt x="8305" y="3953"/>
                  </a:lnTo>
                  <a:lnTo>
                    <a:pt x="8257" y="3505"/>
                  </a:lnTo>
                  <a:lnTo>
                    <a:pt x="8241" y="3057"/>
                  </a:lnTo>
                  <a:lnTo>
                    <a:pt x="8225" y="2625"/>
                  </a:lnTo>
                  <a:lnTo>
                    <a:pt x="8225" y="2625"/>
                  </a:lnTo>
                  <a:lnTo>
                    <a:pt x="8209" y="2417"/>
                  </a:lnTo>
                  <a:lnTo>
                    <a:pt x="8193" y="2209"/>
                  </a:lnTo>
                  <a:lnTo>
                    <a:pt x="8161" y="2017"/>
                  </a:lnTo>
                  <a:lnTo>
                    <a:pt x="8129" y="1841"/>
                  </a:lnTo>
                  <a:lnTo>
                    <a:pt x="8081" y="1681"/>
                  </a:lnTo>
                  <a:lnTo>
                    <a:pt x="8033" y="1521"/>
                  </a:lnTo>
                  <a:lnTo>
                    <a:pt x="7969" y="1361"/>
                  </a:lnTo>
                  <a:lnTo>
                    <a:pt x="7889" y="1217"/>
                  </a:lnTo>
                  <a:lnTo>
                    <a:pt x="7809" y="1089"/>
                  </a:lnTo>
                  <a:lnTo>
                    <a:pt x="7729" y="961"/>
                  </a:lnTo>
                  <a:lnTo>
                    <a:pt x="7632" y="849"/>
                  </a:lnTo>
                  <a:lnTo>
                    <a:pt x="7520" y="737"/>
                  </a:lnTo>
                  <a:lnTo>
                    <a:pt x="7408" y="641"/>
                  </a:lnTo>
                  <a:lnTo>
                    <a:pt x="7296" y="545"/>
                  </a:lnTo>
                  <a:lnTo>
                    <a:pt x="7056" y="385"/>
                  </a:lnTo>
                  <a:lnTo>
                    <a:pt x="6784" y="241"/>
                  </a:lnTo>
                  <a:lnTo>
                    <a:pt x="6496" y="145"/>
                  </a:lnTo>
                  <a:lnTo>
                    <a:pt x="6192" y="65"/>
                  </a:lnTo>
                  <a:lnTo>
                    <a:pt x="5872" y="17"/>
                  </a:lnTo>
                  <a:lnTo>
                    <a:pt x="5552" y="1"/>
                  </a:lnTo>
                  <a:lnTo>
                    <a:pt x="5216" y="1"/>
                  </a:lnTo>
                  <a:lnTo>
                    <a:pt x="4880" y="33"/>
                  </a:lnTo>
                  <a:lnTo>
                    <a:pt x="4528" y="65"/>
                  </a:lnTo>
                  <a:lnTo>
                    <a:pt x="4192" y="145"/>
                  </a:lnTo>
                  <a:lnTo>
                    <a:pt x="3856" y="225"/>
                  </a:lnTo>
                  <a:lnTo>
                    <a:pt x="3520" y="337"/>
                  </a:lnTo>
                  <a:lnTo>
                    <a:pt x="3200" y="449"/>
                  </a:lnTo>
                  <a:lnTo>
                    <a:pt x="2880" y="593"/>
                  </a:lnTo>
                  <a:lnTo>
                    <a:pt x="2592" y="753"/>
                  </a:lnTo>
                  <a:lnTo>
                    <a:pt x="2304" y="913"/>
                  </a:lnTo>
                  <a:lnTo>
                    <a:pt x="2048" y="1089"/>
                  </a:lnTo>
                  <a:lnTo>
                    <a:pt x="1792" y="1281"/>
                  </a:lnTo>
                  <a:lnTo>
                    <a:pt x="1584" y="1489"/>
                  </a:lnTo>
                  <a:lnTo>
                    <a:pt x="1392" y="1697"/>
                  </a:lnTo>
                  <a:lnTo>
                    <a:pt x="1232" y="1921"/>
                  </a:lnTo>
                  <a:lnTo>
                    <a:pt x="1104" y="2145"/>
                  </a:lnTo>
                  <a:lnTo>
                    <a:pt x="1024" y="2369"/>
                  </a:lnTo>
                  <a:lnTo>
                    <a:pt x="992" y="2497"/>
                  </a:lnTo>
                  <a:lnTo>
                    <a:pt x="960" y="2609"/>
                  </a:lnTo>
                  <a:lnTo>
                    <a:pt x="960" y="2737"/>
                  </a:lnTo>
                  <a:lnTo>
                    <a:pt x="960" y="2849"/>
                  </a:lnTo>
                  <a:lnTo>
                    <a:pt x="960" y="2849"/>
                  </a:lnTo>
                  <a:close/>
                </a:path>
              </a:pathLst>
            </a:custGeom>
            <a:solidFill>
              <a:srgbClr val="F9B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450;p34">
              <a:extLst>
                <a:ext uri="{FF2B5EF4-FFF2-40B4-BE49-F238E27FC236}">
                  <a16:creationId xmlns:a16="http://schemas.microsoft.com/office/drawing/2014/main" id="{4396FE5C-FF9A-9194-0BCA-D48C99D80858}"/>
                </a:ext>
              </a:extLst>
            </p:cNvPr>
            <p:cNvSpPr/>
            <p:nvPr/>
          </p:nvSpPr>
          <p:spPr>
            <a:xfrm>
              <a:off x="8158309" y="3257758"/>
              <a:ext cx="248244" cy="361929"/>
            </a:xfrm>
            <a:custGeom>
              <a:avLst/>
              <a:gdLst/>
              <a:ahLst/>
              <a:cxnLst/>
              <a:rect l="l" t="t" r="r" b="b"/>
              <a:pathLst>
                <a:path w="35187" h="51301" extrusionOk="0">
                  <a:moveTo>
                    <a:pt x="9937" y="2865"/>
                  </a:moveTo>
                  <a:lnTo>
                    <a:pt x="9937" y="2865"/>
                  </a:lnTo>
                  <a:lnTo>
                    <a:pt x="9633" y="3041"/>
                  </a:lnTo>
                  <a:lnTo>
                    <a:pt x="9329" y="3217"/>
                  </a:lnTo>
                  <a:lnTo>
                    <a:pt x="9025" y="3441"/>
                  </a:lnTo>
                  <a:lnTo>
                    <a:pt x="8721" y="3681"/>
                  </a:lnTo>
                  <a:lnTo>
                    <a:pt x="8417" y="3953"/>
                  </a:lnTo>
                  <a:lnTo>
                    <a:pt x="8129" y="4241"/>
                  </a:lnTo>
                  <a:lnTo>
                    <a:pt x="7825" y="4561"/>
                  </a:lnTo>
                  <a:lnTo>
                    <a:pt x="7537" y="4897"/>
                  </a:lnTo>
                  <a:lnTo>
                    <a:pt x="7249" y="5249"/>
                  </a:lnTo>
                  <a:lnTo>
                    <a:pt x="6961" y="5633"/>
                  </a:lnTo>
                  <a:lnTo>
                    <a:pt x="6673" y="6033"/>
                  </a:lnTo>
                  <a:lnTo>
                    <a:pt x="6385" y="6465"/>
                  </a:lnTo>
                  <a:lnTo>
                    <a:pt x="6113" y="6913"/>
                  </a:lnTo>
                  <a:lnTo>
                    <a:pt x="5841" y="7361"/>
                  </a:lnTo>
                  <a:lnTo>
                    <a:pt x="5569" y="7841"/>
                  </a:lnTo>
                  <a:lnTo>
                    <a:pt x="5297" y="8337"/>
                  </a:lnTo>
                  <a:lnTo>
                    <a:pt x="5041" y="8849"/>
                  </a:lnTo>
                  <a:lnTo>
                    <a:pt x="4785" y="9377"/>
                  </a:lnTo>
                  <a:lnTo>
                    <a:pt x="4529" y="9921"/>
                  </a:lnTo>
                  <a:lnTo>
                    <a:pt x="4273" y="10481"/>
                  </a:lnTo>
                  <a:lnTo>
                    <a:pt x="4033" y="11058"/>
                  </a:lnTo>
                  <a:lnTo>
                    <a:pt x="3793" y="11634"/>
                  </a:lnTo>
                  <a:lnTo>
                    <a:pt x="3328" y="12834"/>
                  </a:lnTo>
                  <a:lnTo>
                    <a:pt x="2896" y="14082"/>
                  </a:lnTo>
                  <a:lnTo>
                    <a:pt x="2480" y="15362"/>
                  </a:lnTo>
                  <a:lnTo>
                    <a:pt x="2080" y="16674"/>
                  </a:lnTo>
                  <a:lnTo>
                    <a:pt x="1728" y="18018"/>
                  </a:lnTo>
                  <a:lnTo>
                    <a:pt x="1392" y="19362"/>
                  </a:lnTo>
                  <a:lnTo>
                    <a:pt x="1104" y="20738"/>
                  </a:lnTo>
                  <a:lnTo>
                    <a:pt x="832" y="22114"/>
                  </a:lnTo>
                  <a:lnTo>
                    <a:pt x="592" y="23490"/>
                  </a:lnTo>
                  <a:lnTo>
                    <a:pt x="400" y="24866"/>
                  </a:lnTo>
                  <a:lnTo>
                    <a:pt x="240" y="26227"/>
                  </a:lnTo>
                  <a:lnTo>
                    <a:pt x="112" y="27571"/>
                  </a:lnTo>
                  <a:lnTo>
                    <a:pt x="64" y="28227"/>
                  </a:lnTo>
                  <a:lnTo>
                    <a:pt x="32" y="28883"/>
                  </a:lnTo>
                  <a:lnTo>
                    <a:pt x="16" y="29539"/>
                  </a:lnTo>
                  <a:lnTo>
                    <a:pt x="0" y="30179"/>
                  </a:lnTo>
                  <a:lnTo>
                    <a:pt x="0" y="30819"/>
                  </a:lnTo>
                  <a:lnTo>
                    <a:pt x="0" y="31443"/>
                  </a:lnTo>
                  <a:lnTo>
                    <a:pt x="16" y="32051"/>
                  </a:lnTo>
                  <a:lnTo>
                    <a:pt x="48" y="32659"/>
                  </a:lnTo>
                  <a:lnTo>
                    <a:pt x="96" y="33251"/>
                  </a:lnTo>
                  <a:lnTo>
                    <a:pt x="144" y="33843"/>
                  </a:lnTo>
                  <a:lnTo>
                    <a:pt x="208" y="34403"/>
                  </a:lnTo>
                  <a:lnTo>
                    <a:pt x="288" y="34963"/>
                  </a:lnTo>
                  <a:lnTo>
                    <a:pt x="384" y="35507"/>
                  </a:lnTo>
                  <a:lnTo>
                    <a:pt x="480" y="36019"/>
                  </a:lnTo>
                  <a:lnTo>
                    <a:pt x="608" y="36531"/>
                  </a:lnTo>
                  <a:lnTo>
                    <a:pt x="736" y="37027"/>
                  </a:lnTo>
                  <a:lnTo>
                    <a:pt x="880" y="37507"/>
                  </a:lnTo>
                  <a:lnTo>
                    <a:pt x="1024" y="37971"/>
                  </a:lnTo>
                  <a:lnTo>
                    <a:pt x="1024" y="37971"/>
                  </a:lnTo>
                  <a:lnTo>
                    <a:pt x="1200" y="38403"/>
                  </a:lnTo>
                  <a:lnTo>
                    <a:pt x="1376" y="38851"/>
                  </a:lnTo>
                  <a:lnTo>
                    <a:pt x="1568" y="39283"/>
                  </a:lnTo>
                  <a:lnTo>
                    <a:pt x="1776" y="39715"/>
                  </a:lnTo>
                  <a:lnTo>
                    <a:pt x="1984" y="40131"/>
                  </a:lnTo>
                  <a:lnTo>
                    <a:pt x="2208" y="40547"/>
                  </a:lnTo>
                  <a:lnTo>
                    <a:pt x="2432" y="40964"/>
                  </a:lnTo>
                  <a:lnTo>
                    <a:pt x="2672" y="41364"/>
                  </a:lnTo>
                  <a:lnTo>
                    <a:pt x="2928" y="41764"/>
                  </a:lnTo>
                  <a:lnTo>
                    <a:pt x="3184" y="42148"/>
                  </a:lnTo>
                  <a:lnTo>
                    <a:pt x="3457" y="42532"/>
                  </a:lnTo>
                  <a:lnTo>
                    <a:pt x="3745" y="42900"/>
                  </a:lnTo>
                  <a:lnTo>
                    <a:pt x="4033" y="43284"/>
                  </a:lnTo>
                  <a:lnTo>
                    <a:pt x="4321" y="43636"/>
                  </a:lnTo>
                  <a:lnTo>
                    <a:pt x="4625" y="43988"/>
                  </a:lnTo>
                  <a:lnTo>
                    <a:pt x="4929" y="44340"/>
                  </a:lnTo>
                  <a:lnTo>
                    <a:pt x="5249" y="44676"/>
                  </a:lnTo>
                  <a:lnTo>
                    <a:pt x="5569" y="45012"/>
                  </a:lnTo>
                  <a:lnTo>
                    <a:pt x="5905" y="45348"/>
                  </a:lnTo>
                  <a:lnTo>
                    <a:pt x="6241" y="45668"/>
                  </a:lnTo>
                  <a:lnTo>
                    <a:pt x="6577" y="45972"/>
                  </a:lnTo>
                  <a:lnTo>
                    <a:pt x="6929" y="46276"/>
                  </a:lnTo>
                  <a:lnTo>
                    <a:pt x="7633" y="46852"/>
                  </a:lnTo>
                  <a:lnTo>
                    <a:pt x="8369" y="47412"/>
                  </a:lnTo>
                  <a:lnTo>
                    <a:pt x="9121" y="47924"/>
                  </a:lnTo>
                  <a:lnTo>
                    <a:pt x="9889" y="48404"/>
                  </a:lnTo>
                  <a:lnTo>
                    <a:pt x="10657" y="48852"/>
                  </a:lnTo>
                  <a:lnTo>
                    <a:pt x="11441" y="49268"/>
                  </a:lnTo>
                  <a:lnTo>
                    <a:pt x="12241" y="49652"/>
                  </a:lnTo>
                  <a:lnTo>
                    <a:pt x="13041" y="49988"/>
                  </a:lnTo>
                  <a:lnTo>
                    <a:pt x="13841" y="50292"/>
                  </a:lnTo>
                  <a:lnTo>
                    <a:pt x="14657" y="50564"/>
                  </a:lnTo>
                  <a:lnTo>
                    <a:pt x="15457" y="50788"/>
                  </a:lnTo>
                  <a:lnTo>
                    <a:pt x="16257" y="50964"/>
                  </a:lnTo>
                  <a:lnTo>
                    <a:pt x="16657" y="51044"/>
                  </a:lnTo>
                  <a:lnTo>
                    <a:pt x="17057" y="51124"/>
                  </a:lnTo>
                  <a:lnTo>
                    <a:pt x="17457" y="51172"/>
                  </a:lnTo>
                  <a:lnTo>
                    <a:pt x="17857" y="51220"/>
                  </a:lnTo>
                  <a:lnTo>
                    <a:pt x="18241" y="51252"/>
                  </a:lnTo>
                  <a:lnTo>
                    <a:pt x="18625" y="51284"/>
                  </a:lnTo>
                  <a:lnTo>
                    <a:pt x="19009" y="51300"/>
                  </a:lnTo>
                  <a:lnTo>
                    <a:pt x="19394" y="51300"/>
                  </a:lnTo>
                  <a:lnTo>
                    <a:pt x="19778" y="51300"/>
                  </a:lnTo>
                  <a:lnTo>
                    <a:pt x="20162" y="51284"/>
                  </a:lnTo>
                  <a:lnTo>
                    <a:pt x="20530" y="51252"/>
                  </a:lnTo>
                  <a:lnTo>
                    <a:pt x="20898" y="51204"/>
                  </a:lnTo>
                  <a:lnTo>
                    <a:pt x="21250" y="51156"/>
                  </a:lnTo>
                  <a:lnTo>
                    <a:pt x="21618" y="51092"/>
                  </a:lnTo>
                  <a:lnTo>
                    <a:pt x="21970" y="51012"/>
                  </a:lnTo>
                  <a:lnTo>
                    <a:pt x="22306" y="50932"/>
                  </a:lnTo>
                  <a:lnTo>
                    <a:pt x="22658" y="50836"/>
                  </a:lnTo>
                  <a:lnTo>
                    <a:pt x="22978" y="50724"/>
                  </a:lnTo>
                  <a:lnTo>
                    <a:pt x="22978" y="50724"/>
                  </a:lnTo>
                  <a:lnTo>
                    <a:pt x="23234" y="50628"/>
                  </a:lnTo>
                  <a:lnTo>
                    <a:pt x="23490" y="50484"/>
                  </a:lnTo>
                  <a:lnTo>
                    <a:pt x="23746" y="50308"/>
                  </a:lnTo>
                  <a:lnTo>
                    <a:pt x="24018" y="50116"/>
                  </a:lnTo>
                  <a:lnTo>
                    <a:pt x="24290" y="49876"/>
                  </a:lnTo>
                  <a:lnTo>
                    <a:pt x="24562" y="49604"/>
                  </a:lnTo>
                  <a:lnTo>
                    <a:pt x="24850" y="49316"/>
                  </a:lnTo>
                  <a:lnTo>
                    <a:pt x="25138" y="48980"/>
                  </a:lnTo>
                  <a:lnTo>
                    <a:pt x="25426" y="48628"/>
                  </a:lnTo>
                  <a:lnTo>
                    <a:pt x="25714" y="48244"/>
                  </a:lnTo>
                  <a:lnTo>
                    <a:pt x="26002" y="47844"/>
                  </a:lnTo>
                  <a:lnTo>
                    <a:pt x="26306" y="47412"/>
                  </a:lnTo>
                  <a:lnTo>
                    <a:pt x="26594" y="46948"/>
                  </a:lnTo>
                  <a:lnTo>
                    <a:pt x="26898" y="46452"/>
                  </a:lnTo>
                  <a:lnTo>
                    <a:pt x="27202" y="45956"/>
                  </a:lnTo>
                  <a:lnTo>
                    <a:pt x="27506" y="45412"/>
                  </a:lnTo>
                  <a:lnTo>
                    <a:pt x="27794" y="44868"/>
                  </a:lnTo>
                  <a:lnTo>
                    <a:pt x="28098" y="44292"/>
                  </a:lnTo>
                  <a:lnTo>
                    <a:pt x="28402" y="43700"/>
                  </a:lnTo>
                  <a:lnTo>
                    <a:pt x="28706" y="43076"/>
                  </a:lnTo>
                  <a:lnTo>
                    <a:pt x="29282" y="41796"/>
                  </a:lnTo>
                  <a:lnTo>
                    <a:pt x="29874" y="40435"/>
                  </a:lnTo>
                  <a:lnTo>
                    <a:pt x="30434" y="39011"/>
                  </a:lnTo>
                  <a:lnTo>
                    <a:pt x="30994" y="37539"/>
                  </a:lnTo>
                  <a:lnTo>
                    <a:pt x="31522" y="36003"/>
                  </a:lnTo>
                  <a:lnTo>
                    <a:pt x="32034" y="34435"/>
                  </a:lnTo>
                  <a:lnTo>
                    <a:pt x="32514" y="32835"/>
                  </a:lnTo>
                  <a:lnTo>
                    <a:pt x="32978" y="31187"/>
                  </a:lnTo>
                  <a:lnTo>
                    <a:pt x="33186" y="30371"/>
                  </a:lnTo>
                  <a:lnTo>
                    <a:pt x="33394" y="29523"/>
                  </a:lnTo>
                  <a:lnTo>
                    <a:pt x="33586" y="28691"/>
                  </a:lnTo>
                  <a:lnTo>
                    <a:pt x="33778" y="27843"/>
                  </a:lnTo>
                  <a:lnTo>
                    <a:pt x="33954" y="27011"/>
                  </a:lnTo>
                  <a:lnTo>
                    <a:pt x="34130" y="26163"/>
                  </a:lnTo>
                  <a:lnTo>
                    <a:pt x="34274" y="25314"/>
                  </a:lnTo>
                  <a:lnTo>
                    <a:pt x="34434" y="24450"/>
                  </a:lnTo>
                  <a:lnTo>
                    <a:pt x="34562" y="23602"/>
                  </a:lnTo>
                  <a:lnTo>
                    <a:pt x="34690" y="22754"/>
                  </a:lnTo>
                  <a:lnTo>
                    <a:pt x="34802" y="21922"/>
                  </a:lnTo>
                  <a:lnTo>
                    <a:pt x="34899" y="21074"/>
                  </a:lnTo>
                  <a:lnTo>
                    <a:pt x="34979" y="20226"/>
                  </a:lnTo>
                  <a:lnTo>
                    <a:pt x="35043" y="19394"/>
                  </a:lnTo>
                  <a:lnTo>
                    <a:pt x="35107" y="18562"/>
                  </a:lnTo>
                  <a:lnTo>
                    <a:pt x="35155" y="17746"/>
                  </a:lnTo>
                  <a:lnTo>
                    <a:pt x="35171" y="16930"/>
                  </a:lnTo>
                  <a:lnTo>
                    <a:pt x="35187" y="16114"/>
                  </a:lnTo>
                  <a:lnTo>
                    <a:pt x="35187" y="15314"/>
                  </a:lnTo>
                  <a:lnTo>
                    <a:pt x="35171" y="14514"/>
                  </a:lnTo>
                  <a:lnTo>
                    <a:pt x="35123" y="13730"/>
                  </a:lnTo>
                  <a:lnTo>
                    <a:pt x="35075" y="12962"/>
                  </a:lnTo>
                  <a:lnTo>
                    <a:pt x="35011" y="12210"/>
                  </a:lnTo>
                  <a:lnTo>
                    <a:pt x="34915" y="11458"/>
                  </a:lnTo>
                  <a:lnTo>
                    <a:pt x="34818" y="10721"/>
                  </a:lnTo>
                  <a:lnTo>
                    <a:pt x="34690" y="10001"/>
                  </a:lnTo>
                  <a:lnTo>
                    <a:pt x="34546" y="9297"/>
                  </a:lnTo>
                  <a:lnTo>
                    <a:pt x="34386" y="8609"/>
                  </a:lnTo>
                  <a:lnTo>
                    <a:pt x="34386" y="8609"/>
                  </a:lnTo>
                  <a:lnTo>
                    <a:pt x="34274" y="8193"/>
                  </a:lnTo>
                  <a:lnTo>
                    <a:pt x="34146" y="7793"/>
                  </a:lnTo>
                  <a:lnTo>
                    <a:pt x="34018" y="7409"/>
                  </a:lnTo>
                  <a:lnTo>
                    <a:pt x="33858" y="7025"/>
                  </a:lnTo>
                  <a:lnTo>
                    <a:pt x="33698" y="6657"/>
                  </a:lnTo>
                  <a:lnTo>
                    <a:pt x="33538" y="6305"/>
                  </a:lnTo>
                  <a:lnTo>
                    <a:pt x="33346" y="5953"/>
                  </a:lnTo>
                  <a:lnTo>
                    <a:pt x="33154" y="5617"/>
                  </a:lnTo>
                  <a:lnTo>
                    <a:pt x="32946" y="5281"/>
                  </a:lnTo>
                  <a:lnTo>
                    <a:pt x="32722" y="4961"/>
                  </a:lnTo>
                  <a:lnTo>
                    <a:pt x="32498" y="4657"/>
                  </a:lnTo>
                  <a:lnTo>
                    <a:pt x="32258" y="4353"/>
                  </a:lnTo>
                  <a:lnTo>
                    <a:pt x="32002" y="4065"/>
                  </a:lnTo>
                  <a:lnTo>
                    <a:pt x="31746" y="3777"/>
                  </a:lnTo>
                  <a:lnTo>
                    <a:pt x="31474" y="3505"/>
                  </a:lnTo>
                  <a:lnTo>
                    <a:pt x="31202" y="3249"/>
                  </a:lnTo>
                  <a:lnTo>
                    <a:pt x="30914" y="2993"/>
                  </a:lnTo>
                  <a:lnTo>
                    <a:pt x="30610" y="2753"/>
                  </a:lnTo>
                  <a:lnTo>
                    <a:pt x="30306" y="2513"/>
                  </a:lnTo>
                  <a:lnTo>
                    <a:pt x="29986" y="2305"/>
                  </a:lnTo>
                  <a:lnTo>
                    <a:pt x="29650" y="2081"/>
                  </a:lnTo>
                  <a:lnTo>
                    <a:pt x="29314" y="1889"/>
                  </a:lnTo>
                  <a:lnTo>
                    <a:pt x="28978" y="1697"/>
                  </a:lnTo>
                  <a:lnTo>
                    <a:pt x="28626" y="1505"/>
                  </a:lnTo>
                  <a:lnTo>
                    <a:pt x="28258" y="1345"/>
                  </a:lnTo>
                  <a:lnTo>
                    <a:pt x="27890" y="1185"/>
                  </a:lnTo>
                  <a:lnTo>
                    <a:pt x="27506" y="1025"/>
                  </a:lnTo>
                  <a:lnTo>
                    <a:pt x="27122" y="881"/>
                  </a:lnTo>
                  <a:lnTo>
                    <a:pt x="26738" y="753"/>
                  </a:lnTo>
                  <a:lnTo>
                    <a:pt x="26338" y="641"/>
                  </a:lnTo>
                  <a:lnTo>
                    <a:pt x="25938" y="529"/>
                  </a:lnTo>
                  <a:lnTo>
                    <a:pt x="25522" y="417"/>
                  </a:lnTo>
                  <a:lnTo>
                    <a:pt x="25106" y="337"/>
                  </a:lnTo>
                  <a:lnTo>
                    <a:pt x="24674" y="257"/>
                  </a:lnTo>
                  <a:lnTo>
                    <a:pt x="24242" y="193"/>
                  </a:lnTo>
                  <a:lnTo>
                    <a:pt x="23810" y="129"/>
                  </a:lnTo>
                  <a:lnTo>
                    <a:pt x="23362" y="81"/>
                  </a:lnTo>
                  <a:lnTo>
                    <a:pt x="22914" y="49"/>
                  </a:lnTo>
                  <a:lnTo>
                    <a:pt x="22450" y="17"/>
                  </a:lnTo>
                  <a:lnTo>
                    <a:pt x="22002" y="1"/>
                  </a:lnTo>
                  <a:lnTo>
                    <a:pt x="21538" y="1"/>
                  </a:lnTo>
                  <a:lnTo>
                    <a:pt x="21058" y="1"/>
                  </a:lnTo>
                  <a:lnTo>
                    <a:pt x="20594" y="17"/>
                  </a:lnTo>
                  <a:lnTo>
                    <a:pt x="20114" y="49"/>
                  </a:lnTo>
                  <a:lnTo>
                    <a:pt x="19634" y="81"/>
                  </a:lnTo>
                  <a:lnTo>
                    <a:pt x="19138" y="129"/>
                  </a:lnTo>
                  <a:lnTo>
                    <a:pt x="18657" y="193"/>
                  </a:lnTo>
                  <a:lnTo>
                    <a:pt x="18161" y="257"/>
                  </a:lnTo>
                  <a:lnTo>
                    <a:pt x="17665" y="337"/>
                  </a:lnTo>
                  <a:lnTo>
                    <a:pt x="17169" y="433"/>
                  </a:lnTo>
                  <a:lnTo>
                    <a:pt x="16657" y="529"/>
                  </a:lnTo>
                  <a:lnTo>
                    <a:pt x="16161" y="641"/>
                  </a:lnTo>
                  <a:lnTo>
                    <a:pt x="15649" y="769"/>
                  </a:lnTo>
                  <a:lnTo>
                    <a:pt x="15137" y="913"/>
                  </a:lnTo>
                  <a:lnTo>
                    <a:pt x="14625" y="1057"/>
                  </a:lnTo>
                  <a:lnTo>
                    <a:pt x="14113" y="1217"/>
                  </a:lnTo>
                  <a:lnTo>
                    <a:pt x="13585" y="1377"/>
                  </a:lnTo>
                  <a:lnTo>
                    <a:pt x="13073" y="1553"/>
                  </a:lnTo>
                  <a:lnTo>
                    <a:pt x="12561" y="1745"/>
                  </a:lnTo>
                  <a:lnTo>
                    <a:pt x="12033" y="1953"/>
                  </a:lnTo>
                  <a:lnTo>
                    <a:pt x="11505" y="2161"/>
                  </a:lnTo>
                  <a:lnTo>
                    <a:pt x="10993" y="2385"/>
                  </a:lnTo>
                  <a:lnTo>
                    <a:pt x="10465" y="2625"/>
                  </a:lnTo>
                  <a:lnTo>
                    <a:pt x="9937" y="2865"/>
                  </a:lnTo>
                  <a:lnTo>
                    <a:pt x="9937" y="2865"/>
                  </a:lnTo>
                  <a:close/>
                </a:path>
              </a:pathLst>
            </a:custGeom>
            <a:solidFill>
              <a:srgbClr val="1925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451;p34">
              <a:extLst>
                <a:ext uri="{FF2B5EF4-FFF2-40B4-BE49-F238E27FC236}">
                  <a16:creationId xmlns:a16="http://schemas.microsoft.com/office/drawing/2014/main" id="{8F51D870-548D-B624-4B4C-F66F77D1F3DD}"/>
                </a:ext>
              </a:extLst>
            </p:cNvPr>
            <p:cNvSpPr/>
            <p:nvPr/>
          </p:nvSpPr>
          <p:spPr>
            <a:xfrm>
              <a:off x="8126477" y="3265434"/>
              <a:ext cx="241020" cy="240350"/>
            </a:xfrm>
            <a:custGeom>
              <a:avLst/>
              <a:gdLst/>
              <a:ahLst/>
              <a:cxnLst/>
              <a:rect l="l" t="t" r="r" b="b"/>
              <a:pathLst>
                <a:path w="34163" h="34068" extrusionOk="0">
                  <a:moveTo>
                    <a:pt x="34162" y="18114"/>
                  </a:moveTo>
                  <a:lnTo>
                    <a:pt x="34162" y="18114"/>
                  </a:lnTo>
                  <a:lnTo>
                    <a:pt x="33378" y="18370"/>
                  </a:lnTo>
                  <a:lnTo>
                    <a:pt x="32466" y="18722"/>
                  </a:lnTo>
                  <a:lnTo>
                    <a:pt x="31426" y="19138"/>
                  </a:lnTo>
                  <a:lnTo>
                    <a:pt x="30882" y="19378"/>
                  </a:lnTo>
                  <a:lnTo>
                    <a:pt x="30306" y="19650"/>
                  </a:lnTo>
                  <a:lnTo>
                    <a:pt x="29698" y="19938"/>
                  </a:lnTo>
                  <a:lnTo>
                    <a:pt x="29090" y="20258"/>
                  </a:lnTo>
                  <a:lnTo>
                    <a:pt x="28466" y="20594"/>
                  </a:lnTo>
                  <a:lnTo>
                    <a:pt x="27826" y="20946"/>
                  </a:lnTo>
                  <a:lnTo>
                    <a:pt x="27170" y="21330"/>
                  </a:lnTo>
                  <a:lnTo>
                    <a:pt x="26514" y="21746"/>
                  </a:lnTo>
                  <a:lnTo>
                    <a:pt x="25858" y="22178"/>
                  </a:lnTo>
                  <a:lnTo>
                    <a:pt x="25186" y="22642"/>
                  </a:lnTo>
                  <a:lnTo>
                    <a:pt x="24514" y="23122"/>
                  </a:lnTo>
                  <a:lnTo>
                    <a:pt x="23858" y="23634"/>
                  </a:lnTo>
                  <a:lnTo>
                    <a:pt x="23201" y="24178"/>
                  </a:lnTo>
                  <a:lnTo>
                    <a:pt x="22545" y="24754"/>
                  </a:lnTo>
                  <a:lnTo>
                    <a:pt x="21905" y="25363"/>
                  </a:lnTo>
                  <a:lnTo>
                    <a:pt x="21265" y="25987"/>
                  </a:lnTo>
                  <a:lnTo>
                    <a:pt x="20657" y="26659"/>
                  </a:lnTo>
                  <a:lnTo>
                    <a:pt x="20049" y="27347"/>
                  </a:lnTo>
                  <a:lnTo>
                    <a:pt x="19473" y="28067"/>
                  </a:lnTo>
                  <a:lnTo>
                    <a:pt x="18913" y="28819"/>
                  </a:lnTo>
                  <a:lnTo>
                    <a:pt x="18641" y="29219"/>
                  </a:lnTo>
                  <a:lnTo>
                    <a:pt x="18385" y="29619"/>
                  </a:lnTo>
                  <a:lnTo>
                    <a:pt x="18113" y="30019"/>
                  </a:lnTo>
                  <a:lnTo>
                    <a:pt x="17873" y="30435"/>
                  </a:lnTo>
                  <a:lnTo>
                    <a:pt x="17617" y="30851"/>
                  </a:lnTo>
                  <a:lnTo>
                    <a:pt x="17393" y="31283"/>
                  </a:lnTo>
                  <a:lnTo>
                    <a:pt x="17153" y="31731"/>
                  </a:lnTo>
                  <a:lnTo>
                    <a:pt x="16945" y="32179"/>
                  </a:lnTo>
                  <a:lnTo>
                    <a:pt x="16721" y="32643"/>
                  </a:lnTo>
                  <a:lnTo>
                    <a:pt x="16529" y="33107"/>
                  </a:lnTo>
                  <a:lnTo>
                    <a:pt x="16321" y="33571"/>
                  </a:lnTo>
                  <a:lnTo>
                    <a:pt x="16145" y="34067"/>
                  </a:lnTo>
                  <a:lnTo>
                    <a:pt x="16145" y="34067"/>
                  </a:lnTo>
                  <a:lnTo>
                    <a:pt x="15729" y="33923"/>
                  </a:lnTo>
                  <a:lnTo>
                    <a:pt x="15313" y="33779"/>
                  </a:lnTo>
                  <a:lnTo>
                    <a:pt x="14913" y="33603"/>
                  </a:lnTo>
                  <a:lnTo>
                    <a:pt x="14513" y="33443"/>
                  </a:lnTo>
                  <a:lnTo>
                    <a:pt x="14113" y="33251"/>
                  </a:lnTo>
                  <a:lnTo>
                    <a:pt x="13729" y="33059"/>
                  </a:lnTo>
                  <a:lnTo>
                    <a:pt x="13345" y="32851"/>
                  </a:lnTo>
                  <a:lnTo>
                    <a:pt x="12961" y="32643"/>
                  </a:lnTo>
                  <a:lnTo>
                    <a:pt x="12593" y="32403"/>
                  </a:lnTo>
                  <a:lnTo>
                    <a:pt x="12225" y="32179"/>
                  </a:lnTo>
                  <a:lnTo>
                    <a:pt x="11857" y="31939"/>
                  </a:lnTo>
                  <a:lnTo>
                    <a:pt x="11505" y="31683"/>
                  </a:lnTo>
                  <a:lnTo>
                    <a:pt x="10801" y="31155"/>
                  </a:lnTo>
                  <a:lnTo>
                    <a:pt x="10113" y="30595"/>
                  </a:lnTo>
                  <a:lnTo>
                    <a:pt x="9457" y="30003"/>
                  </a:lnTo>
                  <a:lnTo>
                    <a:pt x="8817" y="29395"/>
                  </a:lnTo>
                  <a:lnTo>
                    <a:pt x="8193" y="28771"/>
                  </a:lnTo>
                  <a:lnTo>
                    <a:pt x="7584" y="28131"/>
                  </a:lnTo>
                  <a:lnTo>
                    <a:pt x="7008" y="27459"/>
                  </a:lnTo>
                  <a:lnTo>
                    <a:pt x="6448" y="26787"/>
                  </a:lnTo>
                  <a:lnTo>
                    <a:pt x="5920" y="26099"/>
                  </a:lnTo>
                  <a:lnTo>
                    <a:pt x="5408" y="25411"/>
                  </a:lnTo>
                  <a:lnTo>
                    <a:pt x="4912" y="24706"/>
                  </a:lnTo>
                  <a:lnTo>
                    <a:pt x="4432" y="24018"/>
                  </a:lnTo>
                  <a:lnTo>
                    <a:pt x="3984" y="23314"/>
                  </a:lnTo>
                  <a:lnTo>
                    <a:pt x="3552" y="22626"/>
                  </a:lnTo>
                  <a:lnTo>
                    <a:pt x="3136" y="21938"/>
                  </a:lnTo>
                  <a:lnTo>
                    <a:pt x="2736" y="21266"/>
                  </a:lnTo>
                  <a:lnTo>
                    <a:pt x="2368" y="20610"/>
                  </a:lnTo>
                  <a:lnTo>
                    <a:pt x="2032" y="19970"/>
                  </a:lnTo>
                  <a:lnTo>
                    <a:pt x="1392" y="18738"/>
                  </a:lnTo>
                  <a:lnTo>
                    <a:pt x="848" y="17618"/>
                  </a:lnTo>
                  <a:lnTo>
                    <a:pt x="384" y="16626"/>
                  </a:lnTo>
                  <a:lnTo>
                    <a:pt x="0" y="15762"/>
                  </a:lnTo>
                  <a:lnTo>
                    <a:pt x="0" y="15762"/>
                  </a:lnTo>
                  <a:lnTo>
                    <a:pt x="192" y="15282"/>
                  </a:lnTo>
                  <a:lnTo>
                    <a:pt x="384" y="14802"/>
                  </a:lnTo>
                  <a:lnTo>
                    <a:pt x="592" y="14338"/>
                  </a:lnTo>
                  <a:lnTo>
                    <a:pt x="800" y="13890"/>
                  </a:lnTo>
                  <a:lnTo>
                    <a:pt x="1024" y="13442"/>
                  </a:lnTo>
                  <a:lnTo>
                    <a:pt x="1248" y="12994"/>
                  </a:lnTo>
                  <a:lnTo>
                    <a:pt x="1488" y="12562"/>
                  </a:lnTo>
                  <a:lnTo>
                    <a:pt x="1728" y="12146"/>
                  </a:lnTo>
                  <a:lnTo>
                    <a:pt x="1984" y="11730"/>
                  </a:lnTo>
                  <a:lnTo>
                    <a:pt x="2240" y="11330"/>
                  </a:lnTo>
                  <a:lnTo>
                    <a:pt x="2512" y="10930"/>
                  </a:lnTo>
                  <a:lnTo>
                    <a:pt x="2784" y="10546"/>
                  </a:lnTo>
                  <a:lnTo>
                    <a:pt x="3056" y="10162"/>
                  </a:lnTo>
                  <a:lnTo>
                    <a:pt x="3344" y="9794"/>
                  </a:lnTo>
                  <a:lnTo>
                    <a:pt x="3936" y="9073"/>
                  </a:lnTo>
                  <a:lnTo>
                    <a:pt x="4528" y="8385"/>
                  </a:lnTo>
                  <a:lnTo>
                    <a:pt x="5152" y="7745"/>
                  </a:lnTo>
                  <a:lnTo>
                    <a:pt x="5792" y="7121"/>
                  </a:lnTo>
                  <a:lnTo>
                    <a:pt x="6432" y="6513"/>
                  </a:lnTo>
                  <a:lnTo>
                    <a:pt x="7088" y="5953"/>
                  </a:lnTo>
                  <a:lnTo>
                    <a:pt x="7760" y="5425"/>
                  </a:lnTo>
                  <a:lnTo>
                    <a:pt x="8417" y="4913"/>
                  </a:lnTo>
                  <a:lnTo>
                    <a:pt x="9089" y="4433"/>
                  </a:lnTo>
                  <a:lnTo>
                    <a:pt x="9761" y="3985"/>
                  </a:lnTo>
                  <a:lnTo>
                    <a:pt x="10433" y="3553"/>
                  </a:lnTo>
                  <a:lnTo>
                    <a:pt x="11089" y="3153"/>
                  </a:lnTo>
                  <a:lnTo>
                    <a:pt x="11745" y="2785"/>
                  </a:lnTo>
                  <a:lnTo>
                    <a:pt x="12401" y="2433"/>
                  </a:lnTo>
                  <a:lnTo>
                    <a:pt x="13025" y="2097"/>
                  </a:lnTo>
                  <a:lnTo>
                    <a:pt x="13649" y="1793"/>
                  </a:lnTo>
                  <a:lnTo>
                    <a:pt x="14241" y="1521"/>
                  </a:lnTo>
                  <a:lnTo>
                    <a:pt x="14817" y="1249"/>
                  </a:lnTo>
                  <a:lnTo>
                    <a:pt x="15377" y="1009"/>
                  </a:lnTo>
                  <a:lnTo>
                    <a:pt x="16417" y="609"/>
                  </a:lnTo>
                  <a:lnTo>
                    <a:pt x="17329" y="257"/>
                  </a:lnTo>
                  <a:lnTo>
                    <a:pt x="18113" y="1"/>
                  </a:lnTo>
                  <a:lnTo>
                    <a:pt x="18113" y="1"/>
                  </a:lnTo>
                  <a:lnTo>
                    <a:pt x="18481" y="369"/>
                  </a:lnTo>
                  <a:lnTo>
                    <a:pt x="18865" y="737"/>
                  </a:lnTo>
                  <a:lnTo>
                    <a:pt x="19265" y="1105"/>
                  </a:lnTo>
                  <a:lnTo>
                    <a:pt x="19681" y="1473"/>
                  </a:lnTo>
                  <a:lnTo>
                    <a:pt x="20577" y="2225"/>
                  </a:lnTo>
                  <a:lnTo>
                    <a:pt x="21537" y="3009"/>
                  </a:lnTo>
                  <a:lnTo>
                    <a:pt x="22529" y="3809"/>
                  </a:lnTo>
                  <a:lnTo>
                    <a:pt x="23585" y="4673"/>
                  </a:lnTo>
                  <a:lnTo>
                    <a:pt x="24658" y="5585"/>
                  </a:lnTo>
                  <a:lnTo>
                    <a:pt x="25202" y="6065"/>
                  </a:lnTo>
                  <a:lnTo>
                    <a:pt x="25746" y="6561"/>
                  </a:lnTo>
                  <a:lnTo>
                    <a:pt x="26306" y="7073"/>
                  </a:lnTo>
                  <a:lnTo>
                    <a:pt x="26866" y="7617"/>
                  </a:lnTo>
                  <a:lnTo>
                    <a:pt x="27410" y="8177"/>
                  </a:lnTo>
                  <a:lnTo>
                    <a:pt x="27970" y="8753"/>
                  </a:lnTo>
                  <a:lnTo>
                    <a:pt x="28530" y="9361"/>
                  </a:lnTo>
                  <a:lnTo>
                    <a:pt x="29074" y="10002"/>
                  </a:lnTo>
                  <a:lnTo>
                    <a:pt x="29618" y="10674"/>
                  </a:lnTo>
                  <a:lnTo>
                    <a:pt x="30162" y="11362"/>
                  </a:lnTo>
                  <a:lnTo>
                    <a:pt x="30690" y="12082"/>
                  </a:lnTo>
                  <a:lnTo>
                    <a:pt x="31218" y="12834"/>
                  </a:lnTo>
                  <a:lnTo>
                    <a:pt x="31746" y="13634"/>
                  </a:lnTo>
                  <a:lnTo>
                    <a:pt x="32242" y="14450"/>
                  </a:lnTo>
                  <a:lnTo>
                    <a:pt x="32754" y="15314"/>
                  </a:lnTo>
                  <a:lnTo>
                    <a:pt x="33234" y="16210"/>
                  </a:lnTo>
                  <a:lnTo>
                    <a:pt x="33698" y="17138"/>
                  </a:lnTo>
                  <a:lnTo>
                    <a:pt x="34162" y="18114"/>
                  </a:lnTo>
                  <a:lnTo>
                    <a:pt x="34162" y="18114"/>
                  </a:lnTo>
                  <a:close/>
                </a:path>
              </a:pathLst>
            </a:custGeom>
            <a:solidFill>
              <a:srgbClr val="2230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452;p34">
              <a:extLst>
                <a:ext uri="{FF2B5EF4-FFF2-40B4-BE49-F238E27FC236}">
                  <a16:creationId xmlns:a16="http://schemas.microsoft.com/office/drawing/2014/main" id="{3E740DF3-4748-EA90-CEEF-E8BC49955C44}"/>
                </a:ext>
              </a:extLst>
            </p:cNvPr>
            <p:cNvSpPr/>
            <p:nvPr/>
          </p:nvSpPr>
          <p:spPr>
            <a:xfrm>
              <a:off x="8507689" y="3148599"/>
              <a:ext cx="139421" cy="223524"/>
            </a:xfrm>
            <a:custGeom>
              <a:avLst/>
              <a:gdLst/>
              <a:ahLst/>
              <a:cxnLst/>
              <a:rect l="l" t="t" r="r" b="b"/>
              <a:pathLst>
                <a:path w="19762" h="31683" extrusionOk="0">
                  <a:moveTo>
                    <a:pt x="10593" y="3697"/>
                  </a:moveTo>
                  <a:lnTo>
                    <a:pt x="10593" y="3697"/>
                  </a:lnTo>
                  <a:lnTo>
                    <a:pt x="11089" y="4769"/>
                  </a:lnTo>
                  <a:lnTo>
                    <a:pt x="11761" y="6177"/>
                  </a:lnTo>
                  <a:lnTo>
                    <a:pt x="12561" y="7857"/>
                  </a:lnTo>
                  <a:lnTo>
                    <a:pt x="13473" y="9777"/>
                  </a:lnTo>
                  <a:lnTo>
                    <a:pt x="14449" y="11874"/>
                  </a:lnTo>
                  <a:lnTo>
                    <a:pt x="14945" y="12962"/>
                  </a:lnTo>
                  <a:lnTo>
                    <a:pt x="15441" y="14082"/>
                  </a:lnTo>
                  <a:lnTo>
                    <a:pt x="15937" y="15234"/>
                  </a:lnTo>
                  <a:lnTo>
                    <a:pt x="16417" y="16370"/>
                  </a:lnTo>
                  <a:lnTo>
                    <a:pt x="16898" y="17538"/>
                  </a:lnTo>
                  <a:lnTo>
                    <a:pt x="17346" y="18690"/>
                  </a:lnTo>
                  <a:lnTo>
                    <a:pt x="17778" y="19826"/>
                  </a:lnTo>
                  <a:lnTo>
                    <a:pt x="18178" y="20962"/>
                  </a:lnTo>
                  <a:lnTo>
                    <a:pt x="18530" y="22066"/>
                  </a:lnTo>
                  <a:lnTo>
                    <a:pt x="18866" y="23138"/>
                  </a:lnTo>
                  <a:lnTo>
                    <a:pt x="19154" y="24194"/>
                  </a:lnTo>
                  <a:lnTo>
                    <a:pt x="19266" y="24690"/>
                  </a:lnTo>
                  <a:lnTo>
                    <a:pt x="19378" y="25202"/>
                  </a:lnTo>
                  <a:lnTo>
                    <a:pt x="19490" y="25682"/>
                  </a:lnTo>
                  <a:lnTo>
                    <a:pt x="19570" y="26146"/>
                  </a:lnTo>
                  <a:lnTo>
                    <a:pt x="19634" y="26611"/>
                  </a:lnTo>
                  <a:lnTo>
                    <a:pt x="19698" y="27059"/>
                  </a:lnTo>
                  <a:lnTo>
                    <a:pt x="19730" y="27491"/>
                  </a:lnTo>
                  <a:lnTo>
                    <a:pt x="19746" y="27907"/>
                  </a:lnTo>
                  <a:lnTo>
                    <a:pt x="19762" y="28307"/>
                  </a:lnTo>
                  <a:lnTo>
                    <a:pt x="19746" y="28675"/>
                  </a:lnTo>
                  <a:lnTo>
                    <a:pt x="19714" y="29043"/>
                  </a:lnTo>
                  <a:lnTo>
                    <a:pt x="19666" y="29379"/>
                  </a:lnTo>
                  <a:lnTo>
                    <a:pt x="19602" y="29699"/>
                  </a:lnTo>
                  <a:lnTo>
                    <a:pt x="19506" y="30003"/>
                  </a:lnTo>
                  <a:lnTo>
                    <a:pt x="19394" y="30291"/>
                  </a:lnTo>
                  <a:lnTo>
                    <a:pt x="19266" y="30547"/>
                  </a:lnTo>
                  <a:lnTo>
                    <a:pt x="19122" y="30771"/>
                  </a:lnTo>
                  <a:lnTo>
                    <a:pt x="18946" y="30995"/>
                  </a:lnTo>
                  <a:lnTo>
                    <a:pt x="18754" y="31171"/>
                  </a:lnTo>
                  <a:lnTo>
                    <a:pt x="18530" y="31331"/>
                  </a:lnTo>
                  <a:lnTo>
                    <a:pt x="18274" y="31475"/>
                  </a:lnTo>
                  <a:lnTo>
                    <a:pt x="18002" y="31571"/>
                  </a:lnTo>
                  <a:lnTo>
                    <a:pt x="18002" y="31571"/>
                  </a:lnTo>
                  <a:lnTo>
                    <a:pt x="17778" y="31635"/>
                  </a:lnTo>
                  <a:lnTo>
                    <a:pt x="17538" y="31667"/>
                  </a:lnTo>
                  <a:lnTo>
                    <a:pt x="17282" y="31683"/>
                  </a:lnTo>
                  <a:lnTo>
                    <a:pt x="17026" y="31667"/>
                  </a:lnTo>
                  <a:lnTo>
                    <a:pt x="16769" y="31619"/>
                  </a:lnTo>
                  <a:lnTo>
                    <a:pt x="16497" y="31571"/>
                  </a:lnTo>
                  <a:lnTo>
                    <a:pt x="16225" y="31475"/>
                  </a:lnTo>
                  <a:lnTo>
                    <a:pt x="15953" y="31363"/>
                  </a:lnTo>
                  <a:lnTo>
                    <a:pt x="15665" y="31235"/>
                  </a:lnTo>
                  <a:lnTo>
                    <a:pt x="15377" y="31091"/>
                  </a:lnTo>
                  <a:lnTo>
                    <a:pt x="15089" y="30915"/>
                  </a:lnTo>
                  <a:lnTo>
                    <a:pt x="14801" y="30723"/>
                  </a:lnTo>
                  <a:lnTo>
                    <a:pt x="14497" y="30515"/>
                  </a:lnTo>
                  <a:lnTo>
                    <a:pt x="14193" y="30291"/>
                  </a:lnTo>
                  <a:lnTo>
                    <a:pt x="13889" y="30051"/>
                  </a:lnTo>
                  <a:lnTo>
                    <a:pt x="13569" y="29779"/>
                  </a:lnTo>
                  <a:lnTo>
                    <a:pt x="13249" y="29507"/>
                  </a:lnTo>
                  <a:lnTo>
                    <a:pt x="12945" y="29203"/>
                  </a:lnTo>
                  <a:lnTo>
                    <a:pt x="12305" y="28563"/>
                  </a:lnTo>
                  <a:lnTo>
                    <a:pt x="11649" y="27875"/>
                  </a:lnTo>
                  <a:lnTo>
                    <a:pt x="10993" y="27123"/>
                  </a:lnTo>
                  <a:lnTo>
                    <a:pt x="10353" y="26338"/>
                  </a:lnTo>
                  <a:lnTo>
                    <a:pt x="9697" y="25506"/>
                  </a:lnTo>
                  <a:lnTo>
                    <a:pt x="9041" y="24626"/>
                  </a:lnTo>
                  <a:lnTo>
                    <a:pt x="8385" y="23730"/>
                  </a:lnTo>
                  <a:lnTo>
                    <a:pt x="7745" y="22802"/>
                  </a:lnTo>
                  <a:lnTo>
                    <a:pt x="7105" y="21858"/>
                  </a:lnTo>
                  <a:lnTo>
                    <a:pt x="6497" y="20882"/>
                  </a:lnTo>
                  <a:lnTo>
                    <a:pt x="5889" y="19906"/>
                  </a:lnTo>
                  <a:lnTo>
                    <a:pt x="5297" y="18914"/>
                  </a:lnTo>
                  <a:lnTo>
                    <a:pt x="4721" y="17938"/>
                  </a:lnTo>
                  <a:lnTo>
                    <a:pt x="4161" y="16946"/>
                  </a:lnTo>
                  <a:lnTo>
                    <a:pt x="3633" y="15970"/>
                  </a:lnTo>
                  <a:lnTo>
                    <a:pt x="3121" y="15010"/>
                  </a:lnTo>
                  <a:lnTo>
                    <a:pt x="2641" y="14066"/>
                  </a:lnTo>
                  <a:lnTo>
                    <a:pt x="2193" y="13154"/>
                  </a:lnTo>
                  <a:lnTo>
                    <a:pt x="1777" y="12258"/>
                  </a:lnTo>
                  <a:lnTo>
                    <a:pt x="1393" y="11393"/>
                  </a:lnTo>
                  <a:lnTo>
                    <a:pt x="1040" y="10577"/>
                  </a:lnTo>
                  <a:lnTo>
                    <a:pt x="736" y="9809"/>
                  </a:lnTo>
                  <a:lnTo>
                    <a:pt x="464" y="9073"/>
                  </a:lnTo>
                  <a:lnTo>
                    <a:pt x="464" y="9073"/>
                  </a:lnTo>
                  <a:lnTo>
                    <a:pt x="352" y="8721"/>
                  </a:lnTo>
                  <a:lnTo>
                    <a:pt x="256" y="8385"/>
                  </a:lnTo>
                  <a:lnTo>
                    <a:pt x="176" y="8033"/>
                  </a:lnTo>
                  <a:lnTo>
                    <a:pt x="96" y="7697"/>
                  </a:lnTo>
                  <a:lnTo>
                    <a:pt x="48" y="7361"/>
                  </a:lnTo>
                  <a:lnTo>
                    <a:pt x="16" y="7025"/>
                  </a:lnTo>
                  <a:lnTo>
                    <a:pt x="0" y="6705"/>
                  </a:lnTo>
                  <a:lnTo>
                    <a:pt x="0" y="6369"/>
                  </a:lnTo>
                  <a:lnTo>
                    <a:pt x="16" y="6049"/>
                  </a:lnTo>
                  <a:lnTo>
                    <a:pt x="32" y="5745"/>
                  </a:lnTo>
                  <a:lnTo>
                    <a:pt x="80" y="5441"/>
                  </a:lnTo>
                  <a:lnTo>
                    <a:pt x="128" y="5137"/>
                  </a:lnTo>
                  <a:lnTo>
                    <a:pt x="192" y="4833"/>
                  </a:lnTo>
                  <a:lnTo>
                    <a:pt x="272" y="4545"/>
                  </a:lnTo>
                  <a:lnTo>
                    <a:pt x="368" y="4257"/>
                  </a:lnTo>
                  <a:lnTo>
                    <a:pt x="464" y="3985"/>
                  </a:lnTo>
                  <a:lnTo>
                    <a:pt x="576" y="3713"/>
                  </a:lnTo>
                  <a:lnTo>
                    <a:pt x="704" y="3457"/>
                  </a:lnTo>
                  <a:lnTo>
                    <a:pt x="832" y="3201"/>
                  </a:lnTo>
                  <a:lnTo>
                    <a:pt x="976" y="2961"/>
                  </a:lnTo>
                  <a:lnTo>
                    <a:pt x="1121" y="2721"/>
                  </a:lnTo>
                  <a:lnTo>
                    <a:pt x="1281" y="2481"/>
                  </a:lnTo>
                  <a:lnTo>
                    <a:pt x="1457" y="2257"/>
                  </a:lnTo>
                  <a:lnTo>
                    <a:pt x="1633" y="2049"/>
                  </a:lnTo>
                  <a:lnTo>
                    <a:pt x="1809" y="1841"/>
                  </a:lnTo>
                  <a:lnTo>
                    <a:pt x="2001" y="1649"/>
                  </a:lnTo>
                  <a:lnTo>
                    <a:pt x="2209" y="1457"/>
                  </a:lnTo>
                  <a:lnTo>
                    <a:pt x="2417" y="1281"/>
                  </a:lnTo>
                  <a:lnTo>
                    <a:pt x="2625" y="1121"/>
                  </a:lnTo>
                  <a:lnTo>
                    <a:pt x="2849" y="961"/>
                  </a:lnTo>
                  <a:lnTo>
                    <a:pt x="3057" y="817"/>
                  </a:lnTo>
                  <a:lnTo>
                    <a:pt x="3297" y="689"/>
                  </a:lnTo>
                  <a:lnTo>
                    <a:pt x="3521" y="561"/>
                  </a:lnTo>
                  <a:lnTo>
                    <a:pt x="3761" y="449"/>
                  </a:lnTo>
                  <a:lnTo>
                    <a:pt x="4001" y="353"/>
                  </a:lnTo>
                  <a:lnTo>
                    <a:pt x="4241" y="257"/>
                  </a:lnTo>
                  <a:lnTo>
                    <a:pt x="4481" y="193"/>
                  </a:lnTo>
                  <a:lnTo>
                    <a:pt x="4737" y="129"/>
                  </a:lnTo>
                  <a:lnTo>
                    <a:pt x="4977" y="65"/>
                  </a:lnTo>
                  <a:lnTo>
                    <a:pt x="5233" y="33"/>
                  </a:lnTo>
                  <a:lnTo>
                    <a:pt x="5489" y="17"/>
                  </a:lnTo>
                  <a:lnTo>
                    <a:pt x="5729" y="1"/>
                  </a:lnTo>
                  <a:lnTo>
                    <a:pt x="5985" y="1"/>
                  </a:lnTo>
                  <a:lnTo>
                    <a:pt x="6241" y="17"/>
                  </a:lnTo>
                  <a:lnTo>
                    <a:pt x="6497" y="49"/>
                  </a:lnTo>
                  <a:lnTo>
                    <a:pt x="6737" y="97"/>
                  </a:lnTo>
                  <a:lnTo>
                    <a:pt x="6993" y="161"/>
                  </a:lnTo>
                  <a:lnTo>
                    <a:pt x="7233" y="225"/>
                  </a:lnTo>
                  <a:lnTo>
                    <a:pt x="7489" y="321"/>
                  </a:lnTo>
                  <a:lnTo>
                    <a:pt x="7729" y="433"/>
                  </a:lnTo>
                  <a:lnTo>
                    <a:pt x="7969" y="545"/>
                  </a:lnTo>
                  <a:lnTo>
                    <a:pt x="8193" y="689"/>
                  </a:lnTo>
                  <a:lnTo>
                    <a:pt x="8433" y="833"/>
                  </a:lnTo>
                  <a:lnTo>
                    <a:pt x="8657" y="1009"/>
                  </a:lnTo>
                  <a:lnTo>
                    <a:pt x="8881" y="1201"/>
                  </a:lnTo>
                  <a:lnTo>
                    <a:pt x="9105" y="1409"/>
                  </a:lnTo>
                  <a:lnTo>
                    <a:pt x="9313" y="1633"/>
                  </a:lnTo>
                  <a:lnTo>
                    <a:pt x="9521" y="1873"/>
                  </a:lnTo>
                  <a:lnTo>
                    <a:pt x="9713" y="2129"/>
                  </a:lnTo>
                  <a:lnTo>
                    <a:pt x="9905" y="2401"/>
                  </a:lnTo>
                  <a:lnTo>
                    <a:pt x="10097" y="2689"/>
                  </a:lnTo>
                  <a:lnTo>
                    <a:pt x="10273" y="3009"/>
                  </a:lnTo>
                  <a:lnTo>
                    <a:pt x="10433" y="3345"/>
                  </a:lnTo>
                  <a:lnTo>
                    <a:pt x="10593" y="3697"/>
                  </a:lnTo>
                  <a:lnTo>
                    <a:pt x="10593" y="3697"/>
                  </a:lnTo>
                  <a:close/>
                </a:path>
              </a:pathLst>
            </a:custGeom>
            <a:solidFill>
              <a:srgbClr val="E25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453;p34">
              <a:extLst>
                <a:ext uri="{FF2B5EF4-FFF2-40B4-BE49-F238E27FC236}">
                  <a16:creationId xmlns:a16="http://schemas.microsoft.com/office/drawing/2014/main" id="{BBFD6DC4-7756-19C3-9F70-D2FB8F837373}"/>
                </a:ext>
              </a:extLst>
            </p:cNvPr>
            <p:cNvSpPr/>
            <p:nvPr/>
          </p:nvSpPr>
          <p:spPr>
            <a:xfrm>
              <a:off x="8438713" y="3424491"/>
              <a:ext cx="146314" cy="443428"/>
            </a:xfrm>
            <a:custGeom>
              <a:avLst/>
              <a:gdLst/>
              <a:ahLst/>
              <a:cxnLst/>
              <a:rect l="l" t="t" r="r" b="b"/>
              <a:pathLst>
                <a:path w="20739" h="62853" extrusionOk="0">
                  <a:moveTo>
                    <a:pt x="15138" y="6641"/>
                  </a:moveTo>
                  <a:lnTo>
                    <a:pt x="15138" y="6641"/>
                  </a:lnTo>
                  <a:lnTo>
                    <a:pt x="15266" y="7009"/>
                  </a:lnTo>
                  <a:lnTo>
                    <a:pt x="15410" y="7425"/>
                  </a:lnTo>
                  <a:lnTo>
                    <a:pt x="15682" y="8353"/>
                  </a:lnTo>
                  <a:lnTo>
                    <a:pt x="15970" y="9409"/>
                  </a:lnTo>
                  <a:lnTo>
                    <a:pt x="16258" y="10593"/>
                  </a:lnTo>
                  <a:lnTo>
                    <a:pt x="16546" y="11873"/>
                  </a:lnTo>
                  <a:lnTo>
                    <a:pt x="16834" y="13265"/>
                  </a:lnTo>
                  <a:lnTo>
                    <a:pt x="17138" y="14753"/>
                  </a:lnTo>
                  <a:lnTo>
                    <a:pt x="17426" y="16321"/>
                  </a:lnTo>
                  <a:lnTo>
                    <a:pt x="17698" y="17954"/>
                  </a:lnTo>
                  <a:lnTo>
                    <a:pt x="17986" y="19666"/>
                  </a:lnTo>
                  <a:lnTo>
                    <a:pt x="18258" y="21426"/>
                  </a:lnTo>
                  <a:lnTo>
                    <a:pt x="18530" y="23250"/>
                  </a:lnTo>
                  <a:lnTo>
                    <a:pt x="18786" y="25090"/>
                  </a:lnTo>
                  <a:lnTo>
                    <a:pt x="19042" y="26978"/>
                  </a:lnTo>
                  <a:lnTo>
                    <a:pt x="19266" y="28882"/>
                  </a:lnTo>
                  <a:lnTo>
                    <a:pt x="19490" y="30802"/>
                  </a:lnTo>
                  <a:lnTo>
                    <a:pt x="19698" y="32723"/>
                  </a:lnTo>
                  <a:lnTo>
                    <a:pt x="19906" y="34643"/>
                  </a:lnTo>
                  <a:lnTo>
                    <a:pt x="20082" y="36547"/>
                  </a:lnTo>
                  <a:lnTo>
                    <a:pt x="20242" y="38435"/>
                  </a:lnTo>
                  <a:lnTo>
                    <a:pt x="20370" y="40291"/>
                  </a:lnTo>
                  <a:lnTo>
                    <a:pt x="20498" y="42099"/>
                  </a:lnTo>
                  <a:lnTo>
                    <a:pt x="20594" y="43859"/>
                  </a:lnTo>
                  <a:lnTo>
                    <a:pt x="20658" y="45571"/>
                  </a:lnTo>
                  <a:lnTo>
                    <a:pt x="20706" y="47204"/>
                  </a:lnTo>
                  <a:lnTo>
                    <a:pt x="20738" y="48772"/>
                  </a:lnTo>
                  <a:lnTo>
                    <a:pt x="20722" y="50244"/>
                  </a:lnTo>
                  <a:lnTo>
                    <a:pt x="20690" y="51636"/>
                  </a:lnTo>
                  <a:lnTo>
                    <a:pt x="20626" y="52916"/>
                  </a:lnTo>
                  <a:lnTo>
                    <a:pt x="20578" y="53524"/>
                  </a:lnTo>
                  <a:lnTo>
                    <a:pt x="20530" y="54084"/>
                  </a:lnTo>
                  <a:lnTo>
                    <a:pt x="20466" y="54628"/>
                  </a:lnTo>
                  <a:lnTo>
                    <a:pt x="20386" y="55140"/>
                  </a:lnTo>
                  <a:lnTo>
                    <a:pt x="20322" y="55620"/>
                  </a:lnTo>
                  <a:lnTo>
                    <a:pt x="20226" y="56068"/>
                  </a:lnTo>
                  <a:lnTo>
                    <a:pt x="20226" y="56068"/>
                  </a:lnTo>
                  <a:lnTo>
                    <a:pt x="20034" y="56900"/>
                  </a:lnTo>
                  <a:lnTo>
                    <a:pt x="19826" y="57668"/>
                  </a:lnTo>
                  <a:lnTo>
                    <a:pt x="19586" y="58388"/>
                  </a:lnTo>
                  <a:lnTo>
                    <a:pt x="19346" y="59044"/>
                  </a:lnTo>
                  <a:lnTo>
                    <a:pt x="19074" y="59652"/>
                  </a:lnTo>
                  <a:lnTo>
                    <a:pt x="18802" y="60196"/>
                  </a:lnTo>
                  <a:lnTo>
                    <a:pt x="18658" y="60452"/>
                  </a:lnTo>
                  <a:lnTo>
                    <a:pt x="18498" y="60692"/>
                  </a:lnTo>
                  <a:lnTo>
                    <a:pt x="18354" y="60916"/>
                  </a:lnTo>
                  <a:lnTo>
                    <a:pt x="18194" y="61124"/>
                  </a:lnTo>
                  <a:lnTo>
                    <a:pt x="18034" y="61332"/>
                  </a:lnTo>
                  <a:lnTo>
                    <a:pt x="17874" y="61524"/>
                  </a:lnTo>
                  <a:lnTo>
                    <a:pt x="17714" y="61700"/>
                  </a:lnTo>
                  <a:lnTo>
                    <a:pt x="17538" y="61860"/>
                  </a:lnTo>
                  <a:lnTo>
                    <a:pt x="17378" y="62004"/>
                  </a:lnTo>
                  <a:lnTo>
                    <a:pt x="17202" y="62149"/>
                  </a:lnTo>
                  <a:lnTo>
                    <a:pt x="17026" y="62277"/>
                  </a:lnTo>
                  <a:lnTo>
                    <a:pt x="16850" y="62389"/>
                  </a:lnTo>
                  <a:lnTo>
                    <a:pt x="16674" y="62485"/>
                  </a:lnTo>
                  <a:lnTo>
                    <a:pt x="16498" y="62581"/>
                  </a:lnTo>
                  <a:lnTo>
                    <a:pt x="16306" y="62645"/>
                  </a:lnTo>
                  <a:lnTo>
                    <a:pt x="16114" y="62709"/>
                  </a:lnTo>
                  <a:lnTo>
                    <a:pt x="15938" y="62773"/>
                  </a:lnTo>
                  <a:lnTo>
                    <a:pt x="15746" y="62805"/>
                  </a:lnTo>
                  <a:lnTo>
                    <a:pt x="15554" y="62837"/>
                  </a:lnTo>
                  <a:lnTo>
                    <a:pt x="15362" y="62853"/>
                  </a:lnTo>
                  <a:lnTo>
                    <a:pt x="15170" y="62853"/>
                  </a:lnTo>
                  <a:lnTo>
                    <a:pt x="14978" y="62853"/>
                  </a:lnTo>
                  <a:lnTo>
                    <a:pt x="14786" y="62837"/>
                  </a:lnTo>
                  <a:lnTo>
                    <a:pt x="14578" y="62805"/>
                  </a:lnTo>
                  <a:lnTo>
                    <a:pt x="14386" y="62757"/>
                  </a:lnTo>
                  <a:lnTo>
                    <a:pt x="14194" y="62709"/>
                  </a:lnTo>
                  <a:lnTo>
                    <a:pt x="13986" y="62645"/>
                  </a:lnTo>
                  <a:lnTo>
                    <a:pt x="13794" y="62565"/>
                  </a:lnTo>
                  <a:lnTo>
                    <a:pt x="13602" y="62485"/>
                  </a:lnTo>
                  <a:lnTo>
                    <a:pt x="13394" y="62389"/>
                  </a:lnTo>
                  <a:lnTo>
                    <a:pt x="12994" y="62165"/>
                  </a:lnTo>
                  <a:lnTo>
                    <a:pt x="12594" y="61892"/>
                  </a:lnTo>
                  <a:lnTo>
                    <a:pt x="12210" y="61588"/>
                  </a:lnTo>
                  <a:lnTo>
                    <a:pt x="11810" y="61236"/>
                  </a:lnTo>
                  <a:lnTo>
                    <a:pt x="11410" y="60852"/>
                  </a:lnTo>
                  <a:lnTo>
                    <a:pt x="11026" y="60420"/>
                  </a:lnTo>
                  <a:lnTo>
                    <a:pt x="10641" y="59956"/>
                  </a:lnTo>
                  <a:lnTo>
                    <a:pt x="10273" y="59460"/>
                  </a:lnTo>
                  <a:lnTo>
                    <a:pt x="9905" y="58916"/>
                  </a:lnTo>
                  <a:lnTo>
                    <a:pt x="9537" y="58340"/>
                  </a:lnTo>
                  <a:lnTo>
                    <a:pt x="9185" y="57716"/>
                  </a:lnTo>
                  <a:lnTo>
                    <a:pt x="9185" y="57716"/>
                  </a:lnTo>
                  <a:lnTo>
                    <a:pt x="8817" y="57028"/>
                  </a:lnTo>
                  <a:lnTo>
                    <a:pt x="8449" y="56228"/>
                  </a:lnTo>
                  <a:lnTo>
                    <a:pt x="8049" y="55348"/>
                  </a:lnTo>
                  <a:lnTo>
                    <a:pt x="7649" y="54372"/>
                  </a:lnTo>
                  <a:lnTo>
                    <a:pt x="7233" y="53332"/>
                  </a:lnTo>
                  <a:lnTo>
                    <a:pt x="6817" y="52212"/>
                  </a:lnTo>
                  <a:lnTo>
                    <a:pt x="6401" y="51012"/>
                  </a:lnTo>
                  <a:lnTo>
                    <a:pt x="5985" y="49748"/>
                  </a:lnTo>
                  <a:lnTo>
                    <a:pt x="5553" y="48404"/>
                  </a:lnTo>
                  <a:lnTo>
                    <a:pt x="5137" y="47011"/>
                  </a:lnTo>
                  <a:lnTo>
                    <a:pt x="4721" y="45555"/>
                  </a:lnTo>
                  <a:lnTo>
                    <a:pt x="4305" y="44051"/>
                  </a:lnTo>
                  <a:lnTo>
                    <a:pt x="3905" y="42483"/>
                  </a:lnTo>
                  <a:lnTo>
                    <a:pt x="3505" y="40883"/>
                  </a:lnTo>
                  <a:lnTo>
                    <a:pt x="3137" y="39235"/>
                  </a:lnTo>
                  <a:lnTo>
                    <a:pt x="2753" y="37539"/>
                  </a:lnTo>
                  <a:lnTo>
                    <a:pt x="2401" y="35811"/>
                  </a:lnTo>
                  <a:lnTo>
                    <a:pt x="2065" y="34067"/>
                  </a:lnTo>
                  <a:lnTo>
                    <a:pt x="1745" y="32275"/>
                  </a:lnTo>
                  <a:lnTo>
                    <a:pt x="1441" y="30466"/>
                  </a:lnTo>
                  <a:lnTo>
                    <a:pt x="1169" y="28626"/>
                  </a:lnTo>
                  <a:lnTo>
                    <a:pt x="913" y="26786"/>
                  </a:lnTo>
                  <a:lnTo>
                    <a:pt x="689" y="24930"/>
                  </a:lnTo>
                  <a:lnTo>
                    <a:pt x="497" y="23058"/>
                  </a:lnTo>
                  <a:lnTo>
                    <a:pt x="337" y="21186"/>
                  </a:lnTo>
                  <a:lnTo>
                    <a:pt x="193" y="19298"/>
                  </a:lnTo>
                  <a:lnTo>
                    <a:pt x="97" y="17426"/>
                  </a:lnTo>
                  <a:lnTo>
                    <a:pt x="33" y="15553"/>
                  </a:lnTo>
                  <a:lnTo>
                    <a:pt x="17" y="14625"/>
                  </a:lnTo>
                  <a:lnTo>
                    <a:pt x="1" y="13697"/>
                  </a:lnTo>
                  <a:lnTo>
                    <a:pt x="1" y="12769"/>
                  </a:lnTo>
                  <a:lnTo>
                    <a:pt x="17" y="11841"/>
                  </a:lnTo>
                  <a:lnTo>
                    <a:pt x="33" y="10929"/>
                  </a:lnTo>
                  <a:lnTo>
                    <a:pt x="65" y="10017"/>
                  </a:lnTo>
                  <a:lnTo>
                    <a:pt x="113" y="9105"/>
                  </a:lnTo>
                  <a:lnTo>
                    <a:pt x="161" y="8209"/>
                  </a:lnTo>
                  <a:lnTo>
                    <a:pt x="161" y="8209"/>
                  </a:lnTo>
                  <a:lnTo>
                    <a:pt x="209" y="7665"/>
                  </a:lnTo>
                  <a:lnTo>
                    <a:pt x="273" y="7137"/>
                  </a:lnTo>
                  <a:lnTo>
                    <a:pt x="337" y="6641"/>
                  </a:lnTo>
                  <a:lnTo>
                    <a:pt x="433" y="6161"/>
                  </a:lnTo>
                  <a:lnTo>
                    <a:pt x="529" y="5697"/>
                  </a:lnTo>
                  <a:lnTo>
                    <a:pt x="641" y="5265"/>
                  </a:lnTo>
                  <a:lnTo>
                    <a:pt x="769" y="4849"/>
                  </a:lnTo>
                  <a:lnTo>
                    <a:pt x="913" y="4433"/>
                  </a:lnTo>
                  <a:lnTo>
                    <a:pt x="1057" y="4049"/>
                  </a:lnTo>
                  <a:lnTo>
                    <a:pt x="1217" y="3697"/>
                  </a:lnTo>
                  <a:lnTo>
                    <a:pt x="1393" y="3345"/>
                  </a:lnTo>
                  <a:lnTo>
                    <a:pt x="1585" y="3009"/>
                  </a:lnTo>
                  <a:lnTo>
                    <a:pt x="1777" y="2705"/>
                  </a:lnTo>
                  <a:lnTo>
                    <a:pt x="1969" y="2417"/>
                  </a:lnTo>
                  <a:lnTo>
                    <a:pt x="2193" y="2128"/>
                  </a:lnTo>
                  <a:lnTo>
                    <a:pt x="2417" y="1872"/>
                  </a:lnTo>
                  <a:lnTo>
                    <a:pt x="2641" y="1632"/>
                  </a:lnTo>
                  <a:lnTo>
                    <a:pt x="2881" y="1408"/>
                  </a:lnTo>
                  <a:lnTo>
                    <a:pt x="3121" y="1216"/>
                  </a:lnTo>
                  <a:lnTo>
                    <a:pt x="3377" y="1024"/>
                  </a:lnTo>
                  <a:lnTo>
                    <a:pt x="3633" y="848"/>
                  </a:lnTo>
                  <a:lnTo>
                    <a:pt x="3905" y="688"/>
                  </a:lnTo>
                  <a:lnTo>
                    <a:pt x="4177" y="560"/>
                  </a:lnTo>
                  <a:lnTo>
                    <a:pt x="4449" y="432"/>
                  </a:lnTo>
                  <a:lnTo>
                    <a:pt x="4737" y="320"/>
                  </a:lnTo>
                  <a:lnTo>
                    <a:pt x="5025" y="224"/>
                  </a:lnTo>
                  <a:lnTo>
                    <a:pt x="5313" y="160"/>
                  </a:lnTo>
                  <a:lnTo>
                    <a:pt x="5601" y="96"/>
                  </a:lnTo>
                  <a:lnTo>
                    <a:pt x="5905" y="48"/>
                  </a:lnTo>
                  <a:lnTo>
                    <a:pt x="6209" y="16"/>
                  </a:lnTo>
                  <a:lnTo>
                    <a:pt x="6513" y="0"/>
                  </a:lnTo>
                  <a:lnTo>
                    <a:pt x="6817" y="0"/>
                  </a:lnTo>
                  <a:lnTo>
                    <a:pt x="7121" y="16"/>
                  </a:lnTo>
                  <a:lnTo>
                    <a:pt x="7425" y="48"/>
                  </a:lnTo>
                  <a:lnTo>
                    <a:pt x="7729" y="80"/>
                  </a:lnTo>
                  <a:lnTo>
                    <a:pt x="8049" y="144"/>
                  </a:lnTo>
                  <a:lnTo>
                    <a:pt x="8353" y="208"/>
                  </a:lnTo>
                  <a:lnTo>
                    <a:pt x="8657" y="288"/>
                  </a:lnTo>
                  <a:lnTo>
                    <a:pt x="8977" y="384"/>
                  </a:lnTo>
                  <a:lnTo>
                    <a:pt x="9281" y="496"/>
                  </a:lnTo>
                  <a:lnTo>
                    <a:pt x="9585" y="624"/>
                  </a:lnTo>
                  <a:lnTo>
                    <a:pt x="9889" y="752"/>
                  </a:lnTo>
                  <a:lnTo>
                    <a:pt x="10177" y="912"/>
                  </a:lnTo>
                  <a:lnTo>
                    <a:pt x="10481" y="1072"/>
                  </a:lnTo>
                  <a:lnTo>
                    <a:pt x="10769" y="1232"/>
                  </a:lnTo>
                  <a:lnTo>
                    <a:pt x="11058" y="1424"/>
                  </a:lnTo>
                  <a:lnTo>
                    <a:pt x="11346" y="1616"/>
                  </a:lnTo>
                  <a:lnTo>
                    <a:pt x="11634" y="1824"/>
                  </a:lnTo>
                  <a:lnTo>
                    <a:pt x="11906" y="2048"/>
                  </a:lnTo>
                  <a:lnTo>
                    <a:pt x="12178" y="2289"/>
                  </a:lnTo>
                  <a:lnTo>
                    <a:pt x="12434" y="2529"/>
                  </a:lnTo>
                  <a:lnTo>
                    <a:pt x="12690" y="2785"/>
                  </a:lnTo>
                  <a:lnTo>
                    <a:pt x="12946" y="3041"/>
                  </a:lnTo>
                  <a:lnTo>
                    <a:pt x="13186" y="3329"/>
                  </a:lnTo>
                  <a:lnTo>
                    <a:pt x="13426" y="3617"/>
                  </a:lnTo>
                  <a:lnTo>
                    <a:pt x="13650" y="3905"/>
                  </a:lnTo>
                  <a:lnTo>
                    <a:pt x="13874" y="4209"/>
                  </a:lnTo>
                  <a:lnTo>
                    <a:pt x="14082" y="4529"/>
                  </a:lnTo>
                  <a:lnTo>
                    <a:pt x="14290" y="4865"/>
                  </a:lnTo>
                  <a:lnTo>
                    <a:pt x="14482" y="5201"/>
                  </a:lnTo>
                  <a:lnTo>
                    <a:pt x="14658" y="5537"/>
                  </a:lnTo>
                  <a:lnTo>
                    <a:pt x="14834" y="5905"/>
                  </a:lnTo>
                  <a:lnTo>
                    <a:pt x="14994" y="6257"/>
                  </a:lnTo>
                  <a:lnTo>
                    <a:pt x="15138" y="6641"/>
                  </a:lnTo>
                  <a:lnTo>
                    <a:pt x="15138" y="6641"/>
                  </a:lnTo>
                  <a:close/>
                </a:path>
              </a:pathLst>
            </a:custGeom>
            <a:solidFill>
              <a:srgbClr val="049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454;p34">
              <a:extLst>
                <a:ext uri="{FF2B5EF4-FFF2-40B4-BE49-F238E27FC236}">
                  <a16:creationId xmlns:a16="http://schemas.microsoft.com/office/drawing/2014/main" id="{C2EBCE0D-A942-E5FC-4F00-C800360DCF04}"/>
                </a:ext>
              </a:extLst>
            </p:cNvPr>
            <p:cNvSpPr/>
            <p:nvPr/>
          </p:nvSpPr>
          <p:spPr>
            <a:xfrm>
              <a:off x="8315443" y="3410043"/>
              <a:ext cx="134341" cy="475824"/>
            </a:xfrm>
            <a:custGeom>
              <a:avLst/>
              <a:gdLst/>
              <a:ahLst/>
              <a:cxnLst/>
              <a:rect l="l" t="t" r="r" b="b"/>
              <a:pathLst>
                <a:path w="19042" h="67445" extrusionOk="0">
                  <a:moveTo>
                    <a:pt x="2945" y="9057"/>
                  </a:moveTo>
                  <a:lnTo>
                    <a:pt x="2945" y="9057"/>
                  </a:lnTo>
                  <a:lnTo>
                    <a:pt x="2657" y="10033"/>
                  </a:lnTo>
                  <a:lnTo>
                    <a:pt x="2385" y="11009"/>
                  </a:lnTo>
                  <a:lnTo>
                    <a:pt x="2145" y="11969"/>
                  </a:lnTo>
                  <a:lnTo>
                    <a:pt x="1905" y="12945"/>
                  </a:lnTo>
                  <a:lnTo>
                    <a:pt x="1681" y="13921"/>
                  </a:lnTo>
                  <a:lnTo>
                    <a:pt x="1473" y="14897"/>
                  </a:lnTo>
                  <a:lnTo>
                    <a:pt x="1281" y="15857"/>
                  </a:lnTo>
                  <a:lnTo>
                    <a:pt x="1105" y="16833"/>
                  </a:lnTo>
                  <a:lnTo>
                    <a:pt x="945" y="17809"/>
                  </a:lnTo>
                  <a:lnTo>
                    <a:pt x="801" y="18769"/>
                  </a:lnTo>
                  <a:lnTo>
                    <a:pt x="657" y="19746"/>
                  </a:lnTo>
                  <a:lnTo>
                    <a:pt x="545" y="20706"/>
                  </a:lnTo>
                  <a:lnTo>
                    <a:pt x="433" y="21682"/>
                  </a:lnTo>
                  <a:lnTo>
                    <a:pt x="337" y="22642"/>
                  </a:lnTo>
                  <a:lnTo>
                    <a:pt x="257" y="23602"/>
                  </a:lnTo>
                  <a:lnTo>
                    <a:pt x="193" y="24562"/>
                  </a:lnTo>
                  <a:lnTo>
                    <a:pt x="129" y="25506"/>
                  </a:lnTo>
                  <a:lnTo>
                    <a:pt x="81" y="26466"/>
                  </a:lnTo>
                  <a:lnTo>
                    <a:pt x="49" y="27410"/>
                  </a:lnTo>
                  <a:lnTo>
                    <a:pt x="17" y="28354"/>
                  </a:lnTo>
                  <a:lnTo>
                    <a:pt x="1" y="29282"/>
                  </a:lnTo>
                  <a:lnTo>
                    <a:pt x="1" y="30226"/>
                  </a:lnTo>
                  <a:lnTo>
                    <a:pt x="17" y="32066"/>
                  </a:lnTo>
                  <a:lnTo>
                    <a:pt x="65" y="33890"/>
                  </a:lnTo>
                  <a:lnTo>
                    <a:pt x="145" y="35683"/>
                  </a:lnTo>
                  <a:lnTo>
                    <a:pt x="273" y="37459"/>
                  </a:lnTo>
                  <a:lnTo>
                    <a:pt x="417" y="39203"/>
                  </a:lnTo>
                  <a:lnTo>
                    <a:pt x="577" y="40899"/>
                  </a:lnTo>
                  <a:lnTo>
                    <a:pt x="769" y="42563"/>
                  </a:lnTo>
                  <a:lnTo>
                    <a:pt x="993" y="44195"/>
                  </a:lnTo>
                  <a:lnTo>
                    <a:pt x="1217" y="45779"/>
                  </a:lnTo>
                  <a:lnTo>
                    <a:pt x="1457" y="47331"/>
                  </a:lnTo>
                  <a:lnTo>
                    <a:pt x="1713" y="48819"/>
                  </a:lnTo>
                  <a:lnTo>
                    <a:pt x="1985" y="50276"/>
                  </a:lnTo>
                  <a:lnTo>
                    <a:pt x="2257" y="51668"/>
                  </a:lnTo>
                  <a:lnTo>
                    <a:pt x="2529" y="52996"/>
                  </a:lnTo>
                  <a:lnTo>
                    <a:pt x="2801" y="54292"/>
                  </a:lnTo>
                  <a:lnTo>
                    <a:pt x="3089" y="55508"/>
                  </a:lnTo>
                  <a:lnTo>
                    <a:pt x="3361" y="56676"/>
                  </a:lnTo>
                  <a:lnTo>
                    <a:pt x="3873" y="58788"/>
                  </a:lnTo>
                  <a:lnTo>
                    <a:pt x="4337" y="60644"/>
                  </a:lnTo>
                  <a:lnTo>
                    <a:pt x="4337" y="60644"/>
                  </a:lnTo>
                  <a:lnTo>
                    <a:pt x="4449" y="61060"/>
                  </a:lnTo>
                  <a:lnTo>
                    <a:pt x="4577" y="61460"/>
                  </a:lnTo>
                  <a:lnTo>
                    <a:pt x="4705" y="61844"/>
                  </a:lnTo>
                  <a:lnTo>
                    <a:pt x="4833" y="62228"/>
                  </a:lnTo>
                  <a:lnTo>
                    <a:pt x="4961" y="62596"/>
                  </a:lnTo>
                  <a:lnTo>
                    <a:pt x="5105" y="62948"/>
                  </a:lnTo>
                  <a:lnTo>
                    <a:pt x="5249" y="63284"/>
                  </a:lnTo>
                  <a:lnTo>
                    <a:pt x="5409" y="63604"/>
                  </a:lnTo>
                  <a:lnTo>
                    <a:pt x="5569" y="63908"/>
                  </a:lnTo>
                  <a:lnTo>
                    <a:pt x="5729" y="64197"/>
                  </a:lnTo>
                  <a:lnTo>
                    <a:pt x="5905" y="64485"/>
                  </a:lnTo>
                  <a:lnTo>
                    <a:pt x="6065" y="64757"/>
                  </a:lnTo>
                  <a:lnTo>
                    <a:pt x="6241" y="65013"/>
                  </a:lnTo>
                  <a:lnTo>
                    <a:pt x="6433" y="65253"/>
                  </a:lnTo>
                  <a:lnTo>
                    <a:pt x="6609" y="65477"/>
                  </a:lnTo>
                  <a:lnTo>
                    <a:pt x="6801" y="65701"/>
                  </a:lnTo>
                  <a:lnTo>
                    <a:pt x="6993" y="65909"/>
                  </a:lnTo>
                  <a:lnTo>
                    <a:pt x="7185" y="66101"/>
                  </a:lnTo>
                  <a:lnTo>
                    <a:pt x="7377" y="66277"/>
                  </a:lnTo>
                  <a:lnTo>
                    <a:pt x="7569" y="66437"/>
                  </a:lnTo>
                  <a:lnTo>
                    <a:pt x="7777" y="66581"/>
                  </a:lnTo>
                  <a:lnTo>
                    <a:pt x="7969" y="66725"/>
                  </a:lnTo>
                  <a:lnTo>
                    <a:pt x="8177" y="66853"/>
                  </a:lnTo>
                  <a:lnTo>
                    <a:pt x="8385" y="66965"/>
                  </a:lnTo>
                  <a:lnTo>
                    <a:pt x="8593" y="67077"/>
                  </a:lnTo>
                  <a:lnTo>
                    <a:pt x="8801" y="67157"/>
                  </a:lnTo>
                  <a:lnTo>
                    <a:pt x="9009" y="67237"/>
                  </a:lnTo>
                  <a:lnTo>
                    <a:pt x="9217" y="67301"/>
                  </a:lnTo>
                  <a:lnTo>
                    <a:pt x="9425" y="67349"/>
                  </a:lnTo>
                  <a:lnTo>
                    <a:pt x="9649" y="67397"/>
                  </a:lnTo>
                  <a:lnTo>
                    <a:pt x="9857" y="67413"/>
                  </a:lnTo>
                  <a:lnTo>
                    <a:pt x="10065" y="67429"/>
                  </a:lnTo>
                  <a:lnTo>
                    <a:pt x="10273" y="67445"/>
                  </a:lnTo>
                  <a:lnTo>
                    <a:pt x="10481" y="67429"/>
                  </a:lnTo>
                  <a:lnTo>
                    <a:pt x="10689" y="67413"/>
                  </a:lnTo>
                  <a:lnTo>
                    <a:pt x="10897" y="67381"/>
                  </a:lnTo>
                  <a:lnTo>
                    <a:pt x="11105" y="67333"/>
                  </a:lnTo>
                  <a:lnTo>
                    <a:pt x="11313" y="67269"/>
                  </a:lnTo>
                  <a:lnTo>
                    <a:pt x="11521" y="67205"/>
                  </a:lnTo>
                  <a:lnTo>
                    <a:pt x="11713" y="67125"/>
                  </a:lnTo>
                  <a:lnTo>
                    <a:pt x="11921" y="67045"/>
                  </a:lnTo>
                  <a:lnTo>
                    <a:pt x="12113" y="66933"/>
                  </a:lnTo>
                  <a:lnTo>
                    <a:pt x="12321" y="66821"/>
                  </a:lnTo>
                  <a:lnTo>
                    <a:pt x="12513" y="66693"/>
                  </a:lnTo>
                  <a:lnTo>
                    <a:pt x="12690" y="66549"/>
                  </a:lnTo>
                  <a:lnTo>
                    <a:pt x="12882" y="66405"/>
                  </a:lnTo>
                  <a:lnTo>
                    <a:pt x="13058" y="66245"/>
                  </a:lnTo>
                  <a:lnTo>
                    <a:pt x="13250" y="66069"/>
                  </a:lnTo>
                  <a:lnTo>
                    <a:pt x="13426" y="65893"/>
                  </a:lnTo>
                  <a:lnTo>
                    <a:pt x="13586" y="65701"/>
                  </a:lnTo>
                  <a:lnTo>
                    <a:pt x="13762" y="65493"/>
                  </a:lnTo>
                  <a:lnTo>
                    <a:pt x="13922" y="65285"/>
                  </a:lnTo>
                  <a:lnTo>
                    <a:pt x="14082" y="65045"/>
                  </a:lnTo>
                  <a:lnTo>
                    <a:pt x="14226" y="64821"/>
                  </a:lnTo>
                  <a:lnTo>
                    <a:pt x="14386" y="64565"/>
                  </a:lnTo>
                  <a:lnTo>
                    <a:pt x="14514" y="64309"/>
                  </a:lnTo>
                  <a:lnTo>
                    <a:pt x="14658" y="64036"/>
                  </a:lnTo>
                  <a:lnTo>
                    <a:pt x="14786" y="63748"/>
                  </a:lnTo>
                  <a:lnTo>
                    <a:pt x="14914" y="63460"/>
                  </a:lnTo>
                  <a:lnTo>
                    <a:pt x="15026" y="63156"/>
                  </a:lnTo>
                  <a:lnTo>
                    <a:pt x="15138" y="62852"/>
                  </a:lnTo>
                  <a:lnTo>
                    <a:pt x="15250" y="62516"/>
                  </a:lnTo>
                  <a:lnTo>
                    <a:pt x="15346" y="62196"/>
                  </a:lnTo>
                  <a:lnTo>
                    <a:pt x="15442" y="61844"/>
                  </a:lnTo>
                  <a:lnTo>
                    <a:pt x="15442" y="61844"/>
                  </a:lnTo>
                  <a:lnTo>
                    <a:pt x="15618" y="61076"/>
                  </a:lnTo>
                  <a:lnTo>
                    <a:pt x="15810" y="60180"/>
                  </a:lnTo>
                  <a:lnTo>
                    <a:pt x="16002" y="59188"/>
                  </a:lnTo>
                  <a:lnTo>
                    <a:pt x="16194" y="58084"/>
                  </a:lnTo>
                  <a:lnTo>
                    <a:pt x="16386" y="56868"/>
                  </a:lnTo>
                  <a:lnTo>
                    <a:pt x="16578" y="55572"/>
                  </a:lnTo>
                  <a:lnTo>
                    <a:pt x="16786" y="54180"/>
                  </a:lnTo>
                  <a:lnTo>
                    <a:pt x="16978" y="52708"/>
                  </a:lnTo>
                  <a:lnTo>
                    <a:pt x="17170" y="51140"/>
                  </a:lnTo>
                  <a:lnTo>
                    <a:pt x="17362" y="49524"/>
                  </a:lnTo>
                  <a:lnTo>
                    <a:pt x="17554" y="47827"/>
                  </a:lnTo>
                  <a:lnTo>
                    <a:pt x="17746" y="46067"/>
                  </a:lnTo>
                  <a:lnTo>
                    <a:pt x="17906" y="44243"/>
                  </a:lnTo>
                  <a:lnTo>
                    <a:pt x="18082" y="42387"/>
                  </a:lnTo>
                  <a:lnTo>
                    <a:pt x="18242" y="40467"/>
                  </a:lnTo>
                  <a:lnTo>
                    <a:pt x="18386" y="38515"/>
                  </a:lnTo>
                  <a:lnTo>
                    <a:pt x="18514" y="36531"/>
                  </a:lnTo>
                  <a:lnTo>
                    <a:pt x="18642" y="34531"/>
                  </a:lnTo>
                  <a:lnTo>
                    <a:pt x="18754" y="32482"/>
                  </a:lnTo>
                  <a:lnTo>
                    <a:pt x="18850" y="30434"/>
                  </a:lnTo>
                  <a:lnTo>
                    <a:pt x="18930" y="28370"/>
                  </a:lnTo>
                  <a:lnTo>
                    <a:pt x="18978" y="26306"/>
                  </a:lnTo>
                  <a:lnTo>
                    <a:pt x="19026" y="24226"/>
                  </a:lnTo>
                  <a:lnTo>
                    <a:pt x="19042" y="22162"/>
                  </a:lnTo>
                  <a:lnTo>
                    <a:pt x="19042" y="20114"/>
                  </a:lnTo>
                  <a:lnTo>
                    <a:pt x="19026" y="18081"/>
                  </a:lnTo>
                  <a:lnTo>
                    <a:pt x="18978" y="16065"/>
                  </a:lnTo>
                  <a:lnTo>
                    <a:pt x="18914" y="14081"/>
                  </a:lnTo>
                  <a:lnTo>
                    <a:pt x="18818" y="12129"/>
                  </a:lnTo>
                  <a:lnTo>
                    <a:pt x="18706" y="10209"/>
                  </a:lnTo>
                  <a:lnTo>
                    <a:pt x="18546" y="8337"/>
                  </a:lnTo>
                  <a:lnTo>
                    <a:pt x="18370" y="6513"/>
                  </a:lnTo>
                  <a:lnTo>
                    <a:pt x="18370" y="6513"/>
                  </a:lnTo>
                  <a:lnTo>
                    <a:pt x="18306" y="5985"/>
                  </a:lnTo>
                  <a:lnTo>
                    <a:pt x="18226" y="5473"/>
                  </a:lnTo>
                  <a:lnTo>
                    <a:pt x="18130" y="4993"/>
                  </a:lnTo>
                  <a:lnTo>
                    <a:pt x="18018" y="4529"/>
                  </a:lnTo>
                  <a:lnTo>
                    <a:pt x="17890" y="4096"/>
                  </a:lnTo>
                  <a:lnTo>
                    <a:pt x="17762" y="3680"/>
                  </a:lnTo>
                  <a:lnTo>
                    <a:pt x="17618" y="3296"/>
                  </a:lnTo>
                  <a:lnTo>
                    <a:pt x="17458" y="2944"/>
                  </a:lnTo>
                  <a:lnTo>
                    <a:pt x="17282" y="2592"/>
                  </a:lnTo>
                  <a:lnTo>
                    <a:pt x="17090" y="2288"/>
                  </a:lnTo>
                  <a:lnTo>
                    <a:pt x="16898" y="1984"/>
                  </a:lnTo>
                  <a:lnTo>
                    <a:pt x="16690" y="1712"/>
                  </a:lnTo>
                  <a:lnTo>
                    <a:pt x="16482" y="1456"/>
                  </a:lnTo>
                  <a:lnTo>
                    <a:pt x="16258" y="1232"/>
                  </a:lnTo>
                  <a:lnTo>
                    <a:pt x="16018" y="1024"/>
                  </a:lnTo>
                  <a:lnTo>
                    <a:pt x="15778" y="832"/>
                  </a:lnTo>
                  <a:lnTo>
                    <a:pt x="15538" y="656"/>
                  </a:lnTo>
                  <a:lnTo>
                    <a:pt x="15282" y="512"/>
                  </a:lnTo>
                  <a:lnTo>
                    <a:pt x="15010" y="384"/>
                  </a:lnTo>
                  <a:lnTo>
                    <a:pt x="14738" y="272"/>
                  </a:lnTo>
                  <a:lnTo>
                    <a:pt x="14466" y="192"/>
                  </a:lnTo>
                  <a:lnTo>
                    <a:pt x="14178" y="112"/>
                  </a:lnTo>
                  <a:lnTo>
                    <a:pt x="13890" y="64"/>
                  </a:lnTo>
                  <a:lnTo>
                    <a:pt x="13602" y="16"/>
                  </a:lnTo>
                  <a:lnTo>
                    <a:pt x="13298" y="0"/>
                  </a:lnTo>
                  <a:lnTo>
                    <a:pt x="12994" y="0"/>
                  </a:lnTo>
                  <a:lnTo>
                    <a:pt x="12690" y="16"/>
                  </a:lnTo>
                  <a:lnTo>
                    <a:pt x="12385" y="48"/>
                  </a:lnTo>
                  <a:lnTo>
                    <a:pt x="12081" y="96"/>
                  </a:lnTo>
                  <a:lnTo>
                    <a:pt x="11761" y="160"/>
                  </a:lnTo>
                  <a:lnTo>
                    <a:pt x="11441" y="224"/>
                  </a:lnTo>
                  <a:lnTo>
                    <a:pt x="11121" y="320"/>
                  </a:lnTo>
                  <a:lnTo>
                    <a:pt x="10817" y="432"/>
                  </a:lnTo>
                  <a:lnTo>
                    <a:pt x="10497" y="560"/>
                  </a:lnTo>
                  <a:lnTo>
                    <a:pt x="10177" y="688"/>
                  </a:lnTo>
                  <a:lnTo>
                    <a:pt x="9857" y="832"/>
                  </a:lnTo>
                  <a:lnTo>
                    <a:pt x="9537" y="992"/>
                  </a:lnTo>
                  <a:lnTo>
                    <a:pt x="9217" y="1168"/>
                  </a:lnTo>
                  <a:lnTo>
                    <a:pt x="8913" y="1360"/>
                  </a:lnTo>
                  <a:lnTo>
                    <a:pt x="8593" y="1552"/>
                  </a:lnTo>
                  <a:lnTo>
                    <a:pt x="8289" y="1776"/>
                  </a:lnTo>
                  <a:lnTo>
                    <a:pt x="7985" y="2000"/>
                  </a:lnTo>
                  <a:lnTo>
                    <a:pt x="7681" y="2224"/>
                  </a:lnTo>
                  <a:lnTo>
                    <a:pt x="7377" y="2464"/>
                  </a:lnTo>
                  <a:lnTo>
                    <a:pt x="7089" y="2720"/>
                  </a:lnTo>
                  <a:lnTo>
                    <a:pt x="6801" y="2992"/>
                  </a:lnTo>
                  <a:lnTo>
                    <a:pt x="6513" y="3264"/>
                  </a:lnTo>
                  <a:lnTo>
                    <a:pt x="6241" y="3552"/>
                  </a:lnTo>
                  <a:lnTo>
                    <a:pt x="5969" y="3840"/>
                  </a:lnTo>
                  <a:lnTo>
                    <a:pt x="5697" y="4144"/>
                  </a:lnTo>
                  <a:lnTo>
                    <a:pt x="5441" y="4449"/>
                  </a:lnTo>
                  <a:lnTo>
                    <a:pt x="5185" y="4769"/>
                  </a:lnTo>
                  <a:lnTo>
                    <a:pt x="4945" y="5089"/>
                  </a:lnTo>
                  <a:lnTo>
                    <a:pt x="4721" y="5425"/>
                  </a:lnTo>
                  <a:lnTo>
                    <a:pt x="4497" y="5761"/>
                  </a:lnTo>
                  <a:lnTo>
                    <a:pt x="4273" y="6113"/>
                  </a:lnTo>
                  <a:lnTo>
                    <a:pt x="4065" y="6465"/>
                  </a:lnTo>
                  <a:lnTo>
                    <a:pt x="3873" y="6817"/>
                  </a:lnTo>
                  <a:lnTo>
                    <a:pt x="3697" y="7185"/>
                  </a:lnTo>
                  <a:lnTo>
                    <a:pt x="3521" y="7553"/>
                  </a:lnTo>
                  <a:lnTo>
                    <a:pt x="3361" y="7921"/>
                  </a:lnTo>
                  <a:lnTo>
                    <a:pt x="3201" y="8305"/>
                  </a:lnTo>
                  <a:lnTo>
                    <a:pt x="3073" y="8673"/>
                  </a:lnTo>
                  <a:lnTo>
                    <a:pt x="2945" y="9057"/>
                  </a:lnTo>
                  <a:lnTo>
                    <a:pt x="2945" y="9057"/>
                  </a:lnTo>
                  <a:close/>
                </a:path>
              </a:pathLst>
            </a:custGeom>
            <a:solidFill>
              <a:srgbClr val="049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455;p34">
              <a:extLst>
                <a:ext uri="{FF2B5EF4-FFF2-40B4-BE49-F238E27FC236}">
                  <a16:creationId xmlns:a16="http://schemas.microsoft.com/office/drawing/2014/main" id="{BBB526C6-FC6C-BB8A-D0EB-65FDD3F09B2F}"/>
                </a:ext>
              </a:extLst>
            </p:cNvPr>
            <p:cNvSpPr/>
            <p:nvPr/>
          </p:nvSpPr>
          <p:spPr>
            <a:xfrm>
              <a:off x="8488838" y="3802536"/>
              <a:ext cx="98220" cy="219234"/>
            </a:xfrm>
            <a:custGeom>
              <a:avLst/>
              <a:gdLst/>
              <a:ahLst/>
              <a:cxnLst/>
              <a:rect l="l" t="t" r="r" b="b"/>
              <a:pathLst>
                <a:path w="13922" h="31075" extrusionOk="0">
                  <a:moveTo>
                    <a:pt x="1264" y="2497"/>
                  </a:moveTo>
                  <a:lnTo>
                    <a:pt x="1264" y="2497"/>
                  </a:lnTo>
                  <a:lnTo>
                    <a:pt x="1424" y="2913"/>
                  </a:lnTo>
                  <a:lnTo>
                    <a:pt x="1552" y="3329"/>
                  </a:lnTo>
                  <a:lnTo>
                    <a:pt x="1664" y="3761"/>
                  </a:lnTo>
                  <a:lnTo>
                    <a:pt x="1760" y="4209"/>
                  </a:lnTo>
                  <a:lnTo>
                    <a:pt x="1824" y="4657"/>
                  </a:lnTo>
                  <a:lnTo>
                    <a:pt x="1856" y="5121"/>
                  </a:lnTo>
                  <a:lnTo>
                    <a:pt x="1888" y="5601"/>
                  </a:lnTo>
                  <a:lnTo>
                    <a:pt x="1888" y="6081"/>
                  </a:lnTo>
                  <a:lnTo>
                    <a:pt x="1888" y="6561"/>
                  </a:lnTo>
                  <a:lnTo>
                    <a:pt x="1856" y="7041"/>
                  </a:lnTo>
                  <a:lnTo>
                    <a:pt x="1824" y="7537"/>
                  </a:lnTo>
                  <a:lnTo>
                    <a:pt x="1760" y="8033"/>
                  </a:lnTo>
                  <a:lnTo>
                    <a:pt x="1696" y="8530"/>
                  </a:lnTo>
                  <a:lnTo>
                    <a:pt x="1632" y="9026"/>
                  </a:lnTo>
                  <a:lnTo>
                    <a:pt x="1456" y="10018"/>
                  </a:lnTo>
                  <a:lnTo>
                    <a:pt x="1248" y="10994"/>
                  </a:lnTo>
                  <a:lnTo>
                    <a:pt x="1040" y="11954"/>
                  </a:lnTo>
                  <a:lnTo>
                    <a:pt x="608" y="13762"/>
                  </a:lnTo>
                  <a:lnTo>
                    <a:pt x="416" y="14610"/>
                  </a:lnTo>
                  <a:lnTo>
                    <a:pt x="240" y="15410"/>
                  </a:lnTo>
                  <a:lnTo>
                    <a:pt x="112" y="16130"/>
                  </a:lnTo>
                  <a:lnTo>
                    <a:pt x="64" y="16482"/>
                  </a:lnTo>
                  <a:lnTo>
                    <a:pt x="16" y="16802"/>
                  </a:lnTo>
                  <a:lnTo>
                    <a:pt x="16" y="16802"/>
                  </a:lnTo>
                  <a:lnTo>
                    <a:pt x="0" y="17042"/>
                  </a:lnTo>
                  <a:lnTo>
                    <a:pt x="0" y="17298"/>
                  </a:lnTo>
                  <a:lnTo>
                    <a:pt x="16" y="17586"/>
                  </a:lnTo>
                  <a:lnTo>
                    <a:pt x="48" y="17890"/>
                  </a:lnTo>
                  <a:lnTo>
                    <a:pt x="128" y="18530"/>
                  </a:lnTo>
                  <a:lnTo>
                    <a:pt x="240" y="19250"/>
                  </a:lnTo>
                  <a:lnTo>
                    <a:pt x="384" y="20002"/>
                  </a:lnTo>
                  <a:lnTo>
                    <a:pt x="560" y="20818"/>
                  </a:lnTo>
                  <a:lnTo>
                    <a:pt x="944" y="22546"/>
                  </a:lnTo>
                  <a:lnTo>
                    <a:pt x="1136" y="23443"/>
                  </a:lnTo>
                  <a:lnTo>
                    <a:pt x="1328" y="24371"/>
                  </a:lnTo>
                  <a:lnTo>
                    <a:pt x="1520" y="25299"/>
                  </a:lnTo>
                  <a:lnTo>
                    <a:pt x="1680" y="26227"/>
                  </a:lnTo>
                  <a:lnTo>
                    <a:pt x="1808" y="27139"/>
                  </a:lnTo>
                  <a:lnTo>
                    <a:pt x="1904" y="28051"/>
                  </a:lnTo>
                  <a:lnTo>
                    <a:pt x="1952" y="28499"/>
                  </a:lnTo>
                  <a:lnTo>
                    <a:pt x="1968" y="28931"/>
                  </a:lnTo>
                  <a:lnTo>
                    <a:pt x="1984" y="29363"/>
                  </a:lnTo>
                  <a:lnTo>
                    <a:pt x="1984" y="29795"/>
                  </a:lnTo>
                  <a:lnTo>
                    <a:pt x="1984" y="29795"/>
                  </a:lnTo>
                  <a:lnTo>
                    <a:pt x="2544" y="29923"/>
                  </a:lnTo>
                  <a:lnTo>
                    <a:pt x="3104" y="30067"/>
                  </a:lnTo>
                  <a:lnTo>
                    <a:pt x="4225" y="30371"/>
                  </a:lnTo>
                  <a:lnTo>
                    <a:pt x="5329" y="30659"/>
                  </a:lnTo>
                  <a:lnTo>
                    <a:pt x="5873" y="30787"/>
                  </a:lnTo>
                  <a:lnTo>
                    <a:pt x="6417" y="30899"/>
                  </a:lnTo>
                  <a:lnTo>
                    <a:pt x="6961" y="30979"/>
                  </a:lnTo>
                  <a:lnTo>
                    <a:pt x="7489" y="31043"/>
                  </a:lnTo>
                  <a:lnTo>
                    <a:pt x="8017" y="31075"/>
                  </a:lnTo>
                  <a:lnTo>
                    <a:pt x="8289" y="31075"/>
                  </a:lnTo>
                  <a:lnTo>
                    <a:pt x="8545" y="31075"/>
                  </a:lnTo>
                  <a:lnTo>
                    <a:pt x="8801" y="31043"/>
                  </a:lnTo>
                  <a:lnTo>
                    <a:pt x="9057" y="31027"/>
                  </a:lnTo>
                  <a:lnTo>
                    <a:pt x="9313" y="30979"/>
                  </a:lnTo>
                  <a:lnTo>
                    <a:pt x="9569" y="30931"/>
                  </a:lnTo>
                  <a:lnTo>
                    <a:pt x="9825" y="30867"/>
                  </a:lnTo>
                  <a:lnTo>
                    <a:pt x="10081" y="30787"/>
                  </a:lnTo>
                  <a:lnTo>
                    <a:pt x="10321" y="30707"/>
                  </a:lnTo>
                  <a:lnTo>
                    <a:pt x="10577" y="30595"/>
                  </a:lnTo>
                  <a:lnTo>
                    <a:pt x="10577" y="30595"/>
                  </a:lnTo>
                  <a:lnTo>
                    <a:pt x="11121" y="29011"/>
                  </a:lnTo>
                  <a:lnTo>
                    <a:pt x="11681" y="27331"/>
                  </a:lnTo>
                  <a:lnTo>
                    <a:pt x="12241" y="25587"/>
                  </a:lnTo>
                  <a:lnTo>
                    <a:pt x="12513" y="24723"/>
                  </a:lnTo>
                  <a:lnTo>
                    <a:pt x="12769" y="23859"/>
                  </a:lnTo>
                  <a:lnTo>
                    <a:pt x="13009" y="22994"/>
                  </a:lnTo>
                  <a:lnTo>
                    <a:pt x="13233" y="22162"/>
                  </a:lnTo>
                  <a:lnTo>
                    <a:pt x="13425" y="21346"/>
                  </a:lnTo>
                  <a:lnTo>
                    <a:pt x="13601" y="20562"/>
                  </a:lnTo>
                  <a:lnTo>
                    <a:pt x="13729" y="19810"/>
                  </a:lnTo>
                  <a:lnTo>
                    <a:pt x="13841" y="19106"/>
                  </a:lnTo>
                  <a:lnTo>
                    <a:pt x="13905" y="18450"/>
                  </a:lnTo>
                  <a:lnTo>
                    <a:pt x="13921" y="18146"/>
                  </a:lnTo>
                  <a:lnTo>
                    <a:pt x="13921" y="17842"/>
                  </a:lnTo>
                  <a:lnTo>
                    <a:pt x="13921" y="17842"/>
                  </a:lnTo>
                  <a:lnTo>
                    <a:pt x="13921" y="17058"/>
                  </a:lnTo>
                  <a:lnTo>
                    <a:pt x="13873" y="16146"/>
                  </a:lnTo>
                  <a:lnTo>
                    <a:pt x="13825" y="15170"/>
                  </a:lnTo>
                  <a:lnTo>
                    <a:pt x="13745" y="14114"/>
                  </a:lnTo>
                  <a:lnTo>
                    <a:pt x="13585" y="11890"/>
                  </a:lnTo>
                  <a:lnTo>
                    <a:pt x="13393" y="9602"/>
                  </a:lnTo>
                  <a:lnTo>
                    <a:pt x="13233" y="7377"/>
                  </a:lnTo>
                  <a:lnTo>
                    <a:pt x="13153" y="6321"/>
                  </a:lnTo>
                  <a:lnTo>
                    <a:pt x="13105" y="5361"/>
                  </a:lnTo>
                  <a:lnTo>
                    <a:pt x="13073" y="4465"/>
                  </a:lnTo>
                  <a:lnTo>
                    <a:pt x="13057" y="3681"/>
                  </a:lnTo>
                  <a:lnTo>
                    <a:pt x="13073" y="3009"/>
                  </a:lnTo>
                  <a:lnTo>
                    <a:pt x="13089" y="2721"/>
                  </a:lnTo>
                  <a:lnTo>
                    <a:pt x="13121" y="2481"/>
                  </a:lnTo>
                  <a:lnTo>
                    <a:pt x="13121" y="2481"/>
                  </a:lnTo>
                  <a:lnTo>
                    <a:pt x="13121" y="2369"/>
                  </a:lnTo>
                  <a:lnTo>
                    <a:pt x="13121" y="2257"/>
                  </a:lnTo>
                  <a:lnTo>
                    <a:pt x="13089" y="2145"/>
                  </a:lnTo>
                  <a:lnTo>
                    <a:pt x="13041" y="2033"/>
                  </a:lnTo>
                  <a:lnTo>
                    <a:pt x="12977" y="1921"/>
                  </a:lnTo>
                  <a:lnTo>
                    <a:pt x="12897" y="1825"/>
                  </a:lnTo>
                  <a:lnTo>
                    <a:pt x="12801" y="1713"/>
                  </a:lnTo>
                  <a:lnTo>
                    <a:pt x="12705" y="1617"/>
                  </a:lnTo>
                  <a:lnTo>
                    <a:pt x="12577" y="1521"/>
                  </a:lnTo>
                  <a:lnTo>
                    <a:pt x="12433" y="1409"/>
                  </a:lnTo>
                  <a:lnTo>
                    <a:pt x="12129" y="1233"/>
                  </a:lnTo>
                  <a:lnTo>
                    <a:pt x="11777" y="1041"/>
                  </a:lnTo>
                  <a:lnTo>
                    <a:pt x="11377" y="881"/>
                  </a:lnTo>
                  <a:lnTo>
                    <a:pt x="10929" y="721"/>
                  </a:lnTo>
                  <a:lnTo>
                    <a:pt x="10465" y="577"/>
                  </a:lnTo>
                  <a:lnTo>
                    <a:pt x="9969" y="449"/>
                  </a:lnTo>
                  <a:lnTo>
                    <a:pt x="9441" y="337"/>
                  </a:lnTo>
                  <a:lnTo>
                    <a:pt x="8897" y="241"/>
                  </a:lnTo>
                  <a:lnTo>
                    <a:pt x="8353" y="145"/>
                  </a:lnTo>
                  <a:lnTo>
                    <a:pt x="7793" y="81"/>
                  </a:lnTo>
                  <a:lnTo>
                    <a:pt x="7217" y="33"/>
                  </a:lnTo>
                  <a:lnTo>
                    <a:pt x="6641" y="1"/>
                  </a:lnTo>
                  <a:lnTo>
                    <a:pt x="6081" y="1"/>
                  </a:lnTo>
                  <a:lnTo>
                    <a:pt x="5521" y="17"/>
                  </a:lnTo>
                  <a:lnTo>
                    <a:pt x="4977" y="49"/>
                  </a:lnTo>
                  <a:lnTo>
                    <a:pt x="4465" y="97"/>
                  </a:lnTo>
                  <a:lnTo>
                    <a:pt x="3953" y="177"/>
                  </a:lnTo>
                  <a:lnTo>
                    <a:pt x="3488" y="289"/>
                  </a:lnTo>
                  <a:lnTo>
                    <a:pt x="3040" y="417"/>
                  </a:lnTo>
                  <a:lnTo>
                    <a:pt x="2832" y="497"/>
                  </a:lnTo>
                  <a:lnTo>
                    <a:pt x="2640" y="577"/>
                  </a:lnTo>
                  <a:lnTo>
                    <a:pt x="2448" y="673"/>
                  </a:lnTo>
                  <a:lnTo>
                    <a:pt x="2288" y="769"/>
                  </a:lnTo>
                  <a:lnTo>
                    <a:pt x="2112" y="865"/>
                  </a:lnTo>
                  <a:lnTo>
                    <a:pt x="1968" y="977"/>
                  </a:lnTo>
                  <a:lnTo>
                    <a:pt x="1824" y="1089"/>
                  </a:lnTo>
                  <a:lnTo>
                    <a:pt x="1712" y="1217"/>
                  </a:lnTo>
                  <a:lnTo>
                    <a:pt x="1600" y="1345"/>
                  </a:lnTo>
                  <a:lnTo>
                    <a:pt x="1504" y="1489"/>
                  </a:lnTo>
                  <a:lnTo>
                    <a:pt x="1424" y="1633"/>
                  </a:lnTo>
                  <a:lnTo>
                    <a:pt x="1344" y="1793"/>
                  </a:lnTo>
                  <a:lnTo>
                    <a:pt x="1296" y="1953"/>
                  </a:lnTo>
                  <a:lnTo>
                    <a:pt x="1264" y="2129"/>
                  </a:lnTo>
                  <a:lnTo>
                    <a:pt x="1264" y="2305"/>
                  </a:lnTo>
                  <a:lnTo>
                    <a:pt x="1264" y="2497"/>
                  </a:lnTo>
                  <a:lnTo>
                    <a:pt x="1264" y="2497"/>
                  </a:lnTo>
                  <a:close/>
                </a:path>
              </a:pathLst>
            </a:custGeom>
            <a:solidFill>
              <a:srgbClr val="049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456;p34">
              <a:extLst>
                <a:ext uri="{FF2B5EF4-FFF2-40B4-BE49-F238E27FC236}">
                  <a16:creationId xmlns:a16="http://schemas.microsoft.com/office/drawing/2014/main" id="{709B9CC2-EB56-A2A1-469F-2CD85D04ECC7}"/>
                </a:ext>
              </a:extLst>
            </p:cNvPr>
            <p:cNvSpPr/>
            <p:nvPr/>
          </p:nvSpPr>
          <p:spPr>
            <a:xfrm>
              <a:off x="8329778" y="3814395"/>
              <a:ext cx="101155" cy="315866"/>
            </a:xfrm>
            <a:custGeom>
              <a:avLst/>
              <a:gdLst/>
              <a:ahLst/>
              <a:cxnLst/>
              <a:rect l="l" t="t" r="r" b="b"/>
              <a:pathLst>
                <a:path w="14338" h="44772" extrusionOk="0">
                  <a:moveTo>
                    <a:pt x="14322" y="2176"/>
                  </a:moveTo>
                  <a:lnTo>
                    <a:pt x="14322" y="2176"/>
                  </a:lnTo>
                  <a:lnTo>
                    <a:pt x="14162" y="2752"/>
                  </a:lnTo>
                  <a:lnTo>
                    <a:pt x="14018" y="3328"/>
                  </a:lnTo>
                  <a:lnTo>
                    <a:pt x="13906" y="3920"/>
                  </a:lnTo>
                  <a:lnTo>
                    <a:pt x="13794" y="4496"/>
                  </a:lnTo>
                  <a:lnTo>
                    <a:pt x="13698" y="5072"/>
                  </a:lnTo>
                  <a:lnTo>
                    <a:pt x="13618" y="5632"/>
                  </a:lnTo>
                  <a:lnTo>
                    <a:pt x="13554" y="6208"/>
                  </a:lnTo>
                  <a:lnTo>
                    <a:pt x="13490" y="6769"/>
                  </a:lnTo>
                  <a:lnTo>
                    <a:pt x="13458" y="7329"/>
                  </a:lnTo>
                  <a:lnTo>
                    <a:pt x="13426" y="7873"/>
                  </a:lnTo>
                  <a:lnTo>
                    <a:pt x="13394" y="8961"/>
                  </a:lnTo>
                  <a:lnTo>
                    <a:pt x="13394" y="10017"/>
                  </a:lnTo>
                  <a:lnTo>
                    <a:pt x="13426" y="11041"/>
                  </a:lnTo>
                  <a:lnTo>
                    <a:pt x="13490" y="12049"/>
                  </a:lnTo>
                  <a:lnTo>
                    <a:pt x="13554" y="12993"/>
                  </a:lnTo>
                  <a:lnTo>
                    <a:pt x="13714" y="14785"/>
                  </a:lnTo>
                  <a:lnTo>
                    <a:pt x="13874" y="16369"/>
                  </a:lnTo>
                  <a:lnTo>
                    <a:pt x="13922" y="17089"/>
                  </a:lnTo>
                  <a:lnTo>
                    <a:pt x="13954" y="17745"/>
                  </a:lnTo>
                  <a:lnTo>
                    <a:pt x="13954" y="17745"/>
                  </a:lnTo>
                  <a:lnTo>
                    <a:pt x="13954" y="18097"/>
                  </a:lnTo>
                  <a:lnTo>
                    <a:pt x="13938" y="18529"/>
                  </a:lnTo>
                  <a:lnTo>
                    <a:pt x="13874" y="19617"/>
                  </a:lnTo>
                  <a:lnTo>
                    <a:pt x="13746" y="20977"/>
                  </a:lnTo>
                  <a:lnTo>
                    <a:pt x="13586" y="22546"/>
                  </a:lnTo>
                  <a:lnTo>
                    <a:pt x="13378" y="24274"/>
                  </a:lnTo>
                  <a:lnTo>
                    <a:pt x="13170" y="26146"/>
                  </a:lnTo>
                  <a:lnTo>
                    <a:pt x="12674" y="30082"/>
                  </a:lnTo>
                  <a:lnTo>
                    <a:pt x="12194" y="34002"/>
                  </a:lnTo>
                  <a:lnTo>
                    <a:pt x="11970" y="35842"/>
                  </a:lnTo>
                  <a:lnTo>
                    <a:pt x="11778" y="37555"/>
                  </a:lnTo>
                  <a:lnTo>
                    <a:pt x="11618" y="39091"/>
                  </a:lnTo>
                  <a:lnTo>
                    <a:pt x="11506" y="40403"/>
                  </a:lnTo>
                  <a:lnTo>
                    <a:pt x="11442" y="41443"/>
                  </a:lnTo>
                  <a:lnTo>
                    <a:pt x="11426" y="41843"/>
                  </a:lnTo>
                  <a:lnTo>
                    <a:pt x="11426" y="42163"/>
                  </a:lnTo>
                  <a:lnTo>
                    <a:pt x="11426" y="42163"/>
                  </a:lnTo>
                  <a:lnTo>
                    <a:pt x="11442" y="42307"/>
                  </a:lnTo>
                  <a:lnTo>
                    <a:pt x="11426" y="42435"/>
                  </a:lnTo>
                  <a:lnTo>
                    <a:pt x="11410" y="42579"/>
                  </a:lnTo>
                  <a:lnTo>
                    <a:pt x="11378" y="42707"/>
                  </a:lnTo>
                  <a:lnTo>
                    <a:pt x="11330" y="42819"/>
                  </a:lnTo>
                  <a:lnTo>
                    <a:pt x="11282" y="42947"/>
                  </a:lnTo>
                  <a:lnTo>
                    <a:pt x="11170" y="43187"/>
                  </a:lnTo>
                  <a:lnTo>
                    <a:pt x="11010" y="43395"/>
                  </a:lnTo>
                  <a:lnTo>
                    <a:pt x="10818" y="43603"/>
                  </a:lnTo>
                  <a:lnTo>
                    <a:pt x="10594" y="43795"/>
                  </a:lnTo>
                  <a:lnTo>
                    <a:pt x="10353" y="43971"/>
                  </a:lnTo>
                  <a:lnTo>
                    <a:pt x="10097" y="44131"/>
                  </a:lnTo>
                  <a:lnTo>
                    <a:pt x="9809" y="44275"/>
                  </a:lnTo>
                  <a:lnTo>
                    <a:pt x="9505" y="44387"/>
                  </a:lnTo>
                  <a:lnTo>
                    <a:pt x="9185" y="44499"/>
                  </a:lnTo>
                  <a:lnTo>
                    <a:pt x="8849" y="44595"/>
                  </a:lnTo>
                  <a:lnTo>
                    <a:pt x="8497" y="44659"/>
                  </a:lnTo>
                  <a:lnTo>
                    <a:pt x="8145" y="44723"/>
                  </a:lnTo>
                  <a:lnTo>
                    <a:pt x="7793" y="44755"/>
                  </a:lnTo>
                  <a:lnTo>
                    <a:pt x="7425" y="44771"/>
                  </a:lnTo>
                  <a:lnTo>
                    <a:pt x="7073" y="44771"/>
                  </a:lnTo>
                  <a:lnTo>
                    <a:pt x="6705" y="44739"/>
                  </a:lnTo>
                  <a:lnTo>
                    <a:pt x="6353" y="44691"/>
                  </a:lnTo>
                  <a:lnTo>
                    <a:pt x="6001" y="44627"/>
                  </a:lnTo>
                  <a:lnTo>
                    <a:pt x="5665" y="44547"/>
                  </a:lnTo>
                  <a:lnTo>
                    <a:pt x="5345" y="44435"/>
                  </a:lnTo>
                  <a:lnTo>
                    <a:pt x="5041" y="44307"/>
                  </a:lnTo>
                  <a:lnTo>
                    <a:pt x="4737" y="44147"/>
                  </a:lnTo>
                  <a:lnTo>
                    <a:pt x="4465" y="43971"/>
                  </a:lnTo>
                  <a:lnTo>
                    <a:pt x="4225" y="43779"/>
                  </a:lnTo>
                  <a:lnTo>
                    <a:pt x="4001" y="43555"/>
                  </a:lnTo>
                  <a:lnTo>
                    <a:pt x="3889" y="43427"/>
                  </a:lnTo>
                  <a:lnTo>
                    <a:pt x="3809" y="43299"/>
                  </a:lnTo>
                  <a:lnTo>
                    <a:pt x="3713" y="43171"/>
                  </a:lnTo>
                  <a:lnTo>
                    <a:pt x="3633" y="43027"/>
                  </a:lnTo>
                  <a:lnTo>
                    <a:pt x="3569" y="42883"/>
                  </a:lnTo>
                  <a:lnTo>
                    <a:pt x="3505" y="42723"/>
                  </a:lnTo>
                  <a:lnTo>
                    <a:pt x="3457" y="42563"/>
                  </a:lnTo>
                  <a:lnTo>
                    <a:pt x="3409" y="42403"/>
                  </a:lnTo>
                  <a:lnTo>
                    <a:pt x="3409" y="42403"/>
                  </a:lnTo>
                  <a:lnTo>
                    <a:pt x="3217" y="41571"/>
                  </a:lnTo>
                  <a:lnTo>
                    <a:pt x="3009" y="40483"/>
                  </a:lnTo>
                  <a:lnTo>
                    <a:pt x="2753" y="39139"/>
                  </a:lnTo>
                  <a:lnTo>
                    <a:pt x="2481" y="37603"/>
                  </a:lnTo>
                  <a:lnTo>
                    <a:pt x="2193" y="35922"/>
                  </a:lnTo>
                  <a:lnTo>
                    <a:pt x="1889" y="34114"/>
                  </a:lnTo>
                  <a:lnTo>
                    <a:pt x="1585" y="32226"/>
                  </a:lnTo>
                  <a:lnTo>
                    <a:pt x="1297" y="30290"/>
                  </a:lnTo>
                  <a:lnTo>
                    <a:pt x="1009" y="28354"/>
                  </a:lnTo>
                  <a:lnTo>
                    <a:pt x="753" y="26450"/>
                  </a:lnTo>
                  <a:lnTo>
                    <a:pt x="513" y="24610"/>
                  </a:lnTo>
                  <a:lnTo>
                    <a:pt x="321" y="22898"/>
                  </a:lnTo>
                  <a:lnTo>
                    <a:pt x="161" y="21329"/>
                  </a:lnTo>
                  <a:lnTo>
                    <a:pt x="49" y="19953"/>
                  </a:lnTo>
                  <a:lnTo>
                    <a:pt x="17" y="19345"/>
                  </a:lnTo>
                  <a:lnTo>
                    <a:pt x="1" y="18801"/>
                  </a:lnTo>
                  <a:lnTo>
                    <a:pt x="1" y="18321"/>
                  </a:lnTo>
                  <a:lnTo>
                    <a:pt x="17" y="17921"/>
                  </a:lnTo>
                  <a:lnTo>
                    <a:pt x="17" y="17921"/>
                  </a:lnTo>
                  <a:lnTo>
                    <a:pt x="33" y="17537"/>
                  </a:lnTo>
                  <a:lnTo>
                    <a:pt x="81" y="17137"/>
                  </a:lnTo>
                  <a:lnTo>
                    <a:pt x="209" y="16273"/>
                  </a:lnTo>
                  <a:lnTo>
                    <a:pt x="369" y="15345"/>
                  </a:lnTo>
                  <a:lnTo>
                    <a:pt x="577" y="14369"/>
                  </a:lnTo>
                  <a:lnTo>
                    <a:pt x="801" y="13345"/>
                  </a:lnTo>
                  <a:lnTo>
                    <a:pt x="1041" y="12305"/>
                  </a:lnTo>
                  <a:lnTo>
                    <a:pt x="1521" y="10209"/>
                  </a:lnTo>
                  <a:lnTo>
                    <a:pt x="1745" y="9153"/>
                  </a:lnTo>
                  <a:lnTo>
                    <a:pt x="1953" y="8145"/>
                  </a:lnTo>
                  <a:lnTo>
                    <a:pt x="2145" y="7169"/>
                  </a:lnTo>
                  <a:lnTo>
                    <a:pt x="2289" y="6240"/>
                  </a:lnTo>
                  <a:lnTo>
                    <a:pt x="2337" y="5808"/>
                  </a:lnTo>
                  <a:lnTo>
                    <a:pt x="2385" y="5392"/>
                  </a:lnTo>
                  <a:lnTo>
                    <a:pt x="2417" y="4976"/>
                  </a:lnTo>
                  <a:lnTo>
                    <a:pt x="2433" y="4608"/>
                  </a:lnTo>
                  <a:lnTo>
                    <a:pt x="2417" y="4240"/>
                  </a:lnTo>
                  <a:lnTo>
                    <a:pt x="2401" y="3904"/>
                  </a:lnTo>
                  <a:lnTo>
                    <a:pt x="2369" y="3600"/>
                  </a:lnTo>
                  <a:lnTo>
                    <a:pt x="2305" y="3328"/>
                  </a:lnTo>
                  <a:lnTo>
                    <a:pt x="2305" y="3328"/>
                  </a:lnTo>
                  <a:lnTo>
                    <a:pt x="2289" y="3184"/>
                  </a:lnTo>
                  <a:lnTo>
                    <a:pt x="2289" y="3056"/>
                  </a:lnTo>
                  <a:lnTo>
                    <a:pt x="2305" y="2928"/>
                  </a:lnTo>
                  <a:lnTo>
                    <a:pt x="2337" y="2800"/>
                  </a:lnTo>
                  <a:lnTo>
                    <a:pt x="2385" y="2672"/>
                  </a:lnTo>
                  <a:lnTo>
                    <a:pt x="2449" y="2544"/>
                  </a:lnTo>
                  <a:lnTo>
                    <a:pt x="2545" y="2416"/>
                  </a:lnTo>
                  <a:lnTo>
                    <a:pt x="2641" y="2288"/>
                  </a:lnTo>
                  <a:lnTo>
                    <a:pt x="2753" y="2176"/>
                  </a:lnTo>
                  <a:lnTo>
                    <a:pt x="2897" y="2048"/>
                  </a:lnTo>
                  <a:lnTo>
                    <a:pt x="3041" y="1936"/>
                  </a:lnTo>
                  <a:lnTo>
                    <a:pt x="3201" y="1808"/>
                  </a:lnTo>
                  <a:lnTo>
                    <a:pt x="3553" y="1584"/>
                  </a:lnTo>
                  <a:lnTo>
                    <a:pt x="3969" y="1376"/>
                  </a:lnTo>
                  <a:lnTo>
                    <a:pt x="4401" y="1168"/>
                  </a:lnTo>
                  <a:lnTo>
                    <a:pt x="4881" y="976"/>
                  </a:lnTo>
                  <a:lnTo>
                    <a:pt x="5393" y="800"/>
                  </a:lnTo>
                  <a:lnTo>
                    <a:pt x="5937" y="640"/>
                  </a:lnTo>
                  <a:lnTo>
                    <a:pt x="6497" y="496"/>
                  </a:lnTo>
                  <a:lnTo>
                    <a:pt x="7073" y="352"/>
                  </a:lnTo>
                  <a:lnTo>
                    <a:pt x="7665" y="240"/>
                  </a:lnTo>
                  <a:lnTo>
                    <a:pt x="8257" y="160"/>
                  </a:lnTo>
                  <a:lnTo>
                    <a:pt x="8849" y="80"/>
                  </a:lnTo>
                  <a:lnTo>
                    <a:pt x="9425" y="32"/>
                  </a:lnTo>
                  <a:lnTo>
                    <a:pt x="10001" y="0"/>
                  </a:lnTo>
                  <a:lnTo>
                    <a:pt x="10578" y="0"/>
                  </a:lnTo>
                  <a:lnTo>
                    <a:pt x="11122" y="16"/>
                  </a:lnTo>
                  <a:lnTo>
                    <a:pt x="11634" y="64"/>
                  </a:lnTo>
                  <a:lnTo>
                    <a:pt x="12114" y="128"/>
                  </a:lnTo>
                  <a:lnTo>
                    <a:pt x="12578" y="224"/>
                  </a:lnTo>
                  <a:lnTo>
                    <a:pt x="12786" y="288"/>
                  </a:lnTo>
                  <a:lnTo>
                    <a:pt x="12994" y="352"/>
                  </a:lnTo>
                  <a:lnTo>
                    <a:pt x="13170" y="432"/>
                  </a:lnTo>
                  <a:lnTo>
                    <a:pt x="13362" y="512"/>
                  </a:lnTo>
                  <a:lnTo>
                    <a:pt x="13522" y="608"/>
                  </a:lnTo>
                  <a:lnTo>
                    <a:pt x="13666" y="704"/>
                  </a:lnTo>
                  <a:lnTo>
                    <a:pt x="13810" y="816"/>
                  </a:lnTo>
                  <a:lnTo>
                    <a:pt x="13938" y="928"/>
                  </a:lnTo>
                  <a:lnTo>
                    <a:pt x="14034" y="1056"/>
                  </a:lnTo>
                  <a:lnTo>
                    <a:pt x="14130" y="1184"/>
                  </a:lnTo>
                  <a:lnTo>
                    <a:pt x="14210" y="1328"/>
                  </a:lnTo>
                  <a:lnTo>
                    <a:pt x="14274" y="1472"/>
                  </a:lnTo>
                  <a:lnTo>
                    <a:pt x="14306" y="1632"/>
                  </a:lnTo>
                  <a:lnTo>
                    <a:pt x="14338" y="1808"/>
                  </a:lnTo>
                  <a:lnTo>
                    <a:pt x="14338" y="1984"/>
                  </a:lnTo>
                  <a:lnTo>
                    <a:pt x="14322" y="2176"/>
                  </a:lnTo>
                  <a:lnTo>
                    <a:pt x="14322" y="2176"/>
                  </a:lnTo>
                  <a:close/>
                </a:path>
              </a:pathLst>
            </a:custGeom>
            <a:solidFill>
              <a:srgbClr val="049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457;p34">
              <a:extLst>
                <a:ext uri="{FF2B5EF4-FFF2-40B4-BE49-F238E27FC236}">
                  <a16:creationId xmlns:a16="http://schemas.microsoft.com/office/drawing/2014/main" id="{B3867A68-9B7C-0CBD-D77D-9B7B3AFEAE85}"/>
                </a:ext>
              </a:extLst>
            </p:cNvPr>
            <p:cNvSpPr/>
            <p:nvPr/>
          </p:nvSpPr>
          <p:spPr>
            <a:xfrm>
              <a:off x="8302123" y="3099272"/>
              <a:ext cx="275230" cy="416562"/>
            </a:xfrm>
            <a:custGeom>
              <a:avLst/>
              <a:gdLst/>
              <a:ahLst/>
              <a:cxnLst/>
              <a:rect l="l" t="t" r="r" b="b"/>
              <a:pathLst>
                <a:path w="39012" h="59045" extrusionOk="0">
                  <a:moveTo>
                    <a:pt x="38899" y="9201"/>
                  </a:moveTo>
                  <a:lnTo>
                    <a:pt x="38899" y="9201"/>
                  </a:lnTo>
                  <a:lnTo>
                    <a:pt x="38947" y="9281"/>
                  </a:lnTo>
                  <a:lnTo>
                    <a:pt x="38979" y="9361"/>
                  </a:lnTo>
                  <a:lnTo>
                    <a:pt x="38995" y="9473"/>
                  </a:lnTo>
                  <a:lnTo>
                    <a:pt x="39011" y="9601"/>
                  </a:lnTo>
                  <a:lnTo>
                    <a:pt x="39011" y="9745"/>
                  </a:lnTo>
                  <a:lnTo>
                    <a:pt x="38995" y="9905"/>
                  </a:lnTo>
                  <a:lnTo>
                    <a:pt x="38931" y="10273"/>
                  </a:lnTo>
                  <a:lnTo>
                    <a:pt x="38835" y="10705"/>
                  </a:lnTo>
                  <a:lnTo>
                    <a:pt x="38707" y="11185"/>
                  </a:lnTo>
                  <a:lnTo>
                    <a:pt x="38547" y="11745"/>
                  </a:lnTo>
                  <a:lnTo>
                    <a:pt x="38355" y="12337"/>
                  </a:lnTo>
                  <a:lnTo>
                    <a:pt x="37891" y="13681"/>
                  </a:lnTo>
                  <a:lnTo>
                    <a:pt x="37347" y="15169"/>
                  </a:lnTo>
                  <a:lnTo>
                    <a:pt x="36115" y="18514"/>
                  </a:lnTo>
                  <a:lnTo>
                    <a:pt x="35475" y="20290"/>
                  </a:lnTo>
                  <a:lnTo>
                    <a:pt x="34851" y="22114"/>
                  </a:lnTo>
                  <a:lnTo>
                    <a:pt x="34547" y="23026"/>
                  </a:lnTo>
                  <a:lnTo>
                    <a:pt x="34259" y="23938"/>
                  </a:lnTo>
                  <a:lnTo>
                    <a:pt x="34003" y="24834"/>
                  </a:lnTo>
                  <a:lnTo>
                    <a:pt x="33747" y="25730"/>
                  </a:lnTo>
                  <a:lnTo>
                    <a:pt x="33523" y="26610"/>
                  </a:lnTo>
                  <a:lnTo>
                    <a:pt x="33315" y="27474"/>
                  </a:lnTo>
                  <a:lnTo>
                    <a:pt x="33155" y="28306"/>
                  </a:lnTo>
                  <a:lnTo>
                    <a:pt x="33011" y="29122"/>
                  </a:lnTo>
                  <a:lnTo>
                    <a:pt x="32915" y="29906"/>
                  </a:lnTo>
                  <a:lnTo>
                    <a:pt x="32835" y="30642"/>
                  </a:lnTo>
                  <a:lnTo>
                    <a:pt x="32819" y="31010"/>
                  </a:lnTo>
                  <a:lnTo>
                    <a:pt x="32819" y="31362"/>
                  </a:lnTo>
                  <a:lnTo>
                    <a:pt x="32819" y="31698"/>
                  </a:lnTo>
                  <a:lnTo>
                    <a:pt x="32835" y="32018"/>
                  </a:lnTo>
                  <a:lnTo>
                    <a:pt x="32835" y="32018"/>
                  </a:lnTo>
                  <a:lnTo>
                    <a:pt x="32883" y="32690"/>
                  </a:lnTo>
                  <a:lnTo>
                    <a:pt x="32947" y="33379"/>
                  </a:lnTo>
                  <a:lnTo>
                    <a:pt x="33123" y="34867"/>
                  </a:lnTo>
                  <a:lnTo>
                    <a:pt x="33331" y="36435"/>
                  </a:lnTo>
                  <a:lnTo>
                    <a:pt x="33587" y="38083"/>
                  </a:lnTo>
                  <a:lnTo>
                    <a:pt x="33875" y="39795"/>
                  </a:lnTo>
                  <a:lnTo>
                    <a:pt x="34179" y="41539"/>
                  </a:lnTo>
                  <a:lnTo>
                    <a:pt x="34499" y="43283"/>
                  </a:lnTo>
                  <a:lnTo>
                    <a:pt x="34835" y="45011"/>
                  </a:lnTo>
                  <a:lnTo>
                    <a:pt x="35475" y="48372"/>
                  </a:lnTo>
                  <a:lnTo>
                    <a:pt x="36067" y="51412"/>
                  </a:lnTo>
                  <a:lnTo>
                    <a:pt x="36323" y="52756"/>
                  </a:lnTo>
                  <a:lnTo>
                    <a:pt x="36531" y="53956"/>
                  </a:lnTo>
                  <a:lnTo>
                    <a:pt x="36707" y="54996"/>
                  </a:lnTo>
                  <a:lnTo>
                    <a:pt x="36819" y="55844"/>
                  </a:lnTo>
                  <a:lnTo>
                    <a:pt x="36819" y="55844"/>
                  </a:lnTo>
                  <a:lnTo>
                    <a:pt x="36531" y="56148"/>
                  </a:lnTo>
                  <a:lnTo>
                    <a:pt x="36211" y="56436"/>
                  </a:lnTo>
                  <a:lnTo>
                    <a:pt x="35875" y="56692"/>
                  </a:lnTo>
                  <a:lnTo>
                    <a:pt x="35523" y="56948"/>
                  </a:lnTo>
                  <a:lnTo>
                    <a:pt x="35139" y="57188"/>
                  </a:lnTo>
                  <a:lnTo>
                    <a:pt x="34739" y="57412"/>
                  </a:lnTo>
                  <a:lnTo>
                    <a:pt x="34307" y="57620"/>
                  </a:lnTo>
                  <a:lnTo>
                    <a:pt x="33875" y="57812"/>
                  </a:lnTo>
                  <a:lnTo>
                    <a:pt x="33411" y="57988"/>
                  </a:lnTo>
                  <a:lnTo>
                    <a:pt x="32931" y="58148"/>
                  </a:lnTo>
                  <a:lnTo>
                    <a:pt x="32435" y="58292"/>
                  </a:lnTo>
                  <a:lnTo>
                    <a:pt x="31923" y="58420"/>
                  </a:lnTo>
                  <a:lnTo>
                    <a:pt x="31411" y="58548"/>
                  </a:lnTo>
                  <a:lnTo>
                    <a:pt x="30867" y="58644"/>
                  </a:lnTo>
                  <a:lnTo>
                    <a:pt x="30307" y="58740"/>
                  </a:lnTo>
                  <a:lnTo>
                    <a:pt x="29746" y="58820"/>
                  </a:lnTo>
                  <a:lnTo>
                    <a:pt x="29170" y="58884"/>
                  </a:lnTo>
                  <a:lnTo>
                    <a:pt x="28578" y="58948"/>
                  </a:lnTo>
                  <a:lnTo>
                    <a:pt x="27986" y="58980"/>
                  </a:lnTo>
                  <a:lnTo>
                    <a:pt x="27362" y="59012"/>
                  </a:lnTo>
                  <a:lnTo>
                    <a:pt x="26754" y="59044"/>
                  </a:lnTo>
                  <a:lnTo>
                    <a:pt x="26130" y="59044"/>
                  </a:lnTo>
                  <a:lnTo>
                    <a:pt x="25490" y="59044"/>
                  </a:lnTo>
                  <a:lnTo>
                    <a:pt x="24850" y="59028"/>
                  </a:lnTo>
                  <a:lnTo>
                    <a:pt x="24210" y="59012"/>
                  </a:lnTo>
                  <a:lnTo>
                    <a:pt x="23554" y="58980"/>
                  </a:lnTo>
                  <a:lnTo>
                    <a:pt x="22242" y="58884"/>
                  </a:lnTo>
                  <a:lnTo>
                    <a:pt x="20930" y="58756"/>
                  </a:lnTo>
                  <a:lnTo>
                    <a:pt x="19602" y="58580"/>
                  </a:lnTo>
                  <a:lnTo>
                    <a:pt x="18274" y="58388"/>
                  </a:lnTo>
                  <a:lnTo>
                    <a:pt x="16962" y="58164"/>
                  </a:lnTo>
                  <a:lnTo>
                    <a:pt x="15666" y="57908"/>
                  </a:lnTo>
                  <a:lnTo>
                    <a:pt x="14385" y="57636"/>
                  </a:lnTo>
                  <a:lnTo>
                    <a:pt x="13137" y="57332"/>
                  </a:lnTo>
                  <a:lnTo>
                    <a:pt x="11921" y="57012"/>
                  </a:lnTo>
                  <a:lnTo>
                    <a:pt x="10753" y="56676"/>
                  </a:lnTo>
                  <a:lnTo>
                    <a:pt x="9617" y="56324"/>
                  </a:lnTo>
                  <a:lnTo>
                    <a:pt x="8545" y="55956"/>
                  </a:lnTo>
                  <a:lnTo>
                    <a:pt x="7537" y="55572"/>
                  </a:lnTo>
                  <a:lnTo>
                    <a:pt x="6577" y="55188"/>
                  </a:lnTo>
                  <a:lnTo>
                    <a:pt x="5697" y="54788"/>
                  </a:lnTo>
                  <a:lnTo>
                    <a:pt x="5297" y="54596"/>
                  </a:lnTo>
                  <a:lnTo>
                    <a:pt x="4913" y="54404"/>
                  </a:lnTo>
                  <a:lnTo>
                    <a:pt x="4545" y="54196"/>
                  </a:lnTo>
                  <a:lnTo>
                    <a:pt x="4193" y="54004"/>
                  </a:lnTo>
                  <a:lnTo>
                    <a:pt x="3873" y="53796"/>
                  </a:lnTo>
                  <a:lnTo>
                    <a:pt x="3569" y="53604"/>
                  </a:lnTo>
                  <a:lnTo>
                    <a:pt x="3297" y="53412"/>
                  </a:lnTo>
                  <a:lnTo>
                    <a:pt x="3041" y="53220"/>
                  </a:lnTo>
                  <a:lnTo>
                    <a:pt x="3041" y="53220"/>
                  </a:lnTo>
                  <a:lnTo>
                    <a:pt x="3057" y="52804"/>
                  </a:lnTo>
                  <a:lnTo>
                    <a:pt x="3105" y="52340"/>
                  </a:lnTo>
                  <a:lnTo>
                    <a:pt x="3169" y="51844"/>
                  </a:lnTo>
                  <a:lnTo>
                    <a:pt x="3249" y="51316"/>
                  </a:lnTo>
                  <a:lnTo>
                    <a:pt x="3361" y="50740"/>
                  </a:lnTo>
                  <a:lnTo>
                    <a:pt x="3473" y="50132"/>
                  </a:lnTo>
                  <a:lnTo>
                    <a:pt x="3777" y="48836"/>
                  </a:lnTo>
                  <a:lnTo>
                    <a:pt x="4145" y="47427"/>
                  </a:lnTo>
                  <a:lnTo>
                    <a:pt x="4529" y="45955"/>
                  </a:lnTo>
                  <a:lnTo>
                    <a:pt x="5409" y="42819"/>
                  </a:lnTo>
                  <a:lnTo>
                    <a:pt x="5841" y="41235"/>
                  </a:lnTo>
                  <a:lnTo>
                    <a:pt x="6273" y="39635"/>
                  </a:lnTo>
                  <a:lnTo>
                    <a:pt x="6689" y="38067"/>
                  </a:lnTo>
                  <a:lnTo>
                    <a:pt x="7041" y="36531"/>
                  </a:lnTo>
                  <a:lnTo>
                    <a:pt x="7201" y="35795"/>
                  </a:lnTo>
                  <a:lnTo>
                    <a:pt x="7361" y="35075"/>
                  </a:lnTo>
                  <a:lnTo>
                    <a:pt x="7489" y="34371"/>
                  </a:lnTo>
                  <a:lnTo>
                    <a:pt x="7601" y="33699"/>
                  </a:lnTo>
                  <a:lnTo>
                    <a:pt x="7697" y="33042"/>
                  </a:lnTo>
                  <a:lnTo>
                    <a:pt x="7761" y="32418"/>
                  </a:lnTo>
                  <a:lnTo>
                    <a:pt x="7809" y="31842"/>
                  </a:lnTo>
                  <a:lnTo>
                    <a:pt x="7825" y="31282"/>
                  </a:lnTo>
                  <a:lnTo>
                    <a:pt x="7825" y="31282"/>
                  </a:lnTo>
                  <a:lnTo>
                    <a:pt x="7825" y="31010"/>
                  </a:lnTo>
                  <a:lnTo>
                    <a:pt x="7809" y="30706"/>
                  </a:lnTo>
                  <a:lnTo>
                    <a:pt x="7793" y="30402"/>
                  </a:lnTo>
                  <a:lnTo>
                    <a:pt x="7745" y="30066"/>
                  </a:lnTo>
                  <a:lnTo>
                    <a:pt x="7633" y="29362"/>
                  </a:lnTo>
                  <a:lnTo>
                    <a:pt x="7473" y="28594"/>
                  </a:lnTo>
                  <a:lnTo>
                    <a:pt x="7265" y="27778"/>
                  </a:lnTo>
                  <a:lnTo>
                    <a:pt x="7025" y="26914"/>
                  </a:lnTo>
                  <a:lnTo>
                    <a:pt x="6769" y="26002"/>
                  </a:lnTo>
                  <a:lnTo>
                    <a:pt x="6465" y="25058"/>
                  </a:lnTo>
                  <a:lnTo>
                    <a:pt x="6145" y="24082"/>
                  </a:lnTo>
                  <a:lnTo>
                    <a:pt x="5793" y="23074"/>
                  </a:lnTo>
                  <a:lnTo>
                    <a:pt x="5057" y="21010"/>
                  </a:lnTo>
                  <a:lnTo>
                    <a:pt x="4273" y="18898"/>
                  </a:lnTo>
                  <a:lnTo>
                    <a:pt x="3473" y="16801"/>
                  </a:lnTo>
                  <a:lnTo>
                    <a:pt x="2705" y="14737"/>
                  </a:lnTo>
                  <a:lnTo>
                    <a:pt x="1969" y="12785"/>
                  </a:lnTo>
                  <a:lnTo>
                    <a:pt x="1313" y="10961"/>
                  </a:lnTo>
                  <a:lnTo>
                    <a:pt x="1009" y="10113"/>
                  </a:lnTo>
                  <a:lnTo>
                    <a:pt x="753" y="9329"/>
                  </a:lnTo>
                  <a:lnTo>
                    <a:pt x="513" y="8577"/>
                  </a:lnTo>
                  <a:lnTo>
                    <a:pt x="321" y="7905"/>
                  </a:lnTo>
                  <a:lnTo>
                    <a:pt x="177" y="7297"/>
                  </a:lnTo>
                  <a:lnTo>
                    <a:pt x="65" y="6753"/>
                  </a:lnTo>
                  <a:lnTo>
                    <a:pt x="33" y="6513"/>
                  </a:lnTo>
                  <a:lnTo>
                    <a:pt x="1" y="6305"/>
                  </a:lnTo>
                  <a:lnTo>
                    <a:pt x="1" y="6097"/>
                  </a:lnTo>
                  <a:lnTo>
                    <a:pt x="1" y="5921"/>
                  </a:lnTo>
                  <a:lnTo>
                    <a:pt x="17" y="5761"/>
                  </a:lnTo>
                  <a:lnTo>
                    <a:pt x="49" y="5633"/>
                  </a:lnTo>
                  <a:lnTo>
                    <a:pt x="97" y="5521"/>
                  </a:lnTo>
                  <a:lnTo>
                    <a:pt x="145" y="5441"/>
                  </a:lnTo>
                  <a:lnTo>
                    <a:pt x="145" y="5441"/>
                  </a:lnTo>
                  <a:lnTo>
                    <a:pt x="369" y="5233"/>
                  </a:lnTo>
                  <a:lnTo>
                    <a:pt x="609" y="5009"/>
                  </a:lnTo>
                  <a:lnTo>
                    <a:pt x="865" y="4785"/>
                  </a:lnTo>
                  <a:lnTo>
                    <a:pt x="1169" y="4545"/>
                  </a:lnTo>
                  <a:lnTo>
                    <a:pt x="1505" y="4305"/>
                  </a:lnTo>
                  <a:lnTo>
                    <a:pt x="1857" y="4049"/>
                  </a:lnTo>
                  <a:lnTo>
                    <a:pt x="2257" y="3809"/>
                  </a:lnTo>
                  <a:lnTo>
                    <a:pt x="2673" y="3553"/>
                  </a:lnTo>
                  <a:lnTo>
                    <a:pt x="3121" y="3296"/>
                  </a:lnTo>
                  <a:lnTo>
                    <a:pt x="3601" y="3040"/>
                  </a:lnTo>
                  <a:lnTo>
                    <a:pt x="4097" y="2784"/>
                  </a:lnTo>
                  <a:lnTo>
                    <a:pt x="4641" y="2528"/>
                  </a:lnTo>
                  <a:lnTo>
                    <a:pt x="5201" y="2288"/>
                  </a:lnTo>
                  <a:lnTo>
                    <a:pt x="5793" y="2032"/>
                  </a:lnTo>
                  <a:lnTo>
                    <a:pt x="6417" y="1808"/>
                  </a:lnTo>
                  <a:lnTo>
                    <a:pt x="7073" y="1584"/>
                  </a:lnTo>
                  <a:lnTo>
                    <a:pt x="7761" y="1360"/>
                  </a:lnTo>
                  <a:lnTo>
                    <a:pt x="8465" y="1152"/>
                  </a:lnTo>
                  <a:lnTo>
                    <a:pt x="9201" y="960"/>
                  </a:lnTo>
                  <a:lnTo>
                    <a:pt x="9969" y="784"/>
                  </a:lnTo>
                  <a:lnTo>
                    <a:pt x="10769" y="624"/>
                  </a:lnTo>
                  <a:lnTo>
                    <a:pt x="11585" y="464"/>
                  </a:lnTo>
                  <a:lnTo>
                    <a:pt x="12433" y="336"/>
                  </a:lnTo>
                  <a:lnTo>
                    <a:pt x="13313" y="224"/>
                  </a:lnTo>
                  <a:lnTo>
                    <a:pt x="14225" y="144"/>
                  </a:lnTo>
                  <a:lnTo>
                    <a:pt x="15170" y="64"/>
                  </a:lnTo>
                  <a:lnTo>
                    <a:pt x="16130" y="32"/>
                  </a:lnTo>
                  <a:lnTo>
                    <a:pt x="17122" y="0"/>
                  </a:lnTo>
                  <a:lnTo>
                    <a:pt x="18130" y="16"/>
                  </a:lnTo>
                  <a:lnTo>
                    <a:pt x="19186" y="48"/>
                  </a:lnTo>
                  <a:lnTo>
                    <a:pt x="20258" y="96"/>
                  </a:lnTo>
                  <a:lnTo>
                    <a:pt x="21362" y="192"/>
                  </a:lnTo>
                  <a:lnTo>
                    <a:pt x="21362" y="192"/>
                  </a:lnTo>
                  <a:lnTo>
                    <a:pt x="22034" y="256"/>
                  </a:lnTo>
                  <a:lnTo>
                    <a:pt x="22690" y="336"/>
                  </a:lnTo>
                  <a:lnTo>
                    <a:pt x="23346" y="432"/>
                  </a:lnTo>
                  <a:lnTo>
                    <a:pt x="23986" y="528"/>
                  </a:lnTo>
                  <a:lnTo>
                    <a:pt x="24626" y="656"/>
                  </a:lnTo>
                  <a:lnTo>
                    <a:pt x="25234" y="768"/>
                  </a:lnTo>
                  <a:lnTo>
                    <a:pt x="25858" y="912"/>
                  </a:lnTo>
                  <a:lnTo>
                    <a:pt x="26450" y="1056"/>
                  </a:lnTo>
                  <a:lnTo>
                    <a:pt x="27042" y="1216"/>
                  </a:lnTo>
                  <a:lnTo>
                    <a:pt x="27634" y="1392"/>
                  </a:lnTo>
                  <a:lnTo>
                    <a:pt x="28194" y="1584"/>
                  </a:lnTo>
                  <a:lnTo>
                    <a:pt x="28770" y="1792"/>
                  </a:lnTo>
                  <a:lnTo>
                    <a:pt x="29330" y="2000"/>
                  </a:lnTo>
                  <a:lnTo>
                    <a:pt x="29874" y="2240"/>
                  </a:lnTo>
                  <a:lnTo>
                    <a:pt x="30419" y="2480"/>
                  </a:lnTo>
                  <a:lnTo>
                    <a:pt x="30963" y="2736"/>
                  </a:lnTo>
                  <a:lnTo>
                    <a:pt x="31491" y="3008"/>
                  </a:lnTo>
                  <a:lnTo>
                    <a:pt x="32003" y="3312"/>
                  </a:lnTo>
                  <a:lnTo>
                    <a:pt x="32531" y="3617"/>
                  </a:lnTo>
                  <a:lnTo>
                    <a:pt x="33043" y="3937"/>
                  </a:lnTo>
                  <a:lnTo>
                    <a:pt x="33555" y="4273"/>
                  </a:lnTo>
                  <a:lnTo>
                    <a:pt x="34051" y="4625"/>
                  </a:lnTo>
                  <a:lnTo>
                    <a:pt x="34547" y="5009"/>
                  </a:lnTo>
                  <a:lnTo>
                    <a:pt x="35043" y="5393"/>
                  </a:lnTo>
                  <a:lnTo>
                    <a:pt x="35539" y="5809"/>
                  </a:lnTo>
                  <a:lnTo>
                    <a:pt x="36019" y="6241"/>
                  </a:lnTo>
                  <a:lnTo>
                    <a:pt x="36515" y="6689"/>
                  </a:lnTo>
                  <a:lnTo>
                    <a:pt x="36995" y="7153"/>
                  </a:lnTo>
                  <a:lnTo>
                    <a:pt x="37475" y="7633"/>
                  </a:lnTo>
                  <a:lnTo>
                    <a:pt x="37955" y="8129"/>
                  </a:lnTo>
                  <a:lnTo>
                    <a:pt x="38435" y="8657"/>
                  </a:lnTo>
                  <a:lnTo>
                    <a:pt x="38899" y="9201"/>
                  </a:lnTo>
                  <a:lnTo>
                    <a:pt x="38899" y="9201"/>
                  </a:lnTo>
                  <a:close/>
                </a:path>
              </a:pathLst>
            </a:custGeom>
            <a:solidFill>
              <a:srgbClr val="F7A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458;p34">
              <a:extLst>
                <a:ext uri="{FF2B5EF4-FFF2-40B4-BE49-F238E27FC236}">
                  <a16:creationId xmlns:a16="http://schemas.microsoft.com/office/drawing/2014/main" id="{9FB0D1F8-440F-3DC5-95DF-61F9BEB2546E}"/>
                </a:ext>
              </a:extLst>
            </p:cNvPr>
            <p:cNvSpPr/>
            <p:nvPr/>
          </p:nvSpPr>
          <p:spPr>
            <a:xfrm>
              <a:off x="8272097" y="3108754"/>
              <a:ext cx="129713" cy="512518"/>
            </a:xfrm>
            <a:custGeom>
              <a:avLst/>
              <a:gdLst/>
              <a:ahLst/>
              <a:cxnLst/>
              <a:rect l="l" t="t" r="r" b="b"/>
              <a:pathLst>
                <a:path w="18386" h="72646" extrusionOk="0">
                  <a:moveTo>
                    <a:pt x="12017" y="0"/>
                  </a:moveTo>
                  <a:lnTo>
                    <a:pt x="12017" y="0"/>
                  </a:lnTo>
                  <a:lnTo>
                    <a:pt x="12369" y="192"/>
                  </a:lnTo>
                  <a:lnTo>
                    <a:pt x="12721" y="416"/>
                  </a:lnTo>
                  <a:lnTo>
                    <a:pt x="13057" y="656"/>
                  </a:lnTo>
                  <a:lnTo>
                    <a:pt x="13377" y="896"/>
                  </a:lnTo>
                  <a:lnTo>
                    <a:pt x="13697" y="1184"/>
                  </a:lnTo>
                  <a:lnTo>
                    <a:pt x="14001" y="1472"/>
                  </a:lnTo>
                  <a:lnTo>
                    <a:pt x="14289" y="1776"/>
                  </a:lnTo>
                  <a:lnTo>
                    <a:pt x="14577" y="2113"/>
                  </a:lnTo>
                  <a:lnTo>
                    <a:pt x="14865" y="2449"/>
                  </a:lnTo>
                  <a:lnTo>
                    <a:pt x="15137" y="2817"/>
                  </a:lnTo>
                  <a:lnTo>
                    <a:pt x="15393" y="3201"/>
                  </a:lnTo>
                  <a:lnTo>
                    <a:pt x="15649" y="3601"/>
                  </a:lnTo>
                  <a:lnTo>
                    <a:pt x="15889" y="4033"/>
                  </a:lnTo>
                  <a:lnTo>
                    <a:pt x="16113" y="4465"/>
                  </a:lnTo>
                  <a:lnTo>
                    <a:pt x="16337" y="4929"/>
                  </a:lnTo>
                  <a:lnTo>
                    <a:pt x="16545" y="5409"/>
                  </a:lnTo>
                  <a:lnTo>
                    <a:pt x="16545" y="5409"/>
                  </a:lnTo>
                  <a:lnTo>
                    <a:pt x="16737" y="5905"/>
                  </a:lnTo>
                  <a:lnTo>
                    <a:pt x="16929" y="6417"/>
                  </a:lnTo>
                  <a:lnTo>
                    <a:pt x="17121" y="6961"/>
                  </a:lnTo>
                  <a:lnTo>
                    <a:pt x="17281" y="7521"/>
                  </a:lnTo>
                  <a:lnTo>
                    <a:pt x="17441" y="8097"/>
                  </a:lnTo>
                  <a:lnTo>
                    <a:pt x="17585" y="8689"/>
                  </a:lnTo>
                  <a:lnTo>
                    <a:pt x="17713" y="9297"/>
                  </a:lnTo>
                  <a:lnTo>
                    <a:pt x="17841" y="9937"/>
                  </a:lnTo>
                  <a:lnTo>
                    <a:pt x="17953" y="10593"/>
                  </a:lnTo>
                  <a:lnTo>
                    <a:pt x="18049" y="11265"/>
                  </a:lnTo>
                  <a:lnTo>
                    <a:pt x="18129" y="11953"/>
                  </a:lnTo>
                  <a:lnTo>
                    <a:pt x="18209" y="12657"/>
                  </a:lnTo>
                  <a:lnTo>
                    <a:pt x="18273" y="13393"/>
                  </a:lnTo>
                  <a:lnTo>
                    <a:pt x="18321" y="14129"/>
                  </a:lnTo>
                  <a:lnTo>
                    <a:pt x="18353" y="14897"/>
                  </a:lnTo>
                  <a:lnTo>
                    <a:pt x="18385" y="15681"/>
                  </a:lnTo>
                  <a:lnTo>
                    <a:pt x="18385" y="15681"/>
                  </a:lnTo>
                  <a:lnTo>
                    <a:pt x="18385" y="16865"/>
                  </a:lnTo>
                  <a:lnTo>
                    <a:pt x="18369" y="18066"/>
                  </a:lnTo>
                  <a:lnTo>
                    <a:pt x="18337" y="19314"/>
                  </a:lnTo>
                  <a:lnTo>
                    <a:pt x="18257" y="20610"/>
                  </a:lnTo>
                  <a:lnTo>
                    <a:pt x="18161" y="21922"/>
                  </a:lnTo>
                  <a:lnTo>
                    <a:pt x="18033" y="23298"/>
                  </a:lnTo>
                  <a:lnTo>
                    <a:pt x="17889" y="24690"/>
                  </a:lnTo>
                  <a:lnTo>
                    <a:pt x="17697" y="26130"/>
                  </a:lnTo>
                  <a:lnTo>
                    <a:pt x="17489" y="27602"/>
                  </a:lnTo>
                  <a:lnTo>
                    <a:pt x="17233" y="29122"/>
                  </a:lnTo>
                  <a:lnTo>
                    <a:pt x="16961" y="30674"/>
                  </a:lnTo>
                  <a:lnTo>
                    <a:pt x="16657" y="32275"/>
                  </a:lnTo>
                  <a:lnTo>
                    <a:pt x="16305" y="33907"/>
                  </a:lnTo>
                  <a:lnTo>
                    <a:pt x="15937" y="35571"/>
                  </a:lnTo>
                  <a:lnTo>
                    <a:pt x="15521" y="37283"/>
                  </a:lnTo>
                  <a:lnTo>
                    <a:pt x="15073" y="39043"/>
                  </a:lnTo>
                  <a:lnTo>
                    <a:pt x="14593" y="40835"/>
                  </a:lnTo>
                  <a:lnTo>
                    <a:pt x="14081" y="42659"/>
                  </a:lnTo>
                  <a:lnTo>
                    <a:pt x="13521" y="44531"/>
                  </a:lnTo>
                  <a:lnTo>
                    <a:pt x="12929" y="46435"/>
                  </a:lnTo>
                  <a:lnTo>
                    <a:pt x="12305" y="48388"/>
                  </a:lnTo>
                  <a:lnTo>
                    <a:pt x="11633" y="50388"/>
                  </a:lnTo>
                  <a:lnTo>
                    <a:pt x="10929" y="52420"/>
                  </a:lnTo>
                  <a:lnTo>
                    <a:pt x="10193" y="54484"/>
                  </a:lnTo>
                  <a:lnTo>
                    <a:pt x="9409" y="56596"/>
                  </a:lnTo>
                  <a:lnTo>
                    <a:pt x="8577" y="58756"/>
                  </a:lnTo>
                  <a:lnTo>
                    <a:pt x="7713" y="60948"/>
                  </a:lnTo>
                  <a:lnTo>
                    <a:pt x="6801" y="63189"/>
                  </a:lnTo>
                  <a:lnTo>
                    <a:pt x="5857" y="65477"/>
                  </a:lnTo>
                  <a:lnTo>
                    <a:pt x="4865" y="67797"/>
                  </a:lnTo>
                  <a:lnTo>
                    <a:pt x="3825" y="70149"/>
                  </a:lnTo>
                  <a:lnTo>
                    <a:pt x="2736" y="72565"/>
                  </a:lnTo>
                  <a:lnTo>
                    <a:pt x="2736" y="72565"/>
                  </a:lnTo>
                  <a:lnTo>
                    <a:pt x="2368" y="72613"/>
                  </a:lnTo>
                  <a:lnTo>
                    <a:pt x="2000" y="72645"/>
                  </a:lnTo>
                  <a:lnTo>
                    <a:pt x="1648" y="72645"/>
                  </a:lnTo>
                  <a:lnTo>
                    <a:pt x="1312" y="72613"/>
                  </a:lnTo>
                  <a:lnTo>
                    <a:pt x="960" y="72549"/>
                  </a:lnTo>
                  <a:lnTo>
                    <a:pt x="640" y="72453"/>
                  </a:lnTo>
                  <a:lnTo>
                    <a:pt x="320" y="72341"/>
                  </a:lnTo>
                  <a:lnTo>
                    <a:pt x="0" y="72197"/>
                  </a:lnTo>
                  <a:lnTo>
                    <a:pt x="0" y="72197"/>
                  </a:lnTo>
                  <a:lnTo>
                    <a:pt x="1072" y="69829"/>
                  </a:lnTo>
                  <a:lnTo>
                    <a:pt x="2096" y="67493"/>
                  </a:lnTo>
                  <a:lnTo>
                    <a:pt x="3073" y="65205"/>
                  </a:lnTo>
                  <a:lnTo>
                    <a:pt x="4017" y="62949"/>
                  </a:lnTo>
                  <a:lnTo>
                    <a:pt x="4929" y="60724"/>
                  </a:lnTo>
                  <a:lnTo>
                    <a:pt x="5793" y="58548"/>
                  </a:lnTo>
                  <a:lnTo>
                    <a:pt x="6609" y="56404"/>
                  </a:lnTo>
                  <a:lnTo>
                    <a:pt x="7393" y="54308"/>
                  </a:lnTo>
                  <a:lnTo>
                    <a:pt x="8145" y="52244"/>
                  </a:lnTo>
                  <a:lnTo>
                    <a:pt x="8849" y="50212"/>
                  </a:lnTo>
                  <a:lnTo>
                    <a:pt x="9521" y="48228"/>
                  </a:lnTo>
                  <a:lnTo>
                    <a:pt x="10145" y="46291"/>
                  </a:lnTo>
                  <a:lnTo>
                    <a:pt x="10753" y="44371"/>
                  </a:lnTo>
                  <a:lnTo>
                    <a:pt x="11313" y="42515"/>
                  </a:lnTo>
                  <a:lnTo>
                    <a:pt x="11841" y="40675"/>
                  </a:lnTo>
                  <a:lnTo>
                    <a:pt x="12321" y="38899"/>
                  </a:lnTo>
                  <a:lnTo>
                    <a:pt x="12785" y="37139"/>
                  </a:lnTo>
                  <a:lnTo>
                    <a:pt x="13201" y="35443"/>
                  </a:lnTo>
                  <a:lnTo>
                    <a:pt x="13585" y="33763"/>
                  </a:lnTo>
                  <a:lnTo>
                    <a:pt x="13937" y="32131"/>
                  </a:lnTo>
                  <a:lnTo>
                    <a:pt x="14257" y="30546"/>
                  </a:lnTo>
                  <a:lnTo>
                    <a:pt x="14545" y="28994"/>
                  </a:lnTo>
                  <a:lnTo>
                    <a:pt x="14801" y="27490"/>
                  </a:lnTo>
                  <a:lnTo>
                    <a:pt x="15025" y="26018"/>
                  </a:lnTo>
                  <a:lnTo>
                    <a:pt x="15217" y="24594"/>
                  </a:lnTo>
                  <a:lnTo>
                    <a:pt x="15377" y="23202"/>
                  </a:lnTo>
                  <a:lnTo>
                    <a:pt x="15521" y="21858"/>
                  </a:lnTo>
                  <a:lnTo>
                    <a:pt x="15617" y="20546"/>
                  </a:lnTo>
                  <a:lnTo>
                    <a:pt x="15697" y="19282"/>
                  </a:lnTo>
                  <a:lnTo>
                    <a:pt x="15745" y="18066"/>
                  </a:lnTo>
                  <a:lnTo>
                    <a:pt x="15761" y="16881"/>
                  </a:lnTo>
                  <a:lnTo>
                    <a:pt x="15745" y="15729"/>
                  </a:lnTo>
                  <a:lnTo>
                    <a:pt x="15745" y="15729"/>
                  </a:lnTo>
                  <a:lnTo>
                    <a:pt x="15729" y="15009"/>
                  </a:lnTo>
                  <a:lnTo>
                    <a:pt x="15697" y="14305"/>
                  </a:lnTo>
                  <a:lnTo>
                    <a:pt x="15649" y="13633"/>
                  </a:lnTo>
                  <a:lnTo>
                    <a:pt x="15601" y="12961"/>
                  </a:lnTo>
                  <a:lnTo>
                    <a:pt x="15537" y="12321"/>
                  </a:lnTo>
                  <a:lnTo>
                    <a:pt x="15457" y="11681"/>
                  </a:lnTo>
                  <a:lnTo>
                    <a:pt x="15361" y="11073"/>
                  </a:lnTo>
                  <a:lnTo>
                    <a:pt x="15265" y="10481"/>
                  </a:lnTo>
                  <a:lnTo>
                    <a:pt x="15153" y="9921"/>
                  </a:lnTo>
                  <a:lnTo>
                    <a:pt x="15041" y="9361"/>
                  </a:lnTo>
                  <a:lnTo>
                    <a:pt x="14913" y="8817"/>
                  </a:lnTo>
                  <a:lnTo>
                    <a:pt x="14769" y="8305"/>
                  </a:lnTo>
                  <a:lnTo>
                    <a:pt x="14625" y="7809"/>
                  </a:lnTo>
                  <a:lnTo>
                    <a:pt x="14465" y="7329"/>
                  </a:lnTo>
                  <a:lnTo>
                    <a:pt x="14305" y="6865"/>
                  </a:lnTo>
                  <a:lnTo>
                    <a:pt x="14113" y="6417"/>
                  </a:lnTo>
                  <a:lnTo>
                    <a:pt x="14113" y="6417"/>
                  </a:lnTo>
                  <a:lnTo>
                    <a:pt x="13953" y="6033"/>
                  </a:lnTo>
                  <a:lnTo>
                    <a:pt x="13761" y="5649"/>
                  </a:lnTo>
                  <a:lnTo>
                    <a:pt x="13585" y="5297"/>
                  </a:lnTo>
                  <a:lnTo>
                    <a:pt x="13377" y="4961"/>
                  </a:lnTo>
                  <a:lnTo>
                    <a:pt x="13185" y="4625"/>
                  </a:lnTo>
                  <a:lnTo>
                    <a:pt x="12977" y="4321"/>
                  </a:lnTo>
                  <a:lnTo>
                    <a:pt x="12753" y="4033"/>
                  </a:lnTo>
                  <a:lnTo>
                    <a:pt x="12529" y="3761"/>
                  </a:lnTo>
                  <a:lnTo>
                    <a:pt x="12289" y="3505"/>
                  </a:lnTo>
                  <a:lnTo>
                    <a:pt x="12065" y="3265"/>
                  </a:lnTo>
                  <a:lnTo>
                    <a:pt x="11809" y="3041"/>
                  </a:lnTo>
                  <a:lnTo>
                    <a:pt x="11569" y="2833"/>
                  </a:lnTo>
                  <a:lnTo>
                    <a:pt x="11297" y="2641"/>
                  </a:lnTo>
                  <a:lnTo>
                    <a:pt x="11041" y="2481"/>
                  </a:lnTo>
                  <a:lnTo>
                    <a:pt x="10769" y="2321"/>
                  </a:lnTo>
                  <a:lnTo>
                    <a:pt x="10497" y="2193"/>
                  </a:lnTo>
                  <a:lnTo>
                    <a:pt x="10497" y="2177"/>
                  </a:lnTo>
                  <a:lnTo>
                    <a:pt x="10497" y="2177"/>
                  </a:lnTo>
                  <a:lnTo>
                    <a:pt x="10209" y="2064"/>
                  </a:lnTo>
                  <a:lnTo>
                    <a:pt x="9921" y="1968"/>
                  </a:lnTo>
                  <a:lnTo>
                    <a:pt x="9633" y="1872"/>
                  </a:lnTo>
                  <a:lnTo>
                    <a:pt x="9329" y="1808"/>
                  </a:lnTo>
                  <a:lnTo>
                    <a:pt x="9025" y="1760"/>
                  </a:lnTo>
                  <a:lnTo>
                    <a:pt x="8705" y="1728"/>
                  </a:lnTo>
                  <a:lnTo>
                    <a:pt x="8385" y="1712"/>
                  </a:lnTo>
                  <a:lnTo>
                    <a:pt x="8065" y="1712"/>
                  </a:lnTo>
                  <a:lnTo>
                    <a:pt x="8065" y="1712"/>
                  </a:lnTo>
                  <a:lnTo>
                    <a:pt x="8401" y="1440"/>
                  </a:lnTo>
                  <a:lnTo>
                    <a:pt x="8737" y="1216"/>
                  </a:lnTo>
                  <a:lnTo>
                    <a:pt x="9041" y="1008"/>
                  </a:lnTo>
                  <a:lnTo>
                    <a:pt x="9361" y="832"/>
                  </a:lnTo>
                  <a:lnTo>
                    <a:pt x="9649" y="672"/>
                  </a:lnTo>
                  <a:lnTo>
                    <a:pt x="9937" y="528"/>
                  </a:lnTo>
                  <a:lnTo>
                    <a:pt x="10209" y="400"/>
                  </a:lnTo>
                  <a:lnTo>
                    <a:pt x="10465" y="304"/>
                  </a:lnTo>
                  <a:lnTo>
                    <a:pt x="10705" y="224"/>
                  </a:lnTo>
                  <a:lnTo>
                    <a:pt x="10945" y="160"/>
                  </a:lnTo>
                  <a:lnTo>
                    <a:pt x="11169" y="96"/>
                  </a:lnTo>
                  <a:lnTo>
                    <a:pt x="11361" y="64"/>
                  </a:lnTo>
                  <a:lnTo>
                    <a:pt x="11729" y="16"/>
                  </a:lnTo>
                  <a:lnTo>
                    <a:pt x="12017" y="0"/>
                  </a:lnTo>
                  <a:lnTo>
                    <a:pt x="12017" y="0"/>
                  </a:lnTo>
                  <a:close/>
                </a:path>
              </a:pathLst>
            </a:custGeom>
            <a:solidFill>
              <a:srgbClr val="2230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459;p34">
              <a:extLst>
                <a:ext uri="{FF2B5EF4-FFF2-40B4-BE49-F238E27FC236}">
                  <a16:creationId xmlns:a16="http://schemas.microsoft.com/office/drawing/2014/main" id="{ABEC2D1F-BCA7-7A95-84A9-C0E62103030F}"/>
                </a:ext>
              </a:extLst>
            </p:cNvPr>
            <p:cNvSpPr/>
            <p:nvPr/>
          </p:nvSpPr>
          <p:spPr>
            <a:xfrm>
              <a:off x="8240491" y="3136070"/>
              <a:ext cx="121699" cy="228039"/>
            </a:xfrm>
            <a:custGeom>
              <a:avLst/>
              <a:gdLst/>
              <a:ahLst/>
              <a:cxnLst/>
              <a:rect l="l" t="t" r="r" b="b"/>
              <a:pathLst>
                <a:path w="17250" h="32323" extrusionOk="0">
                  <a:moveTo>
                    <a:pt x="7168" y="2625"/>
                  </a:moveTo>
                  <a:lnTo>
                    <a:pt x="7168" y="2625"/>
                  </a:lnTo>
                  <a:lnTo>
                    <a:pt x="6704" y="3713"/>
                  </a:lnTo>
                  <a:lnTo>
                    <a:pt x="6096" y="5185"/>
                  </a:lnTo>
                  <a:lnTo>
                    <a:pt x="5408" y="6961"/>
                  </a:lnTo>
                  <a:lnTo>
                    <a:pt x="4640" y="8977"/>
                  </a:lnTo>
                  <a:lnTo>
                    <a:pt x="4240" y="10065"/>
                  </a:lnTo>
                  <a:lnTo>
                    <a:pt x="3840" y="11201"/>
                  </a:lnTo>
                  <a:lnTo>
                    <a:pt x="3440" y="12369"/>
                  </a:lnTo>
                  <a:lnTo>
                    <a:pt x="3040" y="13554"/>
                  </a:lnTo>
                  <a:lnTo>
                    <a:pt x="2656" y="14770"/>
                  </a:lnTo>
                  <a:lnTo>
                    <a:pt x="2272" y="15986"/>
                  </a:lnTo>
                  <a:lnTo>
                    <a:pt x="1904" y="17218"/>
                  </a:lnTo>
                  <a:lnTo>
                    <a:pt x="1568" y="18450"/>
                  </a:lnTo>
                  <a:lnTo>
                    <a:pt x="1248" y="19682"/>
                  </a:lnTo>
                  <a:lnTo>
                    <a:pt x="944" y="20882"/>
                  </a:lnTo>
                  <a:lnTo>
                    <a:pt x="688" y="22066"/>
                  </a:lnTo>
                  <a:lnTo>
                    <a:pt x="464" y="23234"/>
                  </a:lnTo>
                  <a:lnTo>
                    <a:pt x="288" y="24338"/>
                  </a:lnTo>
                  <a:lnTo>
                    <a:pt x="208" y="24882"/>
                  </a:lnTo>
                  <a:lnTo>
                    <a:pt x="144" y="25426"/>
                  </a:lnTo>
                  <a:lnTo>
                    <a:pt x="80" y="25938"/>
                  </a:lnTo>
                  <a:lnTo>
                    <a:pt x="48" y="26450"/>
                  </a:lnTo>
                  <a:lnTo>
                    <a:pt x="16" y="26930"/>
                  </a:lnTo>
                  <a:lnTo>
                    <a:pt x="0" y="27410"/>
                  </a:lnTo>
                  <a:lnTo>
                    <a:pt x="0" y="27874"/>
                  </a:lnTo>
                  <a:lnTo>
                    <a:pt x="16" y="28307"/>
                  </a:lnTo>
                  <a:lnTo>
                    <a:pt x="48" y="28739"/>
                  </a:lnTo>
                  <a:lnTo>
                    <a:pt x="96" y="29139"/>
                  </a:lnTo>
                  <a:lnTo>
                    <a:pt x="160" y="29523"/>
                  </a:lnTo>
                  <a:lnTo>
                    <a:pt x="240" y="29891"/>
                  </a:lnTo>
                  <a:lnTo>
                    <a:pt x="336" y="30227"/>
                  </a:lnTo>
                  <a:lnTo>
                    <a:pt x="448" y="30547"/>
                  </a:lnTo>
                  <a:lnTo>
                    <a:pt x="576" y="30851"/>
                  </a:lnTo>
                  <a:lnTo>
                    <a:pt x="736" y="31123"/>
                  </a:lnTo>
                  <a:lnTo>
                    <a:pt x="896" y="31363"/>
                  </a:lnTo>
                  <a:lnTo>
                    <a:pt x="1088" y="31587"/>
                  </a:lnTo>
                  <a:lnTo>
                    <a:pt x="1296" y="31779"/>
                  </a:lnTo>
                  <a:lnTo>
                    <a:pt x="1520" y="31939"/>
                  </a:lnTo>
                  <a:lnTo>
                    <a:pt x="1776" y="32083"/>
                  </a:lnTo>
                  <a:lnTo>
                    <a:pt x="2048" y="32195"/>
                  </a:lnTo>
                  <a:lnTo>
                    <a:pt x="2048" y="32195"/>
                  </a:lnTo>
                  <a:lnTo>
                    <a:pt x="2288" y="32259"/>
                  </a:lnTo>
                  <a:lnTo>
                    <a:pt x="2512" y="32291"/>
                  </a:lnTo>
                  <a:lnTo>
                    <a:pt x="2752" y="32323"/>
                  </a:lnTo>
                  <a:lnTo>
                    <a:pt x="2992" y="32323"/>
                  </a:lnTo>
                  <a:lnTo>
                    <a:pt x="3232" y="32307"/>
                  </a:lnTo>
                  <a:lnTo>
                    <a:pt x="3488" y="32275"/>
                  </a:lnTo>
                  <a:lnTo>
                    <a:pt x="3728" y="32211"/>
                  </a:lnTo>
                  <a:lnTo>
                    <a:pt x="3984" y="32147"/>
                  </a:lnTo>
                  <a:lnTo>
                    <a:pt x="4240" y="32051"/>
                  </a:lnTo>
                  <a:lnTo>
                    <a:pt x="4480" y="31955"/>
                  </a:lnTo>
                  <a:lnTo>
                    <a:pt x="4736" y="31827"/>
                  </a:lnTo>
                  <a:lnTo>
                    <a:pt x="5008" y="31683"/>
                  </a:lnTo>
                  <a:lnTo>
                    <a:pt x="5264" y="31539"/>
                  </a:lnTo>
                  <a:lnTo>
                    <a:pt x="5520" y="31363"/>
                  </a:lnTo>
                  <a:lnTo>
                    <a:pt x="5776" y="31171"/>
                  </a:lnTo>
                  <a:lnTo>
                    <a:pt x="6048" y="30979"/>
                  </a:lnTo>
                  <a:lnTo>
                    <a:pt x="6304" y="30771"/>
                  </a:lnTo>
                  <a:lnTo>
                    <a:pt x="6576" y="30547"/>
                  </a:lnTo>
                  <a:lnTo>
                    <a:pt x="7104" y="30051"/>
                  </a:lnTo>
                  <a:lnTo>
                    <a:pt x="7633" y="29507"/>
                  </a:lnTo>
                  <a:lnTo>
                    <a:pt x="8161" y="28931"/>
                  </a:lnTo>
                  <a:lnTo>
                    <a:pt x="8689" y="28291"/>
                  </a:lnTo>
                  <a:lnTo>
                    <a:pt x="9217" y="27634"/>
                  </a:lnTo>
                  <a:lnTo>
                    <a:pt x="9745" y="26930"/>
                  </a:lnTo>
                  <a:lnTo>
                    <a:pt x="10257" y="26210"/>
                  </a:lnTo>
                  <a:lnTo>
                    <a:pt x="10769" y="25458"/>
                  </a:lnTo>
                  <a:lnTo>
                    <a:pt x="11265" y="24674"/>
                  </a:lnTo>
                  <a:lnTo>
                    <a:pt x="11761" y="23890"/>
                  </a:lnTo>
                  <a:lnTo>
                    <a:pt x="12241" y="23074"/>
                  </a:lnTo>
                  <a:lnTo>
                    <a:pt x="12721" y="22242"/>
                  </a:lnTo>
                  <a:lnTo>
                    <a:pt x="13169" y="21410"/>
                  </a:lnTo>
                  <a:lnTo>
                    <a:pt x="13617" y="20578"/>
                  </a:lnTo>
                  <a:lnTo>
                    <a:pt x="14049" y="19746"/>
                  </a:lnTo>
                  <a:lnTo>
                    <a:pt x="14465" y="18898"/>
                  </a:lnTo>
                  <a:lnTo>
                    <a:pt x="14849" y="18066"/>
                  </a:lnTo>
                  <a:lnTo>
                    <a:pt x="15233" y="17250"/>
                  </a:lnTo>
                  <a:lnTo>
                    <a:pt x="15585" y="16450"/>
                  </a:lnTo>
                  <a:lnTo>
                    <a:pt x="15921" y="15650"/>
                  </a:lnTo>
                  <a:lnTo>
                    <a:pt x="16225" y="14882"/>
                  </a:lnTo>
                  <a:lnTo>
                    <a:pt x="16513" y="14146"/>
                  </a:lnTo>
                  <a:lnTo>
                    <a:pt x="16769" y="13426"/>
                  </a:lnTo>
                  <a:lnTo>
                    <a:pt x="16769" y="13426"/>
                  </a:lnTo>
                  <a:lnTo>
                    <a:pt x="16881" y="13073"/>
                  </a:lnTo>
                  <a:lnTo>
                    <a:pt x="16993" y="12705"/>
                  </a:lnTo>
                  <a:lnTo>
                    <a:pt x="17073" y="12337"/>
                  </a:lnTo>
                  <a:lnTo>
                    <a:pt x="17137" y="11985"/>
                  </a:lnTo>
                  <a:lnTo>
                    <a:pt x="17185" y="11617"/>
                  </a:lnTo>
                  <a:lnTo>
                    <a:pt x="17217" y="11233"/>
                  </a:lnTo>
                  <a:lnTo>
                    <a:pt x="17249" y="10865"/>
                  </a:lnTo>
                  <a:lnTo>
                    <a:pt x="17249" y="10481"/>
                  </a:lnTo>
                  <a:lnTo>
                    <a:pt x="17249" y="10113"/>
                  </a:lnTo>
                  <a:lnTo>
                    <a:pt x="17233" y="9729"/>
                  </a:lnTo>
                  <a:lnTo>
                    <a:pt x="17201" y="9361"/>
                  </a:lnTo>
                  <a:lnTo>
                    <a:pt x="17153" y="8977"/>
                  </a:lnTo>
                  <a:lnTo>
                    <a:pt x="17089" y="8609"/>
                  </a:lnTo>
                  <a:lnTo>
                    <a:pt x="17025" y="8225"/>
                  </a:lnTo>
                  <a:lnTo>
                    <a:pt x="16945" y="7857"/>
                  </a:lnTo>
                  <a:lnTo>
                    <a:pt x="16849" y="7489"/>
                  </a:lnTo>
                  <a:lnTo>
                    <a:pt x="16753" y="7121"/>
                  </a:lnTo>
                  <a:lnTo>
                    <a:pt x="16641" y="6753"/>
                  </a:lnTo>
                  <a:lnTo>
                    <a:pt x="16513" y="6401"/>
                  </a:lnTo>
                  <a:lnTo>
                    <a:pt x="16385" y="6049"/>
                  </a:lnTo>
                  <a:lnTo>
                    <a:pt x="16241" y="5697"/>
                  </a:lnTo>
                  <a:lnTo>
                    <a:pt x="16097" y="5345"/>
                  </a:lnTo>
                  <a:lnTo>
                    <a:pt x="15937" y="5009"/>
                  </a:lnTo>
                  <a:lnTo>
                    <a:pt x="15777" y="4673"/>
                  </a:lnTo>
                  <a:lnTo>
                    <a:pt x="15601" y="4353"/>
                  </a:lnTo>
                  <a:lnTo>
                    <a:pt x="15409" y="4033"/>
                  </a:lnTo>
                  <a:lnTo>
                    <a:pt x="15233" y="3729"/>
                  </a:lnTo>
                  <a:lnTo>
                    <a:pt x="15041" y="3425"/>
                  </a:lnTo>
                  <a:lnTo>
                    <a:pt x="14833" y="3137"/>
                  </a:lnTo>
                  <a:lnTo>
                    <a:pt x="14625" y="2849"/>
                  </a:lnTo>
                  <a:lnTo>
                    <a:pt x="14417" y="2577"/>
                  </a:lnTo>
                  <a:lnTo>
                    <a:pt x="14209" y="2321"/>
                  </a:lnTo>
                  <a:lnTo>
                    <a:pt x="13985" y="2081"/>
                  </a:lnTo>
                  <a:lnTo>
                    <a:pt x="13761" y="1841"/>
                  </a:lnTo>
                  <a:lnTo>
                    <a:pt x="13537" y="1617"/>
                  </a:lnTo>
                  <a:lnTo>
                    <a:pt x="13313" y="1393"/>
                  </a:lnTo>
                  <a:lnTo>
                    <a:pt x="13073" y="1201"/>
                  </a:lnTo>
                  <a:lnTo>
                    <a:pt x="12833" y="1009"/>
                  </a:lnTo>
                  <a:lnTo>
                    <a:pt x="12593" y="833"/>
                  </a:lnTo>
                  <a:lnTo>
                    <a:pt x="12369" y="673"/>
                  </a:lnTo>
                  <a:lnTo>
                    <a:pt x="12129" y="545"/>
                  </a:lnTo>
                  <a:lnTo>
                    <a:pt x="11873" y="417"/>
                  </a:lnTo>
                  <a:lnTo>
                    <a:pt x="11633" y="305"/>
                  </a:lnTo>
                  <a:lnTo>
                    <a:pt x="11393" y="209"/>
                  </a:lnTo>
                  <a:lnTo>
                    <a:pt x="11153" y="129"/>
                  </a:lnTo>
                  <a:lnTo>
                    <a:pt x="10913" y="65"/>
                  </a:lnTo>
                  <a:lnTo>
                    <a:pt x="10673" y="33"/>
                  </a:lnTo>
                  <a:lnTo>
                    <a:pt x="10433" y="1"/>
                  </a:lnTo>
                  <a:lnTo>
                    <a:pt x="10209" y="1"/>
                  </a:lnTo>
                  <a:lnTo>
                    <a:pt x="9969" y="17"/>
                  </a:lnTo>
                  <a:lnTo>
                    <a:pt x="9745" y="65"/>
                  </a:lnTo>
                  <a:lnTo>
                    <a:pt x="9505" y="113"/>
                  </a:lnTo>
                  <a:lnTo>
                    <a:pt x="9281" y="193"/>
                  </a:lnTo>
                  <a:lnTo>
                    <a:pt x="9073" y="305"/>
                  </a:lnTo>
                  <a:lnTo>
                    <a:pt x="8849" y="417"/>
                  </a:lnTo>
                  <a:lnTo>
                    <a:pt x="8641" y="577"/>
                  </a:lnTo>
                  <a:lnTo>
                    <a:pt x="8433" y="737"/>
                  </a:lnTo>
                  <a:lnTo>
                    <a:pt x="8225" y="929"/>
                  </a:lnTo>
                  <a:lnTo>
                    <a:pt x="8033" y="1153"/>
                  </a:lnTo>
                  <a:lnTo>
                    <a:pt x="7841" y="1393"/>
                  </a:lnTo>
                  <a:lnTo>
                    <a:pt x="7665" y="1665"/>
                  </a:lnTo>
                  <a:lnTo>
                    <a:pt x="7489" y="1953"/>
                  </a:lnTo>
                  <a:lnTo>
                    <a:pt x="7328" y="2273"/>
                  </a:lnTo>
                  <a:lnTo>
                    <a:pt x="7168" y="2625"/>
                  </a:lnTo>
                  <a:lnTo>
                    <a:pt x="7168" y="2625"/>
                  </a:lnTo>
                  <a:close/>
                </a:path>
              </a:pathLst>
            </a:custGeom>
            <a:solidFill>
              <a:srgbClr val="E25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460;p34">
              <a:extLst>
                <a:ext uri="{FF2B5EF4-FFF2-40B4-BE49-F238E27FC236}">
                  <a16:creationId xmlns:a16="http://schemas.microsoft.com/office/drawing/2014/main" id="{E1A55002-D50E-6A2A-22CE-FC8773FC7618}"/>
                </a:ext>
              </a:extLst>
            </p:cNvPr>
            <p:cNvSpPr/>
            <p:nvPr/>
          </p:nvSpPr>
          <p:spPr>
            <a:xfrm>
              <a:off x="8368277" y="3274125"/>
              <a:ext cx="256936" cy="163020"/>
            </a:xfrm>
            <a:custGeom>
              <a:avLst/>
              <a:gdLst/>
              <a:ahLst/>
              <a:cxnLst/>
              <a:rect l="l" t="t" r="r" b="b"/>
              <a:pathLst>
                <a:path w="36419" h="23107" extrusionOk="0">
                  <a:moveTo>
                    <a:pt x="16897" y="1"/>
                  </a:moveTo>
                  <a:lnTo>
                    <a:pt x="36418" y="2017"/>
                  </a:lnTo>
                  <a:lnTo>
                    <a:pt x="19505" y="23106"/>
                  </a:lnTo>
                  <a:lnTo>
                    <a:pt x="0" y="21090"/>
                  </a:lnTo>
                  <a:lnTo>
                    <a:pt x="1689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461;p34">
              <a:extLst>
                <a:ext uri="{FF2B5EF4-FFF2-40B4-BE49-F238E27FC236}">
                  <a16:creationId xmlns:a16="http://schemas.microsoft.com/office/drawing/2014/main" id="{194B96E6-1DCD-0354-4623-725B30F6F82B}"/>
                </a:ext>
              </a:extLst>
            </p:cNvPr>
            <p:cNvSpPr/>
            <p:nvPr/>
          </p:nvSpPr>
          <p:spPr>
            <a:xfrm>
              <a:off x="8472922" y="3304722"/>
              <a:ext cx="173962" cy="67171"/>
            </a:xfrm>
            <a:custGeom>
              <a:avLst/>
              <a:gdLst/>
              <a:ahLst/>
              <a:cxnLst/>
              <a:rect l="l" t="t" r="r" b="b"/>
              <a:pathLst>
                <a:path w="24658" h="9521" extrusionOk="0">
                  <a:moveTo>
                    <a:pt x="22930" y="9441"/>
                  </a:moveTo>
                  <a:lnTo>
                    <a:pt x="22930" y="9441"/>
                  </a:lnTo>
                  <a:lnTo>
                    <a:pt x="22514" y="9489"/>
                  </a:lnTo>
                  <a:lnTo>
                    <a:pt x="22034" y="9505"/>
                  </a:lnTo>
                  <a:lnTo>
                    <a:pt x="21505" y="9521"/>
                  </a:lnTo>
                  <a:lnTo>
                    <a:pt x="20945" y="9521"/>
                  </a:lnTo>
                  <a:lnTo>
                    <a:pt x="20337" y="9521"/>
                  </a:lnTo>
                  <a:lnTo>
                    <a:pt x="19697" y="9489"/>
                  </a:lnTo>
                  <a:lnTo>
                    <a:pt x="19025" y="9457"/>
                  </a:lnTo>
                  <a:lnTo>
                    <a:pt x="18321" y="9409"/>
                  </a:lnTo>
                  <a:lnTo>
                    <a:pt x="16817" y="9281"/>
                  </a:lnTo>
                  <a:lnTo>
                    <a:pt x="15249" y="9121"/>
                  </a:lnTo>
                  <a:lnTo>
                    <a:pt x="13601" y="8913"/>
                  </a:lnTo>
                  <a:lnTo>
                    <a:pt x="11921" y="8657"/>
                  </a:lnTo>
                  <a:lnTo>
                    <a:pt x="10225" y="8385"/>
                  </a:lnTo>
                  <a:lnTo>
                    <a:pt x="8545" y="8065"/>
                  </a:lnTo>
                  <a:lnTo>
                    <a:pt x="7713" y="7889"/>
                  </a:lnTo>
                  <a:lnTo>
                    <a:pt x="6897" y="7713"/>
                  </a:lnTo>
                  <a:lnTo>
                    <a:pt x="6097" y="7521"/>
                  </a:lnTo>
                  <a:lnTo>
                    <a:pt x="5312" y="7329"/>
                  </a:lnTo>
                  <a:lnTo>
                    <a:pt x="4544" y="7137"/>
                  </a:lnTo>
                  <a:lnTo>
                    <a:pt x="3808" y="6929"/>
                  </a:lnTo>
                  <a:lnTo>
                    <a:pt x="3088" y="6721"/>
                  </a:lnTo>
                  <a:lnTo>
                    <a:pt x="2416" y="6497"/>
                  </a:lnTo>
                  <a:lnTo>
                    <a:pt x="1760" y="6289"/>
                  </a:lnTo>
                  <a:lnTo>
                    <a:pt x="1152" y="6049"/>
                  </a:lnTo>
                  <a:lnTo>
                    <a:pt x="576" y="5825"/>
                  </a:lnTo>
                  <a:lnTo>
                    <a:pt x="48" y="5585"/>
                  </a:lnTo>
                  <a:lnTo>
                    <a:pt x="48" y="5585"/>
                  </a:lnTo>
                  <a:lnTo>
                    <a:pt x="0" y="5249"/>
                  </a:lnTo>
                  <a:lnTo>
                    <a:pt x="0" y="4897"/>
                  </a:lnTo>
                  <a:lnTo>
                    <a:pt x="16" y="4545"/>
                  </a:lnTo>
                  <a:lnTo>
                    <a:pt x="64" y="4192"/>
                  </a:lnTo>
                  <a:lnTo>
                    <a:pt x="144" y="3824"/>
                  </a:lnTo>
                  <a:lnTo>
                    <a:pt x="224" y="3456"/>
                  </a:lnTo>
                  <a:lnTo>
                    <a:pt x="352" y="3088"/>
                  </a:lnTo>
                  <a:lnTo>
                    <a:pt x="480" y="2736"/>
                  </a:lnTo>
                  <a:lnTo>
                    <a:pt x="624" y="2368"/>
                  </a:lnTo>
                  <a:lnTo>
                    <a:pt x="784" y="2016"/>
                  </a:lnTo>
                  <a:lnTo>
                    <a:pt x="960" y="1680"/>
                  </a:lnTo>
                  <a:lnTo>
                    <a:pt x="1152" y="1344"/>
                  </a:lnTo>
                  <a:lnTo>
                    <a:pt x="1360" y="1008"/>
                  </a:lnTo>
                  <a:lnTo>
                    <a:pt x="1552" y="704"/>
                  </a:lnTo>
                  <a:lnTo>
                    <a:pt x="1776" y="416"/>
                  </a:lnTo>
                  <a:lnTo>
                    <a:pt x="1984" y="144"/>
                  </a:lnTo>
                  <a:lnTo>
                    <a:pt x="1984" y="144"/>
                  </a:lnTo>
                  <a:lnTo>
                    <a:pt x="3696" y="128"/>
                  </a:lnTo>
                  <a:lnTo>
                    <a:pt x="5984" y="80"/>
                  </a:lnTo>
                  <a:lnTo>
                    <a:pt x="8673" y="32"/>
                  </a:lnTo>
                  <a:lnTo>
                    <a:pt x="11537" y="0"/>
                  </a:lnTo>
                  <a:lnTo>
                    <a:pt x="12993" y="0"/>
                  </a:lnTo>
                  <a:lnTo>
                    <a:pt x="14417" y="16"/>
                  </a:lnTo>
                  <a:lnTo>
                    <a:pt x="15793" y="32"/>
                  </a:lnTo>
                  <a:lnTo>
                    <a:pt x="17105" y="80"/>
                  </a:lnTo>
                  <a:lnTo>
                    <a:pt x="18305" y="128"/>
                  </a:lnTo>
                  <a:lnTo>
                    <a:pt x="19393" y="208"/>
                  </a:lnTo>
                  <a:lnTo>
                    <a:pt x="19889" y="256"/>
                  </a:lnTo>
                  <a:lnTo>
                    <a:pt x="20337" y="304"/>
                  </a:lnTo>
                  <a:lnTo>
                    <a:pt x="20753" y="368"/>
                  </a:lnTo>
                  <a:lnTo>
                    <a:pt x="21105" y="448"/>
                  </a:lnTo>
                  <a:lnTo>
                    <a:pt x="21105" y="448"/>
                  </a:lnTo>
                  <a:lnTo>
                    <a:pt x="21281" y="480"/>
                  </a:lnTo>
                  <a:lnTo>
                    <a:pt x="21441" y="528"/>
                  </a:lnTo>
                  <a:lnTo>
                    <a:pt x="21601" y="592"/>
                  </a:lnTo>
                  <a:lnTo>
                    <a:pt x="21761" y="656"/>
                  </a:lnTo>
                  <a:lnTo>
                    <a:pt x="22066" y="832"/>
                  </a:lnTo>
                  <a:lnTo>
                    <a:pt x="22354" y="1024"/>
                  </a:lnTo>
                  <a:lnTo>
                    <a:pt x="22626" y="1264"/>
                  </a:lnTo>
                  <a:lnTo>
                    <a:pt x="22882" y="1520"/>
                  </a:lnTo>
                  <a:lnTo>
                    <a:pt x="23122" y="1808"/>
                  </a:lnTo>
                  <a:lnTo>
                    <a:pt x="23362" y="2112"/>
                  </a:lnTo>
                  <a:lnTo>
                    <a:pt x="23570" y="2448"/>
                  </a:lnTo>
                  <a:lnTo>
                    <a:pt x="23762" y="2784"/>
                  </a:lnTo>
                  <a:lnTo>
                    <a:pt x="23922" y="3152"/>
                  </a:lnTo>
                  <a:lnTo>
                    <a:pt x="24082" y="3520"/>
                  </a:lnTo>
                  <a:lnTo>
                    <a:pt x="24226" y="3904"/>
                  </a:lnTo>
                  <a:lnTo>
                    <a:pt x="24338" y="4305"/>
                  </a:lnTo>
                  <a:lnTo>
                    <a:pt x="24450" y="4689"/>
                  </a:lnTo>
                  <a:lnTo>
                    <a:pt x="24530" y="5089"/>
                  </a:lnTo>
                  <a:lnTo>
                    <a:pt x="24594" y="5489"/>
                  </a:lnTo>
                  <a:lnTo>
                    <a:pt x="24626" y="5873"/>
                  </a:lnTo>
                  <a:lnTo>
                    <a:pt x="24658" y="6257"/>
                  </a:lnTo>
                  <a:lnTo>
                    <a:pt x="24658" y="6641"/>
                  </a:lnTo>
                  <a:lnTo>
                    <a:pt x="24642" y="6993"/>
                  </a:lnTo>
                  <a:lnTo>
                    <a:pt x="24594" y="7345"/>
                  </a:lnTo>
                  <a:lnTo>
                    <a:pt x="24530" y="7681"/>
                  </a:lnTo>
                  <a:lnTo>
                    <a:pt x="24450" y="7985"/>
                  </a:lnTo>
                  <a:lnTo>
                    <a:pt x="24338" y="8289"/>
                  </a:lnTo>
                  <a:lnTo>
                    <a:pt x="24210" y="8545"/>
                  </a:lnTo>
                  <a:lnTo>
                    <a:pt x="24066" y="8785"/>
                  </a:lnTo>
                  <a:lnTo>
                    <a:pt x="23970" y="8881"/>
                  </a:lnTo>
                  <a:lnTo>
                    <a:pt x="23890" y="8977"/>
                  </a:lnTo>
                  <a:lnTo>
                    <a:pt x="23778" y="9073"/>
                  </a:lnTo>
                  <a:lnTo>
                    <a:pt x="23682" y="9153"/>
                  </a:lnTo>
                  <a:lnTo>
                    <a:pt x="23570" y="9233"/>
                  </a:lnTo>
                  <a:lnTo>
                    <a:pt x="23458" y="9297"/>
                  </a:lnTo>
                  <a:lnTo>
                    <a:pt x="23330" y="9345"/>
                  </a:lnTo>
                  <a:lnTo>
                    <a:pt x="23202" y="9393"/>
                  </a:lnTo>
                  <a:lnTo>
                    <a:pt x="23074" y="9425"/>
                  </a:lnTo>
                  <a:lnTo>
                    <a:pt x="22930" y="9441"/>
                  </a:lnTo>
                  <a:lnTo>
                    <a:pt x="22930" y="9441"/>
                  </a:lnTo>
                  <a:close/>
                </a:path>
              </a:pathLst>
            </a:custGeom>
            <a:solidFill>
              <a:srgbClr val="E69F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462;p34">
              <a:extLst>
                <a:ext uri="{FF2B5EF4-FFF2-40B4-BE49-F238E27FC236}">
                  <a16:creationId xmlns:a16="http://schemas.microsoft.com/office/drawing/2014/main" id="{C00FE23B-3A77-E820-6333-4779BD7C48B7}"/>
                </a:ext>
              </a:extLst>
            </p:cNvPr>
            <p:cNvSpPr/>
            <p:nvPr/>
          </p:nvSpPr>
          <p:spPr>
            <a:xfrm>
              <a:off x="8416250" y="3318154"/>
              <a:ext cx="38612" cy="26985"/>
            </a:xfrm>
            <a:custGeom>
              <a:avLst/>
              <a:gdLst/>
              <a:ahLst/>
              <a:cxnLst/>
              <a:rect l="l" t="t" r="r" b="b"/>
              <a:pathLst>
                <a:path w="5473" h="3825" extrusionOk="0">
                  <a:moveTo>
                    <a:pt x="209" y="1728"/>
                  </a:moveTo>
                  <a:lnTo>
                    <a:pt x="209" y="1728"/>
                  </a:lnTo>
                  <a:lnTo>
                    <a:pt x="737" y="1456"/>
                  </a:lnTo>
                  <a:lnTo>
                    <a:pt x="1441" y="1136"/>
                  </a:lnTo>
                  <a:lnTo>
                    <a:pt x="2225" y="800"/>
                  </a:lnTo>
                  <a:lnTo>
                    <a:pt x="3041" y="480"/>
                  </a:lnTo>
                  <a:lnTo>
                    <a:pt x="3441" y="352"/>
                  </a:lnTo>
                  <a:lnTo>
                    <a:pt x="3825" y="224"/>
                  </a:lnTo>
                  <a:lnTo>
                    <a:pt x="4193" y="128"/>
                  </a:lnTo>
                  <a:lnTo>
                    <a:pt x="4529" y="48"/>
                  </a:lnTo>
                  <a:lnTo>
                    <a:pt x="4817" y="0"/>
                  </a:lnTo>
                  <a:lnTo>
                    <a:pt x="5057" y="0"/>
                  </a:lnTo>
                  <a:lnTo>
                    <a:pt x="5169" y="0"/>
                  </a:lnTo>
                  <a:lnTo>
                    <a:pt x="5265" y="32"/>
                  </a:lnTo>
                  <a:lnTo>
                    <a:pt x="5329" y="64"/>
                  </a:lnTo>
                  <a:lnTo>
                    <a:pt x="5393" y="96"/>
                  </a:lnTo>
                  <a:lnTo>
                    <a:pt x="5393" y="96"/>
                  </a:lnTo>
                  <a:lnTo>
                    <a:pt x="5425" y="160"/>
                  </a:lnTo>
                  <a:lnTo>
                    <a:pt x="5457" y="224"/>
                  </a:lnTo>
                  <a:lnTo>
                    <a:pt x="5473" y="288"/>
                  </a:lnTo>
                  <a:lnTo>
                    <a:pt x="5457" y="368"/>
                  </a:lnTo>
                  <a:lnTo>
                    <a:pt x="5441" y="448"/>
                  </a:lnTo>
                  <a:lnTo>
                    <a:pt x="5409" y="544"/>
                  </a:lnTo>
                  <a:lnTo>
                    <a:pt x="5313" y="736"/>
                  </a:lnTo>
                  <a:lnTo>
                    <a:pt x="5169" y="944"/>
                  </a:lnTo>
                  <a:lnTo>
                    <a:pt x="4977" y="1184"/>
                  </a:lnTo>
                  <a:lnTo>
                    <a:pt x="4753" y="1424"/>
                  </a:lnTo>
                  <a:lnTo>
                    <a:pt x="4513" y="1680"/>
                  </a:lnTo>
                  <a:lnTo>
                    <a:pt x="4225" y="1936"/>
                  </a:lnTo>
                  <a:lnTo>
                    <a:pt x="3921" y="2208"/>
                  </a:lnTo>
                  <a:lnTo>
                    <a:pt x="3601" y="2465"/>
                  </a:lnTo>
                  <a:lnTo>
                    <a:pt x="3265" y="2721"/>
                  </a:lnTo>
                  <a:lnTo>
                    <a:pt x="2929" y="2961"/>
                  </a:lnTo>
                  <a:lnTo>
                    <a:pt x="2577" y="3185"/>
                  </a:lnTo>
                  <a:lnTo>
                    <a:pt x="2241" y="3393"/>
                  </a:lnTo>
                  <a:lnTo>
                    <a:pt x="1905" y="3585"/>
                  </a:lnTo>
                  <a:lnTo>
                    <a:pt x="1905" y="3585"/>
                  </a:lnTo>
                  <a:lnTo>
                    <a:pt x="1745" y="3665"/>
                  </a:lnTo>
                  <a:lnTo>
                    <a:pt x="1585" y="3729"/>
                  </a:lnTo>
                  <a:lnTo>
                    <a:pt x="1441" y="3777"/>
                  </a:lnTo>
                  <a:lnTo>
                    <a:pt x="1297" y="3809"/>
                  </a:lnTo>
                  <a:lnTo>
                    <a:pt x="1169" y="3825"/>
                  </a:lnTo>
                  <a:lnTo>
                    <a:pt x="1041" y="3825"/>
                  </a:lnTo>
                  <a:lnTo>
                    <a:pt x="929" y="3809"/>
                  </a:lnTo>
                  <a:lnTo>
                    <a:pt x="817" y="3777"/>
                  </a:lnTo>
                  <a:lnTo>
                    <a:pt x="721" y="3745"/>
                  </a:lnTo>
                  <a:lnTo>
                    <a:pt x="625" y="3681"/>
                  </a:lnTo>
                  <a:lnTo>
                    <a:pt x="529" y="3633"/>
                  </a:lnTo>
                  <a:lnTo>
                    <a:pt x="449" y="3569"/>
                  </a:lnTo>
                  <a:lnTo>
                    <a:pt x="385" y="3489"/>
                  </a:lnTo>
                  <a:lnTo>
                    <a:pt x="305" y="3409"/>
                  </a:lnTo>
                  <a:lnTo>
                    <a:pt x="193" y="3217"/>
                  </a:lnTo>
                  <a:lnTo>
                    <a:pt x="113" y="3025"/>
                  </a:lnTo>
                  <a:lnTo>
                    <a:pt x="49" y="2801"/>
                  </a:lnTo>
                  <a:lnTo>
                    <a:pt x="17" y="2593"/>
                  </a:lnTo>
                  <a:lnTo>
                    <a:pt x="1" y="2385"/>
                  </a:lnTo>
                  <a:lnTo>
                    <a:pt x="17" y="2176"/>
                  </a:lnTo>
                  <a:lnTo>
                    <a:pt x="49" y="2000"/>
                  </a:lnTo>
                  <a:lnTo>
                    <a:pt x="113" y="1840"/>
                  </a:lnTo>
                  <a:lnTo>
                    <a:pt x="161" y="1776"/>
                  </a:lnTo>
                  <a:lnTo>
                    <a:pt x="209" y="1728"/>
                  </a:lnTo>
                  <a:lnTo>
                    <a:pt x="209" y="1728"/>
                  </a:lnTo>
                  <a:close/>
                </a:path>
              </a:pathLst>
            </a:custGeom>
            <a:solidFill>
              <a:srgbClr val="F9B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463;p34">
              <a:extLst>
                <a:ext uri="{FF2B5EF4-FFF2-40B4-BE49-F238E27FC236}">
                  <a16:creationId xmlns:a16="http://schemas.microsoft.com/office/drawing/2014/main" id="{8EA13DBC-45DD-C6F6-9808-660E053AC966}"/>
                </a:ext>
              </a:extLst>
            </p:cNvPr>
            <p:cNvSpPr/>
            <p:nvPr/>
          </p:nvSpPr>
          <p:spPr>
            <a:xfrm>
              <a:off x="8246587" y="3304270"/>
              <a:ext cx="175655" cy="76201"/>
            </a:xfrm>
            <a:custGeom>
              <a:avLst/>
              <a:gdLst/>
              <a:ahLst/>
              <a:cxnLst/>
              <a:rect l="l" t="t" r="r" b="b"/>
              <a:pathLst>
                <a:path w="24898" h="10801" extrusionOk="0">
                  <a:moveTo>
                    <a:pt x="1184" y="8353"/>
                  </a:moveTo>
                  <a:lnTo>
                    <a:pt x="1184" y="8353"/>
                  </a:lnTo>
                  <a:lnTo>
                    <a:pt x="1584" y="8497"/>
                  </a:lnTo>
                  <a:lnTo>
                    <a:pt x="2032" y="8641"/>
                  </a:lnTo>
                  <a:lnTo>
                    <a:pt x="2528" y="8785"/>
                  </a:lnTo>
                  <a:lnTo>
                    <a:pt x="3072" y="8945"/>
                  </a:lnTo>
                  <a:lnTo>
                    <a:pt x="3632" y="9089"/>
                  </a:lnTo>
                  <a:lnTo>
                    <a:pt x="4256" y="9233"/>
                  </a:lnTo>
                  <a:lnTo>
                    <a:pt x="4896" y="9361"/>
                  </a:lnTo>
                  <a:lnTo>
                    <a:pt x="5568" y="9505"/>
                  </a:lnTo>
                  <a:lnTo>
                    <a:pt x="7009" y="9761"/>
                  </a:lnTo>
                  <a:lnTo>
                    <a:pt x="8529" y="10001"/>
                  </a:lnTo>
                  <a:lnTo>
                    <a:pt x="10129" y="10209"/>
                  </a:lnTo>
                  <a:lnTo>
                    <a:pt x="11761" y="10401"/>
                  </a:lnTo>
                  <a:lnTo>
                    <a:pt x="13425" y="10561"/>
                  </a:lnTo>
                  <a:lnTo>
                    <a:pt x="15089" y="10673"/>
                  </a:lnTo>
                  <a:lnTo>
                    <a:pt x="15905" y="10721"/>
                  </a:lnTo>
                  <a:lnTo>
                    <a:pt x="16721" y="10753"/>
                  </a:lnTo>
                  <a:lnTo>
                    <a:pt x="17521" y="10785"/>
                  </a:lnTo>
                  <a:lnTo>
                    <a:pt x="18321" y="10801"/>
                  </a:lnTo>
                  <a:lnTo>
                    <a:pt x="19089" y="10801"/>
                  </a:lnTo>
                  <a:lnTo>
                    <a:pt x="19841" y="10785"/>
                  </a:lnTo>
                  <a:lnTo>
                    <a:pt x="20577" y="10769"/>
                  </a:lnTo>
                  <a:lnTo>
                    <a:pt x="21281" y="10737"/>
                  </a:lnTo>
                  <a:lnTo>
                    <a:pt x="21953" y="10689"/>
                  </a:lnTo>
                  <a:lnTo>
                    <a:pt x="22594" y="10625"/>
                  </a:lnTo>
                  <a:lnTo>
                    <a:pt x="23202" y="10545"/>
                  </a:lnTo>
                  <a:lnTo>
                    <a:pt x="23778" y="10449"/>
                  </a:lnTo>
                  <a:lnTo>
                    <a:pt x="23778" y="10449"/>
                  </a:lnTo>
                  <a:lnTo>
                    <a:pt x="24082" y="9793"/>
                  </a:lnTo>
                  <a:lnTo>
                    <a:pt x="24242" y="9441"/>
                  </a:lnTo>
                  <a:lnTo>
                    <a:pt x="24386" y="9089"/>
                  </a:lnTo>
                  <a:lnTo>
                    <a:pt x="24530" y="8721"/>
                  </a:lnTo>
                  <a:lnTo>
                    <a:pt x="24642" y="8353"/>
                  </a:lnTo>
                  <a:lnTo>
                    <a:pt x="24754" y="7985"/>
                  </a:lnTo>
                  <a:lnTo>
                    <a:pt x="24834" y="7617"/>
                  </a:lnTo>
                  <a:lnTo>
                    <a:pt x="24882" y="7249"/>
                  </a:lnTo>
                  <a:lnTo>
                    <a:pt x="24898" y="6881"/>
                  </a:lnTo>
                  <a:lnTo>
                    <a:pt x="24898" y="6689"/>
                  </a:lnTo>
                  <a:lnTo>
                    <a:pt x="24882" y="6513"/>
                  </a:lnTo>
                  <a:lnTo>
                    <a:pt x="24866" y="6321"/>
                  </a:lnTo>
                  <a:lnTo>
                    <a:pt x="24834" y="6145"/>
                  </a:lnTo>
                  <a:lnTo>
                    <a:pt x="24786" y="5969"/>
                  </a:lnTo>
                  <a:lnTo>
                    <a:pt x="24722" y="5793"/>
                  </a:lnTo>
                  <a:lnTo>
                    <a:pt x="24658" y="5617"/>
                  </a:lnTo>
                  <a:lnTo>
                    <a:pt x="24562" y="5457"/>
                  </a:lnTo>
                  <a:lnTo>
                    <a:pt x="24466" y="5281"/>
                  </a:lnTo>
                  <a:lnTo>
                    <a:pt x="24354" y="5121"/>
                  </a:lnTo>
                  <a:lnTo>
                    <a:pt x="24242" y="4945"/>
                  </a:lnTo>
                  <a:lnTo>
                    <a:pt x="24098" y="4785"/>
                  </a:lnTo>
                  <a:lnTo>
                    <a:pt x="24098" y="4785"/>
                  </a:lnTo>
                  <a:lnTo>
                    <a:pt x="22418" y="4321"/>
                  </a:lnTo>
                  <a:lnTo>
                    <a:pt x="20129" y="3664"/>
                  </a:lnTo>
                  <a:lnTo>
                    <a:pt x="17425" y="2912"/>
                  </a:lnTo>
                  <a:lnTo>
                    <a:pt x="14513" y="2128"/>
                  </a:lnTo>
                  <a:lnTo>
                    <a:pt x="13041" y="1728"/>
                  </a:lnTo>
                  <a:lnTo>
                    <a:pt x="11601" y="1360"/>
                  </a:lnTo>
                  <a:lnTo>
                    <a:pt x="10193" y="1024"/>
                  </a:lnTo>
                  <a:lnTo>
                    <a:pt x="8865" y="704"/>
                  </a:lnTo>
                  <a:lnTo>
                    <a:pt x="7633" y="448"/>
                  </a:lnTo>
                  <a:lnTo>
                    <a:pt x="6528" y="240"/>
                  </a:lnTo>
                  <a:lnTo>
                    <a:pt x="6016" y="144"/>
                  </a:lnTo>
                  <a:lnTo>
                    <a:pt x="5568" y="80"/>
                  </a:lnTo>
                  <a:lnTo>
                    <a:pt x="5152" y="32"/>
                  </a:lnTo>
                  <a:lnTo>
                    <a:pt x="4768" y="0"/>
                  </a:lnTo>
                  <a:lnTo>
                    <a:pt x="4768" y="0"/>
                  </a:lnTo>
                  <a:lnTo>
                    <a:pt x="4608" y="0"/>
                  </a:lnTo>
                  <a:lnTo>
                    <a:pt x="4432" y="0"/>
                  </a:lnTo>
                  <a:lnTo>
                    <a:pt x="4256" y="32"/>
                  </a:lnTo>
                  <a:lnTo>
                    <a:pt x="4096" y="48"/>
                  </a:lnTo>
                  <a:lnTo>
                    <a:pt x="3936" y="96"/>
                  </a:lnTo>
                  <a:lnTo>
                    <a:pt x="3760" y="128"/>
                  </a:lnTo>
                  <a:lnTo>
                    <a:pt x="3440" y="256"/>
                  </a:lnTo>
                  <a:lnTo>
                    <a:pt x="3136" y="416"/>
                  </a:lnTo>
                  <a:lnTo>
                    <a:pt x="2832" y="592"/>
                  </a:lnTo>
                  <a:lnTo>
                    <a:pt x="2528" y="816"/>
                  </a:lnTo>
                  <a:lnTo>
                    <a:pt x="2256" y="1056"/>
                  </a:lnTo>
                  <a:lnTo>
                    <a:pt x="1984" y="1328"/>
                  </a:lnTo>
                  <a:lnTo>
                    <a:pt x="1728" y="1616"/>
                  </a:lnTo>
                  <a:lnTo>
                    <a:pt x="1488" y="1920"/>
                  </a:lnTo>
                  <a:lnTo>
                    <a:pt x="1264" y="2256"/>
                  </a:lnTo>
                  <a:lnTo>
                    <a:pt x="1056" y="2592"/>
                  </a:lnTo>
                  <a:lnTo>
                    <a:pt x="864" y="2944"/>
                  </a:lnTo>
                  <a:lnTo>
                    <a:pt x="688" y="3296"/>
                  </a:lnTo>
                  <a:lnTo>
                    <a:pt x="528" y="3664"/>
                  </a:lnTo>
                  <a:lnTo>
                    <a:pt x="384" y="4032"/>
                  </a:lnTo>
                  <a:lnTo>
                    <a:pt x="272" y="4417"/>
                  </a:lnTo>
                  <a:lnTo>
                    <a:pt x="176" y="4785"/>
                  </a:lnTo>
                  <a:lnTo>
                    <a:pt x="96" y="5153"/>
                  </a:lnTo>
                  <a:lnTo>
                    <a:pt x="32" y="5505"/>
                  </a:lnTo>
                  <a:lnTo>
                    <a:pt x="16" y="5857"/>
                  </a:lnTo>
                  <a:lnTo>
                    <a:pt x="0" y="6209"/>
                  </a:lnTo>
                  <a:lnTo>
                    <a:pt x="16" y="6529"/>
                  </a:lnTo>
                  <a:lnTo>
                    <a:pt x="64" y="6849"/>
                  </a:lnTo>
                  <a:lnTo>
                    <a:pt x="144" y="7137"/>
                  </a:lnTo>
                  <a:lnTo>
                    <a:pt x="240" y="7409"/>
                  </a:lnTo>
                  <a:lnTo>
                    <a:pt x="368" y="7649"/>
                  </a:lnTo>
                  <a:lnTo>
                    <a:pt x="448" y="7761"/>
                  </a:lnTo>
                  <a:lnTo>
                    <a:pt x="528" y="7873"/>
                  </a:lnTo>
                  <a:lnTo>
                    <a:pt x="624" y="7969"/>
                  </a:lnTo>
                  <a:lnTo>
                    <a:pt x="720" y="8065"/>
                  </a:lnTo>
                  <a:lnTo>
                    <a:pt x="816" y="8145"/>
                  </a:lnTo>
                  <a:lnTo>
                    <a:pt x="928" y="8225"/>
                  </a:lnTo>
                  <a:lnTo>
                    <a:pt x="1056" y="8289"/>
                  </a:lnTo>
                  <a:lnTo>
                    <a:pt x="1184" y="8353"/>
                  </a:lnTo>
                  <a:lnTo>
                    <a:pt x="1184" y="8353"/>
                  </a:lnTo>
                  <a:close/>
                </a:path>
              </a:pathLst>
            </a:custGeom>
            <a:solidFill>
              <a:srgbClr val="E69F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464;p34">
              <a:extLst>
                <a:ext uri="{FF2B5EF4-FFF2-40B4-BE49-F238E27FC236}">
                  <a16:creationId xmlns:a16="http://schemas.microsoft.com/office/drawing/2014/main" id="{F214DB43-7FF1-0EFB-2436-4EAD7EFF3D8C}"/>
                </a:ext>
              </a:extLst>
            </p:cNvPr>
            <p:cNvSpPr/>
            <p:nvPr/>
          </p:nvSpPr>
          <p:spPr>
            <a:xfrm>
              <a:off x="8402818" y="3329103"/>
              <a:ext cx="76095" cy="62211"/>
            </a:xfrm>
            <a:custGeom>
              <a:avLst/>
              <a:gdLst/>
              <a:ahLst/>
              <a:cxnLst/>
              <a:rect l="l" t="t" r="r" b="b"/>
              <a:pathLst>
                <a:path w="10786" h="8818" extrusionOk="0">
                  <a:moveTo>
                    <a:pt x="2113" y="176"/>
                  </a:moveTo>
                  <a:lnTo>
                    <a:pt x="2113" y="176"/>
                  </a:lnTo>
                  <a:lnTo>
                    <a:pt x="1937" y="320"/>
                  </a:lnTo>
                  <a:lnTo>
                    <a:pt x="1777" y="480"/>
                  </a:lnTo>
                  <a:lnTo>
                    <a:pt x="1633" y="672"/>
                  </a:lnTo>
                  <a:lnTo>
                    <a:pt x="1489" y="849"/>
                  </a:lnTo>
                  <a:lnTo>
                    <a:pt x="1345" y="1057"/>
                  </a:lnTo>
                  <a:lnTo>
                    <a:pt x="1217" y="1265"/>
                  </a:lnTo>
                  <a:lnTo>
                    <a:pt x="1089" y="1489"/>
                  </a:lnTo>
                  <a:lnTo>
                    <a:pt x="977" y="1729"/>
                  </a:lnTo>
                  <a:lnTo>
                    <a:pt x="769" y="2209"/>
                  </a:lnTo>
                  <a:lnTo>
                    <a:pt x="593" y="2705"/>
                  </a:lnTo>
                  <a:lnTo>
                    <a:pt x="449" y="3233"/>
                  </a:lnTo>
                  <a:lnTo>
                    <a:pt x="321" y="3745"/>
                  </a:lnTo>
                  <a:lnTo>
                    <a:pt x="209" y="4273"/>
                  </a:lnTo>
                  <a:lnTo>
                    <a:pt x="128" y="4785"/>
                  </a:lnTo>
                  <a:lnTo>
                    <a:pt x="64" y="5265"/>
                  </a:lnTo>
                  <a:lnTo>
                    <a:pt x="32" y="5729"/>
                  </a:lnTo>
                  <a:lnTo>
                    <a:pt x="0" y="6161"/>
                  </a:lnTo>
                  <a:lnTo>
                    <a:pt x="0" y="6545"/>
                  </a:lnTo>
                  <a:lnTo>
                    <a:pt x="0" y="6881"/>
                  </a:lnTo>
                  <a:lnTo>
                    <a:pt x="32" y="7153"/>
                  </a:lnTo>
                  <a:lnTo>
                    <a:pt x="32" y="7153"/>
                  </a:lnTo>
                  <a:lnTo>
                    <a:pt x="48" y="7249"/>
                  </a:lnTo>
                  <a:lnTo>
                    <a:pt x="80" y="7361"/>
                  </a:lnTo>
                  <a:lnTo>
                    <a:pt x="128" y="7457"/>
                  </a:lnTo>
                  <a:lnTo>
                    <a:pt x="177" y="7553"/>
                  </a:lnTo>
                  <a:lnTo>
                    <a:pt x="241" y="7649"/>
                  </a:lnTo>
                  <a:lnTo>
                    <a:pt x="321" y="7745"/>
                  </a:lnTo>
                  <a:lnTo>
                    <a:pt x="497" y="7921"/>
                  </a:lnTo>
                  <a:lnTo>
                    <a:pt x="721" y="8081"/>
                  </a:lnTo>
                  <a:lnTo>
                    <a:pt x="977" y="8209"/>
                  </a:lnTo>
                  <a:lnTo>
                    <a:pt x="1265" y="8337"/>
                  </a:lnTo>
                  <a:lnTo>
                    <a:pt x="1585" y="8449"/>
                  </a:lnTo>
                  <a:lnTo>
                    <a:pt x="1921" y="8561"/>
                  </a:lnTo>
                  <a:lnTo>
                    <a:pt x="2289" y="8641"/>
                  </a:lnTo>
                  <a:lnTo>
                    <a:pt x="2689" y="8705"/>
                  </a:lnTo>
                  <a:lnTo>
                    <a:pt x="3089" y="8753"/>
                  </a:lnTo>
                  <a:lnTo>
                    <a:pt x="3521" y="8801"/>
                  </a:lnTo>
                  <a:lnTo>
                    <a:pt x="3953" y="8817"/>
                  </a:lnTo>
                  <a:lnTo>
                    <a:pt x="4401" y="8817"/>
                  </a:lnTo>
                  <a:lnTo>
                    <a:pt x="4849" y="8817"/>
                  </a:lnTo>
                  <a:lnTo>
                    <a:pt x="5297" y="8785"/>
                  </a:lnTo>
                  <a:lnTo>
                    <a:pt x="5761" y="8737"/>
                  </a:lnTo>
                  <a:lnTo>
                    <a:pt x="6225" y="8689"/>
                  </a:lnTo>
                  <a:lnTo>
                    <a:pt x="6673" y="8609"/>
                  </a:lnTo>
                  <a:lnTo>
                    <a:pt x="7105" y="8513"/>
                  </a:lnTo>
                  <a:lnTo>
                    <a:pt x="7553" y="8417"/>
                  </a:lnTo>
                  <a:lnTo>
                    <a:pt x="7969" y="8289"/>
                  </a:lnTo>
                  <a:lnTo>
                    <a:pt x="8369" y="8145"/>
                  </a:lnTo>
                  <a:lnTo>
                    <a:pt x="8753" y="7985"/>
                  </a:lnTo>
                  <a:lnTo>
                    <a:pt x="9121" y="7809"/>
                  </a:lnTo>
                  <a:lnTo>
                    <a:pt x="9457" y="7617"/>
                  </a:lnTo>
                  <a:lnTo>
                    <a:pt x="9777" y="7409"/>
                  </a:lnTo>
                  <a:lnTo>
                    <a:pt x="10049" y="7185"/>
                  </a:lnTo>
                  <a:lnTo>
                    <a:pt x="10305" y="6945"/>
                  </a:lnTo>
                  <a:lnTo>
                    <a:pt x="10417" y="6817"/>
                  </a:lnTo>
                  <a:lnTo>
                    <a:pt x="10513" y="6673"/>
                  </a:lnTo>
                  <a:lnTo>
                    <a:pt x="10609" y="6545"/>
                  </a:lnTo>
                  <a:lnTo>
                    <a:pt x="10689" y="6401"/>
                  </a:lnTo>
                  <a:lnTo>
                    <a:pt x="10689" y="6401"/>
                  </a:lnTo>
                  <a:lnTo>
                    <a:pt x="10737" y="6305"/>
                  </a:lnTo>
                  <a:lnTo>
                    <a:pt x="10769" y="6193"/>
                  </a:lnTo>
                  <a:lnTo>
                    <a:pt x="10785" y="6097"/>
                  </a:lnTo>
                  <a:lnTo>
                    <a:pt x="10785" y="5985"/>
                  </a:lnTo>
                  <a:lnTo>
                    <a:pt x="10785" y="5873"/>
                  </a:lnTo>
                  <a:lnTo>
                    <a:pt x="10753" y="5761"/>
                  </a:lnTo>
                  <a:lnTo>
                    <a:pt x="10721" y="5633"/>
                  </a:lnTo>
                  <a:lnTo>
                    <a:pt x="10689" y="5505"/>
                  </a:lnTo>
                  <a:lnTo>
                    <a:pt x="10577" y="5249"/>
                  </a:lnTo>
                  <a:lnTo>
                    <a:pt x="10417" y="4977"/>
                  </a:lnTo>
                  <a:lnTo>
                    <a:pt x="10225" y="4705"/>
                  </a:lnTo>
                  <a:lnTo>
                    <a:pt x="10001" y="4417"/>
                  </a:lnTo>
                  <a:lnTo>
                    <a:pt x="9745" y="4113"/>
                  </a:lnTo>
                  <a:lnTo>
                    <a:pt x="9473" y="3825"/>
                  </a:lnTo>
                  <a:lnTo>
                    <a:pt x="9169" y="3521"/>
                  </a:lnTo>
                  <a:lnTo>
                    <a:pt x="8833" y="3233"/>
                  </a:lnTo>
                  <a:lnTo>
                    <a:pt x="8481" y="2929"/>
                  </a:lnTo>
                  <a:lnTo>
                    <a:pt x="8129" y="2641"/>
                  </a:lnTo>
                  <a:lnTo>
                    <a:pt x="7745" y="2353"/>
                  </a:lnTo>
                  <a:lnTo>
                    <a:pt x="7361" y="2081"/>
                  </a:lnTo>
                  <a:lnTo>
                    <a:pt x="6961" y="1809"/>
                  </a:lnTo>
                  <a:lnTo>
                    <a:pt x="6561" y="1553"/>
                  </a:lnTo>
                  <a:lnTo>
                    <a:pt x="6161" y="1313"/>
                  </a:lnTo>
                  <a:lnTo>
                    <a:pt x="5761" y="1073"/>
                  </a:lnTo>
                  <a:lnTo>
                    <a:pt x="5361" y="865"/>
                  </a:lnTo>
                  <a:lnTo>
                    <a:pt x="4977" y="672"/>
                  </a:lnTo>
                  <a:lnTo>
                    <a:pt x="4593" y="496"/>
                  </a:lnTo>
                  <a:lnTo>
                    <a:pt x="4225" y="352"/>
                  </a:lnTo>
                  <a:lnTo>
                    <a:pt x="3873" y="224"/>
                  </a:lnTo>
                  <a:lnTo>
                    <a:pt x="3537" y="128"/>
                  </a:lnTo>
                  <a:lnTo>
                    <a:pt x="3233" y="48"/>
                  </a:lnTo>
                  <a:lnTo>
                    <a:pt x="2945" y="0"/>
                  </a:lnTo>
                  <a:lnTo>
                    <a:pt x="2689" y="0"/>
                  </a:lnTo>
                  <a:lnTo>
                    <a:pt x="2465" y="16"/>
                  </a:lnTo>
                  <a:lnTo>
                    <a:pt x="2353" y="48"/>
                  </a:lnTo>
                  <a:lnTo>
                    <a:pt x="2273" y="80"/>
                  </a:lnTo>
                  <a:lnTo>
                    <a:pt x="2177" y="128"/>
                  </a:lnTo>
                  <a:lnTo>
                    <a:pt x="2113" y="176"/>
                  </a:lnTo>
                  <a:lnTo>
                    <a:pt x="2113" y="176"/>
                  </a:lnTo>
                  <a:close/>
                </a:path>
              </a:pathLst>
            </a:custGeom>
            <a:solidFill>
              <a:srgbClr val="F9B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465;p34">
              <a:extLst>
                <a:ext uri="{FF2B5EF4-FFF2-40B4-BE49-F238E27FC236}">
                  <a16:creationId xmlns:a16="http://schemas.microsoft.com/office/drawing/2014/main" id="{3511B48E-F729-F719-7B69-56962CD0C72F}"/>
                </a:ext>
              </a:extLst>
            </p:cNvPr>
            <p:cNvSpPr/>
            <p:nvPr/>
          </p:nvSpPr>
          <p:spPr>
            <a:xfrm>
              <a:off x="8489177" y="3273335"/>
              <a:ext cx="24615" cy="40538"/>
            </a:xfrm>
            <a:custGeom>
              <a:avLst/>
              <a:gdLst/>
              <a:ahLst/>
              <a:cxnLst/>
              <a:rect l="l" t="t" r="r" b="b"/>
              <a:pathLst>
                <a:path w="3489" h="5746" extrusionOk="0">
                  <a:moveTo>
                    <a:pt x="3488" y="4433"/>
                  </a:moveTo>
                  <a:lnTo>
                    <a:pt x="3488" y="4433"/>
                  </a:lnTo>
                  <a:lnTo>
                    <a:pt x="3216" y="3889"/>
                  </a:lnTo>
                  <a:lnTo>
                    <a:pt x="2864" y="3217"/>
                  </a:lnTo>
                  <a:lnTo>
                    <a:pt x="2432" y="2481"/>
                  </a:lnTo>
                  <a:lnTo>
                    <a:pt x="1984" y="1729"/>
                  </a:lnTo>
                  <a:lnTo>
                    <a:pt x="1744" y="1377"/>
                  </a:lnTo>
                  <a:lnTo>
                    <a:pt x="1520" y="1041"/>
                  </a:lnTo>
                  <a:lnTo>
                    <a:pt x="1280" y="737"/>
                  </a:lnTo>
                  <a:lnTo>
                    <a:pt x="1072" y="481"/>
                  </a:lnTo>
                  <a:lnTo>
                    <a:pt x="864" y="273"/>
                  </a:lnTo>
                  <a:lnTo>
                    <a:pt x="672" y="113"/>
                  </a:lnTo>
                  <a:lnTo>
                    <a:pt x="576" y="49"/>
                  </a:lnTo>
                  <a:lnTo>
                    <a:pt x="496" y="17"/>
                  </a:lnTo>
                  <a:lnTo>
                    <a:pt x="416" y="1"/>
                  </a:lnTo>
                  <a:lnTo>
                    <a:pt x="336" y="1"/>
                  </a:lnTo>
                  <a:lnTo>
                    <a:pt x="336" y="1"/>
                  </a:lnTo>
                  <a:lnTo>
                    <a:pt x="272" y="17"/>
                  </a:lnTo>
                  <a:lnTo>
                    <a:pt x="224" y="49"/>
                  </a:lnTo>
                  <a:lnTo>
                    <a:pt x="176" y="97"/>
                  </a:lnTo>
                  <a:lnTo>
                    <a:pt x="128" y="161"/>
                  </a:lnTo>
                  <a:lnTo>
                    <a:pt x="96" y="241"/>
                  </a:lnTo>
                  <a:lnTo>
                    <a:pt x="64" y="337"/>
                  </a:lnTo>
                  <a:lnTo>
                    <a:pt x="16" y="545"/>
                  </a:lnTo>
                  <a:lnTo>
                    <a:pt x="0" y="801"/>
                  </a:lnTo>
                  <a:lnTo>
                    <a:pt x="16" y="1105"/>
                  </a:lnTo>
                  <a:lnTo>
                    <a:pt x="32" y="1441"/>
                  </a:lnTo>
                  <a:lnTo>
                    <a:pt x="80" y="1793"/>
                  </a:lnTo>
                  <a:lnTo>
                    <a:pt x="160" y="2161"/>
                  </a:lnTo>
                  <a:lnTo>
                    <a:pt x="240" y="2561"/>
                  </a:lnTo>
                  <a:lnTo>
                    <a:pt x="336" y="2961"/>
                  </a:lnTo>
                  <a:lnTo>
                    <a:pt x="448" y="3361"/>
                  </a:lnTo>
                  <a:lnTo>
                    <a:pt x="576" y="3761"/>
                  </a:lnTo>
                  <a:lnTo>
                    <a:pt x="704" y="4145"/>
                  </a:lnTo>
                  <a:lnTo>
                    <a:pt x="848" y="4529"/>
                  </a:lnTo>
                  <a:lnTo>
                    <a:pt x="1008" y="4881"/>
                  </a:lnTo>
                  <a:lnTo>
                    <a:pt x="1008" y="4881"/>
                  </a:lnTo>
                  <a:lnTo>
                    <a:pt x="1088" y="5041"/>
                  </a:lnTo>
                  <a:lnTo>
                    <a:pt x="1168" y="5185"/>
                  </a:lnTo>
                  <a:lnTo>
                    <a:pt x="1264" y="5313"/>
                  </a:lnTo>
                  <a:lnTo>
                    <a:pt x="1344" y="5425"/>
                  </a:lnTo>
                  <a:lnTo>
                    <a:pt x="1440" y="5505"/>
                  </a:lnTo>
                  <a:lnTo>
                    <a:pt x="1552" y="5585"/>
                  </a:lnTo>
                  <a:lnTo>
                    <a:pt x="1648" y="5649"/>
                  </a:lnTo>
                  <a:lnTo>
                    <a:pt x="1744" y="5681"/>
                  </a:lnTo>
                  <a:lnTo>
                    <a:pt x="1856" y="5713"/>
                  </a:lnTo>
                  <a:lnTo>
                    <a:pt x="1968" y="5745"/>
                  </a:lnTo>
                  <a:lnTo>
                    <a:pt x="2064" y="5745"/>
                  </a:lnTo>
                  <a:lnTo>
                    <a:pt x="2176" y="5745"/>
                  </a:lnTo>
                  <a:lnTo>
                    <a:pt x="2272" y="5729"/>
                  </a:lnTo>
                  <a:lnTo>
                    <a:pt x="2384" y="5697"/>
                  </a:lnTo>
                  <a:lnTo>
                    <a:pt x="2592" y="5617"/>
                  </a:lnTo>
                  <a:lnTo>
                    <a:pt x="2784" y="5521"/>
                  </a:lnTo>
                  <a:lnTo>
                    <a:pt x="2960" y="5393"/>
                  </a:lnTo>
                  <a:lnTo>
                    <a:pt x="3120" y="5233"/>
                  </a:lnTo>
                  <a:lnTo>
                    <a:pt x="3248" y="5073"/>
                  </a:lnTo>
                  <a:lnTo>
                    <a:pt x="3360" y="4913"/>
                  </a:lnTo>
                  <a:lnTo>
                    <a:pt x="3440" y="4737"/>
                  </a:lnTo>
                  <a:lnTo>
                    <a:pt x="3488" y="4577"/>
                  </a:lnTo>
                  <a:lnTo>
                    <a:pt x="3488" y="4513"/>
                  </a:lnTo>
                  <a:lnTo>
                    <a:pt x="3488" y="4433"/>
                  </a:lnTo>
                  <a:lnTo>
                    <a:pt x="3488" y="4433"/>
                  </a:lnTo>
                  <a:close/>
                </a:path>
              </a:pathLst>
            </a:custGeom>
            <a:solidFill>
              <a:srgbClr val="F9B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466;p34">
              <a:extLst>
                <a:ext uri="{FF2B5EF4-FFF2-40B4-BE49-F238E27FC236}">
                  <a16:creationId xmlns:a16="http://schemas.microsoft.com/office/drawing/2014/main" id="{35E9FA6F-AB11-973B-BF21-93D0B30045AD}"/>
                </a:ext>
              </a:extLst>
            </p:cNvPr>
            <p:cNvSpPr/>
            <p:nvPr/>
          </p:nvSpPr>
          <p:spPr>
            <a:xfrm>
              <a:off x="8438826" y="3292757"/>
              <a:ext cx="75531" cy="62204"/>
            </a:xfrm>
            <a:custGeom>
              <a:avLst/>
              <a:gdLst/>
              <a:ahLst/>
              <a:cxnLst/>
              <a:rect l="l" t="t" r="r" b="b"/>
              <a:pathLst>
                <a:path w="10706" h="8817" extrusionOk="0">
                  <a:moveTo>
                    <a:pt x="10625" y="1680"/>
                  </a:moveTo>
                  <a:lnTo>
                    <a:pt x="10625" y="1680"/>
                  </a:lnTo>
                  <a:lnTo>
                    <a:pt x="10673" y="1904"/>
                  </a:lnTo>
                  <a:lnTo>
                    <a:pt x="10689" y="2128"/>
                  </a:lnTo>
                  <a:lnTo>
                    <a:pt x="10705" y="2368"/>
                  </a:lnTo>
                  <a:lnTo>
                    <a:pt x="10705" y="2608"/>
                  </a:lnTo>
                  <a:lnTo>
                    <a:pt x="10689" y="2848"/>
                  </a:lnTo>
                  <a:lnTo>
                    <a:pt x="10673" y="3088"/>
                  </a:lnTo>
                  <a:lnTo>
                    <a:pt x="10625" y="3344"/>
                  </a:lnTo>
                  <a:lnTo>
                    <a:pt x="10577" y="3600"/>
                  </a:lnTo>
                  <a:lnTo>
                    <a:pt x="10449" y="4096"/>
                  </a:lnTo>
                  <a:lnTo>
                    <a:pt x="10289" y="4608"/>
                  </a:lnTo>
                  <a:lnTo>
                    <a:pt x="10097" y="5120"/>
                  </a:lnTo>
                  <a:lnTo>
                    <a:pt x="9873" y="5600"/>
                  </a:lnTo>
                  <a:lnTo>
                    <a:pt x="9649" y="6081"/>
                  </a:lnTo>
                  <a:lnTo>
                    <a:pt x="9409" y="6545"/>
                  </a:lnTo>
                  <a:lnTo>
                    <a:pt x="9153" y="6961"/>
                  </a:lnTo>
                  <a:lnTo>
                    <a:pt x="8913" y="7361"/>
                  </a:lnTo>
                  <a:lnTo>
                    <a:pt x="8673" y="7713"/>
                  </a:lnTo>
                  <a:lnTo>
                    <a:pt x="8449" y="8017"/>
                  </a:lnTo>
                  <a:lnTo>
                    <a:pt x="8241" y="8289"/>
                  </a:lnTo>
                  <a:lnTo>
                    <a:pt x="8049" y="8481"/>
                  </a:lnTo>
                  <a:lnTo>
                    <a:pt x="8049" y="8481"/>
                  </a:lnTo>
                  <a:lnTo>
                    <a:pt x="7969" y="8561"/>
                  </a:lnTo>
                  <a:lnTo>
                    <a:pt x="7873" y="8625"/>
                  </a:lnTo>
                  <a:lnTo>
                    <a:pt x="7777" y="8673"/>
                  </a:lnTo>
                  <a:lnTo>
                    <a:pt x="7681" y="8721"/>
                  </a:lnTo>
                  <a:lnTo>
                    <a:pt x="7569" y="8753"/>
                  </a:lnTo>
                  <a:lnTo>
                    <a:pt x="7457" y="8785"/>
                  </a:lnTo>
                  <a:lnTo>
                    <a:pt x="7201" y="8817"/>
                  </a:lnTo>
                  <a:lnTo>
                    <a:pt x="6945" y="8801"/>
                  </a:lnTo>
                  <a:lnTo>
                    <a:pt x="6641" y="8769"/>
                  </a:lnTo>
                  <a:lnTo>
                    <a:pt x="6337" y="8689"/>
                  </a:lnTo>
                  <a:lnTo>
                    <a:pt x="6017" y="8593"/>
                  </a:lnTo>
                  <a:lnTo>
                    <a:pt x="5681" y="8449"/>
                  </a:lnTo>
                  <a:lnTo>
                    <a:pt x="5345" y="8305"/>
                  </a:lnTo>
                  <a:lnTo>
                    <a:pt x="4993" y="8113"/>
                  </a:lnTo>
                  <a:lnTo>
                    <a:pt x="4641" y="7905"/>
                  </a:lnTo>
                  <a:lnTo>
                    <a:pt x="4273" y="7681"/>
                  </a:lnTo>
                  <a:lnTo>
                    <a:pt x="3921" y="7441"/>
                  </a:lnTo>
                  <a:lnTo>
                    <a:pt x="3553" y="7169"/>
                  </a:lnTo>
                  <a:lnTo>
                    <a:pt x="3201" y="6881"/>
                  </a:lnTo>
                  <a:lnTo>
                    <a:pt x="2865" y="6593"/>
                  </a:lnTo>
                  <a:lnTo>
                    <a:pt x="2529" y="6273"/>
                  </a:lnTo>
                  <a:lnTo>
                    <a:pt x="2193" y="5953"/>
                  </a:lnTo>
                  <a:lnTo>
                    <a:pt x="1889" y="5632"/>
                  </a:lnTo>
                  <a:lnTo>
                    <a:pt x="1585" y="5280"/>
                  </a:lnTo>
                  <a:lnTo>
                    <a:pt x="1297" y="4928"/>
                  </a:lnTo>
                  <a:lnTo>
                    <a:pt x="1041" y="4576"/>
                  </a:lnTo>
                  <a:lnTo>
                    <a:pt x="817" y="4224"/>
                  </a:lnTo>
                  <a:lnTo>
                    <a:pt x="593" y="3872"/>
                  </a:lnTo>
                  <a:lnTo>
                    <a:pt x="417" y="3504"/>
                  </a:lnTo>
                  <a:lnTo>
                    <a:pt x="257" y="3152"/>
                  </a:lnTo>
                  <a:lnTo>
                    <a:pt x="145" y="2784"/>
                  </a:lnTo>
                  <a:lnTo>
                    <a:pt x="49" y="2432"/>
                  </a:lnTo>
                  <a:lnTo>
                    <a:pt x="1" y="2096"/>
                  </a:lnTo>
                  <a:lnTo>
                    <a:pt x="1" y="1920"/>
                  </a:lnTo>
                  <a:lnTo>
                    <a:pt x="1" y="1760"/>
                  </a:lnTo>
                  <a:lnTo>
                    <a:pt x="1" y="1584"/>
                  </a:lnTo>
                  <a:lnTo>
                    <a:pt x="17" y="1424"/>
                  </a:lnTo>
                  <a:lnTo>
                    <a:pt x="17" y="1424"/>
                  </a:lnTo>
                  <a:lnTo>
                    <a:pt x="49" y="1328"/>
                  </a:lnTo>
                  <a:lnTo>
                    <a:pt x="81" y="1232"/>
                  </a:lnTo>
                  <a:lnTo>
                    <a:pt x="129" y="1136"/>
                  </a:lnTo>
                  <a:lnTo>
                    <a:pt x="193" y="1040"/>
                  </a:lnTo>
                  <a:lnTo>
                    <a:pt x="273" y="960"/>
                  </a:lnTo>
                  <a:lnTo>
                    <a:pt x="353" y="880"/>
                  </a:lnTo>
                  <a:lnTo>
                    <a:pt x="465" y="800"/>
                  </a:lnTo>
                  <a:lnTo>
                    <a:pt x="561" y="720"/>
                  </a:lnTo>
                  <a:lnTo>
                    <a:pt x="817" y="576"/>
                  </a:lnTo>
                  <a:lnTo>
                    <a:pt x="1105" y="464"/>
                  </a:lnTo>
                  <a:lnTo>
                    <a:pt x="1425" y="352"/>
                  </a:lnTo>
                  <a:lnTo>
                    <a:pt x="1777" y="256"/>
                  </a:lnTo>
                  <a:lnTo>
                    <a:pt x="2145" y="176"/>
                  </a:lnTo>
                  <a:lnTo>
                    <a:pt x="2561" y="112"/>
                  </a:lnTo>
                  <a:lnTo>
                    <a:pt x="2977" y="64"/>
                  </a:lnTo>
                  <a:lnTo>
                    <a:pt x="3425" y="32"/>
                  </a:lnTo>
                  <a:lnTo>
                    <a:pt x="3873" y="16"/>
                  </a:lnTo>
                  <a:lnTo>
                    <a:pt x="4337" y="0"/>
                  </a:lnTo>
                  <a:lnTo>
                    <a:pt x="4817" y="0"/>
                  </a:lnTo>
                  <a:lnTo>
                    <a:pt x="5297" y="16"/>
                  </a:lnTo>
                  <a:lnTo>
                    <a:pt x="5777" y="32"/>
                  </a:lnTo>
                  <a:lnTo>
                    <a:pt x="6241" y="80"/>
                  </a:lnTo>
                  <a:lnTo>
                    <a:pt x="6705" y="128"/>
                  </a:lnTo>
                  <a:lnTo>
                    <a:pt x="7169" y="192"/>
                  </a:lnTo>
                  <a:lnTo>
                    <a:pt x="7617" y="256"/>
                  </a:lnTo>
                  <a:lnTo>
                    <a:pt x="8033" y="336"/>
                  </a:lnTo>
                  <a:lnTo>
                    <a:pt x="8449" y="432"/>
                  </a:lnTo>
                  <a:lnTo>
                    <a:pt x="8833" y="528"/>
                  </a:lnTo>
                  <a:lnTo>
                    <a:pt x="9185" y="640"/>
                  </a:lnTo>
                  <a:lnTo>
                    <a:pt x="9505" y="768"/>
                  </a:lnTo>
                  <a:lnTo>
                    <a:pt x="9809" y="896"/>
                  </a:lnTo>
                  <a:lnTo>
                    <a:pt x="10049" y="1040"/>
                  </a:lnTo>
                  <a:lnTo>
                    <a:pt x="10273" y="1184"/>
                  </a:lnTo>
                  <a:lnTo>
                    <a:pt x="10433" y="1344"/>
                  </a:lnTo>
                  <a:lnTo>
                    <a:pt x="10497" y="1424"/>
                  </a:lnTo>
                  <a:lnTo>
                    <a:pt x="10561" y="1504"/>
                  </a:lnTo>
                  <a:lnTo>
                    <a:pt x="10593" y="1600"/>
                  </a:lnTo>
                  <a:lnTo>
                    <a:pt x="10625" y="1680"/>
                  </a:lnTo>
                  <a:lnTo>
                    <a:pt x="10625" y="1680"/>
                  </a:lnTo>
                  <a:close/>
                </a:path>
              </a:pathLst>
            </a:custGeom>
            <a:solidFill>
              <a:srgbClr val="F9B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467;p34">
              <a:extLst>
                <a:ext uri="{FF2B5EF4-FFF2-40B4-BE49-F238E27FC236}">
                  <a16:creationId xmlns:a16="http://schemas.microsoft.com/office/drawing/2014/main" id="{D3202469-126D-4200-9F40-1061E779E9DC}"/>
                </a:ext>
              </a:extLst>
            </p:cNvPr>
            <p:cNvSpPr/>
            <p:nvPr/>
          </p:nvSpPr>
          <p:spPr>
            <a:xfrm>
              <a:off x="8349991" y="4185667"/>
              <a:ext cx="89860" cy="112781"/>
            </a:xfrm>
            <a:custGeom>
              <a:avLst/>
              <a:gdLst/>
              <a:ahLst/>
              <a:cxnLst/>
              <a:rect l="l" t="t" r="r" b="b"/>
              <a:pathLst>
                <a:path w="12737" h="15986" extrusionOk="0">
                  <a:moveTo>
                    <a:pt x="2512" y="1"/>
                  </a:moveTo>
                  <a:lnTo>
                    <a:pt x="2512" y="1"/>
                  </a:lnTo>
                  <a:lnTo>
                    <a:pt x="2528" y="193"/>
                  </a:lnTo>
                  <a:lnTo>
                    <a:pt x="2544" y="385"/>
                  </a:lnTo>
                  <a:lnTo>
                    <a:pt x="2576" y="561"/>
                  </a:lnTo>
                  <a:lnTo>
                    <a:pt x="2624" y="737"/>
                  </a:lnTo>
                  <a:lnTo>
                    <a:pt x="2688" y="913"/>
                  </a:lnTo>
                  <a:lnTo>
                    <a:pt x="2736" y="1073"/>
                  </a:lnTo>
                  <a:lnTo>
                    <a:pt x="2816" y="1217"/>
                  </a:lnTo>
                  <a:lnTo>
                    <a:pt x="2896" y="1377"/>
                  </a:lnTo>
                  <a:lnTo>
                    <a:pt x="2992" y="1521"/>
                  </a:lnTo>
                  <a:lnTo>
                    <a:pt x="3088" y="1649"/>
                  </a:lnTo>
                  <a:lnTo>
                    <a:pt x="3184" y="1777"/>
                  </a:lnTo>
                  <a:lnTo>
                    <a:pt x="3296" y="1905"/>
                  </a:lnTo>
                  <a:lnTo>
                    <a:pt x="3536" y="2113"/>
                  </a:lnTo>
                  <a:lnTo>
                    <a:pt x="3808" y="2321"/>
                  </a:lnTo>
                  <a:lnTo>
                    <a:pt x="4096" y="2497"/>
                  </a:lnTo>
                  <a:lnTo>
                    <a:pt x="4400" y="2641"/>
                  </a:lnTo>
                  <a:lnTo>
                    <a:pt x="4720" y="2769"/>
                  </a:lnTo>
                  <a:lnTo>
                    <a:pt x="5056" y="2865"/>
                  </a:lnTo>
                  <a:lnTo>
                    <a:pt x="5408" y="2945"/>
                  </a:lnTo>
                  <a:lnTo>
                    <a:pt x="5760" y="2993"/>
                  </a:lnTo>
                  <a:lnTo>
                    <a:pt x="6128" y="3025"/>
                  </a:lnTo>
                  <a:lnTo>
                    <a:pt x="6496" y="3041"/>
                  </a:lnTo>
                  <a:lnTo>
                    <a:pt x="6848" y="3025"/>
                  </a:lnTo>
                  <a:lnTo>
                    <a:pt x="7216" y="2993"/>
                  </a:lnTo>
                  <a:lnTo>
                    <a:pt x="7568" y="2929"/>
                  </a:lnTo>
                  <a:lnTo>
                    <a:pt x="7921" y="2849"/>
                  </a:lnTo>
                  <a:lnTo>
                    <a:pt x="8257" y="2753"/>
                  </a:lnTo>
                  <a:lnTo>
                    <a:pt x="8577" y="2641"/>
                  </a:lnTo>
                  <a:lnTo>
                    <a:pt x="8881" y="2497"/>
                  </a:lnTo>
                  <a:lnTo>
                    <a:pt x="9169" y="2337"/>
                  </a:lnTo>
                  <a:lnTo>
                    <a:pt x="9441" y="2161"/>
                  </a:lnTo>
                  <a:lnTo>
                    <a:pt x="9681" y="1969"/>
                  </a:lnTo>
                  <a:lnTo>
                    <a:pt x="9905" y="1745"/>
                  </a:lnTo>
                  <a:lnTo>
                    <a:pt x="10081" y="1521"/>
                  </a:lnTo>
                  <a:lnTo>
                    <a:pt x="10161" y="1393"/>
                  </a:lnTo>
                  <a:lnTo>
                    <a:pt x="10241" y="1265"/>
                  </a:lnTo>
                  <a:lnTo>
                    <a:pt x="10305" y="1137"/>
                  </a:lnTo>
                  <a:lnTo>
                    <a:pt x="10353" y="993"/>
                  </a:lnTo>
                  <a:lnTo>
                    <a:pt x="10401" y="849"/>
                  </a:lnTo>
                  <a:lnTo>
                    <a:pt x="10433" y="705"/>
                  </a:lnTo>
                  <a:lnTo>
                    <a:pt x="10465" y="561"/>
                  </a:lnTo>
                  <a:lnTo>
                    <a:pt x="10481" y="401"/>
                  </a:lnTo>
                  <a:lnTo>
                    <a:pt x="10481" y="401"/>
                  </a:lnTo>
                  <a:lnTo>
                    <a:pt x="10673" y="1201"/>
                  </a:lnTo>
                  <a:lnTo>
                    <a:pt x="10849" y="1905"/>
                  </a:lnTo>
                  <a:lnTo>
                    <a:pt x="10961" y="2481"/>
                  </a:lnTo>
                  <a:lnTo>
                    <a:pt x="10993" y="2721"/>
                  </a:lnTo>
                  <a:lnTo>
                    <a:pt x="11009" y="2929"/>
                  </a:lnTo>
                  <a:lnTo>
                    <a:pt x="11009" y="2929"/>
                  </a:lnTo>
                  <a:lnTo>
                    <a:pt x="11057" y="3313"/>
                  </a:lnTo>
                  <a:lnTo>
                    <a:pt x="11121" y="3697"/>
                  </a:lnTo>
                  <a:lnTo>
                    <a:pt x="11217" y="4113"/>
                  </a:lnTo>
                  <a:lnTo>
                    <a:pt x="11329" y="4545"/>
                  </a:lnTo>
                  <a:lnTo>
                    <a:pt x="11601" y="5457"/>
                  </a:lnTo>
                  <a:lnTo>
                    <a:pt x="11905" y="6401"/>
                  </a:lnTo>
                  <a:lnTo>
                    <a:pt x="12209" y="7361"/>
                  </a:lnTo>
                  <a:lnTo>
                    <a:pt x="12353" y="7825"/>
                  </a:lnTo>
                  <a:lnTo>
                    <a:pt x="12465" y="8289"/>
                  </a:lnTo>
                  <a:lnTo>
                    <a:pt x="12577" y="8737"/>
                  </a:lnTo>
                  <a:lnTo>
                    <a:pt x="12657" y="9169"/>
                  </a:lnTo>
                  <a:lnTo>
                    <a:pt x="12721" y="9601"/>
                  </a:lnTo>
                  <a:lnTo>
                    <a:pt x="12737" y="9985"/>
                  </a:lnTo>
                  <a:lnTo>
                    <a:pt x="12737" y="9985"/>
                  </a:lnTo>
                  <a:lnTo>
                    <a:pt x="12737" y="10193"/>
                  </a:lnTo>
                  <a:lnTo>
                    <a:pt x="12705" y="10401"/>
                  </a:lnTo>
                  <a:lnTo>
                    <a:pt x="12673" y="10609"/>
                  </a:lnTo>
                  <a:lnTo>
                    <a:pt x="12609" y="10833"/>
                  </a:lnTo>
                  <a:lnTo>
                    <a:pt x="12545" y="11057"/>
                  </a:lnTo>
                  <a:lnTo>
                    <a:pt x="12465" y="11281"/>
                  </a:lnTo>
                  <a:lnTo>
                    <a:pt x="12369" y="11521"/>
                  </a:lnTo>
                  <a:lnTo>
                    <a:pt x="12257" y="11761"/>
                  </a:lnTo>
                  <a:lnTo>
                    <a:pt x="12129" y="12001"/>
                  </a:lnTo>
                  <a:lnTo>
                    <a:pt x="12001" y="12241"/>
                  </a:lnTo>
                  <a:lnTo>
                    <a:pt x="11697" y="12721"/>
                  </a:lnTo>
                  <a:lnTo>
                    <a:pt x="11345" y="13185"/>
                  </a:lnTo>
                  <a:lnTo>
                    <a:pt x="10977" y="13649"/>
                  </a:lnTo>
                  <a:lnTo>
                    <a:pt x="10577" y="14082"/>
                  </a:lnTo>
                  <a:lnTo>
                    <a:pt x="10145" y="14498"/>
                  </a:lnTo>
                  <a:lnTo>
                    <a:pt x="9921" y="14690"/>
                  </a:lnTo>
                  <a:lnTo>
                    <a:pt x="9697" y="14882"/>
                  </a:lnTo>
                  <a:lnTo>
                    <a:pt x="9473" y="15042"/>
                  </a:lnTo>
                  <a:lnTo>
                    <a:pt x="9249" y="15202"/>
                  </a:lnTo>
                  <a:lnTo>
                    <a:pt x="9009" y="15362"/>
                  </a:lnTo>
                  <a:lnTo>
                    <a:pt x="8785" y="15490"/>
                  </a:lnTo>
                  <a:lnTo>
                    <a:pt x="8545" y="15602"/>
                  </a:lnTo>
                  <a:lnTo>
                    <a:pt x="8305" y="15714"/>
                  </a:lnTo>
                  <a:lnTo>
                    <a:pt x="8081" y="15810"/>
                  </a:lnTo>
                  <a:lnTo>
                    <a:pt x="7841" y="15874"/>
                  </a:lnTo>
                  <a:lnTo>
                    <a:pt x="7616" y="15922"/>
                  </a:lnTo>
                  <a:lnTo>
                    <a:pt x="7392" y="15970"/>
                  </a:lnTo>
                  <a:lnTo>
                    <a:pt x="7392" y="15970"/>
                  </a:lnTo>
                  <a:lnTo>
                    <a:pt x="7152" y="15986"/>
                  </a:lnTo>
                  <a:lnTo>
                    <a:pt x="6912" y="15970"/>
                  </a:lnTo>
                  <a:lnTo>
                    <a:pt x="6656" y="15954"/>
                  </a:lnTo>
                  <a:lnTo>
                    <a:pt x="6400" y="15906"/>
                  </a:lnTo>
                  <a:lnTo>
                    <a:pt x="6112" y="15842"/>
                  </a:lnTo>
                  <a:lnTo>
                    <a:pt x="5840" y="15778"/>
                  </a:lnTo>
                  <a:lnTo>
                    <a:pt x="5552" y="15682"/>
                  </a:lnTo>
                  <a:lnTo>
                    <a:pt x="5248" y="15570"/>
                  </a:lnTo>
                  <a:lnTo>
                    <a:pt x="4960" y="15458"/>
                  </a:lnTo>
                  <a:lnTo>
                    <a:pt x="4656" y="15314"/>
                  </a:lnTo>
                  <a:lnTo>
                    <a:pt x="4352" y="15170"/>
                  </a:lnTo>
                  <a:lnTo>
                    <a:pt x="4048" y="15010"/>
                  </a:lnTo>
                  <a:lnTo>
                    <a:pt x="3760" y="14850"/>
                  </a:lnTo>
                  <a:lnTo>
                    <a:pt x="3456" y="14674"/>
                  </a:lnTo>
                  <a:lnTo>
                    <a:pt x="3168" y="14482"/>
                  </a:lnTo>
                  <a:lnTo>
                    <a:pt x="2880" y="14290"/>
                  </a:lnTo>
                  <a:lnTo>
                    <a:pt x="2592" y="14082"/>
                  </a:lnTo>
                  <a:lnTo>
                    <a:pt x="2320" y="13873"/>
                  </a:lnTo>
                  <a:lnTo>
                    <a:pt x="2048" y="13649"/>
                  </a:lnTo>
                  <a:lnTo>
                    <a:pt x="1792" y="13425"/>
                  </a:lnTo>
                  <a:lnTo>
                    <a:pt x="1552" y="13201"/>
                  </a:lnTo>
                  <a:lnTo>
                    <a:pt x="1328" y="12977"/>
                  </a:lnTo>
                  <a:lnTo>
                    <a:pt x="1104" y="12737"/>
                  </a:lnTo>
                  <a:lnTo>
                    <a:pt x="912" y="12513"/>
                  </a:lnTo>
                  <a:lnTo>
                    <a:pt x="720" y="12273"/>
                  </a:lnTo>
                  <a:lnTo>
                    <a:pt x="560" y="12033"/>
                  </a:lnTo>
                  <a:lnTo>
                    <a:pt x="416" y="11809"/>
                  </a:lnTo>
                  <a:lnTo>
                    <a:pt x="288" y="11569"/>
                  </a:lnTo>
                  <a:lnTo>
                    <a:pt x="192" y="11345"/>
                  </a:lnTo>
                  <a:lnTo>
                    <a:pt x="96" y="11105"/>
                  </a:lnTo>
                  <a:lnTo>
                    <a:pt x="48" y="10881"/>
                  </a:lnTo>
                  <a:lnTo>
                    <a:pt x="16" y="10657"/>
                  </a:lnTo>
                  <a:lnTo>
                    <a:pt x="16" y="10657"/>
                  </a:lnTo>
                  <a:lnTo>
                    <a:pt x="0" y="10433"/>
                  </a:lnTo>
                  <a:lnTo>
                    <a:pt x="16" y="10177"/>
                  </a:lnTo>
                  <a:lnTo>
                    <a:pt x="32" y="9905"/>
                  </a:lnTo>
                  <a:lnTo>
                    <a:pt x="64" y="9617"/>
                  </a:lnTo>
                  <a:lnTo>
                    <a:pt x="176" y="8977"/>
                  </a:lnTo>
                  <a:lnTo>
                    <a:pt x="320" y="8289"/>
                  </a:lnTo>
                  <a:lnTo>
                    <a:pt x="496" y="7537"/>
                  </a:lnTo>
                  <a:lnTo>
                    <a:pt x="704" y="6769"/>
                  </a:lnTo>
                  <a:lnTo>
                    <a:pt x="1168" y="5169"/>
                  </a:lnTo>
                  <a:lnTo>
                    <a:pt x="1648" y="3601"/>
                  </a:lnTo>
                  <a:lnTo>
                    <a:pt x="2080" y="2145"/>
                  </a:lnTo>
                  <a:lnTo>
                    <a:pt x="2240" y="1489"/>
                  </a:lnTo>
                  <a:lnTo>
                    <a:pt x="2384" y="913"/>
                  </a:lnTo>
                  <a:lnTo>
                    <a:pt x="2464" y="401"/>
                  </a:lnTo>
                  <a:lnTo>
                    <a:pt x="2496" y="193"/>
                  </a:lnTo>
                  <a:lnTo>
                    <a:pt x="2512" y="1"/>
                  </a:lnTo>
                  <a:lnTo>
                    <a:pt x="2512" y="1"/>
                  </a:lnTo>
                  <a:close/>
                </a:path>
              </a:pathLst>
            </a:custGeom>
            <a:solidFill>
              <a:srgbClr val="2230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468;p34">
              <a:extLst>
                <a:ext uri="{FF2B5EF4-FFF2-40B4-BE49-F238E27FC236}">
                  <a16:creationId xmlns:a16="http://schemas.microsoft.com/office/drawing/2014/main" id="{C28A06B2-44DA-8D7D-E8BB-5D10650D9554}"/>
                </a:ext>
              </a:extLst>
            </p:cNvPr>
            <p:cNvSpPr/>
            <p:nvPr/>
          </p:nvSpPr>
          <p:spPr>
            <a:xfrm>
              <a:off x="8478228" y="4041065"/>
              <a:ext cx="88053" cy="177913"/>
            </a:xfrm>
            <a:custGeom>
              <a:avLst/>
              <a:gdLst/>
              <a:ahLst/>
              <a:cxnLst/>
              <a:rect l="l" t="t" r="r" b="b"/>
              <a:pathLst>
                <a:path w="12481" h="25218" extrusionOk="0">
                  <a:moveTo>
                    <a:pt x="2224" y="0"/>
                  </a:moveTo>
                  <a:lnTo>
                    <a:pt x="2224" y="0"/>
                  </a:lnTo>
                  <a:lnTo>
                    <a:pt x="1504" y="944"/>
                  </a:lnTo>
                  <a:lnTo>
                    <a:pt x="1152" y="1408"/>
                  </a:lnTo>
                  <a:lnTo>
                    <a:pt x="816" y="1888"/>
                  </a:lnTo>
                  <a:lnTo>
                    <a:pt x="528" y="2352"/>
                  </a:lnTo>
                  <a:lnTo>
                    <a:pt x="400" y="2576"/>
                  </a:lnTo>
                  <a:lnTo>
                    <a:pt x="288" y="2800"/>
                  </a:lnTo>
                  <a:lnTo>
                    <a:pt x="192" y="3040"/>
                  </a:lnTo>
                  <a:lnTo>
                    <a:pt x="112" y="3264"/>
                  </a:lnTo>
                  <a:lnTo>
                    <a:pt x="64" y="3488"/>
                  </a:lnTo>
                  <a:lnTo>
                    <a:pt x="16" y="3712"/>
                  </a:lnTo>
                  <a:lnTo>
                    <a:pt x="16" y="3712"/>
                  </a:lnTo>
                  <a:lnTo>
                    <a:pt x="0" y="3920"/>
                  </a:lnTo>
                  <a:lnTo>
                    <a:pt x="0" y="4128"/>
                  </a:lnTo>
                  <a:lnTo>
                    <a:pt x="16" y="4368"/>
                  </a:lnTo>
                  <a:lnTo>
                    <a:pt x="48" y="4609"/>
                  </a:lnTo>
                  <a:lnTo>
                    <a:pt x="80" y="4865"/>
                  </a:lnTo>
                  <a:lnTo>
                    <a:pt x="128" y="5137"/>
                  </a:lnTo>
                  <a:lnTo>
                    <a:pt x="256" y="5713"/>
                  </a:lnTo>
                  <a:lnTo>
                    <a:pt x="432" y="6305"/>
                  </a:lnTo>
                  <a:lnTo>
                    <a:pt x="608" y="6913"/>
                  </a:lnTo>
                  <a:lnTo>
                    <a:pt x="832" y="7553"/>
                  </a:lnTo>
                  <a:lnTo>
                    <a:pt x="1056" y="8193"/>
                  </a:lnTo>
                  <a:lnTo>
                    <a:pt x="1504" y="9473"/>
                  </a:lnTo>
                  <a:lnTo>
                    <a:pt x="1712" y="10097"/>
                  </a:lnTo>
                  <a:lnTo>
                    <a:pt x="1920" y="10689"/>
                  </a:lnTo>
                  <a:lnTo>
                    <a:pt x="2096" y="11249"/>
                  </a:lnTo>
                  <a:lnTo>
                    <a:pt x="2240" y="11777"/>
                  </a:lnTo>
                  <a:lnTo>
                    <a:pt x="2336" y="12257"/>
                  </a:lnTo>
                  <a:lnTo>
                    <a:pt x="2368" y="12481"/>
                  </a:lnTo>
                  <a:lnTo>
                    <a:pt x="2400" y="12689"/>
                  </a:lnTo>
                  <a:lnTo>
                    <a:pt x="2400" y="12689"/>
                  </a:lnTo>
                  <a:lnTo>
                    <a:pt x="2416" y="13105"/>
                  </a:lnTo>
                  <a:lnTo>
                    <a:pt x="2400" y="13553"/>
                  </a:lnTo>
                  <a:lnTo>
                    <a:pt x="2384" y="14033"/>
                  </a:lnTo>
                  <a:lnTo>
                    <a:pt x="2352" y="14529"/>
                  </a:lnTo>
                  <a:lnTo>
                    <a:pt x="2240" y="15585"/>
                  </a:lnTo>
                  <a:lnTo>
                    <a:pt x="2144" y="16673"/>
                  </a:lnTo>
                  <a:lnTo>
                    <a:pt x="2096" y="17233"/>
                  </a:lnTo>
                  <a:lnTo>
                    <a:pt x="2064" y="17777"/>
                  </a:lnTo>
                  <a:lnTo>
                    <a:pt x="2048" y="18321"/>
                  </a:lnTo>
                  <a:lnTo>
                    <a:pt x="2064" y="18849"/>
                  </a:lnTo>
                  <a:lnTo>
                    <a:pt x="2096" y="19345"/>
                  </a:lnTo>
                  <a:lnTo>
                    <a:pt x="2160" y="19842"/>
                  </a:lnTo>
                  <a:lnTo>
                    <a:pt x="2208" y="20082"/>
                  </a:lnTo>
                  <a:lnTo>
                    <a:pt x="2256" y="20306"/>
                  </a:lnTo>
                  <a:lnTo>
                    <a:pt x="2320" y="20514"/>
                  </a:lnTo>
                  <a:lnTo>
                    <a:pt x="2400" y="20738"/>
                  </a:lnTo>
                  <a:lnTo>
                    <a:pt x="2400" y="20738"/>
                  </a:lnTo>
                  <a:lnTo>
                    <a:pt x="2480" y="20946"/>
                  </a:lnTo>
                  <a:lnTo>
                    <a:pt x="2592" y="21154"/>
                  </a:lnTo>
                  <a:lnTo>
                    <a:pt x="2704" y="21362"/>
                  </a:lnTo>
                  <a:lnTo>
                    <a:pt x="2848" y="21570"/>
                  </a:lnTo>
                  <a:lnTo>
                    <a:pt x="2992" y="21794"/>
                  </a:lnTo>
                  <a:lnTo>
                    <a:pt x="3168" y="22002"/>
                  </a:lnTo>
                  <a:lnTo>
                    <a:pt x="3344" y="22226"/>
                  </a:lnTo>
                  <a:lnTo>
                    <a:pt x="3520" y="22434"/>
                  </a:lnTo>
                  <a:lnTo>
                    <a:pt x="3936" y="22850"/>
                  </a:lnTo>
                  <a:lnTo>
                    <a:pt x="4384" y="23250"/>
                  </a:lnTo>
                  <a:lnTo>
                    <a:pt x="4864" y="23634"/>
                  </a:lnTo>
                  <a:lnTo>
                    <a:pt x="5377" y="23986"/>
                  </a:lnTo>
                  <a:lnTo>
                    <a:pt x="5889" y="24306"/>
                  </a:lnTo>
                  <a:lnTo>
                    <a:pt x="6145" y="24450"/>
                  </a:lnTo>
                  <a:lnTo>
                    <a:pt x="6417" y="24578"/>
                  </a:lnTo>
                  <a:lnTo>
                    <a:pt x="6689" y="24706"/>
                  </a:lnTo>
                  <a:lnTo>
                    <a:pt x="6945" y="24818"/>
                  </a:lnTo>
                  <a:lnTo>
                    <a:pt x="7217" y="24914"/>
                  </a:lnTo>
                  <a:lnTo>
                    <a:pt x="7473" y="25010"/>
                  </a:lnTo>
                  <a:lnTo>
                    <a:pt x="7745" y="25074"/>
                  </a:lnTo>
                  <a:lnTo>
                    <a:pt x="8001" y="25138"/>
                  </a:lnTo>
                  <a:lnTo>
                    <a:pt x="8257" y="25186"/>
                  </a:lnTo>
                  <a:lnTo>
                    <a:pt x="8497" y="25202"/>
                  </a:lnTo>
                  <a:lnTo>
                    <a:pt x="8737" y="25218"/>
                  </a:lnTo>
                  <a:lnTo>
                    <a:pt x="8977" y="25202"/>
                  </a:lnTo>
                  <a:lnTo>
                    <a:pt x="9201" y="25186"/>
                  </a:lnTo>
                  <a:lnTo>
                    <a:pt x="9425" y="25138"/>
                  </a:lnTo>
                  <a:lnTo>
                    <a:pt x="9425" y="25138"/>
                  </a:lnTo>
                  <a:lnTo>
                    <a:pt x="9633" y="25074"/>
                  </a:lnTo>
                  <a:lnTo>
                    <a:pt x="9841" y="24962"/>
                  </a:lnTo>
                  <a:lnTo>
                    <a:pt x="10033" y="24850"/>
                  </a:lnTo>
                  <a:lnTo>
                    <a:pt x="10209" y="24706"/>
                  </a:lnTo>
                  <a:lnTo>
                    <a:pt x="10385" y="24530"/>
                  </a:lnTo>
                  <a:lnTo>
                    <a:pt x="10561" y="24338"/>
                  </a:lnTo>
                  <a:lnTo>
                    <a:pt x="10721" y="24130"/>
                  </a:lnTo>
                  <a:lnTo>
                    <a:pt x="10865" y="23906"/>
                  </a:lnTo>
                  <a:lnTo>
                    <a:pt x="11009" y="23666"/>
                  </a:lnTo>
                  <a:lnTo>
                    <a:pt x="11137" y="23410"/>
                  </a:lnTo>
                  <a:lnTo>
                    <a:pt x="11281" y="23138"/>
                  </a:lnTo>
                  <a:lnTo>
                    <a:pt x="11393" y="22850"/>
                  </a:lnTo>
                  <a:lnTo>
                    <a:pt x="11505" y="22562"/>
                  </a:lnTo>
                  <a:lnTo>
                    <a:pt x="11617" y="22258"/>
                  </a:lnTo>
                  <a:lnTo>
                    <a:pt x="11809" y="21634"/>
                  </a:lnTo>
                  <a:lnTo>
                    <a:pt x="11969" y="20994"/>
                  </a:lnTo>
                  <a:lnTo>
                    <a:pt x="12113" y="20354"/>
                  </a:lnTo>
                  <a:lnTo>
                    <a:pt x="12225" y="19730"/>
                  </a:lnTo>
                  <a:lnTo>
                    <a:pt x="12321" y="19121"/>
                  </a:lnTo>
                  <a:lnTo>
                    <a:pt x="12385" y="18545"/>
                  </a:lnTo>
                  <a:lnTo>
                    <a:pt x="12433" y="18033"/>
                  </a:lnTo>
                  <a:lnTo>
                    <a:pt x="12465" y="17569"/>
                  </a:lnTo>
                  <a:lnTo>
                    <a:pt x="12481" y="17169"/>
                  </a:lnTo>
                  <a:lnTo>
                    <a:pt x="12481" y="17169"/>
                  </a:lnTo>
                  <a:lnTo>
                    <a:pt x="12465" y="16945"/>
                  </a:lnTo>
                  <a:lnTo>
                    <a:pt x="12433" y="16673"/>
                  </a:lnTo>
                  <a:lnTo>
                    <a:pt x="12353" y="15937"/>
                  </a:lnTo>
                  <a:lnTo>
                    <a:pt x="12209" y="14993"/>
                  </a:lnTo>
                  <a:lnTo>
                    <a:pt x="12033" y="13889"/>
                  </a:lnTo>
                  <a:lnTo>
                    <a:pt x="11617" y="11297"/>
                  </a:lnTo>
                  <a:lnTo>
                    <a:pt x="11393" y="9873"/>
                  </a:lnTo>
                  <a:lnTo>
                    <a:pt x="11201" y="8401"/>
                  </a:lnTo>
                  <a:lnTo>
                    <a:pt x="11201" y="8401"/>
                  </a:lnTo>
                  <a:lnTo>
                    <a:pt x="11105" y="8689"/>
                  </a:lnTo>
                  <a:lnTo>
                    <a:pt x="11009" y="8977"/>
                  </a:lnTo>
                  <a:lnTo>
                    <a:pt x="10897" y="9233"/>
                  </a:lnTo>
                  <a:lnTo>
                    <a:pt x="10785" y="9505"/>
                  </a:lnTo>
                  <a:lnTo>
                    <a:pt x="10657" y="9745"/>
                  </a:lnTo>
                  <a:lnTo>
                    <a:pt x="10513" y="9969"/>
                  </a:lnTo>
                  <a:lnTo>
                    <a:pt x="10369" y="10193"/>
                  </a:lnTo>
                  <a:lnTo>
                    <a:pt x="10193" y="10385"/>
                  </a:lnTo>
                  <a:lnTo>
                    <a:pt x="10017" y="10577"/>
                  </a:lnTo>
                  <a:lnTo>
                    <a:pt x="9825" y="10737"/>
                  </a:lnTo>
                  <a:lnTo>
                    <a:pt x="9633" y="10881"/>
                  </a:lnTo>
                  <a:lnTo>
                    <a:pt x="9409" y="11009"/>
                  </a:lnTo>
                  <a:lnTo>
                    <a:pt x="9169" y="11105"/>
                  </a:lnTo>
                  <a:lnTo>
                    <a:pt x="8929" y="11185"/>
                  </a:lnTo>
                  <a:lnTo>
                    <a:pt x="8657" y="11233"/>
                  </a:lnTo>
                  <a:lnTo>
                    <a:pt x="8385" y="11249"/>
                  </a:lnTo>
                  <a:lnTo>
                    <a:pt x="8385" y="11249"/>
                  </a:lnTo>
                  <a:lnTo>
                    <a:pt x="8193" y="11249"/>
                  </a:lnTo>
                  <a:lnTo>
                    <a:pt x="8017" y="11233"/>
                  </a:lnTo>
                  <a:lnTo>
                    <a:pt x="7841" y="11217"/>
                  </a:lnTo>
                  <a:lnTo>
                    <a:pt x="7649" y="11185"/>
                  </a:lnTo>
                  <a:lnTo>
                    <a:pt x="7473" y="11137"/>
                  </a:lnTo>
                  <a:lnTo>
                    <a:pt x="7297" y="11073"/>
                  </a:lnTo>
                  <a:lnTo>
                    <a:pt x="7121" y="11009"/>
                  </a:lnTo>
                  <a:lnTo>
                    <a:pt x="6961" y="10929"/>
                  </a:lnTo>
                  <a:lnTo>
                    <a:pt x="6785" y="10833"/>
                  </a:lnTo>
                  <a:lnTo>
                    <a:pt x="6609" y="10737"/>
                  </a:lnTo>
                  <a:lnTo>
                    <a:pt x="6289" y="10513"/>
                  </a:lnTo>
                  <a:lnTo>
                    <a:pt x="5969" y="10241"/>
                  </a:lnTo>
                  <a:lnTo>
                    <a:pt x="5649" y="9953"/>
                  </a:lnTo>
                  <a:lnTo>
                    <a:pt x="5361" y="9617"/>
                  </a:lnTo>
                  <a:lnTo>
                    <a:pt x="5056" y="9265"/>
                  </a:lnTo>
                  <a:lnTo>
                    <a:pt x="4784" y="8881"/>
                  </a:lnTo>
                  <a:lnTo>
                    <a:pt x="4512" y="8481"/>
                  </a:lnTo>
                  <a:lnTo>
                    <a:pt x="4256" y="8065"/>
                  </a:lnTo>
                  <a:lnTo>
                    <a:pt x="4016" y="7633"/>
                  </a:lnTo>
                  <a:lnTo>
                    <a:pt x="3792" y="7185"/>
                  </a:lnTo>
                  <a:lnTo>
                    <a:pt x="3568" y="6721"/>
                  </a:lnTo>
                  <a:lnTo>
                    <a:pt x="3360" y="6241"/>
                  </a:lnTo>
                  <a:lnTo>
                    <a:pt x="3168" y="5777"/>
                  </a:lnTo>
                  <a:lnTo>
                    <a:pt x="2992" y="5297"/>
                  </a:lnTo>
                  <a:lnTo>
                    <a:pt x="2832" y="4817"/>
                  </a:lnTo>
                  <a:lnTo>
                    <a:pt x="2688" y="4336"/>
                  </a:lnTo>
                  <a:lnTo>
                    <a:pt x="2560" y="3856"/>
                  </a:lnTo>
                  <a:lnTo>
                    <a:pt x="2448" y="3392"/>
                  </a:lnTo>
                  <a:lnTo>
                    <a:pt x="2352" y="2944"/>
                  </a:lnTo>
                  <a:lnTo>
                    <a:pt x="2272" y="2496"/>
                  </a:lnTo>
                  <a:lnTo>
                    <a:pt x="2208" y="2080"/>
                  </a:lnTo>
                  <a:lnTo>
                    <a:pt x="2160" y="1664"/>
                  </a:lnTo>
                  <a:lnTo>
                    <a:pt x="2144" y="1280"/>
                  </a:lnTo>
                  <a:lnTo>
                    <a:pt x="2128" y="912"/>
                  </a:lnTo>
                  <a:lnTo>
                    <a:pt x="2144" y="576"/>
                  </a:lnTo>
                  <a:lnTo>
                    <a:pt x="2176" y="272"/>
                  </a:lnTo>
                  <a:lnTo>
                    <a:pt x="2224" y="0"/>
                  </a:lnTo>
                  <a:lnTo>
                    <a:pt x="2224" y="0"/>
                  </a:lnTo>
                  <a:close/>
                </a:path>
              </a:pathLst>
            </a:custGeom>
            <a:solidFill>
              <a:srgbClr val="2230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469;p34">
              <a:extLst>
                <a:ext uri="{FF2B5EF4-FFF2-40B4-BE49-F238E27FC236}">
                  <a16:creationId xmlns:a16="http://schemas.microsoft.com/office/drawing/2014/main" id="{659447EC-1715-565F-FBBD-50CAEAA8A70D}"/>
                </a:ext>
              </a:extLst>
            </p:cNvPr>
            <p:cNvSpPr/>
            <p:nvPr/>
          </p:nvSpPr>
          <p:spPr>
            <a:xfrm>
              <a:off x="8342646" y="4092763"/>
              <a:ext cx="78466" cy="50133"/>
            </a:xfrm>
            <a:custGeom>
              <a:avLst/>
              <a:gdLst/>
              <a:ahLst/>
              <a:cxnLst/>
              <a:rect l="l" t="t" r="r" b="b"/>
              <a:pathLst>
                <a:path w="11122" h="7106" extrusionOk="0">
                  <a:moveTo>
                    <a:pt x="641" y="6913"/>
                  </a:moveTo>
                  <a:lnTo>
                    <a:pt x="641" y="6913"/>
                  </a:lnTo>
                  <a:lnTo>
                    <a:pt x="1041" y="6977"/>
                  </a:lnTo>
                  <a:lnTo>
                    <a:pt x="1521" y="7041"/>
                  </a:lnTo>
                  <a:lnTo>
                    <a:pt x="2081" y="7073"/>
                  </a:lnTo>
                  <a:lnTo>
                    <a:pt x="2705" y="7105"/>
                  </a:lnTo>
                  <a:lnTo>
                    <a:pt x="3377" y="7105"/>
                  </a:lnTo>
                  <a:lnTo>
                    <a:pt x="4097" y="7089"/>
                  </a:lnTo>
                  <a:lnTo>
                    <a:pt x="4833" y="7057"/>
                  </a:lnTo>
                  <a:lnTo>
                    <a:pt x="5601" y="7009"/>
                  </a:lnTo>
                  <a:lnTo>
                    <a:pt x="6369" y="6929"/>
                  </a:lnTo>
                  <a:lnTo>
                    <a:pt x="7137" y="6817"/>
                  </a:lnTo>
                  <a:lnTo>
                    <a:pt x="7889" y="6689"/>
                  </a:lnTo>
                  <a:lnTo>
                    <a:pt x="8593" y="6529"/>
                  </a:lnTo>
                  <a:lnTo>
                    <a:pt x="8946" y="6449"/>
                  </a:lnTo>
                  <a:lnTo>
                    <a:pt x="9282" y="6353"/>
                  </a:lnTo>
                  <a:lnTo>
                    <a:pt x="9602" y="6241"/>
                  </a:lnTo>
                  <a:lnTo>
                    <a:pt x="9906" y="6129"/>
                  </a:lnTo>
                  <a:lnTo>
                    <a:pt x="10194" y="6001"/>
                  </a:lnTo>
                  <a:lnTo>
                    <a:pt x="10466" y="5873"/>
                  </a:lnTo>
                  <a:lnTo>
                    <a:pt x="10722" y="5745"/>
                  </a:lnTo>
                  <a:lnTo>
                    <a:pt x="10962" y="5601"/>
                  </a:lnTo>
                  <a:lnTo>
                    <a:pt x="10962" y="5601"/>
                  </a:lnTo>
                  <a:lnTo>
                    <a:pt x="11010" y="5281"/>
                  </a:lnTo>
                  <a:lnTo>
                    <a:pt x="11042" y="4929"/>
                  </a:lnTo>
                  <a:lnTo>
                    <a:pt x="11090" y="4161"/>
                  </a:lnTo>
                  <a:lnTo>
                    <a:pt x="11122" y="3313"/>
                  </a:lnTo>
                  <a:lnTo>
                    <a:pt x="11122" y="2881"/>
                  </a:lnTo>
                  <a:lnTo>
                    <a:pt x="11106" y="2449"/>
                  </a:lnTo>
                  <a:lnTo>
                    <a:pt x="11074" y="2033"/>
                  </a:lnTo>
                  <a:lnTo>
                    <a:pt x="11042" y="1633"/>
                  </a:lnTo>
                  <a:lnTo>
                    <a:pt x="10994" y="1265"/>
                  </a:lnTo>
                  <a:lnTo>
                    <a:pt x="10930" y="913"/>
                  </a:lnTo>
                  <a:lnTo>
                    <a:pt x="10866" y="609"/>
                  </a:lnTo>
                  <a:lnTo>
                    <a:pt x="10770" y="353"/>
                  </a:lnTo>
                  <a:lnTo>
                    <a:pt x="10722" y="241"/>
                  </a:lnTo>
                  <a:lnTo>
                    <a:pt x="10674" y="145"/>
                  </a:lnTo>
                  <a:lnTo>
                    <a:pt x="10610" y="65"/>
                  </a:lnTo>
                  <a:lnTo>
                    <a:pt x="10546" y="1"/>
                  </a:lnTo>
                  <a:lnTo>
                    <a:pt x="10546" y="1"/>
                  </a:lnTo>
                  <a:lnTo>
                    <a:pt x="10466" y="81"/>
                  </a:lnTo>
                  <a:lnTo>
                    <a:pt x="10338" y="145"/>
                  </a:lnTo>
                  <a:lnTo>
                    <a:pt x="10178" y="209"/>
                  </a:lnTo>
                  <a:lnTo>
                    <a:pt x="9986" y="273"/>
                  </a:lnTo>
                  <a:lnTo>
                    <a:pt x="9762" y="337"/>
                  </a:lnTo>
                  <a:lnTo>
                    <a:pt x="9506" y="401"/>
                  </a:lnTo>
                  <a:lnTo>
                    <a:pt x="8930" y="497"/>
                  </a:lnTo>
                  <a:lnTo>
                    <a:pt x="8273" y="593"/>
                  </a:lnTo>
                  <a:lnTo>
                    <a:pt x="7553" y="657"/>
                  </a:lnTo>
                  <a:lnTo>
                    <a:pt x="6769" y="721"/>
                  </a:lnTo>
                  <a:lnTo>
                    <a:pt x="5969" y="769"/>
                  </a:lnTo>
                  <a:lnTo>
                    <a:pt x="5153" y="801"/>
                  </a:lnTo>
                  <a:lnTo>
                    <a:pt x="4337" y="817"/>
                  </a:lnTo>
                  <a:lnTo>
                    <a:pt x="3537" y="817"/>
                  </a:lnTo>
                  <a:lnTo>
                    <a:pt x="2785" y="801"/>
                  </a:lnTo>
                  <a:lnTo>
                    <a:pt x="2081" y="769"/>
                  </a:lnTo>
                  <a:lnTo>
                    <a:pt x="1457" y="721"/>
                  </a:lnTo>
                  <a:lnTo>
                    <a:pt x="929" y="673"/>
                  </a:lnTo>
                  <a:lnTo>
                    <a:pt x="497" y="593"/>
                  </a:lnTo>
                  <a:lnTo>
                    <a:pt x="497" y="593"/>
                  </a:lnTo>
                  <a:lnTo>
                    <a:pt x="401" y="817"/>
                  </a:lnTo>
                  <a:lnTo>
                    <a:pt x="305" y="1105"/>
                  </a:lnTo>
                  <a:lnTo>
                    <a:pt x="209" y="1425"/>
                  </a:lnTo>
                  <a:lnTo>
                    <a:pt x="145" y="1793"/>
                  </a:lnTo>
                  <a:lnTo>
                    <a:pt x="81" y="2209"/>
                  </a:lnTo>
                  <a:lnTo>
                    <a:pt x="33" y="2641"/>
                  </a:lnTo>
                  <a:lnTo>
                    <a:pt x="17" y="3089"/>
                  </a:lnTo>
                  <a:lnTo>
                    <a:pt x="1" y="3553"/>
                  </a:lnTo>
                  <a:lnTo>
                    <a:pt x="1" y="4033"/>
                  </a:lnTo>
                  <a:lnTo>
                    <a:pt x="33" y="4513"/>
                  </a:lnTo>
                  <a:lnTo>
                    <a:pt x="81" y="4977"/>
                  </a:lnTo>
                  <a:lnTo>
                    <a:pt x="145" y="5425"/>
                  </a:lnTo>
                  <a:lnTo>
                    <a:pt x="225" y="5841"/>
                  </a:lnTo>
                  <a:lnTo>
                    <a:pt x="337" y="6241"/>
                  </a:lnTo>
                  <a:lnTo>
                    <a:pt x="401" y="6433"/>
                  </a:lnTo>
                  <a:lnTo>
                    <a:pt x="481" y="6609"/>
                  </a:lnTo>
                  <a:lnTo>
                    <a:pt x="561" y="6769"/>
                  </a:lnTo>
                  <a:lnTo>
                    <a:pt x="641" y="6913"/>
                  </a:lnTo>
                  <a:lnTo>
                    <a:pt x="641" y="6913"/>
                  </a:lnTo>
                  <a:close/>
                </a:path>
              </a:pathLst>
            </a:custGeom>
            <a:solidFill>
              <a:srgbClr val="0E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470;p34">
              <a:extLst>
                <a:ext uri="{FF2B5EF4-FFF2-40B4-BE49-F238E27FC236}">
                  <a16:creationId xmlns:a16="http://schemas.microsoft.com/office/drawing/2014/main" id="{53A66225-F3FA-C06F-FBEC-1E74636882C4}"/>
                </a:ext>
              </a:extLst>
            </p:cNvPr>
            <p:cNvSpPr/>
            <p:nvPr/>
          </p:nvSpPr>
          <p:spPr>
            <a:xfrm>
              <a:off x="8493579" y="3982701"/>
              <a:ext cx="81513" cy="45505"/>
            </a:xfrm>
            <a:custGeom>
              <a:avLst/>
              <a:gdLst/>
              <a:ahLst/>
              <a:cxnLst/>
              <a:rect l="l" t="t" r="r" b="b"/>
              <a:pathLst>
                <a:path w="11554" h="6450" extrusionOk="0">
                  <a:moveTo>
                    <a:pt x="400" y="5361"/>
                  </a:moveTo>
                  <a:lnTo>
                    <a:pt x="400" y="5361"/>
                  </a:lnTo>
                  <a:lnTo>
                    <a:pt x="768" y="5505"/>
                  </a:lnTo>
                  <a:lnTo>
                    <a:pt x="1216" y="5633"/>
                  </a:lnTo>
                  <a:lnTo>
                    <a:pt x="1728" y="5761"/>
                  </a:lnTo>
                  <a:lnTo>
                    <a:pt x="2304" y="5873"/>
                  </a:lnTo>
                  <a:lnTo>
                    <a:pt x="2912" y="5985"/>
                  </a:lnTo>
                  <a:lnTo>
                    <a:pt x="3585" y="6097"/>
                  </a:lnTo>
                  <a:lnTo>
                    <a:pt x="4273" y="6193"/>
                  </a:lnTo>
                  <a:lnTo>
                    <a:pt x="4977" y="6273"/>
                  </a:lnTo>
                  <a:lnTo>
                    <a:pt x="5697" y="6337"/>
                  </a:lnTo>
                  <a:lnTo>
                    <a:pt x="6401" y="6385"/>
                  </a:lnTo>
                  <a:lnTo>
                    <a:pt x="7121" y="6417"/>
                  </a:lnTo>
                  <a:lnTo>
                    <a:pt x="7809" y="6449"/>
                  </a:lnTo>
                  <a:lnTo>
                    <a:pt x="8465" y="6433"/>
                  </a:lnTo>
                  <a:lnTo>
                    <a:pt x="9105" y="6417"/>
                  </a:lnTo>
                  <a:lnTo>
                    <a:pt x="9681" y="6369"/>
                  </a:lnTo>
                  <a:lnTo>
                    <a:pt x="10209" y="6305"/>
                  </a:lnTo>
                  <a:lnTo>
                    <a:pt x="10209" y="6305"/>
                  </a:lnTo>
                  <a:lnTo>
                    <a:pt x="10337" y="6097"/>
                  </a:lnTo>
                  <a:lnTo>
                    <a:pt x="10497" y="5841"/>
                  </a:lnTo>
                  <a:lnTo>
                    <a:pt x="10641" y="5553"/>
                  </a:lnTo>
                  <a:lnTo>
                    <a:pt x="10801" y="5233"/>
                  </a:lnTo>
                  <a:lnTo>
                    <a:pt x="10945" y="4881"/>
                  </a:lnTo>
                  <a:lnTo>
                    <a:pt x="11089" y="4529"/>
                  </a:lnTo>
                  <a:lnTo>
                    <a:pt x="11217" y="4145"/>
                  </a:lnTo>
                  <a:lnTo>
                    <a:pt x="11329" y="3777"/>
                  </a:lnTo>
                  <a:lnTo>
                    <a:pt x="11425" y="3393"/>
                  </a:lnTo>
                  <a:lnTo>
                    <a:pt x="11489" y="3009"/>
                  </a:lnTo>
                  <a:lnTo>
                    <a:pt x="11537" y="2641"/>
                  </a:lnTo>
                  <a:lnTo>
                    <a:pt x="11553" y="2289"/>
                  </a:lnTo>
                  <a:lnTo>
                    <a:pt x="11537" y="2129"/>
                  </a:lnTo>
                  <a:lnTo>
                    <a:pt x="11521" y="1969"/>
                  </a:lnTo>
                  <a:lnTo>
                    <a:pt x="11505" y="1825"/>
                  </a:lnTo>
                  <a:lnTo>
                    <a:pt x="11473" y="1665"/>
                  </a:lnTo>
                  <a:lnTo>
                    <a:pt x="11425" y="1537"/>
                  </a:lnTo>
                  <a:lnTo>
                    <a:pt x="11361" y="1409"/>
                  </a:lnTo>
                  <a:lnTo>
                    <a:pt x="11297" y="1297"/>
                  </a:lnTo>
                  <a:lnTo>
                    <a:pt x="11217" y="1185"/>
                  </a:lnTo>
                  <a:lnTo>
                    <a:pt x="11217" y="1185"/>
                  </a:lnTo>
                  <a:lnTo>
                    <a:pt x="11105" y="1249"/>
                  </a:lnTo>
                  <a:lnTo>
                    <a:pt x="10961" y="1297"/>
                  </a:lnTo>
                  <a:lnTo>
                    <a:pt x="10785" y="1345"/>
                  </a:lnTo>
                  <a:lnTo>
                    <a:pt x="10577" y="1361"/>
                  </a:lnTo>
                  <a:lnTo>
                    <a:pt x="10321" y="1393"/>
                  </a:lnTo>
                  <a:lnTo>
                    <a:pt x="10049" y="1393"/>
                  </a:lnTo>
                  <a:lnTo>
                    <a:pt x="9425" y="1393"/>
                  </a:lnTo>
                  <a:lnTo>
                    <a:pt x="8705" y="1361"/>
                  </a:lnTo>
                  <a:lnTo>
                    <a:pt x="7921" y="1313"/>
                  </a:lnTo>
                  <a:lnTo>
                    <a:pt x="7073" y="1233"/>
                  </a:lnTo>
                  <a:lnTo>
                    <a:pt x="6209" y="1137"/>
                  </a:lnTo>
                  <a:lnTo>
                    <a:pt x="5329" y="1009"/>
                  </a:lnTo>
                  <a:lnTo>
                    <a:pt x="4465" y="881"/>
                  </a:lnTo>
                  <a:lnTo>
                    <a:pt x="3617" y="737"/>
                  </a:lnTo>
                  <a:lnTo>
                    <a:pt x="2816" y="593"/>
                  </a:lnTo>
                  <a:lnTo>
                    <a:pt x="2096" y="449"/>
                  </a:lnTo>
                  <a:lnTo>
                    <a:pt x="1456" y="289"/>
                  </a:lnTo>
                  <a:lnTo>
                    <a:pt x="912" y="145"/>
                  </a:lnTo>
                  <a:lnTo>
                    <a:pt x="496" y="1"/>
                  </a:lnTo>
                  <a:lnTo>
                    <a:pt x="496" y="1"/>
                  </a:lnTo>
                  <a:lnTo>
                    <a:pt x="416" y="257"/>
                  </a:lnTo>
                  <a:lnTo>
                    <a:pt x="320" y="545"/>
                  </a:lnTo>
                  <a:lnTo>
                    <a:pt x="240" y="849"/>
                  </a:lnTo>
                  <a:lnTo>
                    <a:pt x="176" y="1169"/>
                  </a:lnTo>
                  <a:lnTo>
                    <a:pt x="112" y="1505"/>
                  </a:lnTo>
                  <a:lnTo>
                    <a:pt x="64" y="1841"/>
                  </a:lnTo>
                  <a:lnTo>
                    <a:pt x="32" y="2193"/>
                  </a:lnTo>
                  <a:lnTo>
                    <a:pt x="0" y="2561"/>
                  </a:lnTo>
                  <a:lnTo>
                    <a:pt x="0" y="2913"/>
                  </a:lnTo>
                  <a:lnTo>
                    <a:pt x="0" y="3281"/>
                  </a:lnTo>
                  <a:lnTo>
                    <a:pt x="16" y="3649"/>
                  </a:lnTo>
                  <a:lnTo>
                    <a:pt x="64" y="4001"/>
                  </a:lnTo>
                  <a:lnTo>
                    <a:pt x="112" y="4369"/>
                  </a:lnTo>
                  <a:lnTo>
                    <a:pt x="192" y="4705"/>
                  </a:lnTo>
                  <a:lnTo>
                    <a:pt x="272" y="5041"/>
                  </a:lnTo>
                  <a:lnTo>
                    <a:pt x="400" y="5361"/>
                  </a:lnTo>
                  <a:lnTo>
                    <a:pt x="400" y="5361"/>
                  </a:lnTo>
                  <a:close/>
                </a:path>
              </a:pathLst>
            </a:custGeom>
            <a:solidFill>
              <a:srgbClr val="0E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471;p34">
              <a:extLst>
                <a:ext uri="{FF2B5EF4-FFF2-40B4-BE49-F238E27FC236}">
                  <a16:creationId xmlns:a16="http://schemas.microsoft.com/office/drawing/2014/main" id="{2F0C636A-1C5C-5F6F-AFED-BAC871C1F86F}"/>
                </a:ext>
              </a:extLst>
            </p:cNvPr>
            <p:cNvSpPr/>
            <p:nvPr/>
          </p:nvSpPr>
          <p:spPr>
            <a:xfrm>
              <a:off x="8384418" y="2867748"/>
              <a:ext cx="166512" cy="161320"/>
            </a:xfrm>
            <a:custGeom>
              <a:avLst/>
              <a:gdLst/>
              <a:ahLst/>
              <a:cxnLst/>
              <a:rect l="l" t="t" r="r" b="b"/>
              <a:pathLst>
                <a:path w="23602" h="22866" extrusionOk="0">
                  <a:moveTo>
                    <a:pt x="19218" y="1904"/>
                  </a:moveTo>
                  <a:lnTo>
                    <a:pt x="19218" y="1904"/>
                  </a:lnTo>
                  <a:lnTo>
                    <a:pt x="19650" y="1936"/>
                  </a:lnTo>
                  <a:lnTo>
                    <a:pt x="20066" y="2000"/>
                  </a:lnTo>
                  <a:lnTo>
                    <a:pt x="20466" y="2096"/>
                  </a:lnTo>
                  <a:lnTo>
                    <a:pt x="20850" y="2208"/>
                  </a:lnTo>
                  <a:lnTo>
                    <a:pt x="21202" y="2336"/>
                  </a:lnTo>
                  <a:lnTo>
                    <a:pt x="21538" y="2496"/>
                  </a:lnTo>
                  <a:lnTo>
                    <a:pt x="21842" y="2688"/>
                  </a:lnTo>
                  <a:lnTo>
                    <a:pt x="22130" y="2880"/>
                  </a:lnTo>
                  <a:lnTo>
                    <a:pt x="22402" y="3104"/>
                  </a:lnTo>
                  <a:lnTo>
                    <a:pt x="22642" y="3344"/>
                  </a:lnTo>
                  <a:lnTo>
                    <a:pt x="22850" y="3600"/>
                  </a:lnTo>
                  <a:lnTo>
                    <a:pt x="23042" y="3872"/>
                  </a:lnTo>
                  <a:lnTo>
                    <a:pt x="23202" y="4144"/>
                  </a:lnTo>
                  <a:lnTo>
                    <a:pt x="23346" y="4448"/>
                  </a:lnTo>
                  <a:lnTo>
                    <a:pt x="23442" y="4768"/>
                  </a:lnTo>
                  <a:lnTo>
                    <a:pt x="23538" y="5104"/>
                  </a:lnTo>
                  <a:lnTo>
                    <a:pt x="23586" y="5440"/>
                  </a:lnTo>
                  <a:lnTo>
                    <a:pt x="23602" y="5792"/>
                  </a:lnTo>
                  <a:lnTo>
                    <a:pt x="23602" y="6144"/>
                  </a:lnTo>
                  <a:lnTo>
                    <a:pt x="23570" y="6513"/>
                  </a:lnTo>
                  <a:lnTo>
                    <a:pt x="23490" y="6897"/>
                  </a:lnTo>
                  <a:lnTo>
                    <a:pt x="23394" y="7281"/>
                  </a:lnTo>
                  <a:lnTo>
                    <a:pt x="23266" y="7665"/>
                  </a:lnTo>
                  <a:lnTo>
                    <a:pt x="23106" y="8065"/>
                  </a:lnTo>
                  <a:lnTo>
                    <a:pt x="22914" y="8465"/>
                  </a:lnTo>
                  <a:lnTo>
                    <a:pt x="22674" y="8865"/>
                  </a:lnTo>
                  <a:lnTo>
                    <a:pt x="22418" y="9265"/>
                  </a:lnTo>
                  <a:lnTo>
                    <a:pt x="22114" y="9665"/>
                  </a:lnTo>
                  <a:lnTo>
                    <a:pt x="21778" y="10065"/>
                  </a:lnTo>
                  <a:lnTo>
                    <a:pt x="21410" y="10465"/>
                  </a:lnTo>
                  <a:lnTo>
                    <a:pt x="21010" y="10881"/>
                  </a:lnTo>
                  <a:lnTo>
                    <a:pt x="20562" y="11265"/>
                  </a:lnTo>
                  <a:lnTo>
                    <a:pt x="20562" y="11265"/>
                  </a:lnTo>
                  <a:lnTo>
                    <a:pt x="20098" y="11681"/>
                  </a:lnTo>
                  <a:lnTo>
                    <a:pt x="19618" y="12129"/>
                  </a:lnTo>
                  <a:lnTo>
                    <a:pt x="19138" y="12593"/>
                  </a:lnTo>
                  <a:lnTo>
                    <a:pt x="18658" y="13089"/>
                  </a:lnTo>
                  <a:lnTo>
                    <a:pt x="17681" y="14129"/>
                  </a:lnTo>
                  <a:lnTo>
                    <a:pt x="16689" y="15233"/>
                  </a:lnTo>
                  <a:lnTo>
                    <a:pt x="15681" y="16337"/>
                  </a:lnTo>
                  <a:lnTo>
                    <a:pt x="14657" y="17457"/>
                  </a:lnTo>
                  <a:lnTo>
                    <a:pt x="13649" y="18529"/>
                  </a:lnTo>
                  <a:lnTo>
                    <a:pt x="13153" y="19057"/>
                  </a:lnTo>
                  <a:lnTo>
                    <a:pt x="12641" y="19553"/>
                  </a:lnTo>
                  <a:lnTo>
                    <a:pt x="12145" y="20033"/>
                  </a:lnTo>
                  <a:lnTo>
                    <a:pt x="11649" y="20481"/>
                  </a:lnTo>
                  <a:lnTo>
                    <a:pt x="11153" y="20913"/>
                  </a:lnTo>
                  <a:lnTo>
                    <a:pt x="10657" y="21297"/>
                  </a:lnTo>
                  <a:lnTo>
                    <a:pt x="10177" y="21666"/>
                  </a:lnTo>
                  <a:lnTo>
                    <a:pt x="9697" y="21986"/>
                  </a:lnTo>
                  <a:lnTo>
                    <a:pt x="9217" y="22258"/>
                  </a:lnTo>
                  <a:lnTo>
                    <a:pt x="8977" y="22370"/>
                  </a:lnTo>
                  <a:lnTo>
                    <a:pt x="8753" y="22482"/>
                  </a:lnTo>
                  <a:lnTo>
                    <a:pt x="8513" y="22578"/>
                  </a:lnTo>
                  <a:lnTo>
                    <a:pt x="8289" y="22658"/>
                  </a:lnTo>
                  <a:lnTo>
                    <a:pt x="8065" y="22722"/>
                  </a:lnTo>
                  <a:lnTo>
                    <a:pt x="7825" y="22786"/>
                  </a:lnTo>
                  <a:lnTo>
                    <a:pt x="7601" y="22818"/>
                  </a:lnTo>
                  <a:lnTo>
                    <a:pt x="7377" y="22850"/>
                  </a:lnTo>
                  <a:lnTo>
                    <a:pt x="7169" y="22866"/>
                  </a:lnTo>
                  <a:lnTo>
                    <a:pt x="6945" y="22850"/>
                  </a:lnTo>
                  <a:lnTo>
                    <a:pt x="6737" y="22834"/>
                  </a:lnTo>
                  <a:lnTo>
                    <a:pt x="6513" y="22802"/>
                  </a:lnTo>
                  <a:lnTo>
                    <a:pt x="6305" y="22754"/>
                  </a:lnTo>
                  <a:lnTo>
                    <a:pt x="6097" y="22674"/>
                  </a:lnTo>
                  <a:lnTo>
                    <a:pt x="5889" y="22594"/>
                  </a:lnTo>
                  <a:lnTo>
                    <a:pt x="5697" y="22482"/>
                  </a:lnTo>
                  <a:lnTo>
                    <a:pt x="5489" y="22354"/>
                  </a:lnTo>
                  <a:lnTo>
                    <a:pt x="5297" y="22210"/>
                  </a:lnTo>
                  <a:lnTo>
                    <a:pt x="5297" y="22210"/>
                  </a:lnTo>
                  <a:lnTo>
                    <a:pt x="4993" y="21970"/>
                  </a:lnTo>
                  <a:lnTo>
                    <a:pt x="4705" y="21714"/>
                  </a:lnTo>
                  <a:lnTo>
                    <a:pt x="4433" y="21458"/>
                  </a:lnTo>
                  <a:lnTo>
                    <a:pt x="4145" y="21185"/>
                  </a:lnTo>
                  <a:lnTo>
                    <a:pt x="3889" y="20897"/>
                  </a:lnTo>
                  <a:lnTo>
                    <a:pt x="3633" y="20609"/>
                  </a:lnTo>
                  <a:lnTo>
                    <a:pt x="3377" y="20305"/>
                  </a:lnTo>
                  <a:lnTo>
                    <a:pt x="3137" y="19985"/>
                  </a:lnTo>
                  <a:lnTo>
                    <a:pt x="2913" y="19665"/>
                  </a:lnTo>
                  <a:lnTo>
                    <a:pt x="2688" y="19329"/>
                  </a:lnTo>
                  <a:lnTo>
                    <a:pt x="2464" y="18993"/>
                  </a:lnTo>
                  <a:lnTo>
                    <a:pt x="2272" y="18657"/>
                  </a:lnTo>
                  <a:lnTo>
                    <a:pt x="2064" y="18305"/>
                  </a:lnTo>
                  <a:lnTo>
                    <a:pt x="1872" y="17937"/>
                  </a:lnTo>
                  <a:lnTo>
                    <a:pt x="1696" y="17569"/>
                  </a:lnTo>
                  <a:lnTo>
                    <a:pt x="1520" y="17201"/>
                  </a:lnTo>
                  <a:lnTo>
                    <a:pt x="1360" y="16833"/>
                  </a:lnTo>
                  <a:lnTo>
                    <a:pt x="1200" y="16449"/>
                  </a:lnTo>
                  <a:lnTo>
                    <a:pt x="1056" y="16065"/>
                  </a:lnTo>
                  <a:lnTo>
                    <a:pt x="928" y="15681"/>
                  </a:lnTo>
                  <a:lnTo>
                    <a:pt x="800" y="15281"/>
                  </a:lnTo>
                  <a:lnTo>
                    <a:pt x="672" y="14881"/>
                  </a:lnTo>
                  <a:lnTo>
                    <a:pt x="464" y="14081"/>
                  </a:lnTo>
                  <a:lnTo>
                    <a:pt x="304" y="13281"/>
                  </a:lnTo>
                  <a:lnTo>
                    <a:pt x="160" y="12465"/>
                  </a:lnTo>
                  <a:lnTo>
                    <a:pt x="64" y="11649"/>
                  </a:lnTo>
                  <a:lnTo>
                    <a:pt x="32" y="11249"/>
                  </a:lnTo>
                  <a:lnTo>
                    <a:pt x="16" y="10849"/>
                  </a:lnTo>
                  <a:lnTo>
                    <a:pt x="0" y="10449"/>
                  </a:lnTo>
                  <a:lnTo>
                    <a:pt x="0" y="10049"/>
                  </a:lnTo>
                  <a:lnTo>
                    <a:pt x="0" y="9649"/>
                  </a:lnTo>
                  <a:lnTo>
                    <a:pt x="16" y="9249"/>
                  </a:lnTo>
                  <a:lnTo>
                    <a:pt x="48" y="8849"/>
                  </a:lnTo>
                  <a:lnTo>
                    <a:pt x="80" y="8465"/>
                  </a:lnTo>
                  <a:lnTo>
                    <a:pt x="128" y="8081"/>
                  </a:lnTo>
                  <a:lnTo>
                    <a:pt x="176" y="7697"/>
                  </a:lnTo>
                  <a:lnTo>
                    <a:pt x="240" y="7329"/>
                  </a:lnTo>
                  <a:lnTo>
                    <a:pt x="320" y="6961"/>
                  </a:lnTo>
                  <a:lnTo>
                    <a:pt x="416" y="6593"/>
                  </a:lnTo>
                  <a:lnTo>
                    <a:pt x="512" y="6224"/>
                  </a:lnTo>
                  <a:lnTo>
                    <a:pt x="624" y="5872"/>
                  </a:lnTo>
                  <a:lnTo>
                    <a:pt x="736" y="5536"/>
                  </a:lnTo>
                  <a:lnTo>
                    <a:pt x="864" y="5200"/>
                  </a:lnTo>
                  <a:lnTo>
                    <a:pt x="1008" y="4864"/>
                  </a:lnTo>
                  <a:lnTo>
                    <a:pt x="1152" y="4544"/>
                  </a:lnTo>
                  <a:lnTo>
                    <a:pt x="1328" y="4224"/>
                  </a:lnTo>
                  <a:lnTo>
                    <a:pt x="1488" y="3920"/>
                  </a:lnTo>
                  <a:lnTo>
                    <a:pt x="1680" y="3632"/>
                  </a:lnTo>
                  <a:lnTo>
                    <a:pt x="1872" y="3344"/>
                  </a:lnTo>
                  <a:lnTo>
                    <a:pt x="2080" y="3072"/>
                  </a:lnTo>
                  <a:lnTo>
                    <a:pt x="2304" y="2800"/>
                  </a:lnTo>
                  <a:lnTo>
                    <a:pt x="2528" y="2544"/>
                  </a:lnTo>
                  <a:lnTo>
                    <a:pt x="2768" y="2304"/>
                  </a:lnTo>
                  <a:lnTo>
                    <a:pt x="3009" y="2080"/>
                  </a:lnTo>
                  <a:lnTo>
                    <a:pt x="3281" y="1856"/>
                  </a:lnTo>
                  <a:lnTo>
                    <a:pt x="3553" y="1664"/>
                  </a:lnTo>
                  <a:lnTo>
                    <a:pt x="3841" y="1472"/>
                  </a:lnTo>
                  <a:lnTo>
                    <a:pt x="4129" y="1296"/>
                  </a:lnTo>
                  <a:lnTo>
                    <a:pt x="4449" y="1120"/>
                  </a:lnTo>
                  <a:lnTo>
                    <a:pt x="4769" y="976"/>
                  </a:lnTo>
                  <a:lnTo>
                    <a:pt x="4769" y="976"/>
                  </a:lnTo>
                  <a:lnTo>
                    <a:pt x="5313" y="752"/>
                  </a:lnTo>
                  <a:lnTo>
                    <a:pt x="5857" y="560"/>
                  </a:lnTo>
                  <a:lnTo>
                    <a:pt x="6401" y="400"/>
                  </a:lnTo>
                  <a:lnTo>
                    <a:pt x="6945" y="272"/>
                  </a:lnTo>
                  <a:lnTo>
                    <a:pt x="7473" y="176"/>
                  </a:lnTo>
                  <a:lnTo>
                    <a:pt x="7985" y="96"/>
                  </a:lnTo>
                  <a:lnTo>
                    <a:pt x="8513" y="48"/>
                  </a:lnTo>
                  <a:lnTo>
                    <a:pt x="9025" y="16"/>
                  </a:lnTo>
                  <a:lnTo>
                    <a:pt x="9521" y="0"/>
                  </a:lnTo>
                  <a:lnTo>
                    <a:pt x="10017" y="16"/>
                  </a:lnTo>
                  <a:lnTo>
                    <a:pt x="10513" y="48"/>
                  </a:lnTo>
                  <a:lnTo>
                    <a:pt x="10993" y="96"/>
                  </a:lnTo>
                  <a:lnTo>
                    <a:pt x="11473" y="160"/>
                  </a:lnTo>
                  <a:lnTo>
                    <a:pt x="11953" y="224"/>
                  </a:lnTo>
                  <a:lnTo>
                    <a:pt x="12417" y="320"/>
                  </a:lnTo>
                  <a:lnTo>
                    <a:pt x="12881" y="416"/>
                  </a:lnTo>
                  <a:lnTo>
                    <a:pt x="13777" y="624"/>
                  </a:lnTo>
                  <a:lnTo>
                    <a:pt x="14641" y="848"/>
                  </a:lnTo>
                  <a:lnTo>
                    <a:pt x="16289" y="1312"/>
                  </a:lnTo>
                  <a:lnTo>
                    <a:pt x="17073" y="1536"/>
                  </a:lnTo>
                  <a:lnTo>
                    <a:pt x="17809" y="1712"/>
                  </a:lnTo>
                  <a:lnTo>
                    <a:pt x="18177" y="1776"/>
                  </a:lnTo>
                  <a:lnTo>
                    <a:pt x="18529" y="1840"/>
                  </a:lnTo>
                  <a:lnTo>
                    <a:pt x="18882" y="1872"/>
                  </a:lnTo>
                  <a:lnTo>
                    <a:pt x="19218" y="1904"/>
                  </a:lnTo>
                  <a:close/>
                </a:path>
              </a:pathLst>
            </a:custGeom>
            <a:solidFill>
              <a:srgbClr val="2230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472;p34">
              <a:extLst>
                <a:ext uri="{FF2B5EF4-FFF2-40B4-BE49-F238E27FC236}">
                  <a16:creationId xmlns:a16="http://schemas.microsoft.com/office/drawing/2014/main" id="{D2D29C9D-39C8-A9FB-C918-8B94FDA4C21B}"/>
                </a:ext>
              </a:extLst>
            </p:cNvPr>
            <p:cNvSpPr/>
            <p:nvPr/>
          </p:nvSpPr>
          <p:spPr>
            <a:xfrm>
              <a:off x="8384418" y="2867748"/>
              <a:ext cx="166512" cy="161320"/>
            </a:xfrm>
            <a:custGeom>
              <a:avLst/>
              <a:gdLst/>
              <a:ahLst/>
              <a:cxnLst/>
              <a:rect l="l" t="t" r="r" b="b"/>
              <a:pathLst>
                <a:path w="23602" h="22866" fill="none" extrusionOk="0">
                  <a:moveTo>
                    <a:pt x="19218" y="1904"/>
                  </a:moveTo>
                  <a:lnTo>
                    <a:pt x="19218" y="1904"/>
                  </a:lnTo>
                  <a:lnTo>
                    <a:pt x="19650" y="1936"/>
                  </a:lnTo>
                  <a:lnTo>
                    <a:pt x="20066" y="2000"/>
                  </a:lnTo>
                  <a:lnTo>
                    <a:pt x="20466" y="2096"/>
                  </a:lnTo>
                  <a:lnTo>
                    <a:pt x="20850" y="2208"/>
                  </a:lnTo>
                  <a:lnTo>
                    <a:pt x="21202" y="2336"/>
                  </a:lnTo>
                  <a:lnTo>
                    <a:pt x="21538" y="2496"/>
                  </a:lnTo>
                  <a:lnTo>
                    <a:pt x="21842" y="2688"/>
                  </a:lnTo>
                  <a:lnTo>
                    <a:pt x="22130" y="2880"/>
                  </a:lnTo>
                  <a:lnTo>
                    <a:pt x="22402" y="3104"/>
                  </a:lnTo>
                  <a:lnTo>
                    <a:pt x="22642" y="3344"/>
                  </a:lnTo>
                  <a:lnTo>
                    <a:pt x="22850" y="3600"/>
                  </a:lnTo>
                  <a:lnTo>
                    <a:pt x="23042" y="3872"/>
                  </a:lnTo>
                  <a:lnTo>
                    <a:pt x="23202" y="4144"/>
                  </a:lnTo>
                  <a:lnTo>
                    <a:pt x="23346" y="4448"/>
                  </a:lnTo>
                  <a:lnTo>
                    <a:pt x="23442" y="4768"/>
                  </a:lnTo>
                  <a:lnTo>
                    <a:pt x="23538" y="5104"/>
                  </a:lnTo>
                  <a:lnTo>
                    <a:pt x="23586" y="5440"/>
                  </a:lnTo>
                  <a:lnTo>
                    <a:pt x="23602" y="5792"/>
                  </a:lnTo>
                  <a:lnTo>
                    <a:pt x="23602" y="6144"/>
                  </a:lnTo>
                  <a:lnTo>
                    <a:pt x="23570" y="6513"/>
                  </a:lnTo>
                  <a:lnTo>
                    <a:pt x="23490" y="6897"/>
                  </a:lnTo>
                  <a:lnTo>
                    <a:pt x="23394" y="7281"/>
                  </a:lnTo>
                  <a:lnTo>
                    <a:pt x="23266" y="7665"/>
                  </a:lnTo>
                  <a:lnTo>
                    <a:pt x="23106" y="8065"/>
                  </a:lnTo>
                  <a:lnTo>
                    <a:pt x="22914" y="8465"/>
                  </a:lnTo>
                  <a:lnTo>
                    <a:pt x="22674" y="8865"/>
                  </a:lnTo>
                  <a:lnTo>
                    <a:pt x="22418" y="9265"/>
                  </a:lnTo>
                  <a:lnTo>
                    <a:pt x="22114" y="9665"/>
                  </a:lnTo>
                  <a:lnTo>
                    <a:pt x="21778" y="10065"/>
                  </a:lnTo>
                  <a:lnTo>
                    <a:pt x="21410" y="10465"/>
                  </a:lnTo>
                  <a:lnTo>
                    <a:pt x="21010" y="10881"/>
                  </a:lnTo>
                  <a:lnTo>
                    <a:pt x="20562" y="11265"/>
                  </a:lnTo>
                  <a:lnTo>
                    <a:pt x="20562" y="11265"/>
                  </a:lnTo>
                  <a:lnTo>
                    <a:pt x="20098" y="11681"/>
                  </a:lnTo>
                  <a:lnTo>
                    <a:pt x="19618" y="12129"/>
                  </a:lnTo>
                  <a:lnTo>
                    <a:pt x="19138" y="12593"/>
                  </a:lnTo>
                  <a:lnTo>
                    <a:pt x="18658" y="13089"/>
                  </a:lnTo>
                  <a:lnTo>
                    <a:pt x="17681" y="14129"/>
                  </a:lnTo>
                  <a:lnTo>
                    <a:pt x="16689" y="15233"/>
                  </a:lnTo>
                  <a:lnTo>
                    <a:pt x="15681" y="16337"/>
                  </a:lnTo>
                  <a:lnTo>
                    <a:pt x="14657" y="17457"/>
                  </a:lnTo>
                  <a:lnTo>
                    <a:pt x="13649" y="18529"/>
                  </a:lnTo>
                  <a:lnTo>
                    <a:pt x="13153" y="19057"/>
                  </a:lnTo>
                  <a:lnTo>
                    <a:pt x="12641" y="19553"/>
                  </a:lnTo>
                  <a:lnTo>
                    <a:pt x="12145" y="20033"/>
                  </a:lnTo>
                  <a:lnTo>
                    <a:pt x="11649" y="20481"/>
                  </a:lnTo>
                  <a:lnTo>
                    <a:pt x="11153" y="20913"/>
                  </a:lnTo>
                  <a:lnTo>
                    <a:pt x="10657" y="21297"/>
                  </a:lnTo>
                  <a:lnTo>
                    <a:pt x="10177" y="21666"/>
                  </a:lnTo>
                  <a:lnTo>
                    <a:pt x="9697" y="21986"/>
                  </a:lnTo>
                  <a:lnTo>
                    <a:pt x="9217" y="22258"/>
                  </a:lnTo>
                  <a:lnTo>
                    <a:pt x="8977" y="22370"/>
                  </a:lnTo>
                  <a:lnTo>
                    <a:pt x="8753" y="22482"/>
                  </a:lnTo>
                  <a:lnTo>
                    <a:pt x="8513" y="22578"/>
                  </a:lnTo>
                  <a:lnTo>
                    <a:pt x="8289" y="22658"/>
                  </a:lnTo>
                  <a:lnTo>
                    <a:pt x="8065" y="22722"/>
                  </a:lnTo>
                  <a:lnTo>
                    <a:pt x="7825" y="22786"/>
                  </a:lnTo>
                  <a:lnTo>
                    <a:pt x="7601" y="22818"/>
                  </a:lnTo>
                  <a:lnTo>
                    <a:pt x="7377" y="22850"/>
                  </a:lnTo>
                  <a:lnTo>
                    <a:pt x="7169" y="22866"/>
                  </a:lnTo>
                  <a:lnTo>
                    <a:pt x="6945" y="22850"/>
                  </a:lnTo>
                  <a:lnTo>
                    <a:pt x="6737" y="22834"/>
                  </a:lnTo>
                  <a:lnTo>
                    <a:pt x="6513" y="22802"/>
                  </a:lnTo>
                  <a:lnTo>
                    <a:pt x="6305" y="22754"/>
                  </a:lnTo>
                  <a:lnTo>
                    <a:pt x="6097" y="22674"/>
                  </a:lnTo>
                  <a:lnTo>
                    <a:pt x="5889" y="22594"/>
                  </a:lnTo>
                  <a:lnTo>
                    <a:pt x="5697" y="22482"/>
                  </a:lnTo>
                  <a:lnTo>
                    <a:pt x="5489" y="22354"/>
                  </a:lnTo>
                  <a:lnTo>
                    <a:pt x="5297" y="22210"/>
                  </a:lnTo>
                  <a:lnTo>
                    <a:pt x="5297" y="22210"/>
                  </a:lnTo>
                  <a:lnTo>
                    <a:pt x="4993" y="21970"/>
                  </a:lnTo>
                  <a:lnTo>
                    <a:pt x="4705" y="21714"/>
                  </a:lnTo>
                  <a:lnTo>
                    <a:pt x="4433" y="21458"/>
                  </a:lnTo>
                  <a:lnTo>
                    <a:pt x="4145" y="21185"/>
                  </a:lnTo>
                  <a:lnTo>
                    <a:pt x="3889" y="20897"/>
                  </a:lnTo>
                  <a:lnTo>
                    <a:pt x="3633" y="20609"/>
                  </a:lnTo>
                  <a:lnTo>
                    <a:pt x="3377" y="20305"/>
                  </a:lnTo>
                  <a:lnTo>
                    <a:pt x="3137" y="19985"/>
                  </a:lnTo>
                  <a:lnTo>
                    <a:pt x="2913" y="19665"/>
                  </a:lnTo>
                  <a:lnTo>
                    <a:pt x="2688" y="19329"/>
                  </a:lnTo>
                  <a:lnTo>
                    <a:pt x="2464" y="18993"/>
                  </a:lnTo>
                  <a:lnTo>
                    <a:pt x="2272" y="18657"/>
                  </a:lnTo>
                  <a:lnTo>
                    <a:pt x="2064" y="18305"/>
                  </a:lnTo>
                  <a:lnTo>
                    <a:pt x="1872" y="17937"/>
                  </a:lnTo>
                  <a:lnTo>
                    <a:pt x="1696" y="17569"/>
                  </a:lnTo>
                  <a:lnTo>
                    <a:pt x="1520" y="17201"/>
                  </a:lnTo>
                  <a:lnTo>
                    <a:pt x="1360" y="16833"/>
                  </a:lnTo>
                  <a:lnTo>
                    <a:pt x="1200" y="16449"/>
                  </a:lnTo>
                  <a:lnTo>
                    <a:pt x="1056" y="16065"/>
                  </a:lnTo>
                  <a:lnTo>
                    <a:pt x="928" y="15681"/>
                  </a:lnTo>
                  <a:lnTo>
                    <a:pt x="800" y="15281"/>
                  </a:lnTo>
                  <a:lnTo>
                    <a:pt x="672" y="14881"/>
                  </a:lnTo>
                  <a:lnTo>
                    <a:pt x="464" y="14081"/>
                  </a:lnTo>
                  <a:lnTo>
                    <a:pt x="304" y="13281"/>
                  </a:lnTo>
                  <a:lnTo>
                    <a:pt x="160" y="12465"/>
                  </a:lnTo>
                  <a:lnTo>
                    <a:pt x="64" y="11649"/>
                  </a:lnTo>
                  <a:lnTo>
                    <a:pt x="32" y="11249"/>
                  </a:lnTo>
                  <a:lnTo>
                    <a:pt x="16" y="10849"/>
                  </a:lnTo>
                  <a:lnTo>
                    <a:pt x="0" y="10449"/>
                  </a:lnTo>
                  <a:lnTo>
                    <a:pt x="0" y="10049"/>
                  </a:lnTo>
                  <a:lnTo>
                    <a:pt x="0" y="9649"/>
                  </a:lnTo>
                  <a:lnTo>
                    <a:pt x="16" y="9249"/>
                  </a:lnTo>
                  <a:lnTo>
                    <a:pt x="48" y="8849"/>
                  </a:lnTo>
                  <a:lnTo>
                    <a:pt x="80" y="8465"/>
                  </a:lnTo>
                  <a:lnTo>
                    <a:pt x="128" y="8081"/>
                  </a:lnTo>
                  <a:lnTo>
                    <a:pt x="176" y="7697"/>
                  </a:lnTo>
                  <a:lnTo>
                    <a:pt x="240" y="7329"/>
                  </a:lnTo>
                  <a:lnTo>
                    <a:pt x="320" y="6961"/>
                  </a:lnTo>
                  <a:lnTo>
                    <a:pt x="416" y="6593"/>
                  </a:lnTo>
                  <a:lnTo>
                    <a:pt x="512" y="6224"/>
                  </a:lnTo>
                  <a:lnTo>
                    <a:pt x="624" y="5872"/>
                  </a:lnTo>
                  <a:lnTo>
                    <a:pt x="736" y="5536"/>
                  </a:lnTo>
                  <a:lnTo>
                    <a:pt x="864" y="5200"/>
                  </a:lnTo>
                  <a:lnTo>
                    <a:pt x="1008" y="4864"/>
                  </a:lnTo>
                  <a:lnTo>
                    <a:pt x="1152" y="4544"/>
                  </a:lnTo>
                  <a:lnTo>
                    <a:pt x="1328" y="4224"/>
                  </a:lnTo>
                  <a:lnTo>
                    <a:pt x="1488" y="3920"/>
                  </a:lnTo>
                  <a:lnTo>
                    <a:pt x="1680" y="3632"/>
                  </a:lnTo>
                  <a:lnTo>
                    <a:pt x="1872" y="3344"/>
                  </a:lnTo>
                  <a:lnTo>
                    <a:pt x="2080" y="3072"/>
                  </a:lnTo>
                  <a:lnTo>
                    <a:pt x="2304" y="2800"/>
                  </a:lnTo>
                  <a:lnTo>
                    <a:pt x="2528" y="2544"/>
                  </a:lnTo>
                  <a:lnTo>
                    <a:pt x="2768" y="2304"/>
                  </a:lnTo>
                  <a:lnTo>
                    <a:pt x="3009" y="2080"/>
                  </a:lnTo>
                  <a:lnTo>
                    <a:pt x="3281" y="1856"/>
                  </a:lnTo>
                  <a:lnTo>
                    <a:pt x="3553" y="1664"/>
                  </a:lnTo>
                  <a:lnTo>
                    <a:pt x="3841" y="1472"/>
                  </a:lnTo>
                  <a:lnTo>
                    <a:pt x="4129" y="1296"/>
                  </a:lnTo>
                  <a:lnTo>
                    <a:pt x="4449" y="1120"/>
                  </a:lnTo>
                  <a:lnTo>
                    <a:pt x="4769" y="976"/>
                  </a:lnTo>
                  <a:lnTo>
                    <a:pt x="4769" y="976"/>
                  </a:lnTo>
                  <a:lnTo>
                    <a:pt x="5313" y="752"/>
                  </a:lnTo>
                  <a:lnTo>
                    <a:pt x="5857" y="560"/>
                  </a:lnTo>
                  <a:lnTo>
                    <a:pt x="6401" y="400"/>
                  </a:lnTo>
                  <a:lnTo>
                    <a:pt x="6945" y="272"/>
                  </a:lnTo>
                  <a:lnTo>
                    <a:pt x="7473" y="176"/>
                  </a:lnTo>
                  <a:lnTo>
                    <a:pt x="7985" y="96"/>
                  </a:lnTo>
                  <a:lnTo>
                    <a:pt x="8513" y="48"/>
                  </a:lnTo>
                  <a:lnTo>
                    <a:pt x="9025" y="16"/>
                  </a:lnTo>
                  <a:lnTo>
                    <a:pt x="9521" y="0"/>
                  </a:lnTo>
                  <a:lnTo>
                    <a:pt x="10017" y="16"/>
                  </a:lnTo>
                  <a:lnTo>
                    <a:pt x="10513" y="48"/>
                  </a:lnTo>
                  <a:lnTo>
                    <a:pt x="10993" y="96"/>
                  </a:lnTo>
                  <a:lnTo>
                    <a:pt x="11473" y="160"/>
                  </a:lnTo>
                  <a:lnTo>
                    <a:pt x="11953" y="224"/>
                  </a:lnTo>
                  <a:lnTo>
                    <a:pt x="12417" y="320"/>
                  </a:lnTo>
                  <a:lnTo>
                    <a:pt x="12881" y="416"/>
                  </a:lnTo>
                  <a:lnTo>
                    <a:pt x="13777" y="624"/>
                  </a:lnTo>
                  <a:lnTo>
                    <a:pt x="14641" y="848"/>
                  </a:lnTo>
                  <a:lnTo>
                    <a:pt x="16289" y="1312"/>
                  </a:lnTo>
                  <a:lnTo>
                    <a:pt x="17073" y="1536"/>
                  </a:lnTo>
                  <a:lnTo>
                    <a:pt x="17809" y="1712"/>
                  </a:lnTo>
                  <a:lnTo>
                    <a:pt x="18177" y="1776"/>
                  </a:lnTo>
                  <a:lnTo>
                    <a:pt x="18529" y="1840"/>
                  </a:lnTo>
                  <a:lnTo>
                    <a:pt x="18882" y="1872"/>
                  </a:lnTo>
                  <a:lnTo>
                    <a:pt x="19218" y="19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473;p34">
              <a:extLst>
                <a:ext uri="{FF2B5EF4-FFF2-40B4-BE49-F238E27FC236}">
                  <a16:creationId xmlns:a16="http://schemas.microsoft.com/office/drawing/2014/main" id="{D2023774-8348-D8AD-E87A-F993C1383E3A}"/>
                </a:ext>
              </a:extLst>
            </p:cNvPr>
            <p:cNvSpPr/>
            <p:nvPr/>
          </p:nvSpPr>
          <p:spPr>
            <a:xfrm>
              <a:off x="8465472" y="3083244"/>
              <a:ext cx="41321" cy="93930"/>
            </a:xfrm>
            <a:custGeom>
              <a:avLst/>
              <a:gdLst/>
              <a:ahLst/>
              <a:cxnLst/>
              <a:rect l="l" t="t" r="r" b="b"/>
              <a:pathLst>
                <a:path w="5857" h="13314" extrusionOk="0">
                  <a:moveTo>
                    <a:pt x="5856" y="11121"/>
                  </a:moveTo>
                  <a:lnTo>
                    <a:pt x="5856" y="11121"/>
                  </a:lnTo>
                  <a:lnTo>
                    <a:pt x="5856" y="10593"/>
                  </a:lnTo>
                  <a:lnTo>
                    <a:pt x="5824" y="10017"/>
                  </a:lnTo>
                  <a:lnTo>
                    <a:pt x="5776" y="9393"/>
                  </a:lnTo>
                  <a:lnTo>
                    <a:pt x="5680" y="8721"/>
                  </a:lnTo>
                  <a:lnTo>
                    <a:pt x="5568" y="8017"/>
                  </a:lnTo>
                  <a:lnTo>
                    <a:pt x="5440" y="7281"/>
                  </a:lnTo>
                  <a:lnTo>
                    <a:pt x="5264" y="6529"/>
                  </a:lnTo>
                  <a:lnTo>
                    <a:pt x="5072" y="5777"/>
                  </a:lnTo>
                  <a:lnTo>
                    <a:pt x="4864" y="4992"/>
                  </a:lnTo>
                  <a:lnTo>
                    <a:pt x="4624" y="4224"/>
                  </a:lnTo>
                  <a:lnTo>
                    <a:pt x="4368" y="3472"/>
                  </a:lnTo>
                  <a:lnTo>
                    <a:pt x="4080" y="2720"/>
                  </a:lnTo>
                  <a:lnTo>
                    <a:pt x="3776" y="2000"/>
                  </a:lnTo>
                  <a:lnTo>
                    <a:pt x="3456" y="1296"/>
                  </a:lnTo>
                  <a:lnTo>
                    <a:pt x="3120" y="624"/>
                  </a:lnTo>
                  <a:lnTo>
                    <a:pt x="2768" y="0"/>
                  </a:lnTo>
                  <a:lnTo>
                    <a:pt x="2768" y="0"/>
                  </a:lnTo>
                  <a:lnTo>
                    <a:pt x="2576" y="288"/>
                  </a:lnTo>
                  <a:lnTo>
                    <a:pt x="2400" y="608"/>
                  </a:lnTo>
                  <a:lnTo>
                    <a:pt x="2224" y="960"/>
                  </a:lnTo>
                  <a:lnTo>
                    <a:pt x="2048" y="1328"/>
                  </a:lnTo>
                  <a:lnTo>
                    <a:pt x="1888" y="1728"/>
                  </a:lnTo>
                  <a:lnTo>
                    <a:pt x="1728" y="2160"/>
                  </a:lnTo>
                  <a:lnTo>
                    <a:pt x="1584" y="2608"/>
                  </a:lnTo>
                  <a:lnTo>
                    <a:pt x="1440" y="3072"/>
                  </a:lnTo>
                  <a:lnTo>
                    <a:pt x="1296" y="3568"/>
                  </a:lnTo>
                  <a:lnTo>
                    <a:pt x="1168" y="4064"/>
                  </a:lnTo>
                  <a:lnTo>
                    <a:pt x="944" y="5088"/>
                  </a:lnTo>
                  <a:lnTo>
                    <a:pt x="736" y="6145"/>
                  </a:lnTo>
                  <a:lnTo>
                    <a:pt x="544" y="7201"/>
                  </a:lnTo>
                  <a:lnTo>
                    <a:pt x="384" y="8225"/>
                  </a:lnTo>
                  <a:lnTo>
                    <a:pt x="256" y="9233"/>
                  </a:lnTo>
                  <a:lnTo>
                    <a:pt x="160" y="10177"/>
                  </a:lnTo>
                  <a:lnTo>
                    <a:pt x="80" y="11041"/>
                  </a:lnTo>
                  <a:lnTo>
                    <a:pt x="16" y="11809"/>
                  </a:lnTo>
                  <a:lnTo>
                    <a:pt x="0" y="12465"/>
                  </a:lnTo>
                  <a:lnTo>
                    <a:pt x="0" y="12961"/>
                  </a:lnTo>
                  <a:lnTo>
                    <a:pt x="16" y="13313"/>
                  </a:lnTo>
                  <a:lnTo>
                    <a:pt x="16" y="13313"/>
                  </a:lnTo>
                  <a:lnTo>
                    <a:pt x="352" y="12929"/>
                  </a:lnTo>
                  <a:lnTo>
                    <a:pt x="656" y="12545"/>
                  </a:lnTo>
                  <a:lnTo>
                    <a:pt x="928" y="12161"/>
                  </a:lnTo>
                  <a:lnTo>
                    <a:pt x="1200" y="11761"/>
                  </a:lnTo>
                  <a:lnTo>
                    <a:pt x="1440" y="11377"/>
                  </a:lnTo>
                  <a:lnTo>
                    <a:pt x="1664" y="10993"/>
                  </a:lnTo>
                  <a:lnTo>
                    <a:pt x="2080" y="10257"/>
                  </a:lnTo>
                  <a:lnTo>
                    <a:pt x="2784" y="8929"/>
                  </a:lnTo>
                  <a:lnTo>
                    <a:pt x="3088" y="8369"/>
                  </a:lnTo>
                  <a:lnTo>
                    <a:pt x="3248" y="8113"/>
                  </a:lnTo>
                  <a:lnTo>
                    <a:pt x="3408" y="7905"/>
                  </a:lnTo>
                  <a:lnTo>
                    <a:pt x="3408" y="7905"/>
                  </a:lnTo>
                  <a:lnTo>
                    <a:pt x="3472" y="7841"/>
                  </a:lnTo>
                  <a:lnTo>
                    <a:pt x="3536" y="7793"/>
                  </a:lnTo>
                  <a:lnTo>
                    <a:pt x="3616" y="7761"/>
                  </a:lnTo>
                  <a:lnTo>
                    <a:pt x="3696" y="7745"/>
                  </a:lnTo>
                  <a:lnTo>
                    <a:pt x="3776" y="7761"/>
                  </a:lnTo>
                  <a:lnTo>
                    <a:pt x="3856" y="7777"/>
                  </a:lnTo>
                  <a:lnTo>
                    <a:pt x="3952" y="7809"/>
                  </a:lnTo>
                  <a:lnTo>
                    <a:pt x="4048" y="7873"/>
                  </a:lnTo>
                  <a:lnTo>
                    <a:pt x="4240" y="8017"/>
                  </a:lnTo>
                  <a:lnTo>
                    <a:pt x="4448" y="8209"/>
                  </a:lnTo>
                  <a:lnTo>
                    <a:pt x="4656" y="8433"/>
                  </a:lnTo>
                  <a:lnTo>
                    <a:pt x="4848" y="8705"/>
                  </a:lnTo>
                  <a:lnTo>
                    <a:pt x="5040" y="8993"/>
                  </a:lnTo>
                  <a:lnTo>
                    <a:pt x="5232" y="9297"/>
                  </a:lnTo>
                  <a:lnTo>
                    <a:pt x="5392" y="9617"/>
                  </a:lnTo>
                  <a:lnTo>
                    <a:pt x="5552" y="9937"/>
                  </a:lnTo>
                  <a:lnTo>
                    <a:pt x="5664" y="10257"/>
                  </a:lnTo>
                  <a:lnTo>
                    <a:pt x="5760" y="10577"/>
                  </a:lnTo>
                  <a:lnTo>
                    <a:pt x="5824" y="10865"/>
                  </a:lnTo>
                  <a:lnTo>
                    <a:pt x="5856" y="11121"/>
                  </a:lnTo>
                  <a:lnTo>
                    <a:pt x="5856" y="11121"/>
                  </a:lnTo>
                  <a:close/>
                </a:path>
              </a:pathLst>
            </a:custGeom>
            <a:solidFill>
              <a:srgbClr val="E25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474;p34">
              <a:extLst>
                <a:ext uri="{FF2B5EF4-FFF2-40B4-BE49-F238E27FC236}">
                  <a16:creationId xmlns:a16="http://schemas.microsoft.com/office/drawing/2014/main" id="{F3A11B71-2230-7261-4C3A-8D432CCDE6B3}"/>
                </a:ext>
              </a:extLst>
            </p:cNvPr>
            <p:cNvSpPr/>
            <p:nvPr/>
          </p:nvSpPr>
          <p:spPr>
            <a:xfrm>
              <a:off x="8403043" y="2955454"/>
              <a:ext cx="104089" cy="221725"/>
            </a:xfrm>
            <a:custGeom>
              <a:avLst/>
              <a:gdLst/>
              <a:ahLst/>
              <a:cxnLst/>
              <a:rect l="l" t="t" r="r" b="b"/>
              <a:pathLst>
                <a:path w="14754" h="31428" extrusionOk="0">
                  <a:moveTo>
                    <a:pt x="2289" y="1457"/>
                  </a:moveTo>
                  <a:lnTo>
                    <a:pt x="2289" y="1457"/>
                  </a:lnTo>
                  <a:lnTo>
                    <a:pt x="2289" y="2065"/>
                  </a:lnTo>
                  <a:lnTo>
                    <a:pt x="2305" y="2785"/>
                  </a:lnTo>
                  <a:lnTo>
                    <a:pt x="2353" y="4417"/>
                  </a:lnTo>
                  <a:lnTo>
                    <a:pt x="2385" y="5313"/>
                  </a:lnTo>
                  <a:lnTo>
                    <a:pt x="2401" y="6273"/>
                  </a:lnTo>
                  <a:lnTo>
                    <a:pt x="2385" y="7265"/>
                  </a:lnTo>
                  <a:lnTo>
                    <a:pt x="2353" y="8289"/>
                  </a:lnTo>
                  <a:lnTo>
                    <a:pt x="2289" y="9330"/>
                  </a:lnTo>
                  <a:lnTo>
                    <a:pt x="2257" y="9858"/>
                  </a:lnTo>
                  <a:lnTo>
                    <a:pt x="2193" y="10370"/>
                  </a:lnTo>
                  <a:lnTo>
                    <a:pt x="2129" y="10898"/>
                  </a:lnTo>
                  <a:lnTo>
                    <a:pt x="2049" y="11426"/>
                  </a:lnTo>
                  <a:lnTo>
                    <a:pt x="1953" y="11938"/>
                  </a:lnTo>
                  <a:lnTo>
                    <a:pt x="1857" y="12466"/>
                  </a:lnTo>
                  <a:lnTo>
                    <a:pt x="1729" y="12978"/>
                  </a:lnTo>
                  <a:lnTo>
                    <a:pt x="1601" y="13474"/>
                  </a:lnTo>
                  <a:lnTo>
                    <a:pt x="1441" y="13970"/>
                  </a:lnTo>
                  <a:lnTo>
                    <a:pt x="1265" y="14466"/>
                  </a:lnTo>
                  <a:lnTo>
                    <a:pt x="1089" y="14946"/>
                  </a:lnTo>
                  <a:lnTo>
                    <a:pt x="881" y="15410"/>
                  </a:lnTo>
                  <a:lnTo>
                    <a:pt x="641" y="15858"/>
                  </a:lnTo>
                  <a:lnTo>
                    <a:pt x="401" y="16306"/>
                  </a:lnTo>
                  <a:lnTo>
                    <a:pt x="401" y="16306"/>
                  </a:lnTo>
                  <a:lnTo>
                    <a:pt x="305" y="16482"/>
                  </a:lnTo>
                  <a:lnTo>
                    <a:pt x="225" y="16658"/>
                  </a:lnTo>
                  <a:lnTo>
                    <a:pt x="161" y="16834"/>
                  </a:lnTo>
                  <a:lnTo>
                    <a:pt x="96" y="17026"/>
                  </a:lnTo>
                  <a:lnTo>
                    <a:pt x="64" y="17234"/>
                  </a:lnTo>
                  <a:lnTo>
                    <a:pt x="32" y="17426"/>
                  </a:lnTo>
                  <a:lnTo>
                    <a:pt x="0" y="17650"/>
                  </a:lnTo>
                  <a:lnTo>
                    <a:pt x="0" y="17858"/>
                  </a:lnTo>
                  <a:lnTo>
                    <a:pt x="0" y="18082"/>
                  </a:lnTo>
                  <a:lnTo>
                    <a:pt x="0" y="18322"/>
                  </a:lnTo>
                  <a:lnTo>
                    <a:pt x="48" y="18786"/>
                  </a:lnTo>
                  <a:lnTo>
                    <a:pt x="145" y="19282"/>
                  </a:lnTo>
                  <a:lnTo>
                    <a:pt x="273" y="19794"/>
                  </a:lnTo>
                  <a:lnTo>
                    <a:pt x="433" y="20322"/>
                  </a:lnTo>
                  <a:lnTo>
                    <a:pt x="625" y="20866"/>
                  </a:lnTo>
                  <a:lnTo>
                    <a:pt x="849" y="21410"/>
                  </a:lnTo>
                  <a:lnTo>
                    <a:pt x="1105" y="21970"/>
                  </a:lnTo>
                  <a:lnTo>
                    <a:pt x="1377" y="22530"/>
                  </a:lnTo>
                  <a:lnTo>
                    <a:pt x="1681" y="23090"/>
                  </a:lnTo>
                  <a:lnTo>
                    <a:pt x="2001" y="23666"/>
                  </a:lnTo>
                  <a:lnTo>
                    <a:pt x="2337" y="24227"/>
                  </a:lnTo>
                  <a:lnTo>
                    <a:pt x="2705" y="24803"/>
                  </a:lnTo>
                  <a:lnTo>
                    <a:pt x="3073" y="25363"/>
                  </a:lnTo>
                  <a:lnTo>
                    <a:pt x="3473" y="25907"/>
                  </a:lnTo>
                  <a:lnTo>
                    <a:pt x="3873" y="26451"/>
                  </a:lnTo>
                  <a:lnTo>
                    <a:pt x="4289" y="26995"/>
                  </a:lnTo>
                  <a:lnTo>
                    <a:pt x="4705" y="27507"/>
                  </a:lnTo>
                  <a:lnTo>
                    <a:pt x="5137" y="28003"/>
                  </a:lnTo>
                  <a:lnTo>
                    <a:pt x="5553" y="28483"/>
                  </a:lnTo>
                  <a:lnTo>
                    <a:pt x="5985" y="28947"/>
                  </a:lnTo>
                  <a:lnTo>
                    <a:pt x="6417" y="29395"/>
                  </a:lnTo>
                  <a:lnTo>
                    <a:pt x="6849" y="29811"/>
                  </a:lnTo>
                  <a:lnTo>
                    <a:pt x="7265" y="30195"/>
                  </a:lnTo>
                  <a:lnTo>
                    <a:pt x="7681" y="30547"/>
                  </a:lnTo>
                  <a:lnTo>
                    <a:pt x="8081" y="30883"/>
                  </a:lnTo>
                  <a:lnTo>
                    <a:pt x="8481" y="31171"/>
                  </a:lnTo>
                  <a:lnTo>
                    <a:pt x="8865" y="31427"/>
                  </a:lnTo>
                  <a:lnTo>
                    <a:pt x="8865" y="31427"/>
                  </a:lnTo>
                  <a:lnTo>
                    <a:pt x="8897" y="31411"/>
                  </a:lnTo>
                  <a:lnTo>
                    <a:pt x="8929" y="31347"/>
                  </a:lnTo>
                  <a:lnTo>
                    <a:pt x="9009" y="31123"/>
                  </a:lnTo>
                  <a:lnTo>
                    <a:pt x="9137" y="30771"/>
                  </a:lnTo>
                  <a:lnTo>
                    <a:pt x="9265" y="30291"/>
                  </a:lnTo>
                  <a:lnTo>
                    <a:pt x="9601" y="28995"/>
                  </a:lnTo>
                  <a:lnTo>
                    <a:pt x="10017" y="27299"/>
                  </a:lnTo>
                  <a:lnTo>
                    <a:pt x="10465" y="25299"/>
                  </a:lnTo>
                  <a:lnTo>
                    <a:pt x="10977" y="23042"/>
                  </a:lnTo>
                  <a:lnTo>
                    <a:pt x="11489" y="20626"/>
                  </a:lnTo>
                  <a:lnTo>
                    <a:pt x="12033" y="18098"/>
                  </a:lnTo>
                  <a:lnTo>
                    <a:pt x="12561" y="15570"/>
                  </a:lnTo>
                  <a:lnTo>
                    <a:pt x="13057" y="13074"/>
                  </a:lnTo>
                  <a:lnTo>
                    <a:pt x="13521" y="10722"/>
                  </a:lnTo>
                  <a:lnTo>
                    <a:pt x="13937" y="8561"/>
                  </a:lnTo>
                  <a:lnTo>
                    <a:pt x="14273" y="6673"/>
                  </a:lnTo>
                  <a:lnTo>
                    <a:pt x="14545" y="5121"/>
                  </a:lnTo>
                  <a:lnTo>
                    <a:pt x="14641" y="4513"/>
                  </a:lnTo>
                  <a:lnTo>
                    <a:pt x="14705" y="4001"/>
                  </a:lnTo>
                  <a:lnTo>
                    <a:pt x="14737" y="3633"/>
                  </a:lnTo>
                  <a:lnTo>
                    <a:pt x="14753" y="3377"/>
                  </a:lnTo>
                  <a:lnTo>
                    <a:pt x="14753" y="3377"/>
                  </a:lnTo>
                  <a:lnTo>
                    <a:pt x="14737" y="3233"/>
                  </a:lnTo>
                  <a:lnTo>
                    <a:pt x="14705" y="3089"/>
                  </a:lnTo>
                  <a:lnTo>
                    <a:pt x="14657" y="2945"/>
                  </a:lnTo>
                  <a:lnTo>
                    <a:pt x="14593" y="2817"/>
                  </a:lnTo>
                  <a:lnTo>
                    <a:pt x="14513" y="2673"/>
                  </a:lnTo>
                  <a:lnTo>
                    <a:pt x="14417" y="2545"/>
                  </a:lnTo>
                  <a:lnTo>
                    <a:pt x="14305" y="2417"/>
                  </a:lnTo>
                  <a:lnTo>
                    <a:pt x="14193" y="2273"/>
                  </a:lnTo>
                  <a:lnTo>
                    <a:pt x="14049" y="2161"/>
                  </a:lnTo>
                  <a:lnTo>
                    <a:pt x="13905" y="2033"/>
                  </a:lnTo>
                  <a:lnTo>
                    <a:pt x="13569" y="1793"/>
                  </a:lnTo>
                  <a:lnTo>
                    <a:pt x="13201" y="1569"/>
                  </a:lnTo>
                  <a:lnTo>
                    <a:pt x="12785" y="1361"/>
                  </a:lnTo>
                  <a:lnTo>
                    <a:pt x="12337" y="1153"/>
                  </a:lnTo>
                  <a:lnTo>
                    <a:pt x="11873" y="977"/>
                  </a:lnTo>
                  <a:lnTo>
                    <a:pt x="11361" y="801"/>
                  </a:lnTo>
                  <a:lnTo>
                    <a:pt x="10833" y="641"/>
                  </a:lnTo>
                  <a:lnTo>
                    <a:pt x="10289" y="513"/>
                  </a:lnTo>
                  <a:lnTo>
                    <a:pt x="9729" y="385"/>
                  </a:lnTo>
                  <a:lnTo>
                    <a:pt x="9169" y="273"/>
                  </a:lnTo>
                  <a:lnTo>
                    <a:pt x="8593" y="177"/>
                  </a:lnTo>
                  <a:lnTo>
                    <a:pt x="8017" y="113"/>
                  </a:lnTo>
                  <a:lnTo>
                    <a:pt x="7457" y="49"/>
                  </a:lnTo>
                  <a:lnTo>
                    <a:pt x="6897" y="17"/>
                  </a:lnTo>
                  <a:lnTo>
                    <a:pt x="6353" y="1"/>
                  </a:lnTo>
                  <a:lnTo>
                    <a:pt x="5809" y="1"/>
                  </a:lnTo>
                  <a:lnTo>
                    <a:pt x="5297" y="17"/>
                  </a:lnTo>
                  <a:lnTo>
                    <a:pt x="4817" y="65"/>
                  </a:lnTo>
                  <a:lnTo>
                    <a:pt x="4369" y="129"/>
                  </a:lnTo>
                  <a:lnTo>
                    <a:pt x="3937" y="209"/>
                  </a:lnTo>
                  <a:lnTo>
                    <a:pt x="3553" y="321"/>
                  </a:lnTo>
                  <a:lnTo>
                    <a:pt x="3217" y="449"/>
                  </a:lnTo>
                  <a:lnTo>
                    <a:pt x="3057" y="513"/>
                  </a:lnTo>
                  <a:lnTo>
                    <a:pt x="2913" y="593"/>
                  </a:lnTo>
                  <a:lnTo>
                    <a:pt x="2785" y="689"/>
                  </a:lnTo>
                  <a:lnTo>
                    <a:pt x="2673" y="769"/>
                  </a:lnTo>
                  <a:lnTo>
                    <a:pt x="2577" y="881"/>
                  </a:lnTo>
                  <a:lnTo>
                    <a:pt x="2481" y="977"/>
                  </a:lnTo>
                  <a:lnTo>
                    <a:pt x="2417" y="1089"/>
                  </a:lnTo>
                  <a:lnTo>
                    <a:pt x="2353" y="1201"/>
                  </a:lnTo>
                  <a:lnTo>
                    <a:pt x="2305" y="1329"/>
                  </a:lnTo>
                  <a:lnTo>
                    <a:pt x="2289" y="1457"/>
                  </a:lnTo>
                  <a:close/>
                </a:path>
              </a:pathLst>
            </a:custGeom>
            <a:solidFill>
              <a:srgbClr val="E69F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475;p34">
              <a:extLst>
                <a:ext uri="{FF2B5EF4-FFF2-40B4-BE49-F238E27FC236}">
                  <a16:creationId xmlns:a16="http://schemas.microsoft.com/office/drawing/2014/main" id="{053A78CB-DED7-36EC-3554-364BEB131B32}"/>
                </a:ext>
              </a:extLst>
            </p:cNvPr>
            <p:cNvSpPr/>
            <p:nvPr/>
          </p:nvSpPr>
          <p:spPr>
            <a:xfrm>
              <a:off x="8403043" y="2955454"/>
              <a:ext cx="104089" cy="221725"/>
            </a:xfrm>
            <a:custGeom>
              <a:avLst/>
              <a:gdLst/>
              <a:ahLst/>
              <a:cxnLst/>
              <a:rect l="l" t="t" r="r" b="b"/>
              <a:pathLst>
                <a:path w="14754" h="31428" fill="none" extrusionOk="0">
                  <a:moveTo>
                    <a:pt x="2289" y="1457"/>
                  </a:moveTo>
                  <a:lnTo>
                    <a:pt x="2289" y="1457"/>
                  </a:lnTo>
                  <a:lnTo>
                    <a:pt x="2289" y="2065"/>
                  </a:lnTo>
                  <a:lnTo>
                    <a:pt x="2305" y="2785"/>
                  </a:lnTo>
                  <a:lnTo>
                    <a:pt x="2353" y="4417"/>
                  </a:lnTo>
                  <a:lnTo>
                    <a:pt x="2385" y="5313"/>
                  </a:lnTo>
                  <a:lnTo>
                    <a:pt x="2401" y="6273"/>
                  </a:lnTo>
                  <a:lnTo>
                    <a:pt x="2385" y="7265"/>
                  </a:lnTo>
                  <a:lnTo>
                    <a:pt x="2353" y="8289"/>
                  </a:lnTo>
                  <a:lnTo>
                    <a:pt x="2289" y="9330"/>
                  </a:lnTo>
                  <a:lnTo>
                    <a:pt x="2257" y="9858"/>
                  </a:lnTo>
                  <a:lnTo>
                    <a:pt x="2193" y="10370"/>
                  </a:lnTo>
                  <a:lnTo>
                    <a:pt x="2129" y="10898"/>
                  </a:lnTo>
                  <a:lnTo>
                    <a:pt x="2049" y="11426"/>
                  </a:lnTo>
                  <a:lnTo>
                    <a:pt x="1953" y="11938"/>
                  </a:lnTo>
                  <a:lnTo>
                    <a:pt x="1857" y="12466"/>
                  </a:lnTo>
                  <a:lnTo>
                    <a:pt x="1729" y="12978"/>
                  </a:lnTo>
                  <a:lnTo>
                    <a:pt x="1601" y="13474"/>
                  </a:lnTo>
                  <a:lnTo>
                    <a:pt x="1441" y="13970"/>
                  </a:lnTo>
                  <a:lnTo>
                    <a:pt x="1265" y="14466"/>
                  </a:lnTo>
                  <a:lnTo>
                    <a:pt x="1089" y="14946"/>
                  </a:lnTo>
                  <a:lnTo>
                    <a:pt x="881" y="15410"/>
                  </a:lnTo>
                  <a:lnTo>
                    <a:pt x="641" y="15858"/>
                  </a:lnTo>
                  <a:lnTo>
                    <a:pt x="401" y="16306"/>
                  </a:lnTo>
                  <a:lnTo>
                    <a:pt x="401" y="16306"/>
                  </a:lnTo>
                  <a:lnTo>
                    <a:pt x="305" y="16482"/>
                  </a:lnTo>
                  <a:lnTo>
                    <a:pt x="225" y="16658"/>
                  </a:lnTo>
                  <a:lnTo>
                    <a:pt x="161" y="16834"/>
                  </a:lnTo>
                  <a:lnTo>
                    <a:pt x="96" y="17026"/>
                  </a:lnTo>
                  <a:lnTo>
                    <a:pt x="64" y="17234"/>
                  </a:lnTo>
                  <a:lnTo>
                    <a:pt x="32" y="17426"/>
                  </a:lnTo>
                  <a:lnTo>
                    <a:pt x="0" y="17650"/>
                  </a:lnTo>
                  <a:lnTo>
                    <a:pt x="0" y="17858"/>
                  </a:lnTo>
                  <a:lnTo>
                    <a:pt x="0" y="18082"/>
                  </a:lnTo>
                  <a:lnTo>
                    <a:pt x="0" y="18322"/>
                  </a:lnTo>
                  <a:lnTo>
                    <a:pt x="48" y="18786"/>
                  </a:lnTo>
                  <a:lnTo>
                    <a:pt x="145" y="19282"/>
                  </a:lnTo>
                  <a:lnTo>
                    <a:pt x="273" y="19794"/>
                  </a:lnTo>
                  <a:lnTo>
                    <a:pt x="433" y="20322"/>
                  </a:lnTo>
                  <a:lnTo>
                    <a:pt x="625" y="20866"/>
                  </a:lnTo>
                  <a:lnTo>
                    <a:pt x="849" y="21410"/>
                  </a:lnTo>
                  <a:lnTo>
                    <a:pt x="1105" y="21970"/>
                  </a:lnTo>
                  <a:lnTo>
                    <a:pt x="1377" y="22530"/>
                  </a:lnTo>
                  <a:lnTo>
                    <a:pt x="1681" y="23090"/>
                  </a:lnTo>
                  <a:lnTo>
                    <a:pt x="2001" y="23666"/>
                  </a:lnTo>
                  <a:lnTo>
                    <a:pt x="2337" y="24227"/>
                  </a:lnTo>
                  <a:lnTo>
                    <a:pt x="2705" y="24803"/>
                  </a:lnTo>
                  <a:lnTo>
                    <a:pt x="3073" y="25363"/>
                  </a:lnTo>
                  <a:lnTo>
                    <a:pt x="3473" y="25907"/>
                  </a:lnTo>
                  <a:lnTo>
                    <a:pt x="3873" y="26451"/>
                  </a:lnTo>
                  <a:lnTo>
                    <a:pt x="4289" y="26995"/>
                  </a:lnTo>
                  <a:lnTo>
                    <a:pt x="4705" y="27507"/>
                  </a:lnTo>
                  <a:lnTo>
                    <a:pt x="5137" y="28003"/>
                  </a:lnTo>
                  <a:lnTo>
                    <a:pt x="5553" y="28483"/>
                  </a:lnTo>
                  <a:lnTo>
                    <a:pt x="5985" y="28947"/>
                  </a:lnTo>
                  <a:lnTo>
                    <a:pt x="6417" y="29395"/>
                  </a:lnTo>
                  <a:lnTo>
                    <a:pt x="6849" y="29811"/>
                  </a:lnTo>
                  <a:lnTo>
                    <a:pt x="7265" y="30195"/>
                  </a:lnTo>
                  <a:lnTo>
                    <a:pt x="7681" y="30547"/>
                  </a:lnTo>
                  <a:lnTo>
                    <a:pt x="8081" y="30883"/>
                  </a:lnTo>
                  <a:lnTo>
                    <a:pt x="8481" y="31171"/>
                  </a:lnTo>
                  <a:lnTo>
                    <a:pt x="8865" y="31427"/>
                  </a:lnTo>
                  <a:lnTo>
                    <a:pt x="8865" y="31427"/>
                  </a:lnTo>
                  <a:lnTo>
                    <a:pt x="8897" y="31411"/>
                  </a:lnTo>
                  <a:lnTo>
                    <a:pt x="8929" y="31347"/>
                  </a:lnTo>
                  <a:lnTo>
                    <a:pt x="9009" y="31123"/>
                  </a:lnTo>
                  <a:lnTo>
                    <a:pt x="9137" y="30771"/>
                  </a:lnTo>
                  <a:lnTo>
                    <a:pt x="9265" y="30291"/>
                  </a:lnTo>
                  <a:lnTo>
                    <a:pt x="9601" y="28995"/>
                  </a:lnTo>
                  <a:lnTo>
                    <a:pt x="10017" y="27299"/>
                  </a:lnTo>
                  <a:lnTo>
                    <a:pt x="10465" y="25299"/>
                  </a:lnTo>
                  <a:lnTo>
                    <a:pt x="10977" y="23042"/>
                  </a:lnTo>
                  <a:lnTo>
                    <a:pt x="11489" y="20626"/>
                  </a:lnTo>
                  <a:lnTo>
                    <a:pt x="12033" y="18098"/>
                  </a:lnTo>
                  <a:lnTo>
                    <a:pt x="12561" y="15570"/>
                  </a:lnTo>
                  <a:lnTo>
                    <a:pt x="13057" y="13074"/>
                  </a:lnTo>
                  <a:lnTo>
                    <a:pt x="13521" y="10722"/>
                  </a:lnTo>
                  <a:lnTo>
                    <a:pt x="13937" y="8561"/>
                  </a:lnTo>
                  <a:lnTo>
                    <a:pt x="14273" y="6673"/>
                  </a:lnTo>
                  <a:lnTo>
                    <a:pt x="14545" y="5121"/>
                  </a:lnTo>
                  <a:lnTo>
                    <a:pt x="14641" y="4513"/>
                  </a:lnTo>
                  <a:lnTo>
                    <a:pt x="14705" y="4001"/>
                  </a:lnTo>
                  <a:lnTo>
                    <a:pt x="14737" y="3633"/>
                  </a:lnTo>
                  <a:lnTo>
                    <a:pt x="14753" y="3377"/>
                  </a:lnTo>
                  <a:lnTo>
                    <a:pt x="14753" y="3377"/>
                  </a:lnTo>
                  <a:lnTo>
                    <a:pt x="14737" y="3233"/>
                  </a:lnTo>
                  <a:lnTo>
                    <a:pt x="14705" y="3089"/>
                  </a:lnTo>
                  <a:lnTo>
                    <a:pt x="14657" y="2945"/>
                  </a:lnTo>
                  <a:lnTo>
                    <a:pt x="14593" y="2817"/>
                  </a:lnTo>
                  <a:lnTo>
                    <a:pt x="14513" y="2673"/>
                  </a:lnTo>
                  <a:lnTo>
                    <a:pt x="14417" y="2545"/>
                  </a:lnTo>
                  <a:lnTo>
                    <a:pt x="14305" y="2417"/>
                  </a:lnTo>
                  <a:lnTo>
                    <a:pt x="14193" y="2273"/>
                  </a:lnTo>
                  <a:lnTo>
                    <a:pt x="14049" y="2161"/>
                  </a:lnTo>
                  <a:lnTo>
                    <a:pt x="13905" y="2033"/>
                  </a:lnTo>
                  <a:lnTo>
                    <a:pt x="13569" y="1793"/>
                  </a:lnTo>
                  <a:lnTo>
                    <a:pt x="13201" y="1569"/>
                  </a:lnTo>
                  <a:lnTo>
                    <a:pt x="12785" y="1361"/>
                  </a:lnTo>
                  <a:lnTo>
                    <a:pt x="12337" y="1153"/>
                  </a:lnTo>
                  <a:lnTo>
                    <a:pt x="11873" y="977"/>
                  </a:lnTo>
                  <a:lnTo>
                    <a:pt x="11361" y="801"/>
                  </a:lnTo>
                  <a:lnTo>
                    <a:pt x="10833" y="641"/>
                  </a:lnTo>
                  <a:lnTo>
                    <a:pt x="10289" y="513"/>
                  </a:lnTo>
                  <a:lnTo>
                    <a:pt x="9729" y="385"/>
                  </a:lnTo>
                  <a:lnTo>
                    <a:pt x="9169" y="273"/>
                  </a:lnTo>
                  <a:lnTo>
                    <a:pt x="8593" y="177"/>
                  </a:lnTo>
                  <a:lnTo>
                    <a:pt x="8017" y="113"/>
                  </a:lnTo>
                  <a:lnTo>
                    <a:pt x="7457" y="49"/>
                  </a:lnTo>
                  <a:lnTo>
                    <a:pt x="6897" y="17"/>
                  </a:lnTo>
                  <a:lnTo>
                    <a:pt x="6353" y="1"/>
                  </a:lnTo>
                  <a:lnTo>
                    <a:pt x="5809" y="1"/>
                  </a:lnTo>
                  <a:lnTo>
                    <a:pt x="5297" y="17"/>
                  </a:lnTo>
                  <a:lnTo>
                    <a:pt x="4817" y="65"/>
                  </a:lnTo>
                  <a:lnTo>
                    <a:pt x="4369" y="129"/>
                  </a:lnTo>
                  <a:lnTo>
                    <a:pt x="3937" y="209"/>
                  </a:lnTo>
                  <a:lnTo>
                    <a:pt x="3553" y="321"/>
                  </a:lnTo>
                  <a:lnTo>
                    <a:pt x="3217" y="449"/>
                  </a:lnTo>
                  <a:lnTo>
                    <a:pt x="3057" y="513"/>
                  </a:lnTo>
                  <a:lnTo>
                    <a:pt x="2913" y="593"/>
                  </a:lnTo>
                  <a:lnTo>
                    <a:pt x="2785" y="689"/>
                  </a:lnTo>
                  <a:lnTo>
                    <a:pt x="2673" y="769"/>
                  </a:lnTo>
                  <a:lnTo>
                    <a:pt x="2577" y="881"/>
                  </a:lnTo>
                  <a:lnTo>
                    <a:pt x="2481" y="977"/>
                  </a:lnTo>
                  <a:lnTo>
                    <a:pt x="2417" y="1089"/>
                  </a:lnTo>
                  <a:lnTo>
                    <a:pt x="2353" y="1201"/>
                  </a:lnTo>
                  <a:lnTo>
                    <a:pt x="2305" y="1329"/>
                  </a:lnTo>
                  <a:lnTo>
                    <a:pt x="2289" y="14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476;p34">
              <a:extLst>
                <a:ext uri="{FF2B5EF4-FFF2-40B4-BE49-F238E27FC236}">
                  <a16:creationId xmlns:a16="http://schemas.microsoft.com/office/drawing/2014/main" id="{64B6353B-3E12-3ED5-5936-95F63123585D}"/>
                </a:ext>
              </a:extLst>
            </p:cNvPr>
            <p:cNvSpPr/>
            <p:nvPr/>
          </p:nvSpPr>
          <p:spPr>
            <a:xfrm>
              <a:off x="8413428" y="2893033"/>
              <a:ext cx="115716" cy="176671"/>
            </a:xfrm>
            <a:custGeom>
              <a:avLst/>
              <a:gdLst/>
              <a:ahLst/>
              <a:cxnLst/>
              <a:rect l="l" t="t" r="r" b="b"/>
              <a:pathLst>
                <a:path w="16402" h="25042" extrusionOk="0">
                  <a:moveTo>
                    <a:pt x="1025" y="3953"/>
                  </a:moveTo>
                  <a:lnTo>
                    <a:pt x="1025" y="3953"/>
                  </a:lnTo>
                  <a:lnTo>
                    <a:pt x="1201" y="3681"/>
                  </a:lnTo>
                  <a:lnTo>
                    <a:pt x="1377" y="3425"/>
                  </a:lnTo>
                  <a:lnTo>
                    <a:pt x="1569" y="3169"/>
                  </a:lnTo>
                  <a:lnTo>
                    <a:pt x="1761" y="2929"/>
                  </a:lnTo>
                  <a:lnTo>
                    <a:pt x="1953" y="2704"/>
                  </a:lnTo>
                  <a:lnTo>
                    <a:pt x="2145" y="2480"/>
                  </a:lnTo>
                  <a:lnTo>
                    <a:pt x="2353" y="2272"/>
                  </a:lnTo>
                  <a:lnTo>
                    <a:pt x="2577" y="2064"/>
                  </a:lnTo>
                  <a:lnTo>
                    <a:pt x="2785" y="1872"/>
                  </a:lnTo>
                  <a:lnTo>
                    <a:pt x="3009" y="1696"/>
                  </a:lnTo>
                  <a:lnTo>
                    <a:pt x="3233" y="1520"/>
                  </a:lnTo>
                  <a:lnTo>
                    <a:pt x="3457" y="1360"/>
                  </a:lnTo>
                  <a:lnTo>
                    <a:pt x="3697" y="1200"/>
                  </a:lnTo>
                  <a:lnTo>
                    <a:pt x="3921" y="1056"/>
                  </a:lnTo>
                  <a:lnTo>
                    <a:pt x="4161" y="928"/>
                  </a:lnTo>
                  <a:lnTo>
                    <a:pt x="4401" y="800"/>
                  </a:lnTo>
                  <a:lnTo>
                    <a:pt x="4641" y="688"/>
                  </a:lnTo>
                  <a:lnTo>
                    <a:pt x="4897" y="576"/>
                  </a:lnTo>
                  <a:lnTo>
                    <a:pt x="5393" y="384"/>
                  </a:lnTo>
                  <a:lnTo>
                    <a:pt x="5905" y="240"/>
                  </a:lnTo>
                  <a:lnTo>
                    <a:pt x="6417" y="128"/>
                  </a:lnTo>
                  <a:lnTo>
                    <a:pt x="6929" y="48"/>
                  </a:lnTo>
                  <a:lnTo>
                    <a:pt x="7457" y="16"/>
                  </a:lnTo>
                  <a:lnTo>
                    <a:pt x="7985" y="0"/>
                  </a:lnTo>
                  <a:lnTo>
                    <a:pt x="8497" y="32"/>
                  </a:lnTo>
                  <a:lnTo>
                    <a:pt x="9025" y="112"/>
                  </a:lnTo>
                  <a:lnTo>
                    <a:pt x="9537" y="208"/>
                  </a:lnTo>
                  <a:lnTo>
                    <a:pt x="10049" y="352"/>
                  </a:lnTo>
                  <a:lnTo>
                    <a:pt x="10561" y="528"/>
                  </a:lnTo>
                  <a:lnTo>
                    <a:pt x="11057" y="736"/>
                  </a:lnTo>
                  <a:lnTo>
                    <a:pt x="11537" y="976"/>
                  </a:lnTo>
                  <a:lnTo>
                    <a:pt x="12017" y="1248"/>
                  </a:lnTo>
                  <a:lnTo>
                    <a:pt x="12481" y="1568"/>
                  </a:lnTo>
                  <a:lnTo>
                    <a:pt x="12929" y="1904"/>
                  </a:lnTo>
                  <a:lnTo>
                    <a:pt x="13361" y="2288"/>
                  </a:lnTo>
                  <a:lnTo>
                    <a:pt x="13761" y="2704"/>
                  </a:lnTo>
                  <a:lnTo>
                    <a:pt x="14161" y="3153"/>
                  </a:lnTo>
                  <a:lnTo>
                    <a:pt x="14530" y="3633"/>
                  </a:lnTo>
                  <a:lnTo>
                    <a:pt x="14882" y="4145"/>
                  </a:lnTo>
                  <a:lnTo>
                    <a:pt x="15042" y="4401"/>
                  </a:lnTo>
                  <a:lnTo>
                    <a:pt x="15202" y="4673"/>
                  </a:lnTo>
                  <a:lnTo>
                    <a:pt x="15346" y="4961"/>
                  </a:lnTo>
                  <a:lnTo>
                    <a:pt x="15506" y="5249"/>
                  </a:lnTo>
                  <a:lnTo>
                    <a:pt x="15506" y="5249"/>
                  </a:lnTo>
                  <a:lnTo>
                    <a:pt x="15602" y="5473"/>
                  </a:lnTo>
                  <a:lnTo>
                    <a:pt x="15698" y="5713"/>
                  </a:lnTo>
                  <a:lnTo>
                    <a:pt x="15858" y="6209"/>
                  </a:lnTo>
                  <a:lnTo>
                    <a:pt x="16002" y="6753"/>
                  </a:lnTo>
                  <a:lnTo>
                    <a:pt x="16130" y="7313"/>
                  </a:lnTo>
                  <a:lnTo>
                    <a:pt x="16226" y="7921"/>
                  </a:lnTo>
                  <a:lnTo>
                    <a:pt x="16306" y="8561"/>
                  </a:lnTo>
                  <a:lnTo>
                    <a:pt x="16354" y="9217"/>
                  </a:lnTo>
                  <a:lnTo>
                    <a:pt x="16386" y="9889"/>
                  </a:lnTo>
                  <a:lnTo>
                    <a:pt x="16402" y="10593"/>
                  </a:lnTo>
                  <a:lnTo>
                    <a:pt x="16386" y="11313"/>
                  </a:lnTo>
                  <a:lnTo>
                    <a:pt x="16354" y="12033"/>
                  </a:lnTo>
                  <a:lnTo>
                    <a:pt x="16290" y="12785"/>
                  </a:lnTo>
                  <a:lnTo>
                    <a:pt x="16226" y="13521"/>
                  </a:lnTo>
                  <a:lnTo>
                    <a:pt x="16114" y="14273"/>
                  </a:lnTo>
                  <a:lnTo>
                    <a:pt x="16002" y="15025"/>
                  </a:lnTo>
                  <a:lnTo>
                    <a:pt x="15858" y="15777"/>
                  </a:lnTo>
                  <a:lnTo>
                    <a:pt x="15698" y="16513"/>
                  </a:lnTo>
                  <a:lnTo>
                    <a:pt x="15522" y="17233"/>
                  </a:lnTo>
                  <a:lnTo>
                    <a:pt x="15330" y="17954"/>
                  </a:lnTo>
                  <a:lnTo>
                    <a:pt x="15106" y="18658"/>
                  </a:lnTo>
                  <a:lnTo>
                    <a:pt x="14866" y="19346"/>
                  </a:lnTo>
                  <a:lnTo>
                    <a:pt x="14626" y="20002"/>
                  </a:lnTo>
                  <a:lnTo>
                    <a:pt x="14353" y="20642"/>
                  </a:lnTo>
                  <a:lnTo>
                    <a:pt x="14049" y="21250"/>
                  </a:lnTo>
                  <a:lnTo>
                    <a:pt x="13745" y="21826"/>
                  </a:lnTo>
                  <a:lnTo>
                    <a:pt x="13425" y="22354"/>
                  </a:lnTo>
                  <a:lnTo>
                    <a:pt x="13089" y="22866"/>
                  </a:lnTo>
                  <a:lnTo>
                    <a:pt x="12897" y="23090"/>
                  </a:lnTo>
                  <a:lnTo>
                    <a:pt x="12721" y="23314"/>
                  </a:lnTo>
                  <a:lnTo>
                    <a:pt x="12545" y="23538"/>
                  </a:lnTo>
                  <a:lnTo>
                    <a:pt x="12353" y="23730"/>
                  </a:lnTo>
                  <a:lnTo>
                    <a:pt x="12161" y="23922"/>
                  </a:lnTo>
                  <a:lnTo>
                    <a:pt x="11953" y="24098"/>
                  </a:lnTo>
                  <a:lnTo>
                    <a:pt x="11761" y="24258"/>
                  </a:lnTo>
                  <a:lnTo>
                    <a:pt x="11553" y="24418"/>
                  </a:lnTo>
                  <a:lnTo>
                    <a:pt x="11345" y="24546"/>
                  </a:lnTo>
                  <a:lnTo>
                    <a:pt x="11121" y="24674"/>
                  </a:lnTo>
                  <a:lnTo>
                    <a:pt x="11121" y="24674"/>
                  </a:lnTo>
                  <a:lnTo>
                    <a:pt x="10945" y="24770"/>
                  </a:lnTo>
                  <a:lnTo>
                    <a:pt x="10769" y="24834"/>
                  </a:lnTo>
                  <a:lnTo>
                    <a:pt x="10577" y="24898"/>
                  </a:lnTo>
                  <a:lnTo>
                    <a:pt x="10369" y="24962"/>
                  </a:lnTo>
                  <a:lnTo>
                    <a:pt x="10177" y="24994"/>
                  </a:lnTo>
                  <a:lnTo>
                    <a:pt x="9953" y="25026"/>
                  </a:lnTo>
                  <a:lnTo>
                    <a:pt x="9745" y="25042"/>
                  </a:lnTo>
                  <a:lnTo>
                    <a:pt x="9537" y="25042"/>
                  </a:lnTo>
                  <a:lnTo>
                    <a:pt x="9313" y="25042"/>
                  </a:lnTo>
                  <a:lnTo>
                    <a:pt x="9089" y="25026"/>
                  </a:lnTo>
                  <a:lnTo>
                    <a:pt x="8849" y="24994"/>
                  </a:lnTo>
                  <a:lnTo>
                    <a:pt x="8625" y="24962"/>
                  </a:lnTo>
                  <a:lnTo>
                    <a:pt x="8145" y="24866"/>
                  </a:lnTo>
                  <a:lnTo>
                    <a:pt x="7665" y="24722"/>
                  </a:lnTo>
                  <a:lnTo>
                    <a:pt x="7169" y="24546"/>
                  </a:lnTo>
                  <a:lnTo>
                    <a:pt x="6689" y="24338"/>
                  </a:lnTo>
                  <a:lnTo>
                    <a:pt x="6193" y="24082"/>
                  </a:lnTo>
                  <a:lnTo>
                    <a:pt x="5697" y="23810"/>
                  </a:lnTo>
                  <a:lnTo>
                    <a:pt x="5201" y="23506"/>
                  </a:lnTo>
                  <a:lnTo>
                    <a:pt x="4721" y="23186"/>
                  </a:lnTo>
                  <a:lnTo>
                    <a:pt x="4257" y="22818"/>
                  </a:lnTo>
                  <a:lnTo>
                    <a:pt x="3793" y="22450"/>
                  </a:lnTo>
                  <a:lnTo>
                    <a:pt x="3345" y="22034"/>
                  </a:lnTo>
                  <a:lnTo>
                    <a:pt x="2913" y="21618"/>
                  </a:lnTo>
                  <a:lnTo>
                    <a:pt x="2513" y="21186"/>
                  </a:lnTo>
                  <a:lnTo>
                    <a:pt x="2113" y="20722"/>
                  </a:lnTo>
                  <a:lnTo>
                    <a:pt x="1761" y="20258"/>
                  </a:lnTo>
                  <a:lnTo>
                    <a:pt x="1425" y="19778"/>
                  </a:lnTo>
                  <a:lnTo>
                    <a:pt x="1121" y="19282"/>
                  </a:lnTo>
                  <a:lnTo>
                    <a:pt x="849" y="18786"/>
                  </a:lnTo>
                  <a:lnTo>
                    <a:pt x="609" y="18274"/>
                  </a:lnTo>
                  <a:lnTo>
                    <a:pt x="513" y="18018"/>
                  </a:lnTo>
                  <a:lnTo>
                    <a:pt x="417" y="17762"/>
                  </a:lnTo>
                  <a:lnTo>
                    <a:pt x="337" y="17505"/>
                  </a:lnTo>
                  <a:lnTo>
                    <a:pt x="257" y="17233"/>
                  </a:lnTo>
                  <a:lnTo>
                    <a:pt x="193" y="16977"/>
                  </a:lnTo>
                  <a:lnTo>
                    <a:pt x="145" y="16721"/>
                  </a:lnTo>
                  <a:lnTo>
                    <a:pt x="97" y="16465"/>
                  </a:lnTo>
                  <a:lnTo>
                    <a:pt x="65" y="16209"/>
                  </a:lnTo>
                  <a:lnTo>
                    <a:pt x="49" y="15953"/>
                  </a:lnTo>
                  <a:lnTo>
                    <a:pt x="49" y="15681"/>
                  </a:lnTo>
                  <a:lnTo>
                    <a:pt x="65" y="15425"/>
                  </a:lnTo>
                  <a:lnTo>
                    <a:pt x="81" y="15169"/>
                  </a:lnTo>
                  <a:lnTo>
                    <a:pt x="113" y="14929"/>
                  </a:lnTo>
                  <a:lnTo>
                    <a:pt x="161" y="14673"/>
                  </a:lnTo>
                  <a:lnTo>
                    <a:pt x="161" y="14673"/>
                  </a:lnTo>
                  <a:lnTo>
                    <a:pt x="225" y="14353"/>
                  </a:lnTo>
                  <a:lnTo>
                    <a:pt x="273" y="14049"/>
                  </a:lnTo>
                  <a:lnTo>
                    <a:pt x="305" y="13729"/>
                  </a:lnTo>
                  <a:lnTo>
                    <a:pt x="321" y="13393"/>
                  </a:lnTo>
                  <a:lnTo>
                    <a:pt x="337" y="13073"/>
                  </a:lnTo>
                  <a:lnTo>
                    <a:pt x="337" y="12737"/>
                  </a:lnTo>
                  <a:lnTo>
                    <a:pt x="305" y="12081"/>
                  </a:lnTo>
                  <a:lnTo>
                    <a:pt x="257" y="11409"/>
                  </a:lnTo>
                  <a:lnTo>
                    <a:pt x="193" y="10721"/>
                  </a:lnTo>
                  <a:lnTo>
                    <a:pt x="129" y="10033"/>
                  </a:lnTo>
                  <a:lnTo>
                    <a:pt x="65" y="9345"/>
                  </a:lnTo>
                  <a:lnTo>
                    <a:pt x="33" y="8657"/>
                  </a:lnTo>
                  <a:lnTo>
                    <a:pt x="1" y="7969"/>
                  </a:lnTo>
                  <a:lnTo>
                    <a:pt x="17" y="7617"/>
                  </a:lnTo>
                  <a:lnTo>
                    <a:pt x="33" y="7281"/>
                  </a:lnTo>
                  <a:lnTo>
                    <a:pt x="49" y="6945"/>
                  </a:lnTo>
                  <a:lnTo>
                    <a:pt x="97" y="6593"/>
                  </a:lnTo>
                  <a:lnTo>
                    <a:pt x="145" y="6257"/>
                  </a:lnTo>
                  <a:lnTo>
                    <a:pt x="209" y="5921"/>
                  </a:lnTo>
                  <a:lnTo>
                    <a:pt x="305" y="5585"/>
                  </a:lnTo>
                  <a:lnTo>
                    <a:pt x="401" y="5249"/>
                  </a:lnTo>
                  <a:lnTo>
                    <a:pt x="529" y="4929"/>
                  </a:lnTo>
                  <a:lnTo>
                    <a:pt x="673" y="4593"/>
                  </a:lnTo>
                  <a:lnTo>
                    <a:pt x="833" y="4273"/>
                  </a:lnTo>
                  <a:lnTo>
                    <a:pt x="1025" y="3953"/>
                  </a:lnTo>
                  <a:close/>
                </a:path>
              </a:pathLst>
            </a:custGeom>
            <a:solidFill>
              <a:srgbClr val="F9B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477;p34">
              <a:extLst>
                <a:ext uri="{FF2B5EF4-FFF2-40B4-BE49-F238E27FC236}">
                  <a16:creationId xmlns:a16="http://schemas.microsoft.com/office/drawing/2014/main" id="{404C9884-297F-B2CA-424A-6CB861F591FC}"/>
                </a:ext>
              </a:extLst>
            </p:cNvPr>
            <p:cNvSpPr/>
            <p:nvPr/>
          </p:nvSpPr>
          <p:spPr>
            <a:xfrm>
              <a:off x="8413428" y="2893033"/>
              <a:ext cx="115716" cy="176671"/>
            </a:xfrm>
            <a:custGeom>
              <a:avLst/>
              <a:gdLst/>
              <a:ahLst/>
              <a:cxnLst/>
              <a:rect l="l" t="t" r="r" b="b"/>
              <a:pathLst>
                <a:path w="16402" h="25042" fill="none" extrusionOk="0">
                  <a:moveTo>
                    <a:pt x="1025" y="3953"/>
                  </a:moveTo>
                  <a:lnTo>
                    <a:pt x="1025" y="3953"/>
                  </a:lnTo>
                  <a:lnTo>
                    <a:pt x="1201" y="3681"/>
                  </a:lnTo>
                  <a:lnTo>
                    <a:pt x="1377" y="3425"/>
                  </a:lnTo>
                  <a:lnTo>
                    <a:pt x="1569" y="3169"/>
                  </a:lnTo>
                  <a:lnTo>
                    <a:pt x="1761" y="2929"/>
                  </a:lnTo>
                  <a:lnTo>
                    <a:pt x="1953" y="2704"/>
                  </a:lnTo>
                  <a:lnTo>
                    <a:pt x="2145" y="2480"/>
                  </a:lnTo>
                  <a:lnTo>
                    <a:pt x="2353" y="2272"/>
                  </a:lnTo>
                  <a:lnTo>
                    <a:pt x="2577" y="2064"/>
                  </a:lnTo>
                  <a:lnTo>
                    <a:pt x="2785" y="1872"/>
                  </a:lnTo>
                  <a:lnTo>
                    <a:pt x="3009" y="1696"/>
                  </a:lnTo>
                  <a:lnTo>
                    <a:pt x="3233" y="1520"/>
                  </a:lnTo>
                  <a:lnTo>
                    <a:pt x="3457" y="1360"/>
                  </a:lnTo>
                  <a:lnTo>
                    <a:pt x="3697" y="1200"/>
                  </a:lnTo>
                  <a:lnTo>
                    <a:pt x="3921" y="1056"/>
                  </a:lnTo>
                  <a:lnTo>
                    <a:pt x="4161" y="928"/>
                  </a:lnTo>
                  <a:lnTo>
                    <a:pt x="4401" y="800"/>
                  </a:lnTo>
                  <a:lnTo>
                    <a:pt x="4641" y="688"/>
                  </a:lnTo>
                  <a:lnTo>
                    <a:pt x="4897" y="576"/>
                  </a:lnTo>
                  <a:lnTo>
                    <a:pt x="5393" y="384"/>
                  </a:lnTo>
                  <a:lnTo>
                    <a:pt x="5905" y="240"/>
                  </a:lnTo>
                  <a:lnTo>
                    <a:pt x="6417" y="128"/>
                  </a:lnTo>
                  <a:lnTo>
                    <a:pt x="6929" y="48"/>
                  </a:lnTo>
                  <a:lnTo>
                    <a:pt x="7457" y="16"/>
                  </a:lnTo>
                  <a:lnTo>
                    <a:pt x="7985" y="0"/>
                  </a:lnTo>
                  <a:lnTo>
                    <a:pt x="8497" y="32"/>
                  </a:lnTo>
                  <a:lnTo>
                    <a:pt x="9025" y="112"/>
                  </a:lnTo>
                  <a:lnTo>
                    <a:pt x="9537" y="208"/>
                  </a:lnTo>
                  <a:lnTo>
                    <a:pt x="10049" y="352"/>
                  </a:lnTo>
                  <a:lnTo>
                    <a:pt x="10561" y="528"/>
                  </a:lnTo>
                  <a:lnTo>
                    <a:pt x="11057" y="736"/>
                  </a:lnTo>
                  <a:lnTo>
                    <a:pt x="11537" y="976"/>
                  </a:lnTo>
                  <a:lnTo>
                    <a:pt x="12017" y="1248"/>
                  </a:lnTo>
                  <a:lnTo>
                    <a:pt x="12481" y="1568"/>
                  </a:lnTo>
                  <a:lnTo>
                    <a:pt x="12929" y="1904"/>
                  </a:lnTo>
                  <a:lnTo>
                    <a:pt x="13361" y="2288"/>
                  </a:lnTo>
                  <a:lnTo>
                    <a:pt x="13761" y="2704"/>
                  </a:lnTo>
                  <a:lnTo>
                    <a:pt x="14161" y="3153"/>
                  </a:lnTo>
                  <a:lnTo>
                    <a:pt x="14530" y="3633"/>
                  </a:lnTo>
                  <a:lnTo>
                    <a:pt x="14882" y="4145"/>
                  </a:lnTo>
                  <a:lnTo>
                    <a:pt x="15042" y="4401"/>
                  </a:lnTo>
                  <a:lnTo>
                    <a:pt x="15202" y="4673"/>
                  </a:lnTo>
                  <a:lnTo>
                    <a:pt x="15346" y="4961"/>
                  </a:lnTo>
                  <a:lnTo>
                    <a:pt x="15506" y="5249"/>
                  </a:lnTo>
                  <a:lnTo>
                    <a:pt x="15506" y="5249"/>
                  </a:lnTo>
                  <a:lnTo>
                    <a:pt x="15602" y="5473"/>
                  </a:lnTo>
                  <a:lnTo>
                    <a:pt x="15698" y="5713"/>
                  </a:lnTo>
                  <a:lnTo>
                    <a:pt x="15858" y="6209"/>
                  </a:lnTo>
                  <a:lnTo>
                    <a:pt x="16002" y="6753"/>
                  </a:lnTo>
                  <a:lnTo>
                    <a:pt x="16130" y="7313"/>
                  </a:lnTo>
                  <a:lnTo>
                    <a:pt x="16226" y="7921"/>
                  </a:lnTo>
                  <a:lnTo>
                    <a:pt x="16306" y="8561"/>
                  </a:lnTo>
                  <a:lnTo>
                    <a:pt x="16354" y="9217"/>
                  </a:lnTo>
                  <a:lnTo>
                    <a:pt x="16386" y="9889"/>
                  </a:lnTo>
                  <a:lnTo>
                    <a:pt x="16402" y="10593"/>
                  </a:lnTo>
                  <a:lnTo>
                    <a:pt x="16386" y="11313"/>
                  </a:lnTo>
                  <a:lnTo>
                    <a:pt x="16354" y="12033"/>
                  </a:lnTo>
                  <a:lnTo>
                    <a:pt x="16290" y="12785"/>
                  </a:lnTo>
                  <a:lnTo>
                    <a:pt x="16226" y="13521"/>
                  </a:lnTo>
                  <a:lnTo>
                    <a:pt x="16114" y="14273"/>
                  </a:lnTo>
                  <a:lnTo>
                    <a:pt x="16002" y="15025"/>
                  </a:lnTo>
                  <a:lnTo>
                    <a:pt x="15858" y="15777"/>
                  </a:lnTo>
                  <a:lnTo>
                    <a:pt x="15698" y="16513"/>
                  </a:lnTo>
                  <a:lnTo>
                    <a:pt x="15522" y="17233"/>
                  </a:lnTo>
                  <a:lnTo>
                    <a:pt x="15330" y="17954"/>
                  </a:lnTo>
                  <a:lnTo>
                    <a:pt x="15106" y="18658"/>
                  </a:lnTo>
                  <a:lnTo>
                    <a:pt x="14866" y="19346"/>
                  </a:lnTo>
                  <a:lnTo>
                    <a:pt x="14626" y="20002"/>
                  </a:lnTo>
                  <a:lnTo>
                    <a:pt x="14353" y="20642"/>
                  </a:lnTo>
                  <a:lnTo>
                    <a:pt x="14049" y="21250"/>
                  </a:lnTo>
                  <a:lnTo>
                    <a:pt x="13745" y="21826"/>
                  </a:lnTo>
                  <a:lnTo>
                    <a:pt x="13425" y="22354"/>
                  </a:lnTo>
                  <a:lnTo>
                    <a:pt x="13089" y="22866"/>
                  </a:lnTo>
                  <a:lnTo>
                    <a:pt x="12897" y="23090"/>
                  </a:lnTo>
                  <a:lnTo>
                    <a:pt x="12721" y="23314"/>
                  </a:lnTo>
                  <a:lnTo>
                    <a:pt x="12545" y="23538"/>
                  </a:lnTo>
                  <a:lnTo>
                    <a:pt x="12353" y="23730"/>
                  </a:lnTo>
                  <a:lnTo>
                    <a:pt x="12161" y="23922"/>
                  </a:lnTo>
                  <a:lnTo>
                    <a:pt x="11953" y="24098"/>
                  </a:lnTo>
                  <a:lnTo>
                    <a:pt x="11761" y="24258"/>
                  </a:lnTo>
                  <a:lnTo>
                    <a:pt x="11553" y="24418"/>
                  </a:lnTo>
                  <a:lnTo>
                    <a:pt x="11345" y="24546"/>
                  </a:lnTo>
                  <a:lnTo>
                    <a:pt x="11121" y="24674"/>
                  </a:lnTo>
                  <a:lnTo>
                    <a:pt x="11121" y="24674"/>
                  </a:lnTo>
                  <a:lnTo>
                    <a:pt x="10945" y="24770"/>
                  </a:lnTo>
                  <a:lnTo>
                    <a:pt x="10769" y="24834"/>
                  </a:lnTo>
                  <a:lnTo>
                    <a:pt x="10577" y="24898"/>
                  </a:lnTo>
                  <a:lnTo>
                    <a:pt x="10369" y="24962"/>
                  </a:lnTo>
                  <a:lnTo>
                    <a:pt x="10177" y="24994"/>
                  </a:lnTo>
                  <a:lnTo>
                    <a:pt x="9953" y="25026"/>
                  </a:lnTo>
                  <a:lnTo>
                    <a:pt x="9745" y="25042"/>
                  </a:lnTo>
                  <a:lnTo>
                    <a:pt x="9537" y="25042"/>
                  </a:lnTo>
                  <a:lnTo>
                    <a:pt x="9313" y="25042"/>
                  </a:lnTo>
                  <a:lnTo>
                    <a:pt x="9089" y="25026"/>
                  </a:lnTo>
                  <a:lnTo>
                    <a:pt x="8849" y="24994"/>
                  </a:lnTo>
                  <a:lnTo>
                    <a:pt x="8625" y="24962"/>
                  </a:lnTo>
                  <a:lnTo>
                    <a:pt x="8145" y="24866"/>
                  </a:lnTo>
                  <a:lnTo>
                    <a:pt x="7665" y="24722"/>
                  </a:lnTo>
                  <a:lnTo>
                    <a:pt x="7169" y="24546"/>
                  </a:lnTo>
                  <a:lnTo>
                    <a:pt x="6689" y="24338"/>
                  </a:lnTo>
                  <a:lnTo>
                    <a:pt x="6193" y="24082"/>
                  </a:lnTo>
                  <a:lnTo>
                    <a:pt x="5697" y="23810"/>
                  </a:lnTo>
                  <a:lnTo>
                    <a:pt x="5201" y="23506"/>
                  </a:lnTo>
                  <a:lnTo>
                    <a:pt x="4721" y="23186"/>
                  </a:lnTo>
                  <a:lnTo>
                    <a:pt x="4257" y="22818"/>
                  </a:lnTo>
                  <a:lnTo>
                    <a:pt x="3793" y="22450"/>
                  </a:lnTo>
                  <a:lnTo>
                    <a:pt x="3345" y="22034"/>
                  </a:lnTo>
                  <a:lnTo>
                    <a:pt x="2913" y="21618"/>
                  </a:lnTo>
                  <a:lnTo>
                    <a:pt x="2513" y="21186"/>
                  </a:lnTo>
                  <a:lnTo>
                    <a:pt x="2113" y="20722"/>
                  </a:lnTo>
                  <a:lnTo>
                    <a:pt x="1761" y="20258"/>
                  </a:lnTo>
                  <a:lnTo>
                    <a:pt x="1425" y="19778"/>
                  </a:lnTo>
                  <a:lnTo>
                    <a:pt x="1121" y="19282"/>
                  </a:lnTo>
                  <a:lnTo>
                    <a:pt x="849" y="18786"/>
                  </a:lnTo>
                  <a:lnTo>
                    <a:pt x="609" y="18274"/>
                  </a:lnTo>
                  <a:lnTo>
                    <a:pt x="513" y="18018"/>
                  </a:lnTo>
                  <a:lnTo>
                    <a:pt x="417" y="17762"/>
                  </a:lnTo>
                  <a:lnTo>
                    <a:pt x="337" y="17505"/>
                  </a:lnTo>
                  <a:lnTo>
                    <a:pt x="257" y="17233"/>
                  </a:lnTo>
                  <a:lnTo>
                    <a:pt x="193" y="16977"/>
                  </a:lnTo>
                  <a:lnTo>
                    <a:pt x="145" y="16721"/>
                  </a:lnTo>
                  <a:lnTo>
                    <a:pt x="97" y="16465"/>
                  </a:lnTo>
                  <a:lnTo>
                    <a:pt x="65" y="16209"/>
                  </a:lnTo>
                  <a:lnTo>
                    <a:pt x="49" y="15953"/>
                  </a:lnTo>
                  <a:lnTo>
                    <a:pt x="49" y="15681"/>
                  </a:lnTo>
                  <a:lnTo>
                    <a:pt x="65" y="15425"/>
                  </a:lnTo>
                  <a:lnTo>
                    <a:pt x="81" y="15169"/>
                  </a:lnTo>
                  <a:lnTo>
                    <a:pt x="113" y="14929"/>
                  </a:lnTo>
                  <a:lnTo>
                    <a:pt x="161" y="14673"/>
                  </a:lnTo>
                  <a:lnTo>
                    <a:pt x="161" y="14673"/>
                  </a:lnTo>
                  <a:lnTo>
                    <a:pt x="225" y="14353"/>
                  </a:lnTo>
                  <a:lnTo>
                    <a:pt x="273" y="14049"/>
                  </a:lnTo>
                  <a:lnTo>
                    <a:pt x="305" y="13729"/>
                  </a:lnTo>
                  <a:lnTo>
                    <a:pt x="321" y="13393"/>
                  </a:lnTo>
                  <a:lnTo>
                    <a:pt x="337" y="13073"/>
                  </a:lnTo>
                  <a:lnTo>
                    <a:pt x="337" y="12737"/>
                  </a:lnTo>
                  <a:lnTo>
                    <a:pt x="305" y="12081"/>
                  </a:lnTo>
                  <a:lnTo>
                    <a:pt x="257" y="11409"/>
                  </a:lnTo>
                  <a:lnTo>
                    <a:pt x="193" y="10721"/>
                  </a:lnTo>
                  <a:lnTo>
                    <a:pt x="129" y="10033"/>
                  </a:lnTo>
                  <a:lnTo>
                    <a:pt x="65" y="9345"/>
                  </a:lnTo>
                  <a:lnTo>
                    <a:pt x="33" y="8657"/>
                  </a:lnTo>
                  <a:lnTo>
                    <a:pt x="1" y="7969"/>
                  </a:lnTo>
                  <a:lnTo>
                    <a:pt x="17" y="7617"/>
                  </a:lnTo>
                  <a:lnTo>
                    <a:pt x="33" y="7281"/>
                  </a:lnTo>
                  <a:lnTo>
                    <a:pt x="49" y="6945"/>
                  </a:lnTo>
                  <a:lnTo>
                    <a:pt x="97" y="6593"/>
                  </a:lnTo>
                  <a:lnTo>
                    <a:pt x="145" y="6257"/>
                  </a:lnTo>
                  <a:lnTo>
                    <a:pt x="209" y="5921"/>
                  </a:lnTo>
                  <a:lnTo>
                    <a:pt x="305" y="5585"/>
                  </a:lnTo>
                  <a:lnTo>
                    <a:pt x="401" y="5249"/>
                  </a:lnTo>
                  <a:lnTo>
                    <a:pt x="529" y="4929"/>
                  </a:lnTo>
                  <a:lnTo>
                    <a:pt x="673" y="4593"/>
                  </a:lnTo>
                  <a:lnTo>
                    <a:pt x="833" y="4273"/>
                  </a:lnTo>
                  <a:lnTo>
                    <a:pt x="1025" y="39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478;p34">
              <a:extLst>
                <a:ext uri="{FF2B5EF4-FFF2-40B4-BE49-F238E27FC236}">
                  <a16:creationId xmlns:a16="http://schemas.microsoft.com/office/drawing/2014/main" id="{F912BFA6-E98F-5D3D-2BC4-5F8BFD1C0D7B}"/>
                </a:ext>
              </a:extLst>
            </p:cNvPr>
            <p:cNvSpPr/>
            <p:nvPr/>
          </p:nvSpPr>
          <p:spPr>
            <a:xfrm>
              <a:off x="8411509" y="2889985"/>
              <a:ext cx="124069" cy="58930"/>
            </a:xfrm>
            <a:custGeom>
              <a:avLst/>
              <a:gdLst/>
              <a:ahLst/>
              <a:cxnLst/>
              <a:rect l="l" t="t" r="r" b="b"/>
              <a:pathLst>
                <a:path w="17586" h="8353" extrusionOk="0">
                  <a:moveTo>
                    <a:pt x="17586" y="2080"/>
                  </a:moveTo>
                  <a:lnTo>
                    <a:pt x="17586" y="2080"/>
                  </a:lnTo>
                  <a:lnTo>
                    <a:pt x="17506" y="2304"/>
                  </a:lnTo>
                  <a:lnTo>
                    <a:pt x="17426" y="2512"/>
                  </a:lnTo>
                  <a:lnTo>
                    <a:pt x="17330" y="2736"/>
                  </a:lnTo>
                  <a:lnTo>
                    <a:pt x="17218" y="2944"/>
                  </a:lnTo>
                  <a:lnTo>
                    <a:pt x="17090" y="3136"/>
                  </a:lnTo>
                  <a:lnTo>
                    <a:pt x="16962" y="3345"/>
                  </a:lnTo>
                  <a:lnTo>
                    <a:pt x="16818" y="3553"/>
                  </a:lnTo>
                  <a:lnTo>
                    <a:pt x="16674" y="3745"/>
                  </a:lnTo>
                  <a:lnTo>
                    <a:pt x="16338" y="4129"/>
                  </a:lnTo>
                  <a:lnTo>
                    <a:pt x="15970" y="4497"/>
                  </a:lnTo>
                  <a:lnTo>
                    <a:pt x="15554" y="4849"/>
                  </a:lnTo>
                  <a:lnTo>
                    <a:pt x="15122" y="5201"/>
                  </a:lnTo>
                  <a:lnTo>
                    <a:pt x="14641" y="5521"/>
                  </a:lnTo>
                  <a:lnTo>
                    <a:pt x="14145" y="5841"/>
                  </a:lnTo>
                  <a:lnTo>
                    <a:pt x="13617" y="6129"/>
                  </a:lnTo>
                  <a:lnTo>
                    <a:pt x="13073" y="6417"/>
                  </a:lnTo>
                  <a:lnTo>
                    <a:pt x="12513" y="6673"/>
                  </a:lnTo>
                  <a:lnTo>
                    <a:pt x="11921" y="6929"/>
                  </a:lnTo>
                  <a:lnTo>
                    <a:pt x="11329" y="7153"/>
                  </a:lnTo>
                  <a:lnTo>
                    <a:pt x="10721" y="7361"/>
                  </a:lnTo>
                  <a:lnTo>
                    <a:pt x="10097" y="7553"/>
                  </a:lnTo>
                  <a:lnTo>
                    <a:pt x="9473" y="7729"/>
                  </a:lnTo>
                  <a:lnTo>
                    <a:pt x="8833" y="7873"/>
                  </a:lnTo>
                  <a:lnTo>
                    <a:pt x="8193" y="8017"/>
                  </a:lnTo>
                  <a:lnTo>
                    <a:pt x="7569" y="8129"/>
                  </a:lnTo>
                  <a:lnTo>
                    <a:pt x="6929" y="8209"/>
                  </a:lnTo>
                  <a:lnTo>
                    <a:pt x="6305" y="8289"/>
                  </a:lnTo>
                  <a:lnTo>
                    <a:pt x="5681" y="8337"/>
                  </a:lnTo>
                  <a:lnTo>
                    <a:pt x="5073" y="8353"/>
                  </a:lnTo>
                  <a:lnTo>
                    <a:pt x="4481" y="8353"/>
                  </a:lnTo>
                  <a:lnTo>
                    <a:pt x="3905" y="8337"/>
                  </a:lnTo>
                  <a:lnTo>
                    <a:pt x="3329" y="8289"/>
                  </a:lnTo>
                  <a:lnTo>
                    <a:pt x="2785" y="8225"/>
                  </a:lnTo>
                  <a:lnTo>
                    <a:pt x="2273" y="8129"/>
                  </a:lnTo>
                  <a:lnTo>
                    <a:pt x="1777" y="8001"/>
                  </a:lnTo>
                  <a:lnTo>
                    <a:pt x="1313" y="7857"/>
                  </a:lnTo>
                  <a:lnTo>
                    <a:pt x="1313" y="7857"/>
                  </a:lnTo>
                  <a:lnTo>
                    <a:pt x="1089" y="7761"/>
                  </a:lnTo>
                  <a:lnTo>
                    <a:pt x="897" y="7665"/>
                  </a:lnTo>
                  <a:lnTo>
                    <a:pt x="721" y="7553"/>
                  </a:lnTo>
                  <a:lnTo>
                    <a:pt x="561" y="7425"/>
                  </a:lnTo>
                  <a:lnTo>
                    <a:pt x="433" y="7297"/>
                  </a:lnTo>
                  <a:lnTo>
                    <a:pt x="321" y="7153"/>
                  </a:lnTo>
                  <a:lnTo>
                    <a:pt x="209" y="7009"/>
                  </a:lnTo>
                  <a:lnTo>
                    <a:pt x="129" y="6849"/>
                  </a:lnTo>
                  <a:lnTo>
                    <a:pt x="81" y="6673"/>
                  </a:lnTo>
                  <a:lnTo>
                    <a:pt x="33" y="6497"/>
                  </a:lnTo>
                  <a:lnTo>
                    <a:pt x="17" y="6321"/>
                  </a:lnTo>
                  <a:lnTo>
                    <a:pt x="1" y="6129"/>
                  </a:lnTo>
                  <a:lnTo>
                    <a:pt x="17" y="5937"/>
                  </a:lnTo>
                  <a:lnTo>
                    <a:pt x="49" y="5729"/>
                  </a:lnTo>
                  <a:lnTo>
                    <a:pt x="81" y="5521"/>
                  </a:lnTo>
                  <a:lnTo>
                    <a:pt x="145" y="5313"/>
                  </a:lnTo>
                  <a:lnTo>
                    <a:pt x="225" y="5105"/>
                  </a:lnTo>
                  <a:lnTo>
                    <a:pt x="321" y="4881"/>
                  </a:lnTo>
                  <a:lnTo>
                    <a:pt x="433" y="4673"/>
                  </a:lnTo>
                  <a:lnTo>
                    <a:pt x="561" y="4449"/>
                  </a:lnTo>
                  <a:lnTo>
                    <a:pt x="705" y="4225"/>
                  </a:lnTo>
                  <a:lnTo>
                    <a:pt x="849" y="4001"/>
                  </a:lnTo>
                  <a:lnTo>
                    <a:pt x="1025" y="3777"/>
                  </a:lnTo>
                  <a:lnTo>
                    <a:pt x="1217" y="3569"/>
                  </a:lnTo>
                  <a:lnTo>
                    <a:pt x="1409" y="3345"/>
                  </a:lnTo>
                  <a:lnTo>
                    <a:pt x="1617" y="3120"/>
                  </a:lnTo>
                  <a:lnTo>
                    <a:pt x="1857" y="2912"/>
                  </a:lnTo>
                  <a:lnTo>
                    <a:pt x="2097" y="2704"/>
                  </a:lnTo>
                  <a:lnTo>
                    <a:pt x="2353" y="2496"/>
                  </a:lnTo>
                  <a:lnTo>
                    <a:pt x="2609" y="2288"/>
                  </a:lnTo>
                  <a:lnTo>
                    <a:pt x="2897" y="2080"/>
                  </a:lnTo>
                  <a:lnTo>
                    <a:pt x="3185" y="1888"/>
                  </a:lnTo>
                  <a:lnTo>
                    <a:pt x="3489" y="1712"/>
                  </a:lnTo>
                  <a:lnTo>
                    <a:pt x="3809" y="1520"/>
                  </a:lnTo>
                  <a:lnTo>
                    <a:pt x="4145" y="1344"/>
                  </a:lnTo>
                  <a:lnTo>
                    <a:pt x="4481" y="1184"/>
                  </a:lnTo>
                  <a:lnTo>
                    <a:pt x="4833" y="1024"/>
                  </a:lnTo>
                  <a:lnTo>
                    <a:pt x="5185" y="880"/>
                  </a:lnTo>
                  <a:lnTo>
                    <a:pt x="5569" y="736"/>
                  </a:lnTo>
                  <a:lnTo>
                    <a:pt x="5953" y="608"/>
                  </a:lnTo>
                  <a:lnTo>
                    <a:pt x="6337" y="496"/>
                  </a:lnTo>
                  <a:lnTo>
                    <a:pt x="6737" y="384"/>
                  </a:lnTo>
                  <a:lnTo>
                    <a:pt x="7153" y="288"/>
                  </a:lnTo>
                  <a:lnTo>
                    <a:pt x="7585" y="208"/>
                  </a:lnTo>
                  <a:lnTo>
                    <a:pt x="8017" y="128"/>
                  </a:lnTo>
                  <a:lnTo>
                    <a:pt x="8449" y="80"/>
                  </a:lnTo>
                  <a:lnTo>
                    <a:pt x="8897" y="32"/>
                  </a:lnTo>
                  <a:lnTo>
                    <a:pt x="9361" y="16"/>
                  </a:lnTo>
                  <a:lnTo>
                    <a:pt x="9825" y="0"/>
                  </a:lnTo>
                  <a:lnTo>
                    <a:pt x="10289" y="0"/>
                  </a:lnTo>
                  <a:lnTo>
                    <a:pt x="10769" y="32"/>
                  </a:lnTo>
                  <a:lnTo>
                    <a:pt x="11265" y="64"/>
                  </a:lnTo>
                  <a:lnTo>
                    <a:pt x="11761" y="128"/>
                  </a:lnTo>
                  <a:lnTo>
                    <a:pt x="12257" y="192"/>
                  </a:lnTo>
                  <a:lnTo>
                    <a:pt x="12769" y="288"/>
                  </a:lnTo>
                  <a:lnTo>
                    <a:pt x="13281" y="400"/>
                  </a:lnTo>
                  <a:lnTo>
                    <a:pt x="13793" y="544"/>
                  </a:lnTo>
                  <a:lnTo>
                    <a:pt x="14321" y="688"/>
                  </a:lnTo>
                  <a:lnTo>
                    <a:pt x="14850" y="864"/>
                  </a:lnTo>
                  <a:lnTo>
                    <a:pt x="15394" y="1072"/>
                  </a:lnTo>
                  <a:lnTo>
                    <a:pt x="15938" y="1280"/>
                  </a:lnTo>
                  <a:lnTo>
                    <a:pt x="16482" y="1536"/>
                  </a:lnTo>
                  <a:lnTo>
                    <a:pt x="17026" y="1792"/>
                  </a:lnTo>
                  <a:lnTo>
                    <a:pt x="17586" y="2080"/>
                  </a:lnTo>
                  <a:lnTo>
                    <a:pt x="17586" y="2080"/>
                  </a:lnTo>
                  <a:close/>
                </a:path>
              </a:pathLst>
            </a:custGeom>
            <a:solidFill>
              <a:srgbClr val="2230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479;p34">
              <a:extLst>
                <a:ext uri="{FF2B5EF4-FFF2-40B4-BE49-F238E27FC236}">
                  <a16:creationId xmlns:a16="http://schemas.microsoft.com/office/drawing/2014/main" id="{104C79ED-CC53-6A1F-2C46-E67F0283142F}"/>
                </a:ext>
              </a:extLst>
            </p:cNvPr>
            <p:cNvSpPr/>
            <p:nvPr/>
          </p:nvSpPr>
          <p:spPr>
            <a:xfrm>
              <a:off x="8402705" y="2904772"/>
              <a:ext cx="45498" cy="79707"/>
            </a:xfrm>
            <a:custGeom>
              <a:avLst/>
              <a:gdLst/>
              <a:ahLst/>
              <a:cxnLst/>
              <a:rect l="l" t="t" r="r" b="b"/>
              <a:pathLst>
                <a:path w="6449" h="11298" extrusionOk="0">
                  <a:moveTo>
                    <a:pt x="6449" y="2641"/>
                  </a:moveTo>
                  <a:lnTo>
                    <a:pt x="6449" y="2641"/>
                  </a:lnTo>
                  <a:lnTo>
                    <a:pt x="6177" y="2993"/>
                  </a:lnTo>
                  <a:lnTo>
                    <a:pt x="5937" y="3345"/>
                  </a:lnTo>
                  <a:lnTo>
                    <a:pt x="5713" y="3713"/>
                  </a:lnTo>
                  <a:lnTo>
                    <a:pt x="5505" y="4097"/>
                  </a:lnTo>
                  <a:lnTo>
                    <a:pt x="5329" y="4481"/>
                  </a:lnTo>
                  <a:lnTo>
                    <a:pt x="5153" y="4865"/>
                  </a:lnTo>
                  <a:lnTo>
                    <a:pt x="4993" y="5265"/>
                  </a:lnTo>
                  <a:lnTo>
                    <a:pt x="4849" y="5665"/>
                  </a:lnTo>
                  <a:lnTo>
                    <a:pt x="4609" y="6449"/>
                  </a:lnTo>
                  <a:lnTo>
                    <a:pt x="4385" y="7217"/>
                  </a:lnTo>
                  <a:lnTo>
                    <a:pt x="4001" y="8657"/>
                  </a:lnTo>
                  <a:lnTo>
                    <a:pt x="3809" y="9297"/>
                  </a:lnTo>
                  <a:lnTo>
                    <a:pt x="3697" y="9601"/>
                  </a:lnTo>
                  <a:lnTo>
                    <a:pt x="3601" y="9889"/>
                  </a:lnTo>
                  <a:lnTo>
                    <a:pt x="3473" y="10145"/>
                  </a:lnTo>
                  <a:lnTo>
                    <a:pt x="3361" y="10385"/>
                  </a:lnTo>
                  <a:lnTo>
                    <a:pt x="3217" y="10593"/>
                  </a:lnTo>
                  <a:lnTo>
                    <a:pt x="3073" y="10785"/>
                  </a:lnTo>
                  <a:lnTo>
                    <a:pt x="2913" y="10945"/>
                  </a:lnTo>
                  <a:lnTo>
                    <a:pt x="2737" y="11073"/>
                  </a:lnTo>
                  <a:lnTo>
                    <a:pt x="2545" y="11185"/>
                  </a:lnTo>
                  <a:lnTo>
                    <a:pt x="2321" y="11249"/>
                  </a:lnTo>
                  <a:lnTo>
                    <a:pt x="2097" y="11281"/>
                  </a:lnTo>
                  <a:lnTo>
                    <a:pt x="1841" y="11297"/>
                  </a:lnTo>
                  <a:lnTo>
                    <a:pt x="1569" y="11249"/>
                  </a:lnTo>
                  <a:lnTo>
                    <a:pt x="1265" y="11185"/>
                  </a:lnTo>
                  <a:lnTo>
                    <a:pt x="1265" y="11185"/>
                  </a:lnTo>
                  <a:lnTo>
                    <a:pt x="1105" y="11121"/>
                  </a:lnTo>
                  <a:lnTo>
                    <a:pt x="977" y="11041"/>
                  </a:lnTo>
                  <a:lnTo>
                    <a:pt x="833" y="10945"/>
                  </a:lnTo>
                  <a:lnTo>
                    <a:pt x="721" y="10817"/>
                  </a:lnTo>
                  <a:lnTo>
                    <a:pt x="609" y="10689"/>
                  </a:lnTo>
                  <a:lnTo>
                    <a:pt x="513" y="10529"/>
                  </a:lnTo>
                  <a:lnTo>
                    <a:pt x="417" y="10353"/>
                  </a:lnTo>
                  <a:lnTo>
                    <a:pt x="337" y="10161"/>
                  </a:lnTo>
                  <a:lnTo>
                    <a:pt x="257" y="9953"/>
                  </a:lnTo>
                  <a:lnTo>
                    <a:pt x="193" y="9729"/>
                  </a:lnTo>
                  <a:lnTo>
                    <a:pt x="144" y="9505"/>
                  </a:lnTo>
                  <a:lnTo>
                    <a:pt x="96" y="9249"/>
                  </a:lnTo>
                  <a:lnTo>
                    <a:pt x="64" y="8993"/>
                  </a:lnTo>
                  <a:lnTo>
                    <a:pt x="32" y="8737"/>
                  </a:lnTo>
                  <a:lnTo>
                    <a:pt x="0" y="8161"/>
                  </a:lnTo>
                  <a:lnTo>
                    <a:pt x="16" y="7569"/>
                  </a:lnTo>
                  <a:lnTo>
                    <a:pt x="48" y="6961"/>
                  </a:lnTo>
                  <a:lnTo>
                    <a:pt x="112" y="6321"/>
                  </a:lnTo>
                  <a:lnTo>
                    <a:pt x="209" y="5681"/>
                  </a:lnTo>
                  <a:lnTo>
                    <a:pt x="337" y="5041"/>
                  </a:lnTo>
                  <a:lnTo>
                    <a:pt x="481" y="4401"/>
                  </a:lnTo>
                  <a:lnTo>
                    <a:pt x="657" y="3793"/>
                  </a:lnTo>
                  <a:lnTo>
                    <a:pt x="865" y="3185"/>
                  </a:lnTo>
                  <a:lnTo>
                    <a:pt x="1089" y="2625"/>
                  </a:lnTo>
                  <a:lnTo>
                    <a:pt x="1329" y="2081"/>
                  </a:lnTo>
                  <a:lnTo>
                    <a:pt x="1457" y="1841"/>
                  </a:lnTo>
                  <a:lnTo>
                    <a:pt x="1601" y="1601"/>
                  </a:lnTo>
                  <a:lnTo>
                    <a:pt x="1745" y="1361"/>
                  </a:lnTo>
                  <a:lnTo>
                    <a:pt x="1889" y="1153"/>
                  </a:lnTo>
                  <a:lnTo>
                    <a:pt x="2033" y="960"/>
                  </a:lnTo>
                  <a:lnTo>
                    <a:pt x="2193" y="768"/>
                  </a:lnTo>
                  <a:lnTo>
                    <a:pt x="2353" y="608"/>
                  </a:lnTo>
                  <a:lnTo>
                    <a:pt x="2513" y="464"/>
                  </a:lnTo>
                  <a:lnTo>
                    <a:pt x="2689" y="336"/>
                  </a:lnTo>
                  <a:lnTo>
                    <a:pt x="2865" y="224"/>
                  </a:lnTo>
                  <a:lnTo>
                    <a:pt x="3041" y="128"/>
                  </a:lnTo>
                  <a:lnTo>
                    <a:pt x="3217" y="64"/>
                  </a:lnTo>
                  <a:lnTo>
                    <a:pt x="3393" y="16"/>
                  </a:lnTo>
                  <a:lnTo>
                    <a:pt x="3585" y="0"/>
                  </a:lnTo>
                  <a:lnTo>
                    <a:pt x="3777" y="0"/>
                  </a:lnTo>
                  <a:lnTo>
                    <a:pt x="3969" y="32"/>
                  </a:lnTo>
                  <a:lnTo>
                    <a:pt x="4161" y="80"/>
                  </a:lnTo>
                  <a:lnTo>
                    <a:pt x="4353" y="160"/>
                  </a:lnTo>
                  <a:lnTo>
                    <a:pt x="4561" y="272"/>
                  </a:lnTo>
                  <a:lnTo>
                    <a:pt x="4753" y="400"/>
                  </a:lnTo>
                  <a:lnTo>
                    <a:pt x="4961" y="560"/>
                  </a:lnTo>
                  <a:lnTo>
                    <a:pt x="5169" y="768"/>
                  </a:lnTo>
                  <a:lnTo>
                    <a:pt x="5377" y="992"/>
                  </a:lnTo>
                  <a:lnTo>
                    <a:pt x="5585" y="1249"/>
                  </a:lnTo>
                  <a:lnTo>
                    <a:pt x="5809" y="1553"/>
                  </a:lnTo>
                  <a:lnTo>
                    <a:pt x="6017" y="1873"/>
                  </a:lnTo>
                  <a:lnTo>
                    <a:pt x="6225" y="2241"/>
                  </a:lnTo>
                  <a:lnTo>
                    <a:pt x="6449" y="2641"/>
                  </a:lnTo>
                  <a:lnTo>
                    <a:pt x="6449" y="2641"/>
                  </a:lnTo>
                  <a:close/>
                </a:path>
              </a:pathLst>
            </a:custGeom>
            <a:solidFill>
              <a:srgbClr val="2230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480;p34">
              <a:extLst>
                <a:ext uri="{FF2B5EF4-FFF2-40B4-BE49-F238E27FC236}">
                  <a16:creationId xmlns:a16="http://schemas.microsoft.com/office/drawing/2014/main" id="{88366621-BD47-850B-2764-3A886958318F}"/>
                </a:ext>
              </a:extLst>
            </p:cNvPr>
            <p:cNvSpPr/>
            <p:nvPr/>
          </p:nvSpPr>
          <p:spPr>
            <a:xfrm>
              <a:off x="8402253" y="2960194"/>
              <a:ext cx="21793" cy="38619"/>
            </a:xfrm>
            <a:custGeom>
              <a:avLst/>
              <a:gdLst/>
              <a:ahLst/>
              <a:cxnLst/>
              <a:rect l="l" t="t" r="r" b="b"/>
              <a:pathLst>
                <a:path w="3089" h="5474" extrusionOk="0">
                  <a:moveTo>
                    <a:pt x="1393" y="1"/>
                  </a:moveTo>
                  <a:lnTo>
                    <a:pt x="1393" y="1"/>
                  </a:lnTo>
                  <a:lnTo>
                    <a:pt x="1233" y="17"/>
                  </a:lnTo>
                  <a:lnTo>
                    <a:pt x="1089" y="65"/>
                  </a:lnTo>
                  <a:lnTo>
                    <a:pt x="945" y="129"/>
                  </a:lnTo>
                  <a:lnTo>
                    <a:pt x="817" y="225"/>
                  </a:lnTo>
                  <a:lnTo>
                    <a:pt x="689" y="337"/>
                  </a:lnTo>
                  <a:lnTo>
                    <a:pt x="561" y="481"/>
                  </a:lnTo>
                  <a:lnTo>
                    <a:pt x="449" y="641"/>
                  </a:lnTo>
                  <a:lnTo>
                    <a:pt x="353" y="817"/>
                  </a:lnTo>
                  <a:lnTo>
                    <a:pt x="273" y="1009"/>
                  </a:lnTo>
                  <a:lnTo>
                    <a:pt x="192" y="1233"/>
                  </a:lnTo>
                  <a:lnTo>
                    <a:pt x="128" y="1457"/>
                  </a:lnTo>
                  <a:lnTo>
                    <a:pt x="80" y="1697"/>
                  </a:lnTo>
                  <a:lnTo>
                    <a:pt x="32" y="1937"/>
                  </a:lnTo>
                  <a:lnTo>
                    <a:pt x="16" y="2209"/>
                  </a:lnTo>
                  <a:lnTo>
                    <a:pt x="0" y="2481"/>
                  </a:lnTo>
                  <a:lnTo>
                    <a:pt x="16" y="2753"/>
                  </a:lnTo>
                  <a:lnTo>
                    <a:pt x="16" y="2753"/>
                  </a:lnTo>
                  <a:lnTo>
                    <a:pt x="32" y="3041"/>
                  </a:lnTo>
                  <a:lnTo>
                    <a:pt x="80" y="3313"/>
                  </a:lnTo>
                  <a:lnTo>
                    <a:pt x="128" y="3569"/>
                  </a:lnTo>
                  <a:lnTo>
                    <a:pt x="192" y="3825"/>
                  </a:lnTo>
                  <a:lnTo>
                    <a:pt x="273" y="4065"/>
                  </a:lnTo>
                  <a:lnTo>
                    <a:pt x="369" y="4289"/>
                  </a:lnTo>
                  <a:lnTo>
                    <a:pt x="465" y="4497"/>
                  </a:lnTo>
                  <a:lnTo>
                    <a:pt x="577" y="4689"/>
                  </a:lnTo>
                  <a:lnTo>
                    <a:pt x="689" y="4865"/>
                  </a:lnTo>
                  <a:lnTo>
                    <a:pt x="817" y="5025"/>
                  </a:lnTo>
                  <a:lnTo>
                    <a:pt x="945" y="5153"/>
                  </a:lnTo>
                  <a:lnTo>
                    <a:pt x="1089" y="5265"/>
                  </a:lnTo>
                  <a:lnTo>
                    <a:pt x="1233" y="5361"/>
                  </a:lnTo>
                  <a:lnTo>
                    <a:pt x="1393" y="5425"/>
                  </a:lnTo>
                  <a:lnTo>
                    <a:pt x="1537" y="5457"/>
                  </a:lnTo>
                  <a:lnTo>
                    <a:pt x="1697" y="5473"/>
                  </a:lnTo>
                  <a:lnTo>
                    <a:pt x="1697" y="5473"/>
                  </a:lnTo>
                  <a:lnTo>
                    <a:pt x="1857" y="5457"/>
                  </a:lnTo>
                  <a:lnTo>
                    <a:pt x="2001" y="5409"/>
                  </a:lnTo>
                  <a:lnTo>
                    <a:pt x="2145" y="5345"/>
                  </a:lnTo>
                  <a:lnTo>
                    <a:pt x="2289" y="5249"/>
                  </a:lnTo>
                  <a:lnTo>
                    <a:pt x="2417" y="5137"/>
                  </a:lnTo>
                  <a:lnTo>
                    <a:pt x="2529" y="4993"/>
                  </a:lnTo>
                  <a:lnTo>
                    <a:pt x="2641" y="4833"/>
                  </a:lnTo>
                  <a:lnTo>
                    <a:pt x="2737" y="4657"/>
                  </a:lnTo>
                  <a:lnTo>
                    <a:pt x="2833" y="4465"/>
                  </a:lnTo>
                  <a:lnTo>
                    <a:pt x="2897" y="4257"/>
                  </a:lnTo>
                  <a:lnTo>
                    <a:pt x="2961" y="4033"/>
                  </a:lnTo>
                  <a:lnTo>
                    <a:pt x="3025" y="3793"/>
                  </a:lnTo>
                  <a:lnTo>
                    <a:pt x="3057" y="3537"/>
                  </a:lnTo>
                  <a:lnTo>
                    <a:pt x="3073" y="3281"/>
                  </a:lnTo>
                  <a:lnTo>
                    <a:pt x="3089" y="3009"/>
                  </a:lnTo>
                  <a:lnTo>
                    <a:pt x="3073" y="2721"/>
                  </a:lnTo>
                  <a:lnTo>
                    <a:pt x="3073" y="2721"/>
                  </a:lnTo>
                  <a:lnTo>
                    <a:pt x="3057" y="2449"/>
                  </a:lnTo>
                  <a:lnTo>
                    <a:pt x="3025" y="2177"/>
                  </a:lnTo>
                  <a:lnTo>
                    <a:pt x="2961" y="1905"/>
                  </a:lnTo>
                  <a:lnTo>
                    <a:pt x="2897" y="1665"/>
                  </a:lnTo>
                  <a:lnTo>
                    <a:pt x="2817" y="1425"/>
                  </a:lnTo>
                  <a:lnTo>
                    <a:pt x="2737" y="1201"/>
                  </a:lnTo>
                  <a:lnTo>
                    <a:pt x="2641" y="993"/>
                  </a:lnTo>
                  <a:lnTo>
                    <a:pt x="2529" y="801"/>
                  </a:lnTo>
                  <a:lnTo>
                    <a:pt x="2401" y="625"/>
                  </a:lnTo>
                  <a:lnTo>
                    <a:pt x="2273" y="465"/>
                  </a:lnTo>
                  <a:lnTo>
                    <a:pt x="2145" y="321"/>
                  </a:lnTo>
                  <a:lnTo>
                    <a:pt x="2001" y="209"/>
                  </a:lnTo>
                  <a:lnTo>
                    <a:pt x="1857" y="129"/>
                  </a:lnTo>
                  <a:lnTo>
                    <a:pt x="1713" y="65"/>
                  </a:lnTo>
                  <a:lnTo>
                    <a:pt x="1553" y="17"/>
                  </a:lnTo>
                  <a:lnTo>
                    <a:pt x="1393" y="1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F9B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481;p34">
              <a:extLst>
                <a:ext uri="{FF2B5EF4-FFF2-40B4-BE49-F238E27FC236}">
                  <a16:creationId xmlns:a16="http://schemas.microsoft.com/office/drawing/2014/main" id="{FCFC6308-CA0E-9880-630C-3447BFBC2AE5}"/>
                </a:ext>
              </a:extLst>
            </p:cNvPr>
            <p:cNvSpPr/>
            <p:nvPr/>
          </p:nvSpPr>
          <p:spPr>
            <a:xfrm>
              <a:off x="8375501" y="3072634"/>
              <a:ext cx="90092" cy="104541"/>
            </a:xfrm>
            <a:custGeom>
              <a:avLst/>
              <a:gdLst/>
              <a:ahLst/>
              <a:cxnLst/>
              <a:rect l="l" t="t" r="r" b="b"/>
              <a:pathLst>
                <a:path w="12770" h="14818" extrusionOk="0">
                  <a:moveTo>
                    <a:pt x="0" y="4496"/>
                  </a:moveTo>
                  <a:lnTo>
                    <a:pt x="0" y="4496"/>
                  </a:lnTo>
                  <a:lnTo>
                    <a:pt x="160" y="4160"/>
                  </a:lnTo>
                  <a:lnTo>
                    <a:pt x="352" y="3840"/>
                  </a:lnTo>
                  <a:lnTo>
                    <a:pt x="544" y="3536"/>
                  </a:lnTo>
                  <a:lnTo>
                    <a:pt x="752" y="3216"/>
                  </a:lnTo>
                  <a:lnTo>
                    <a:pt x="976" y="2928"/>
                  </a:lnTo>
                  <a:lnTo>
                    <a:pt x="1216" y="2624"/>
                  </a:lnTo>
                  <a:lnTo>
                    <a:pt x="1472" y="2336"/>
                  </a:lnTo>
                  <a:lnTo>
                    <a:pt x="1728" y="2064"/>
                  </a:lnTo>
                  <a:lnTo>
                    <a:pt x="2000" y="1792"/>
                  </a:lnTo>
                  <a:lnTo>
                    <a:pt x="2288" y="1520"/>
                  </a:lnTo>
                  <a:lnTo>
                    <a:pt x="2880" y="992"/>
                  </a:lnTo>
                  <a:lnTo>
                    <a:pt x="3504" y="480"/>
                  </a:lnTo>
                  <a:lnTo>
                    <a:pt x="4145" y="0"/>
                  </a:lnTo>
                  <a:lnTo>
                    <a:pt x="4145" y="0"/>
                  </a:lnTo>
                  <a:lnTo>
                    <a:pt x="4081" y="144"/>
                  </a:lnTo>
                  <a:lnTo>
                    <a:pt x="4032" y="320"/>
                  </a:lnTo>
                  <a:lnTo>
                    <a:pt x="4000" y="528"/>
                  </a:lnTo>
                  <a:lnTo>
                    <a:pt x="3984" y="752"/>
                  </a:lnTo>
                  <a:lnTo>
                    <a:pt x="3984" y="1008"/>
                  </a:lnTo>
                  <a:lnTo>
                    <a:pt x="4000" y="1280"/>
                  </a:lnTo>
                  <a:lnTo>
                    <a:pt x="4032" y="1568"/>
                  </a:lnTo>
                  <a:lnTo>
                    <a:pt x="4081" y="1888"/>
                  </a:lnTo>
                  <a:lnTo>
                    <a:pt x="4145" y="2240"/>
                  </a:lnTo>
                  <a:lnTo>
                    <a:pt x="4241" y="2592"/>
                  </a:lnTo>
                  <a:lnTo>
                    <a:pt x="4353" y="2976"/>
                  </a:lnTo>
                  <a:lnTo>
                    <a:pt x="4481" y="3376"/>
                  </a:lnTo>
                  <a:lnTo>
                    <a:pt x="4641" y="3808"/>
                  </a:lnTo>
                  <a:lnTo>
                    <a:pt x="4817" y="4240"/>
                  </a:lnTo>
                  <a:lnTo>
                    <a:pt x="5025" y="4704"/>
                  </a:lnTo>
                  <a:lnTo>
                    <a:pt x="5249" y="5184"/>
                  </a:lnTo>
                  <a:lnTo>
                    <a:pt x="5489" y="5680"/>
                  </a:lnTo>
                  <a:lnTo>
                    <a:pt x="5777" y="6192"/>
                  </a:lnTo>
                  <a:lnTo>
                    <a:pt x="6081" y="6720"/>
                  </a:lnTo>
                  <a:lnTo>
                    <a:pt x="6401" y="7265"/>
                  </a:lnTo>
                  <a:lnTo>
                    <a:pt x="6769" y="7825"/>
                  </a:lnTo>
                  <a:lnTo>
                    <a:pt x="7153" y="8401"/>
                  </a:lnTo>
                  <a:lnTo>
                    <a:pt x="7569" y="8993"/>
                  </a:lnTo>
                  <a:lnTo>
                    <a:pt x="8017" y="9585"/>
                  </a:lnTo>
                  <a:lnTo>
                    <a:pt x="8497" y="10209"/>
                  </a:lnTo>
                  <a:lnTo>
                    <a:pt x="9009" y="10833"/>
                  </a:lnTo>
                  <a:lnTo>
                    <a:pt x="9537" y="11473"/>
                  </a:lnTo>
                  <a:lnTo>
                    <a:pt x="10113" y="12113"/>
                  </a:lnTo>
                  <a:lnTo>
                    <a:pt x="10721" y="12785"/>
                  </a:lnTo>
                  <a:lnTo>
                    <a:pt x="11377" y="13457"/>
                  </a:lnTo>
                  <a:lnTo>
                    <a:pt x="12049" y="14129"/>
                  </a:lnTo>
                  <a:lnTo>
                    <a:pt x="12769" y="14817"/>
                  </a:lnTo>
                  <a:lnTo>
                    <a:pt x="12769" y="14817"/>
                  </a:lnTo>
                  <a:lnTo>
                    <a:pt x="12417" y="14673"/>
                  </a:lnTo>
                  <a:lnTo>
                    <a:pt x="12049" y="14497"/>
                  </a:lnTo>
                  <a:lnTo>
                    <a:pt x="11697" y="14273"/>
                  </a:lnTo>
                  <a:lnTo>
                    <a:pt x="11313" y="14033"/>
                  </a:lnTo>
                  <a:lnTo>
                    <a:pt x="10945" y="13761"/>
                  </a:lnTo>
                  <a:lnTo>
                    <a:pt x="10561" y="13457"/>
                  </a:lnTo>
                  <a:lnTo>
                    <a:pt x="9825" y="12849"/>
                  </a:lnTo>
                  <a:lnTo>
                    <a:pt x="9089" y="12209"/>
                  </a:lnTo>
                  <a:lnTo>
                    <a:pt x="8385" y="11617"/>
                  </a:lnTo>
                  <a:lnTo>
                    <a:pt x="8049" y="11345"/>
                  </a:lnTo>
                  <a:lnTo>
                    <a:pt x="7713" y="11105"/>
                  </a:lnTo>
                  <a:lnTo>
                    <a:pt x="7409" y="10881"/>
                  </a:lnTo>
                  <a:lnTo>
                    <a:pt x="7121" y="10705"/>
                  </a:lnTo>
                  <a:lnTo>
                    <a:pt x="7121" y="10705"/>
                  </a:lnTo>
                  <a:lnTo>
                    <a:pt x="7057" y="10673"/>
                  </a:lnTo>
                  <a:lnTo>
                    <a:pt x="6993" y="10657"/>
                  </a:lnTo>
                  <a:lnTo>
                    <a:pt x="6881" y="10657"/>
                  </a:lnTo>
                  <a:lnTo>
                    <a:pt x="6737" y="10689"/>
                  </a:lnTo>
                  <a:lnTo>
                    <a:pt x="6593" y="10753"/>
                  </a:lnTo>
                  <a:lnTo>
                    <a:pt x="6433" y="10865"/>
                  </a:lnTo>
                  <a:lnTo>
                    <a:pt x="6273" y="10993"/>
                  </a:lnTo>
                  <a:lnTo>
                    <a:pt x="6097" y="11169"/>
                  </a:lnTo>
                  <a:lnTo>
                    <a:pt x="5937" y="11393"/>
                  </a:lnTo>
                  <a:lnTo>
                    <a:pt x="5761" y="11633"/>
                  </a:lnTo>
                  <a:lnTo>
                    <a:pt x="5569" y="11921"/>
                  </a:lnTo>
                  <a:lnTo>
                    <a:pt x="5393" y="12225"/>
                  </a:lnTo>
                  <a:lnTo>
                    <a:pt x="5217" y="12577"/>
                  </a:lnTo>
                  <a:lnTo>
                    <a:pt x="5041" y="12961"/>
                  </a:lnTo>
                  <a:lnTo>
                    <a:pt x="4865" y="13393"/>
                  </a:lnTo>
                  <a:lnTo>
                    <a:pt x="4689" y="13841"/>
                  </a:lnTo>
                  <a:lnTo>
                    <a:pt x="4513" y="14321"/>
                  </a:lnTo>
                  <a:lnTo>
                    <a:pt x="4513" y="14321"/>
                  </a:lnTo>
                  <a:lnTo>
                    <a:pt x="4209" y="13761"/>
                  </a:lnTo>
                  <a:lnTo>
                    <a:pt x="3872" y="13169"/>
                  </a:lnTo>
                  <a:lnTo>
                    <a:pt x="3136" y="11937"/>
                  </a:lnTo>
                  <a:lnTo>
                    <a:pt x="2384" y="10641"/>
                  </a:lnTo>
                  <a:lnTo>
                    <a:pt x="2016" y="9985"/>
                  </a:lnTo>
                  <a:lnTo>
                    <a:pt x="1664" y="9345"/>
                  </a:lnTo>
                  <a:lnTo>
                    <a:pt x="1328" y="8689"/>
                  </a:lnTo>
                  <a:lnTo>
                    <a:pt x="1008" y="8049"/>
                  </a:lnTo>
                  <a:lnTo>
                    <a:pt x="720" y="7409"/>
                  </a:lnTo>
                  <a:lnTo>
                    <a:pt x="480" y="6784"/>
                  </a:lnTo>
                  <a:lnTo>
                    <a:pt x="368" y="6480"/>
                  </a:lnTo>
                  <a:lnTo>
                    <a:pt x="272" y="6176"/>
                  </a:lnTo>
                  <a:lnTo>
                    <a:pt x="192" y="5888"/>
                  </a:lnTo>
                  <a:lnTo>
                    <a:pt x="128" y="5600"/>
                  </a:lnTo>
                  <a:lnTo>
                    <a:pt x="64" y="5312"/>
                  </a:lnTo>
                  <a:lnTo>
                    <a:pt x="32" y="5024"/>
                  </a:lnTo>
                  <a:lnTo>
                    <a:pt x="0" y="4768"/>
                  </a:lnTo>
                  <a:lnTo>
                    <a:pt x="0" y="4496"/>
                  </a:lnTo>
                  <a:lnTo>
                    <a:pt x="0" y="4496"/>
                  </a:lnTo>
                  <a:close/>
                </a:path>
              </a:pathLst>
            </a:custGeom>
            <a:solidFill>
              <a:srgbClr val="E25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482;p34">
              <a:extLst>
                <a:ext uri="{FF2B5EF4-FFF2-40B4-BE49-F238E27FC236}">
                  <a16:creationId xmlns:a16="http://schemas.microsoft.com/office/drawing/2014/main" id="{C99A0FE5-EA41-8BD4-1B67-CD2D6B1E4022}"/>
                </a:ext>
              </a:extLst>
            </p:cNvPr>
            <p:cNvSpPr/>
            <p:nvPr/>
          </p:nvSpPr>
          <p:spPr>
            <a:xfrm>
              <a:off x="8246248" y="3297046"/>
              <a:ext cx="149129" cy="88053"/>
            </a:xfrm>
            <a:custGeom>
              <a:avLst/>
              <a:gdLst/>
              <a:ahLst/>
              <a:cxnLst/>
              <a:rect l="l" t="t" r="r" b="b"/>
              <a:pathLst>
                <a:path w="21138" h="12481" extrusionOk="0">
                  <a:moveTo>
                    <a:pt x="1232" y="9377"/>
                  </a:moveTo>
                  <a:lnTo>
                    <a:pt x="1232" y="9377"/>
                  </a:lnTo>
                  <a:lnTo>
                    <a:pt x="1888" y="9617"/>
                  </a:lnTo>
                  <a:lnTo>
                    <a:pt x="2656" y="9873"/>
                  </a:lnTo>
                  <a:lnTo>
                    <a:pt x="3520" y="10129"/>
                  </a:lnTo>
                  <a:lnTo>
                    <a:pt x="4480" y="10385"/>
                  </a:lnTo>
                  <a:lnTo>
                    <a:pt x="5520" y="10657"/>
                  </a:lnTo>
                  <a:lnTo>
                    <a:pt x="6641" y="10913"/>
                  </a:lnTo>
                  <a:lnTo>
                    <a:pt x="7809" y="11169"/>
                  </a:lnTo>
                  <a:lnTo>
                    <a:pt x="9025" y="11409"/>
                  </a:lnTo>
                  <a:lnTo>
                    <a:pt x="10289" y="11633"/>
                  </a:lnTo>
                  <a:lnTo>
                    <a:pt x="11569" y="11841"/>
                  </a:lnTo>
                  <a:lnTo>
                    <a:pt x="12865" y="12033"/>
                  </a:lnTo>
                  <a:lnTo>
                    <a:pt x="14177" y="12193"/>
                  </a:lnTo>
                  <a:lnTo>
                    <a:pt x="15473" y="12321"/>
                  </a:lnTo>
                  <a:lnTo>
                    <a:pt x="16753" y="12417"/>
                  </a:lnTo>
                  <a:lnTo>
                    <a:pt x="17393" y="12449"/>
                  </a:lnTo>
                  <a:lnTo>
                    <a:pt x="18017" y="12465"/>
                  </a:lnTo>
                  <a:lnTo>
                    <a:pt x="18625" y="12481"/>
                  </a:lnTo>
                  <a:lnTo>
                    <a:pt x="19233" y="12481"/>
                  </a:lnTo>
                  <a:lnTo>
                    <a:pt x="19233" y="12481"/>
                  </a:lnTo>
                  <a:lnTo>
                    <a:pt x="19649" y="10481"/>
                  </a:lnTo>
                  <a:lnTo>
                    <a:pt x="19873" y="9441"/>
                  </a:lnTo>
                  <a:lnTo>
                    <a:pt x="20113" y="8417"/>
                  </a:lnTo>
                  <a:lnTo>
                    <a:pt x="20369" y="7425"/>
                  </a:lnTo>
                  <a:lnTo>
                    <a:pt x="20625" y="6513"/>
                  </a:lnTo>
                  <a:lnTo>
                    <a:pt x="20881" y="5681"/>
                  </a:lnTo>
                  <a:lnTo>
                    <a:pt x="21009" y="5313"/>
                  </a:lnTo>
                  <a:lnTo>
                    <a:pt x="21137" y="4976"/>
                  </a:lnTo>
                  <a:lnTo>
                    <a:pt x="21137" y="4976"/>
                  </a:lnTo>
                  <a:lnTo>
                    <a:pt x="20161" y="4688"/>
                  </a:lnTo>
                  <a:lnTo>
                    <a:pt x="19121" y="4352"/>
                  </a:lnTo>
                  <a:lnTo>
                    <a:pt x="16849" y="3616"/>
                  </a:lnTo>
                  <a:lnTo>
                    <a:pt x="14481" y="2816"/>
                  </a:lnTo>
                  <a:lnTo>
                    <a:pt x="12081" y="2016"/>
                  </a:lnTo>
                  <a:lnTo>
                    <a:pt x="10913" y="1632"/>
                  </a:lnTo>
                  <a:lnTo>
                    <a:pt x="9793" y="1280"/>
                  </a:lnTo>
                  <a:lnTo>
                    <a:pt x="8721" y="944"/>
                  </a:lnTo>
                  <a:lnTo>
                    <a:pt x="7697" y="656"/>
                  </a:lnTo>
                  <a:lnTo>
                    <a:pt x="6769" y="416"/>
                  </a:lnTo>
                  <a:lnTo>
                    <a:pt x="5920" y="208"/>
                  </a:lnTo>
                  <a:lnTo>
                    <a:pt x="5536" y="144"/>
                  </a:lnTo>
                  <a:lnTo>
                    <a:pt x="5184" y="80"/>
                  </a:lnTo>
                  <a:lnTo>
                    <a:pt x="4864" y="32"/>
                  </a:lnTo>
                  <a:lnTo>
                    <a:pt x="4576" y="16"/>
                  </a:lnTo>
                  <a:lnTo>
                    <a:pt x="4576" y="16"/>
                  </a:lnTo>
                  <a:lnTo>
                    <a:pt x="4400" y="0"/>
                  </a:lnTo>
                  <a:lnTo>
                    <a:pt x="4224" y="16"/>
                  </a:lnTo>
                  <a:lnTo>
                    <a:pt x="4064" y="32"/>
                  </a:lnTo>
                  <a:lnTo>
                    <a:pt x="3888" y="64"/>
                  </a:lnTo>
                  <a:lnTo>
                    <a:pt x="3728" y="112"/>
                  </a:lnTo>
                  <a:lnTo>
                    <a:pt x="3568" y="160"/>
                  </a:lnTo>
                  <a:lnTo>
                    <a:pt x="3408" y="224"/>
                  </a:lnTo>
                  <a:lnTo>
                    <a:pt x="3248" y="304"/>
                  </a:lnTo>
                  <a:lnTo>
                    <a:pt x="2944" y="480"/>
                  </a:lnTo>
                  <a:lnTo>
                    <a:pt x="2640" y="704"/>
                  </a:lnTo>
                  <a:lnTo>
                    <a:pt x="2368" y="944"/>
                  </a:lnTo>
                  <a:lnTo>
                    <a:pt x="2080" y="1216"/>
                  </a:lnTo>
                  <a:lnTo>
                    <a:pt x="1824" y="1536"/>
                  </a:lnTo>
                  <a:lnTo>
                    <a:pt x="1584" y="1856"/>
                  </a:lnTo>
                  <a:lnTo>
                    <a:pt x="1360" y="2208"/>
                  </a:lnTo>
                  <a:lnTo>
                    <a:pt x="1136" y="2576"/>
                  </a:lnTo>
                  <a:lnTo>
                    <a:pt x="944" y="2960"/>
                  </a:lnTo>
                  <a:lnTo>
                    <a:pt x="752" y="3360"/>
                  </a:lnTo>
                  <a:lnTo>
                    <a:pt x="592" y="3776"/>
                  </a:lnTo>
                  <a:lnTo>
                    <a:pt x="448" y="4176"/>
                  </a:lnTo>
                  <a:lnTo>
                    <a:pt x="320" y="4608"/>
                  </a:lnTo>
                  <a:lnTo>
                    <a:pt x="208" y="5024"/>
                  </a:lnTo>
                  <a:lnTo>
                    <a:pt x="128" y="5441"/>
                  </a:lnTo>
                  <a:lnTo>
                    <a:pt x="64" y="5857"/>
                  </a:lnTo>
                  <a:lnTo>
                    <a:pt x="16" y="6257"/>
                  </a:lnTo>
                  <a:lnTo>
                    <a:pt x="0" y="6657"/>
                  </a:lnTo>
                  <a:lnTo>
                    <a:pt x="0" y="7025"/>
                  </a:lnTo>
                  <a:lnTo>
                    <a:pt x="32" y="7393"/>
                  </a:lnTo>
                  <a:lnTo>
                    <a:pt x="80" y="7745"/>
                  </a:lnTo>
                  <a:lnTo>
                    <a:pt x="160" y="8065"/>
                  </a:lnTo>
                  <a:lnTo>
                    <a:pt x="272" y="8369"/>
                  </a:lnTo>
                  <a:lnTo>
                    <a:pt x="336" y="8497"/>
                  </a:lnTo>
                  <a:lnTo>
                    <a:pt x="400" y="8625"/>
                  </a:lnTo>
                  <a:lnTo>
                    <a:pt x="480" y="8753"/>
                  </a:lnTo>
                  <a:lnTo>
                    <a:pt x="576" y="8865"/>
                  </a:lnTo>
                  <a:lnTo>
                    <a:pt x="656" y="8977"/>
                  </a:lnTo>
                  <a:lnTo>
                    <a:pt x="768" y="9073"/>
                  </a:lnTo>
                  <a:lnTo>
                    <a:pt x="864" y="9169"/>
                  </a:lnTo>
                  <a:lnTo>
                    <a:pt x="976" y="9249"/>
                  </a:lnTo>
                  <a:lnTo>
                    <a:pt x="1104" y="9313"/>
                  </a:lnTo>
                  <a:lnTo>
                    <a:pt x="1232" y="9377"/>
                  </a:lnTo>
                  <a:lnTo>
                    <a:pt x="1232" y="9377"/>
                  </a:lnTo>
                  <a:close/>
                </a:path>
              </a:pathLst>
            </a:custGeom>
            <a:solidFill>
              <a:srgbClr val="E25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483;p34">
              <a:extLst>
                <a:ext uri="{FF2B5EF4-FFF2-40B4-BE49-F238E27FC236}">
                  <a16:creationId xmlns:a16="http://schemas.microsoft.com/office/drawing/2014/main" id="{95F5122A-AE81-0572-40A2-E22AF9B36A5B}"/>
                </a:ext>
              </a:extLst>
            </p:cNvPr>
            <p:cNvSpPr/>
            <p:nvPr/>
          </p:nvSpPr>
          <p:spPr>
            <a:xfrm>
              <a:off x="8517961" y="3304496"/>
              <a:ext cx="130165" cy="68299"/>
            </a:xfrm>
            <a:custGeom>
              <a:avLst/>
              <a:gdLst/>
              <a:ahLst/>
              <a:cxnLst/>
              <a:rect l="l" t="t" r="r" b="b"/>
              <a:pathLst>
                <a:path w="18450" h="9681" extrusionOk="0">
                  <a:moveTo>
                    <a:pt x="16546" y="9473"/>
                  </a:moveTo>
                  <a:lnTo>
                    <a:pt x="16546" y="9473"/>
                  </a:lnTo>
                  <a:lnTo>
                    <a:pt x="15874" y="9553"/>
                  </a:lnTo>
                  <a:lnTo>
                    <a:pt x="15121" y="9601"/>
                  </a:lnTo>
                  <a:lnTo>
                    <a:pt x="14305" y="9649"/>
                  </a:lnTo>
                  <a:lnTo>
                    <a:pt x="13409" y="9681"/>
                  </a:lnTo>
                  <a:lnTo>
                    <a:pt x="12465" y="9681"/>
                  </a:lnTo>
                  <a:lnTo>
                    <a:pt x="11457" y="9681"/>
                  </a:lnTo>
                  <a:lnTo>
                    <a:pt x="10401" y="9649"/>
                  </a:lnTo>
                  <a:lnTo>
                    <a:pt x="9313" y="9585"/>
                  </a:lnTo>
                  <a:lnTo>
                    <a:pt x="8193" y="9505"/>
                  </a:lnTo>
                  <a:lnTo>
                    <a:pt x="7057" y="9409"/>
                  </a:lnTo>
                  <a:lnTo>
                    <a:pt x="5889" y="9281"/>
                  </a:lnTo>
                  <a:lnTo>
                    <a:pt x="4705" y="9121"/>
                  </a:lnTo>
                  <a:lnTo>
                    <a:pt x="3521" y="8929"/>
                  </a:lnTo>
                  <a:lnTo>
                    <a:pt x="2337" y="8705"/>
                  </a:lnTo>
                  <a:lnTo>
                    <a:pt x="1169" y="8433"/>
                  </a:lnTo>
                  <a:lnTo>
                    <a:pt x="577" y="8289"/>
                  </a:lnTo>
                  <a:lnTo>
                    <a:pt x="1" y="8145"/>
                  </a:lnTo>
                  <a:lnTo>
                    <a:pt x="1" y="8145"/>
                  </a:lnTo>
                  <a:lnTo>
                    <a:pt x="273" y="7169"/>
                  </a:lnTo>
                  <a:lnTo>
                    <a:pt x="513" y="6113"/>
                  </a:lnTo>
                  <a:lnTo>
                    <a:pt x="737" y="4993"/>
                  </a:lnTo>
                  <a:lnTo>
                    <a:pt x="929" y="3872"/>
                  </a:lnTo>
                  <a:lnTo>
                    <a:pt x="1009" y="3328"/>
                  </a:lnTo>
                  <a:lnTo>
                    <a:pt x="1073" y="2784"/>
                  </a:lnTo>
                  <a:lnTo>
                    <a:pt x="1137" y="2256"/>
                  </a:lnTo>
                  <a:lnTo>
                    <a:pt x="1169" y="1760"/>
                  </a:lnTo>
                  <a:lnTo>
                    <a:pt x="1201" y="1280"/>
                  </a:lnTo>
                  <a:lnTo>
                    <a:pt x="1201" y="832"/>
                  </a:lnTo>
                  <a:lnTo>
                    <a:pt x="1185" y="432"/>
                  </a:lnTo>
                  <a:lnTo>
                    <a:pt x="1153" y="64"/>
                  </a:lnTo>
                  <a:lnTo>
                    <a:pt x="1153" y="64"/>
                  </a:lnTo>
                  <a:lnTo>
                    <a:pt x="3137" y="32"/>
                  </a:lnTo>
                  <a:lnTo>
                    <a:pt x="5137" y="16"/>
                  </a:lnTo>
                  <a:lnTo>
                    <a:pt x="7121" y="0"/>
                  </a:lnTo>
                  <a:lnTo>
                    <a:pt x="9057" y="32"/>
                  </a:lnTo>
                  <a:lnTo>
                    <a:pt x="9985" y="48"/>
                  </a:lnTo>
                  <a:lnTo>
                    <a:pt x="10865" y="80"/>
                  </a:lnTo>
                  <a:lnTo>
                    <a:pt x="11729" y="112"/>
                  </a:lnTo>
                  <a:lnTo>
                    <a:pt x="12529" y="160"/>
                  </a:lnTo>
                  <a:lnTo>
                    <a:pt x="13297" y="224"/>
                  </a:lnTo>
                  <a:lnTo>
                    <a:pt x="14001" y="304"/>
                  </a:lnTo>
                  <a:lnTo>
                    <a:pt x="14641" y="384"/>
                  </a:lnTo>
                  <a:lnTo>
                    <a:pt x="15217" y="496"/>
                  </a:lnTo>
                  <a:lnTo>
                    <a:pt x="15217" y="496"/>
                  </a:lnTo>
                  <a:lnTo>
                    <a:pt x="15394" y="528"/>
                  </a:lnTo>
                  <a:lnTo>
                    <a:pt x="15554" y="576"/>
                  </a:lnTo>
                  <a:lnTo>
                    <a:pt x="15714" y="640"/>
                  </a:lnTo>
                  <a:lnTo>
                    <a:pt x="15874" y="720"/>
                  </a:lnTo>
                  <a:lnTo>
                    <a:pt x="16018" y="784"/>
                  </a:lnTo>
                  <a:lnTo>
                    <a:pt x="16162" y="880"/>
                  </a:lnTo>
                  <a:lnTo>
                    <a:pt x="16450" y="1072"/>
                  </a:lnTo>
                  <a:lnTo>
                    <a:pt x="16706" y="1312"/>
                  </a:lnTo>
                  <a:lnTo>
                    <a:pt x="16962" y="1568"/>
                  </a:lnTo>
                  <a:lnTo>
                    <a:pt x="17186" y="1856"/>
                  </a:lnTo>
                  <a:lnTo>
                    <a:pt x="17394" y="2160"/>
                  </a:lnTo>
                  <a:lnTo>
                    <a:pt x="17586" y="2480"/>
                  </a:lnTo>
                  <a:lnTo>
                    <a:pt x="17762" y="2832"/>
                  </a:lnTo>
                  <a:lnTo>
                    <a:pt x="17906" y="3200"/>
                  </a:lnTo>
                  <a:lnTo>
                    <a:pt x="18050" y="3568"/>
                  </a:lnTo>
                  <a:lnTo>
                    <a:pt x="18162" y="3952"/>
                  </a:lnTo>
                  <a:lnTo>
                    <a:pt x="18258" y="4337"/>
                  </a:lnTo>
                  <a:lnTo>
                    <a:pt x="18338" y="4737"/>
                  </a:lnTo>
                  <a:lnTo>
                    <a:pt x="18386" y="5121"/>
                  </a:lnTo>
                  <a:lnTo>
                    <a:pt x="18434" y="5521"/>
                  </a:lnTo>
                  <a:lnTo>
                    <a:pt x="18450" y="5905"/>
                  </a:lnTo>
                  <a:lnTo>
                    <a:pt x="18450" y="6289"/>
                  </a:lnTo>
                  <a:lnTo>
                    <a:pt x="18434" y="6673"/>
                  </a:lnTo>
                  <a:lnTo>
                    <a:pt x="18386" y="7025"/>
                  </a:lnTo>
                  <a:lnTo>
                    <a:pt x="18322" y="7377"/>
                  </a:lnTo>
                  <a:lnTo>
                    <a:pt x="18242" y="7713"/>
                  </a:lnTo>
                  <a:lnTo>
                    <a:pt x="18146" y="8017"/>
                  </a:lnTo>
                  <a:lnTo>
                    <a:pt x="18018" y="8305"/>
                  </a:lnTo>
                  <a:lnTo>
                    <a:pt x="17874" y="8577"/>
                  </a:lnTo>
                  <a:lnTo>
                    <a:pt x="17714" y="8801"/>
                  </a:lnTo>
                  <a:lnTo>
                    <a:pt x="17522" y="9009"/>
                  </a:lnTo>
                  <a:lnTo>
                    <a:pt x="17410" y="9105"/>
                  </a:lnTo>
                  <a:lnTo>
                    <a:pt x="17314" y="9185"/>
                  </a:lnTo>
                  <a:lnTo>
                    <a:pt x="17202" y="9265"/>
                  </a:lnTo>
                  <a:lnTo>
                    <a:pt x="17074" y="9329"/>
                  </a:lnTo>
                  <a:lnTo>
                    <a:pt x="16962" y="9377"/>
                  </a:lnTo>
                  <a:lnTo>
                    <a:pt x="16834" y="9425"/>
                  </a:lnTo>
                  <a:lnTo>
                    <a:pt x="16690" y="9457"/>
                  </a:lnTo>
                  <a:lnTo>
                    <a:pt x="16546" y="9473"/>
                  </a:lnTo>
                  <a:lnTo>
                    <a:pt x="16546" y="9473"/>
                  </a:lnTo>
                  <a:close/>
                </a:path>
              </a:pathLst>
            </a:custGeom>
            <a:solidFill>
              <a:srgbClr val="E25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484;p34">
              <a:extLst>
                <a:ext uri="{FF2B5EF4-FFF2-40B4-BE49-F238E27FC236}">
                  <a16:creationId xmlns:a16="http://schemas.microsoft.com/office/drawing/2014/main" id="{9561DC3E-9C26-663C-3E11-58A561BE127D}"/>
                </a:ext>
              </a:extLst>
            </p:cNvPr>
            <p:cNvSpPr/>
            <p:nvPr/>
          </p:nvSpPr>
          <p:spPr>
            <a:xfrm>
              <a:off x="8457902" y="3021493"/>
              <a:ext cx="55777" cy="22470"/>
            </a:xfrm>
            <a:custGeom>
              <a:avLst/>
              <a:gdLst/>
              <a:ahLst/>
              <a:cxnLst/>
              <a:rect l="l" t="t" r="r" b="b"/>
              <a:pathLst>
                <a:path w="7906" h="3185" extrusionOk="0">
                  <a:moveTo>
                    <a:pt x="7905" y="1"/>
                  </a:moveTo>
                  <a:lnTo>
                    <a:pt x="7569" y="129"/>
                  </a:lnTo>
                  <a:lnTo>
                    <a:pt x="7185" y="241"/>
                  </a:lnTo>
                  <a:lnTo>
                    <a:pt x="6769" y="337"/>
                  </a:lnTo>
                  <a:lnTo>
                    <a:pt x="6305" y="401"/>
                  </a:lnTo>
                  <a:lnTo>
                    <a:pt x="5825" y="465"/>
                  </a:lnTo>
                  <a:lnTo>
                    <a:pt x="5313" y="497"/>
                  </a:lnTo>
                  <a:lnTo>
                    <a:pt x="4801" y="529"/>
                  </a:lnTo>
                  <a:lnTo>
                    <a:pt x="3665" y="529"/>
                  </a:lnTo>
                  <a:lnTo>
                    <a:pt x="3073" y="497"/>
                  </a:lnTo>
                  <a:lnTo>
                    <a:pt x="2497" y="465"/>
                  </a:lnTo>
                  <a:lnTo>
                    <a:pt x="1937" y="401"/>
                  </a:lnTo>
                  <a:lnTo>
                    <a:pt x="1393" y="337"/>
                  </a:lnTo>
                  <a:lnTo>
                    <a:pt x="897" y="257"/>
                  </a:lnTo>
                  <a:lnTo>
                    <a:pt x="433" y="161"/>
                  </a:lnTo>
                  <a:lnTo>
                    <a:pt x="1" y="65"/>
                  </a:lnTo>
                  <a:lnTo>
                    <a:pt x="1" y="65"/>
                  </a:lnTo>
                  <a:lnTo>
                    <a:pt x="225" y="449"/>
                  </a:lnTo>
                  <a:lnTo>
                    <a:pt x="449" y="801"/>
                  </a:lnTo>
                  <a:lnTo>
                    <a:pt x="689" y="1137"/>
                  </a:lnTo>
                  <a:lnTo>
                    <a:pt x="929" y="1441"/>
                  </a:lnTo>
                  <a:lnTo>
                    <a:pt x="1185" y="1729"/>
                  </a:lnTo>
                  <a:lnTo>
                    <a:pt x="1457" y="1985"/>
                  </a:lnTo>
                  <a:lnTo>
                    <a:pt x="1729" y="2209"/>
                  </a:lnTo>
                  <a:lnTo>
                    <a:pt x="2017" y="2417"/>
                  </a:lnTo>
                  <a:lnTo>
                    <a:pt x="2305" y="2593"/>
                  </a:lnTo>
                  <a:lnTo>
                    <a:pt x="2609" y="2753"/>
                  </a:lnTo>
                  <a:lnTo>
                    <a:pt x="2897" y="2897"/>
                  </a:lnTo>
                  <a:lnTo>
                    <a:pt x="3201" y="2993"/>
                  </a:lnTo>
                  <a:lnTo>
                    <a:pt x="3505" y="3089"/>
                  </a:lnTo>
                  <a:lnTo>
                    <a:pt x="3809" y="3137"/>
                  </a:lnTo>
                  <a:lnTo>
                    <a:pt x="4097" y="3185"/>
                  </a:lnTo>
                  <a:lnTo>
                    <a:pt x="4401" y="3185"/>
                  </a:lnTo>
                  <a:lnTo>
                    <a:pt x="4705" y="3169"/>
                  </a:lnTo>
                  <a:lnTo>
                    <a:pt x="5009" y="3137"/>
                  </a:lnTo>
                  <a:lnTo>
                    <a:pt x="5297" y="3073"/>
                  </a:lnTo>
                  <a:lnTo>
                    <a:pt x="5585" y="2993"/>
                  </a:lnTo>
                  <a:lnTo>
                    <a:pt x="5857" y="2865"/>
                  </a:lnTo>
                  <a:lnTo>
                    <a:pt x="6129" y="2737"/>
                  </a:lnTo>
                  <a:lnTo>
                    <a:pt x="6369" y="2577"/>
                  </a:lnTo>
                  <a:lnTo>
                    <a:pt x="6609" y="2385"/>
                  </a:lnTo>
                  <a:lnTo>
                    <a:pt x="6849" y="2177"/>
                  </a:lnTo>
                  <a:lnTo>
                    <a:pt x="7057" y="1937"/>
                  </a:lnTo>
                  <a:lnTo>
                    <a:pt x="7249" y="1665"/>
                  </a:lnTo>
                  <a:lnTo>
                    <a:pt x="7425" y="1377"/>
                  </a:lnTo>
                  <a:lnTo>
                    <a:pt x="7569" y="1073"/>
                  </a:lnTo>
                  <a:lnTo>
                    <a:pt x="7713" y="737"/>
                  </a:lnTo>
                  <a:lnTo>
                    <a:pt x="7825" y="385"/>
                  </a:lnTo>
                  <a:lnTo>
                    <a:pt x="7905" y="1"/>
                  </a:lnTo>
                  <a:close/>
                </a:path>
              </a:pathLst>
            </a:custGeom>
            <a:solidFill>
              <a:srgbClr val="DE9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485;p34">
              <a:extLst>
                <a:ext uri="{FF2B5EF4-FFF2-40B4-BE49-F238E27FC236}">
                  <a16:creationId xmlns:a16="http://schemas.microsoft.com/office/drawing/2014/main" id="{C28253AF-EA2F-50E0-1DD0-66C950C79064}"/>
                </a:ext>
              </a:extLst>
            </p:cNvPr>
            <p:cNvSpPr/>
            <p:nvPr/>
          </p:nvSpPr>
          <p:spPr>
            <a:xfrm>
              <a:off x="8457902" y="3021493"/>
              <a:ext cx="55777" cy="22470"/>
            </a:xfrm>
            <a:custGeom>
              <a:avLst/>
              <a:gdLst/>
              <a:ahLst/>
              <a:cxnLst/>
              <a:rect l="l" t="t" r="r" b="b"/>
              <a:pathLst>
                <a:path w="7906" h="3185" fill="none" extrusionOk="0">
                  <a:moveTo>
                    <a:pt x="7905" y="1"/>
                  </a:moveTo>
                  <a:lnTo>
                    <a:pt x="7905" y="1"/>
                  </a:lnTo>
                  <a:lnTo>
                    <a:pt x="7569" y="129"/>
                  </a:lnTo>
                  <a:lnTo>
                    <a:pt x="7185" y="241"/>
                  </a:lnTo>
                  <a:lnTo>
                    <a:pt x="6769" y="337"/>
                  </a:lnTo>
                  <a:lnTo>
                    <a:pt x="6305" y="401"/>
                  </a:lnTo>
                  <a:lnTo>
                    <a:pt x="5825" y="465"/>
                  </a:lnTo>
                  <a:lnTo>
                    <a:pt x="5313" y="497"/>
                  </a:lnTo>
                  <a:lnTo>
                    <a:pt x="4801" y="529"/>
                  </a:lnTo>
                  <a:lnTo>
                    <a:pt x="4257" y="529"/>
                  </a:lnTo>
                  <a:lnTo>
                    <a:pt x="4257" y="529"/>
                  </a:lnTo>
                  <a:lnTo>
                    <a:pt x="3665" y="529"/>
                  </a:lnTo>
                  <a:lnTo>
                    <a:pt x="3073" y="497"/>
                  </a:lnTo>
                  <a:lnTo>
                    <a:pt x="2497" y="465"/>
                  </a:lnTo>
                  <a:lnTo>
                    <a:pt x="1937" y="401"/>
                  </a:lnTo>
                  <a:lnTo>
                    <a:pt x="1393" y="337"/>
                  </a:lnTo>
                  <a:lnTo>
                    <a:pt x="897" y="257"/>
                  </a:lnTo>
                  <a:lnTo>
                    <a:pt x="433" y="161"/>
                  </a:lnTo>
                  <a:lnTo>
                    <a:pt x="1" y="65"/>
                  </a:lnTo>
                  <a:lnTo>
                    <a:pt x="1" y="65"/>
                  </a:lnTo>
                  <a:lnTo>
                    <a:pt x="225" y="449"/>
                  </a:lnTo>
                  <a:lnTo>
                    <a:pt x="449" y="801"/>
                  </a:lnTo>
                  <a:lnTo>
                    <a:pt x="689" y="1137"/>
                  </a:lnTo>
                  <a:lnTo>
                    <a:pt x="929" y="1441"/>
                  </a:lnTo>
                  <a:lnTo>
                    <a:pt x="1185" y="1729"/>
                  </a:lnTo>
                  <a:lnTo>
                    <a:pt x="1457" y="1985"/>
                  </a:lnTo>
                  <a:lnTo>
                    <a:pt x="1729" y="2209"/>
                  </a:lnTo>
                  <a:lnTo>
                    <a:pt x="2017" y="2417"/>
                  </a:lnTo>
                  <a:lnTo>
                    <a:pt x="2305" y="2593"/>
                  </a:lnTo>
                  <a:lnTo>
                    <a:pt x="2609" y="2753"/>
                  </a:lnTo>
                  <a:lnTo>
                    <a:pt x="2897" y="2897"/>
                  </a:lnTo>
                  <a:lnTo>
                    <a:pt x="3201" y="2993"/>
                  </a:lnTo>
                  <a:lnTo>
                    <a:pt x="3505" y="3089"/>
                  </a:lnTo>
                  <a:lnTo>
                    <a:pt x="3809" y="3137"/>
                  </a:lnTo>
                  <a:lnTo>
                    <a:pt x="4097" y="3185"/>
                  </a:lnTo>
                  <a:lnTo>
                    <a:pt x="4401" y="3185"/>
                  </a:lnTo>
                  <a:lnTo>
                    <a:pt x="4401" y="3185"/>
                  </a:lnTo>
                  <a:lnTo>
                    <a:pt x="4705" y="3169"/>
                  </a:lnTo>
                  <a:lnTo>
                    <a:pt x="5009" y="3137"/>
                  </a:lnTo>
                  <a:lnTo>
                    <a:pt x="5297" y="3073"/>
                  </a:lnTo>
                  <a:lnTo>
                    <a:pt x="5585" y="2993"/>
                  </a:lnTo>
                  <a:lnTo>
                    <a:pt x="5857" y="2865"/>
                  </a:lnTo>
                  <a:lnTo>
                    <a:pt x="6129" y="2737"/>
                  </a:lnTo>
                  <a:lnTo>
                    <a:pt x="6369" y="2577"/>
                  </a:lnTo>
                  <a:lnTo>
                    <a:pt x="6609" y="2385"/>
                  </a:lnTo>
                  <a:lnTo>
                    <a:pt x="6849" y="2177"/>
                  </a:lnTo>
                  <a:lnTo>
                    <a:pt x="7057" y="1937"/>
                  </a:lnTo>
                  <a:lnTo>
                    <a:pt x="7249" y="1665"/>
                  </a:lnTo>
                  <a:lnTo>
                    <a:pt x="7425" y="1377"/>
                  </a:lnTo>
                  <a:lnTo>
                    <a:pt x="7569" y="1073"/>
                  </a:lnTo>
                  <a:lnTo>
                    <a:pt x="7713" y="737"/>
                  </a:lnTo>
                  <a:lnTo>
                    <a:pt x="7825" y="385"/>
                  </a:lnTo>
                  <a:lnTo>
                    <a:pt x="79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486;p34">
              <a:extLst>
                <a:ext uri="{FF2B5EF4-FFF2-40B4-BE49-F238E27FC236}">
                  <a16:creationId xmlns:a16="http://schemas.microsoft.com/office/drawing/2014/main" id="{0000DE1F-C91E-4995-82C8-602BF28245E9}"/>
                </a:ext>
              </a:extLst>
            </p:cNvPr>
            <p:cNvSpPr/>
            <p:nvPr/>
          </p:nvSpPr>
          <p:spPr>
            <a:xfrm>
              <a:off x="8470100" y="2974424"/>
              <a:ext cx="7344" cy="7457"/>
            </a:xfrm>
            <a:custGeom>
              <a:avLst/>
              <a:gdLst/>
              <a:ahLst/>
              <a:cxnLst/>
              <a:rect l="l" t="t" r="r" b="b"/>
              <a:pathLst>
                <a:path w="1041" h="1057" extrusionOk="0">
                  <a:moveTo>
                    <a:pt x="528" y="1056"/>
                  </a:moveTo>
                  <a:lnTo>
                    <a:pt x="528" y="1056"/>
                  </a:lnTo>
                  <a:lnTo>
                    <a:pt x="624" y="1040"/>
                  </a:lnTo>
                  <a:lnTo>
                    <a:pt x="720" y="1008"/>
                  </a:lnTo>
                  <a:lnTo>
                    <a:pt x="816" y="960"/>
                  </a:lnTo>
                  <a:lnTo>
                    <a:pt x="896" y="896"/>
                  </a:lnTo>
                  <a:lnTo>
                    <a:pt x="960" y="816"/>
                  </a:lnTo>
                  <a:lnTo>
                    <a:pt x="1008" y="736"/>
                  </a:lnTo>
                  <a:lnTo>
                    <a:pt x="1040" y="640"/>
                  </a:lnTo>
                  <a:lnTo>
                    <a:pt x="1040" y="528"/>
                  </a:lnTo>
                  <a:lnTo>
                    <a:pt x="1040" y="528"/>
                  </a:lnTo>
                  <a:lnTo>
                    <a:pt x="1040" y="416"/>
                  </a:lnTo>
                  <a:lnTo>
                    <a:pt x="1008" y="320"/>
                  </a:lnTo>
                  <a:lnTo>
                    <a:pt x="960" y="240"/>
                  </a:lnTo>
                  <a:lnTo>
                    <a:pt x="896" y="160"/>
                  </a:lnTo>
                  <a:lnTo>
                    <a:pt x="816" y="96"/>
                  </a:lnTo>
                  <a:lnTo>
                    <a:pt x="720" y="48"/>
                  </a:lnTo>
                  <a:lnTo>
                    <a:pt x="624" y="16"/>
                  </a:lnTo>
                  <a:lnTo>
                    <a:pt x="528" y="0"/>
                  </a:lnTo>
                  <a:lnTo>
                    <a:pt x="528" y="0"/>
                  </a:lnTo>
                  <a:lnTo>
                    <a:pt x="416" y="16"/>
                  </a:lnTo>
                  <a:lnTo>
                    <a:pt x="320" y="48"/>
                  </a:lnTo>
                  <a:lnTo>
                    <a:pt x="224" y="96"/>
                  </a:lnTo>
                  <a:lnTo>
                    <a:pt x="144" y="160"/>
                  </a:lnTo>
                  <a:lnTo>
                    <a:pt x="80" y="240"/>
                  </a:lnTo>
                  <a:lnTo>
                    <a:pt x="32" y="320"/>
                  </a:lnTo>
                  <a:lnTo>
                    <a:pt x="16" y="416"/>
                  </a:lnTo>
                  <a:lnTo>
                    <a:pt x="0" y="528"/>
                  </a:lnTo>
                  <a:lnTo>
                    <a:pt x="0" y="528"/>
                  </a:lnTo>
                  <a:lnTo>
                    <a:pt x="16" y="640"/>
                  </a:lnTo>
                  <a:lnTo>
                    <a:pt x="32" y="736"/>
                  </a:lnTo>
                  <a:lnTo>
                    <a:pt x="80" y="816"/>
                  </a:lnTo>
                  <a:lnTo>
                    <a:pt x="144" y="896"/>
                  </a:lnTo>
                  <a:lnTo>
                    <a:pt x="224" y="960"/>
                  </a:lnTo>
                  <a:lnTo>
                    <a:pt x="320" y="1008"/>
                  </a:lnTo>
                  <a:lnTo>
                    <a:pt x="416" y="1040"/>
                  </a:lnTo>
                  <a:lnTo>
                    <a:pt x="528" y="1056"/>
                  </a:lnTo>
                  <a:lnTo>
                    <a:pt x="528" y="10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487;p34">
              <a:extLst>
                <a:ext uri="{FF2B5EF4-FFF2-40B4-BE49-F238E27FC236}">
                  <a16:creationId xmlns:a16="http://schemas.microsoft.com/office/drawing/2014/main" id="{9C382B86-9343-9457-9602-522B90252365}"/>
                </a:ext>
              </a:extLst>
            </p:cNvPr>
            <p:cNvSpPr/>
            <p:nvPr/>
          </p:nvSpPr>
          <p:spPr>
            <a:xfrm>
              <a:off x="8513220" y="2975101"/>
              <a:ext cx="7457" cy="7344"/>
            </a:xfrm>
            <a:custGeom>
              <a:avLst/>
              <a:gdLst/>
              <a:ahLst/>
              <a:cxnLst/>
              <a:rect l="l" t="t" r="r" b="b"/>
              <a:pathLst>
                <a:path w="1057" h="1041" extrusionOk="0">
                  <a:moveTo>
                    <a:pt x="529" y="1040"/>
                  </a:moveTo>
                  <a:lnTo>
                    <a:pt x="529" y="1040"/>
                  </a:lnTo>
                  <a:lnTo>
                    <a:pt x="625" y="1040"/>
                  </a:lnTo>
                  <a:lnTo>
                    <a:pt x="721" y="1008"/>
                  </a:lnTo>
                  <a:lnTo>
                    <a:pt x="817" y="960"/>
                  </a:lnTo>
                  <a:lnTo>
                    <a:pt x="897" y="896"/>
                  </a:lnTo>
                  <a:lnTo>
                    <a:pt x="961" y="816"/>
                  </a:lnTo>
                  <a:lnTo>
                    <a:pt x="1009" y="720"/>
                  </a:lnTo>
                  <a:lnTo>
                    <a:pt x="1041" y="624"/>
                  </a:lnTo>
                  <a:lnTo>
                    <a:pt x="1057" y="512"/>
                  </a:lnTo>
                  <a:lnTo>
                    <a:pt x="1057" y="512"/>
                  </a:lnTo>
                  <a:lnTo>
                    <a:pt x="1041" y="416"/>
                  </a:lnTo>
                  <a:lnTo>
                    <a:pt x="1009" y="320"/>
                  </a:lnTo>
                  <a:lnTo>
                    <a:pt x="961" y="224"/>
                  </a:lnTo>
                  <a:lnTo>
                    <a:pt x="897" y="144"/>
                  </a:lnTo>
                  <a:lnTo>
                    <a:pt x="817" y="80"/>
                  </a:lnTo>
                  <a:lnTo>
                    <a:pt x="721" y="32"/>
                  </a:lnTo>
                  <a:lnTo>
                    <a:pt x="625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417" y="0"/>
                  </a:lnTo>
                  <a:lnTo>
                    <a:pt x="321" y="32"/>
                  </a:lnTo>
                  <a:lnTo>
                    <a:pt x="224" y="80"/>
                  </a:lnTo>
                  <a:lnTo>
                    <a:pt x="160" y="144"/>
                  </a:lnTo>
                  <a:lnTo>
                    <a:pt x="80" y="224"/>
                  </a:lnTo>
                  <a:lnTo>
                    <a:pt x="32" y="320"/>
                  </a:lnTo>
                  <a:lnTo>
                    <a:pt x="16" y="416"/>
                  </a:lnTo>
                  <a:lnTo>
                    <a:pt x="0" y="512"/>
                  </a:lnTo>
                  <a:lnTo>
                    <a:pt x="0" y="512"/>
                  </a:lnTo>
                  <a:lnTo>
                    <a:pt x="16" y="624"/>
                  </a:lnTo>
                  <a:lnTo>
                    <a:pt x="32" y="720"/>
                  </a:lnTo>
                  <a:lnTo>
                    <a:pt x="80" y="816"/>
                  </a:lnTo>
                  <a:lnTo>
                    <a:pt x="160" y="896"/>
                  </a:lnTo>
                  <a:lnTo>
                    <a:pt x="224" y="960"/>
                  </a:lnTo>
                  <a:lnTo>
                    <a:pt x="321" y="1008"/>
                  </a:lnTo>
                  <a:lnTo>
                    <a:pt x="417" y="1040"/>
                  </a:lnTo>
                  <a:lnTo>
                    <a:pt x="529" y="1040"/>
                  </a:lnTo>
                  <a:lnTo>
                    <a:pt x="529" y="10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488;p34">
              <a:extLst>
                <a:ext uri="{FF2B5EF4-FFF2-40B4-BE49-F238E27FC236}">
                  <a16:creationId xmlns:a16="http://schemas.microsoft.com/office/drawing/2014/main" id="{E823F15C-AB93-DC56-A799-680AB062E38C}"/>
                </a:ext>
              </a:extLst>
            </p:cNvPr>
            <p:cNvSpPr/>
            <p:nvPr/>
          </p:nvSpPr>
          <p:spPr>
            <a:xfrm>
              <a:off x="8529023" y="2963129"/>
              <a:ext cx="1587" cy="5207"/>
            </a:xfrm>
            <a:custGeom>
              <a:avLst/>
              <a:gdLst/>
              <a:ahLst/>
              <a:cxnLst/>
              <a:rect l="l" t="t" r="r" b="b"/>
              <a:pathLst>
                <a:path w="225" h="738" extrusionOk="0">
                  <a:moveTo>
                    <a:pt x="1" y="1"/>
                  </a:moveTo>
                  <a:lnTo>
                    <a:pt x="17" y="737"/>
                  </a:lnTo>
                  <a:lnTo>
                    <a:pt x="81" y="689"/>
                  </a:lnTo>
                  <a:lnTo>
                    <a:pt x="129" y="641"/>
                  </a:lnTo>
                  <a:lnTo>
                    <a:pt x="177" y="561"/>
                  </a:lnTo>
                  <a:lnTo>
                    <a:pt x="209" y="497"/>
                  </a:lnTo>
                  <a:lnTo>
                    <a:pt x="225" y="417"/>
                  </a:lnTo>
                  <a:lnTo>
                    <a:pt x="225" y="337"/>
                  </a:lnTo>
                  <a:lnTo>
                    <a:pt x="209" y="257"/>
                  </a:lnTo>
                  <a:lnTo>
                    <a:pt x="193" y="193"/>
                  </a:lnTo>
                  <a:lnTo>
                    <a:pt x="145" y="113"/>
                  </a:lnTo>
                  <a:lnTo>
                    <a:pt x="81" y="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489;p34">
              <a:extLst>
                <a:ext uri="{FF2B5EF4-FFF2-40B4-BE49-F238E27FC236}">
                  <a16:creationId xmlns:a16="http://schemas.microsoft.com/office/drawing/2014/main" id="{986CFEE2-8A3F-A612-2932-2B4221013546}"/>
                </a:ext>
              </a:extLst>
            </p:cNvPr>
            <p:cNvSpPr/>
            <p:nvPr/>
          </p:nvSpPr>
          <p:spPr>
            <a:xfrm>
              <a:off x="8529023" y="2963129"/>
              <a:ext cx="1587" cy="5207"/>
            </a:xfrm>
            <a:custGeom>
              <a:avLst/>
              <a:gdLst/>
              <a:ahLst/>
              <a:cxnLst/>
              <a:rect l="l" t="t" r="r" b="b"/>
              <a:pathLst>
                <a:path w="225" h="73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7" y="737"/>
                  </a:lnTo>
                  <a:lnTo>
                    <a:pt x="17" y="737"/>
                  </a:lnTo>
                  <a:lnTo>
                    <a:pt x="81" y="689"/>
                  </a:lnTo>
                  <a:lnTo>
                    <a:pt x="129" y="641"/>
                  </a:lnTo>
                  <a:lnTo>
                    <a:pt x="129" y="641"/>
                  </a:lnTo>
                  <a:lnTo>
                    <a:pt x="177" y="561"/>
                  </a:lnTo>
                  <a:lnTo>
                    <a:pt x="209" y="497"/>
                  </a:lnTo>
                  <a:lnTo>
                    <a:pt x="225" y="417"/>
                  </a:lnTo>
                  <a:lnTo>
                    <a:pt x="225" y="337"/>
                  </a:lnTo>
                  <a:lnTo>
                    <a:pt x="209" y="257"/>
                  </a:lnTo>
                  <a:lnTo>
                    <a:pt x="193" y="193"/>
                  </a:lnTo>
                  <a:lnTo>
                    <a:pt x="145" y="113"/>
                  </a:lnTo>
                  <a:lnTo>
                    <a:pt x="81" y="65"/>
                  </a:lnTo>
                  <a:lnTo>
                    <a:pt x="81" y="6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490;p34">
              <a:extLst>
                <a:ext uri="{FF2B5EF4-FFF2-40B4-BE49-F238E27FC236}">
                  <a16:creationId xmlns:a16="http://schemas.microsoft.com/office/drawing/2014/main" id="{A389C57C-1455-F68F-C949-7AD2FADEAAF6}"/>
                </a:ext>
              </a:extLst>
            </p:cNvPr>
            <p:cNvSpPr/>
            <p:nvPr/>
          </p:nvSpPr>
          <p:spPr>
            <a:xfrm>
              <a:off x="8506221" y="2959743"/>
              <a:ext cx="22922" cy="8932"/>
            </a:xfrm>
            <a:custGeom>
              <a:avLst/>
              <a:gdLst/>
              <a:ahLst/>
              <a:cxnLst/>
              <a:rect l="l" t="t" r="r" b="b"/>
              <a:pathLst>
                <a:path w="3249" h="1266" extrusionOk="0">
                  <a:moveTo>
                    <a:pt x="1713" y="1"/>
                  </a:moveTo>
                  <a:lnTo>
                    <a:pt x="1505" y="17"/>
                  </a:lnTo>
                  <a:lnTo>
                    <a:pt x="1280" y="33"/>
                  </a:lnTo>
                  <a:lnTo>
                    <a:pt x="1072" y="81"/>
                  </a:lnTo>
                  <a:lnTo>
                    <a:pt x="864" y="129"/>
                  </a:lnTo>
                  <a:lnTo>
                    <a:pt x="672" y="209"/>
                  </a:lnTo>
                  <a:lnTo>
                    <a:pt x="480" y="305"/>
                  </a:lnTo>
                  <a:lnTo>
                    <a:pt x="304" y="401"/>
                  </a:lnTo>
                  <a:lnTo>
                    <a:pt x="144" y="529"/>
                  </a:lnTo>
                  <a:lnTo>
                    <a:pt x="96" y="577"/>
                  </a:lnTo>
                  <a:lnTo>
                    <a:pt x="48" y="657"/>
                  </a:lnTo>
                  <a:lnTo>
                    <a:pt x="16" y="721"/>
                  </a:lnTo>
                  <a:lnTo>
                    <a:pt x="0" y="801"/>
                  </a:lnTo>
                  <a:lnTo>
                    <a:pt x="0" y="881"/>
                  </a:lnTo>
                  <a:lnTo>
                    <a:pt x="16" y="961"/>
                  </a:lnTo>
                  <a:lnTo>
                    <a:pt x="48" y="1025"/>
                  </a:lnTo>
                  <a:lnTo>
                    <a:pt x="96" y="1105"/>
                  </a:lnTo>
                  <a:lnTo>
                    <a:pt x="160" y="1169"/>
                  </a:lnTo>
                  <a:lnTo>
                    <a:pt x="240" y="1201"/>
                  </a:lnTo>
                  <a:lnTo>
                    <a:pt x="320" y="1233"/>
                  </a:lnTo>
                  <a:lnTo>
                    <a:pt x="416" y="1249"/>
                  </a:lnTo>
                  <a:lnTo>
                    <a:pt x="480" y="1233"/>
                  </a:lnTo>
                  <a:lnTo>
                    <a:pt x="544" y="1217"/>
                  </a:lnTo>
                  <a:lnTo>
                    <a:pt x="608" y="1185"/>
                  </a:lnTo>
                  <a:lnTo>
                    <a:pt x="672" y="1153"/>
                  </a:lnTo>
                  <a:lnTo>
                    <a:pt x="768" y="1073"/>
                  </a:lnTo>
                  <a:lnTo>
                    <a:pt x="896" y="1009"/>
                  </a:lnTo>
                  <a:lnTo>
                    <a:pt x="1008" y="945"/>
                  </a:lnTo>
                  <a:lnTo>
                    <a:pt x="1136" y="913"/>
                  </a:lnTo>
                  <a:lnTo>
                    <a:pt x="1280" y="865"/>
                  </a:lnTo>
                  <a:lnTo>
                    <a:pt x="1425" y="849"/>
                  </a:lnTo>
                  <a:lnTo>
                    <a:pt x="1569" y="833"/>
                  </a:lnTo>
                  <a:lnTo>
                    <a:pt x="1713" y="817"/>
                  </a:lnTo>
                  <a:lnTo>
                    <a:pt x="1873" y="833"/>
                  </a:lnTo>
                  <a:lnTo>
                    <a:pt x="2017" y="849"/>
                  </a:lnTo>
                  <a:lnTo>
                    <a:pt x="2161" y="865"/>
                  </a:lnTo>
                  <a:lnTo>
                    <a:pt x="2305" y="913"/>
                  </a:lnTo>
                  <a:lnTo>
                    <a:pt x="2449" y="961"/>
                  </a:lnTo>
                  <a:lnTo>
                    <a:pt x="2561" y="1009"/>
                  </a:lnTo>
                  <a:lnTo>
                    <a:pt x="2689" y="1089"/>
                  </a:lnTo>
                  <a:lnTo>
                    <a:pt x="2785" y="1169"/>
                  </a:lnTo>
                  <a:lnTo>
                    <a:pt x="2849" y="1201"/>
                  </a:lnTo>
                  <a:lnTo>
                    <a:pt x="2913" y="1233"/>
                  </a:lnTo>
                  <a:lnTo>
                    <a:pt x="2993" y="1249"/>
                  </a:lnTo>
                  <a:lnTo>
                    <a:pt x="3057" y="1265"/>
                  </a:lnTo>
                  <a:lnTo>
                    <a:pt x="3153" y="1249"/>
                  </a:lnTo>
                  <a:lnTo>
                    <a:pt x="3249" y="1217"/>
                  </a:lnTo>
                  <a:lnTo>
                    <a:pt x="3233" y="481"/>
                  </a:lnTo>
                  <a:lnTo>
                    <a:pt x="3073" y="369"/>
                  </a:lnTo>
                  <a:lnTo>
                    <a:pt x="2913" y="273"/>
                  </a:lnTo>
                  <a:lnTo>
                    <a:pt x="2721" y="193"/>
                  </a:lnTo>
                  <a:lnTo>
                    <a:pt x="2529" y="129"/>
                  </a:lnTo>
                  <a:lnTo>
                    <a:pt x="2337" y="81"/>
                  </a:lnTo>
                  <a:lnTo>
                    <a:pt x="2129" y="33"/>
                  </a:lnTo>
                  <a:lnTo>
                    <a:pt x="1921" y="17"/>
                  </a:lnTo>
                  <a:lnTo>
                    <a:pt x="1713" y="1"/>
                  </a:lnTo>
                  <a:close/>
                </a:path>
              </a:pathLst>
            </a:custGeom>
            <a:solidFill>
              <a:srgbClr val="2230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491;p34">
              <a:extLst>
                <a:ext uri="{FF2B5EF4-FFF2-40B4-BE49-F238E27FC236}">
                  <a16:creationId xmlns:a16="http://schemas.microsoft.com/office/drawing/2014/main" id="{1DE85EE1-2411-9A4A-C48F-1A1FAB46CF40}"/>
                </a:ext>
              </a:extLst>
            </p:cNvPr>
            <p:cNvSpPr/>
            <p:nvPr/>
          </p:nvSpPr>
          <p:spPr>
            <a:xfrm>
              <a:off x="8455871" y="2959630"/>
              <a:ext cx="30605" cy="9835"/>
            </a:xfrm>
            <a:custGeom>
              <a:avLst/>
              <a:gdLst/>
              <a:ahLst/>
              <a:cxnLst/>
              <a:rect l="l" t="t" r="r" b="b"/>
              <a:pathLst>
                <a:path w="4338" h="1394" extrusionOk="0">
                  <a:moveTo>
                    <a:pt x="2401" y="1"/>
                  </a:moveTo>
                  <a:lnTo>
                    <a:pt x="2081" y="17"/>
                  </a:lnTo>
                  <a:lnTo>
                    <a:pt x="1761" y="49"/>
                  </a:lnTo>
                  <a:lnTo>
                    <a:pt x="1441" y="97"/>
                  </a:lnTo>
                  <a:lnTo>
                    <a:pt x="1153" y="177"/>
                  </a:lnTo>
                  <a:lnTo>
                    <a:pt x="865" y="273"/>
                  </a:lnTo>
                  <a:lnTo>
                    <a:pt x="593" y="385"/>
                  </a:lnTo>
                  <a:lnTo>
                    <a:pt x="369" y="513"/>
                  </a:lnTo>
                  <a:lnTo>
                    <a:pt x="145" y="673"/>
                  </a:lnTo>
                  <a:lnTo>
                    <a:pt x="97" y="721"/>
                  </a:lnTo>
                  <a:lnTo>
                    <a:pt x="49" y="801"/>
                  </a:lnTo>
                  <a:lnTo>
                    <a:pt x="17" y="865"/>
                  </a:lnTo>
                  <a:lnTo>
                    <a:pt x="1" y="945"/>
                  </a:lnTo>
                  <a:lnTo>
                    <a:pt x="17" y="1025"/>
                  </a:lnTo>
                  <a:lnTo>
                    <a:pt x="17" y="1105"/>
                  </a:lnTo>
                  <a:lnTo>
                    <a:pt x="49" y="1169"/>
                  </a:lnTo>
                  <a:lnTo>
                    <a:pt x="97" y="1249"/>
                  </a:lnTo>
                  <a:lnTo>
                    <a:pt x="177" y="1313"/>
                  </a:lnTo>
                  <a:lnTo>
                    <a:pt x="241" y="1345"/>
                  </a:lnTo>
                  <a:lnTo>
                    <a:pt x="321" y="1377"/>
                  </a:lnTo>
                  <a:lnTo>
                    <a:pt x="417" y="1393"/>
                  </a:lnTo>
                  <a:lnTo>
                    <a:pt x="481" y="1377"/>
                  </a:lnTo>
                  <a:lnTo>
                    <a:pt x="545" y="1361"/>
                  </a:lnTo>
                  <a:lnTo>
                    <a:pt x="625" y="1329"/>
                  </a:lnTo>
                  <a:lnTo>
                    <a:pt x="673" y="1297"/>
                  </a:lnTo>
                  <a:lnTo>
                    <a:pt x="833" y="1185"/>
                  </a:lnTo>
                  <a:lnTo>
                    <a:pt x="1009" y="1089"/>
                  </a:lnTo>
                  <a:lnTo>
                    <a:pt x="1201" y="1009"/>
                  </a:lnTo>
                  <a:lnTo>
                    <a:pt x="1425" y="945"/>
                  </a:lnTo>
                  <a:lnTo>
                    <a:pt x="1665" y="881"/>
                  </a:lnTo>
                  <a:lnTo>
                    <a:pt x="1905" y="849"/>
                  </a:lnTo>
                  <a:lnTo>
                    <a:pt x="2145" y="833"/>
                  </a:lnTo>
                  <a:lnTo>
                    <a:pt x="2385" y="817"/>
                  </a:lnTo>
                  <a:lnTo>
                    <a:pt x="2769" y="833"/>
                  </a:lnTo>
                  <a:lnTo>
                    <a:pt x="2945" y="865"/>
                  </a:lnTo>
                  <a:lnTo>
                    <a:pt x="3121" y="897"/>
                  </a:lnTo>
                  <a:lnTo>
                    <a:pt x="3281" y="929"/>
                  </a:lnTo>
                  <a:lnTo>
                    <a:pt x="3441" y="993"/>
                  </a:lnTo>
                  <a:lnTo>
                    <a:pt x="3585" y="1041"/>
                  </a:lnTo>
                  <a:lnTo>
                    <a:pt x="3713" y="1121"/>
                  </a:lnTo>
                  <a:lnTo>
                    <a:pt x="3809" y="1169"/>
                  </a:lnTo>
                  <a:lnTo>
                    <a:pt x="3921" y="1185"/>
                  </a:lnTo>
                  <a:lnTo>
                    <a:pt x="4033" y="1169"/>
                  </a:lnTo>
                  <a:lnTo>
                    <a:pt x="4113" y="1137"/>
                  </a:lnTo>
                  <a:lnTo>
                    <a:pt x="4209" y="1073"/>
                  </a:lnTo>
                  <a:lnTo>
                    <a:pt x="4273" y="993"/>
                  </a:lnTo>
                  <a:lnTo>
                    <a:pt x="4305" y="913"/>
                  </a:lnTo>
                  <a:lnTo>
                    <a:pt x="4337" y="849"/>
                  </a:lnTo>
                  <a:lnTo>
                    <a:pt x="4337" y="769"/>
                  </a:lnTo>
                  <a:lnTo>
                    <a:pt x="4321" y="689"/>
                  </a:lnTo>
                  <a:lnTo>
                    <a:pt x="4305" y="609"/>
                  </a:lnTo>
                  <a:lnTo>
                    <a:pt x="4257" y="545"/>
                  </a:lnTo>
                  <a:lnTo>
                    <a:pt x="4209" y="481"/>
                  </a:lnTo>
                  <a:lnTo>
                    <a:pt x="4145" y="433"/>
                  </a:lnTo>
                  <a:lnTo>
                    <a:pt x="3969" y="337"/>
                  </a:lnTo>
                  <a:lnTo>
                    <a:pt x="3777" y="241"/>
                  </a:lnTo>
                  <a:lnTo>
                    <a:pt x="3569" y="177"/>
                  </a:lnTo>
                  <a:lnTo>
                    <a:pt x="3345" y="113"/>
                  </a:lnTo>
                  <a:lnTo>
                    <a:pt x="3121" y="65"/>
                  </a:lnTo>
                  <a:lnTo>
                    <a:pt x="2881" y="33"/>
                  </a:lnTo>
                  <a:lnTo>
                    <a:pt x="2641" y="17"/>
                  </a:lnTo>
                  <a:lnTo>
                    <a:pt x="2401" y="1"/>
                  </a:lnTo>
                  <a:close/>
                </a:path>
              </a:pathLst>
            </a:custGeom>
            <a:solidFill>
              <a:srgbClr val="2230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492;p34">
              <a:extLst>
                <a:ext uri="{FF2B5EF4-FFF2-40B4-BE49-F238E27FC236}">
                  <a16:creationId xmlns:a16="http://schemas.microsoft.com/office/drawing/2014/main" id="{29E8FBBF-586B-AD8A-F73F-0F8A0BA3A348}"/>
                </a:ext>
              </a:extLst>
            </p:cNvPr>
            <p:cNvSpPr/>
            <p:nvPr/>
          </p:nvSpPr>
          <p:spPr>
            <a:xfrm>
              <a:off x="8483759" y="2973747"/>
              <a:ext cx="22583" cy="40870"/>
            </a:xfrm>
            <a:custGeom>
              <a:avLst/>
              <a:gdLst/>
              <a:ahLst/>
              <a:cxnLst/>
              <a:rect l="l" t="t" r="r" b="b"/>
              <a:pathLst>
                <a:path w="3201" h="5793" extrusionOk="0">
                  <a:moveTo>
                    <a:pt x="0" y="5600"/>
                  </a:moveTo>
                  <a:lnTo>
                    <a:pt x="0" y="5600"/>
                  </a:lnTo>
                  <a:lnTo>
                    <a:pt x="352" y="5568"/>
                  </a:lnTo>
                  <a:lnTo>
                    <a:pt x="656" y="5520"/>
                  </a:lnTo>
                  <a:lnTo>
                    <a:pt x="944" y="5456"/>
                  </a:lnTo>
                  <a:lnTo>
                    <a:pt x="1184" y="5376"/>
                  </a:lnTo>
                  <a:lnTo>
                    <a:pt x="1424" y="5296"/>
                  </a:lnTo>
                  <a:lnTo>
                    <a:pt x="1632" y="5184"/>
                  </a:lnTo>
                  <a:lnTo>
                    <a:pt x="1808" y="5072"/>
                  </a:lnTo>
                  <a:lnTo>
                    <a:pt x="1968" y="4944"/>
                  </a:lnTo>
                  <a:lnTo>
                    <a:pt x="2112" y="4800"/>
                  </a:lnTo>
                  <a:lnTo>
                    <a:pt x="2224" y="4640"/>
                  </a:lnTo>
                  <a:lnTo>
                    <a:pt x="2336" y="4480"/>
                  </a:lnTo>
                  <a:lnTo>
                    <a:pt x="2416" y="4304"/>
                  </a:lnTo>
                  <a:lnTo>
                    <a:pt x="2480" y="4128"/>
                  </a:lnTo>
                  <a:lnTo>
                    <a:pt x="2528" y="3952"/>
                  </a:lnTo>
                  <a:lnTo>
                    <a:pt x="2560" y="3744"/>
                  </a:lnTo>
                  <a:lnTo>
                    <a:pt x="2576" y="3552"/>
                  </a:lnTo>
                  <a:lnTo>
                    <a:pt x="2592" y="3344"/>
                  </a:lnTo>
                  <a:lnTo>
                    <a:pt x="2592" y="3136"/>
                  </a:lnTo>
                  <a:lnTo>
                    <a:pt x="2560" y="2688"/>
                  </a:lnTo>
                  <a:lnTo>
                    <a:pt x="2480" y="2240"/>
                  </a:lnTo>
                  <a:lnTo>
                    <a:pt x="2400" y="1792"/>
                  </a:lnTo>
                  <a:lnTo>
                    <a:pt x="2288" y="1328"/>
                  </a:lnTo>
                  <a:lnTo>
                    <a:pt x="2176" y="880"/>
                  </a:lnTo>
                  <a:lnTo>
                    <a:pt x="1952" y="0"/>
                  </a:lnTo>
                  <a:lnTo>
                    <a:pt x="1952" y="0"/>
                  </a:lnTo>
                  <a:lnTo>
                    <a:pt x="2288" y="752"/>
                  </a:lnTo>
                  <a:lnTo>
                    <a:pt x="2576" y="1456"/>
                  </a:lnTo>
                  <a:lnTo>
                    <a:pt x="2816" y="2112"/>
                  </a:lnTo>
                  <a:lnTo>
                    <a:pt x="2928" y="2432"/>
                  </a:lnTo>
                  <a:lnTo>
                    <a:pt x="3008" y="2736"/>
                  </a:lnTo>
                  <a:lnTo>
                    <a:pt x="3072" y="3024"/>
                  </a:lnTo>
                  <a:lnTo>
                    <a:pt x="3136" y="3296"/>
                  </a:lnTo>
                  <a:lnTo>
                    <a:pt x="3168" y="3568"/>
                  </a:lnTo>
                  <a:lnTo>
                    <a:pt x="3200" y="3808"/>
                  </a:lnTo>
                  <a:lnTo>
                    <a:pt x="3200" y="4048"/>
                  </a:lnTo>
                  <a:lnTo>
                    <a:pt x="3200" y="4272"/>
                  </a:lnTo>
                  <a:lnTo>
                    <a:pt x="3184" y="4480"/>
                  </a:lnTo>
                  <a:lnTo>
                    <a:pt x="3136" y="4688"/>
                  </a:lnTo>
                  <a:lnTo>
                    <a:pt x="3088" y="4864"/>
                  </a:lnTo>
                  <a:lnTo>
                    <a:pt x="3008" y="5024"/>
                  </a:lnTo>
                  <a:lnTo>
                    <a:pt x="2912" y="5184"/>
                  </a:lnTo>
                  <a:lnTo>
                    <a:pt x="2816" y="5312"/>
                  </a:lnTo>
                  <a:lnTo>
                    <a:pt x="2688" y="5424"/>
                  </a:lnTo>
                  <a:lnTo>
                    <a:pt x="2544" y="5536"/>
                  </a:lnTo>
                  <a:lnTo>
                    <a:pt x="2368" y="5616"/>
                  </a:lnTo>
                  <a:lnTo>
                    <a:pt x="2192" y="5696"/>
                  </a:lnTo>
                  <a:lnTo>
                    <a:pt x="1984" y="5744"/>
                  </a:lnTo>
                  <a:lnTo>
                    <a:pt x="1760" y="5776"/>
                  </a:lnTo>
                  <a:lnTo>
                    <a:pt x="1520" y="5792"/>
                  </a:lnTo>
                  <a:lnTo>
                    <a:pt x="1264" y="5792"/>
                  </a:lnTo>
                  <a:lnTo>
                    <a:pt x="976" y="5776"/>
                  </a:lnTo>
                  <a:lnTo>
                    <a:pt x="672" y="5728"/>
                  </a:lnTo>
                  <a:lnTo>
                    <a:pt x="352" y="5680"/>
                  </a:lnTo>
                  <a:lnTo>
                    <a:pt x="0" y="5600"/>
                  </a:lnTo>
                  <a:lnTo>
                    <a:pt x="0" y="5600"/>
                  </a:lnTo>
                  <a:close/>
                </a:path>
              </a:pathLst>
            </a:custGeom>
            <a:solidFill>
              <a:srgbClr val="E8A6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493;p34">
              <a:extLst>
                <a:ext uri="{FF2B5EF4-FFF2-40B4-BE49-F238E27FC236}">
                  <a16:creationId xmlns:a16="http://schemas.microsoft.com/office/drawing/2014/main" id="{C87C1795-89E6-A285-FA6C-931DCF9F09C7}"/>
                </a:ext>
              </a:extLst>
            </p:cNvPr>
            <p:cNvSpPr/>
            <p:nvPr/>
          </p:nvSpPr>
          <p:spPr>
            <a:xfrm>
              <a:off x="8468407" y="3025218"/>
              <a:ext cx="39064" cy="7457"/>
            </a:xfrm>
            <a:custGeom>
              <a:avLst/>
              <a:gdLst/>
              <a:ahLst/>
              <a:cxnLst/>
              <a:rect l="l" t="t" r="r" b="b"/>
              <a:pathLst>
                <a:path w="5537" h="1057" extrusionOk="0">
                  <a:moveTo>
                    <a:pt x="0" y="97"/>
                  </a:moveTo>
                  <a:lnTo>
                    <a:pt x="0" y="97"/>
                  </a:lnTo>
                  <a:lnTo>
                    <a:pt x="320" y="145"/>
                  </a:lnTo>
                  <a:lnTo>
                    <a:pt x="640" y="209"/>
                  </a:lnTo>
                  <a:lnTo>
                    <a:pt x="976" y="241"/>
                  </a:lnTo>
                  <a:lnTo>
                    <a:pt x="1328" y="289"/>
                  </a:lnTo>
                  <a:lnTo>
                    <a:pt x="2080" y="321"/>
                  </a:lnTo>
                  <a:lnTo>
                    <a:pt x="2832" y="337"/>
                  </a:lnTo>
                  <a:lnTo>
                    <a:pt x="3584" y="305"/>
                  </a:lnTo>
                  <a:lnTo>
                    <a:pt x="3952" y="273"/>
                  </a:lnTo>
                  <a:lnTo>
                    <a:pt x="4304" y="241"/>
                  </a:lnTo>
                  <a:lnTo>
                    <a:pt x="4640" y="193"/>
                  </a:lnTo>
                  <a:lnTo>
                    <a:pt x="4960" y="145"/>
                  </a:lnTo>
                  <a:lnTo>
                    <a:pt x="5264" y="81"/>
                  </a:lnTo>
                  <a:lnTo>
                    <a:pt x="5536" y="1"/>
                  </a:lnTo>
                  <a:lnTo>
                    <a:pt x="5536" y="1"/>
                  </a:lnTo>
                  <a:lnTo>
                    <a:pt x="5472" y="129"/>
                  </a:lnTo>
                  <a:lnTo>
                    <a:pt x="5392" y="257"/>
                  </a:lnTo>
                  <a:lnTo>
                    <a:pt x="5280" y="369"/>
                  </a:lnTo>
                  <a:lnTo>
                    <a:pt x="5152" y="481"/>
                  </a:lnTo>
                  <a:lnTo>
                    <a:pt x="5008" y="577"/>
                  </a:lnTo>
                  <a:lnTo>
                    <a:pt x="4848" y="657"/>
                  </a:lnTo>
                  <a:lnTo>
                    <a:pt x="4688" y="737"/>
                  </a:lnTo>
                  <a:lnTo>
                    <a:pt x="4496" y="817"/>
                  </a:lnTo>
                  <a:lnTo>
                    <a:pt x="4304" y="865"/>
                  </a:lnTo>
                  <a:lnTo>
                    <a:pt x="4096" y="929"/>
                  </a:lnTo>
                  <a:lnTo>
                    <a:pt x="3872" y="961"/>
                  </a:lnTo>
                  <a:lnTo>
                    <a:pt x="3664" y="1009"/>
                  </a:lnTo>
                  <a:lnTo>
                    <a:pt x="3200" y="1041"/>
                  </a:lnTo>
                  <a:lnTo>
                    <a:pt x="2736" y="1057"/>
                  </a:lnTo>
                  <a:lnTo>
                    <a:pt x="2272" y="1041"/>
                  </a:lnTo>
                  <a:lnTo>
                    <a:pt x="1808" y="993"/>
                  </a:lnTo>
                  <a:lnTo>
                    <a:pt x="1376" y="913"/>
                  </a:lnTo>
                  <a:lnTo>
                    <a:pt x="1184" y="849"/>
                  </a:lnTo>
                  <a:lnTo>
                    <a:pt x="992" y="801"/>
                  </a:lnTo>
                  <a:lnTo>
                    <a:pt x="816" y="737"/>
                  </a:lnTo>
                  <a:lnTo>
                    <a:pt x="640" y="657"/>
                  </a:lnTo>
                  <a:lnTo>
                    <a:pt x="496" y="577"/>
                  </a:lnTo>
                  <a:lnTo>
                    <a:pt x="352" y="497"/>
                  </a:lnTo>
                  <a:lnTo>
                    <a:pt x="240" y="401"/>
                  </a:lnTo>
                  <a:lnTo>
                    <a:pt x="144" y="305"/>
                  </a:lnTo>
                  <a:lnTo>
                    <a:pt x="64" y="193"/>
                  </a:lnTo>
                  <a:lnTo>
                    <a:pt x="0" y="97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262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6" name="Picture 1215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5D7388A6-378E-AAB4-FBFB-E7C0A36DA4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8348" t="3761" r="18348" b="-3761"/>
          <a:stretch/>
        </p:blipFill>
        <p:spPr>
          <a:xfrm>
            <a:off x="-251999" y="353468"/>
            <a:ext cx="1380661" cy="920441"/>
          </a:xfrm>
          <a:prstGeom prst="ellipse">
            <a:avLst/>
          </a:prstGeom>
        </p:spPr>
      </p:pic>
      <p:grpSp>
        <p:nvGrpSpPr>
          <p:cNvPr id="1223" name="组合 4">
            <a:extLst>
              <a:ext uri="{FF2B5EF4-FFF2-40B4-BE49-F238E27FC236}">
                <a16:creationId xmlns:a16="http://schemas.microsoft.com/office/drawing/2014/main" id="{629046BA-0EAB-A7E0-6F16-8DD3C1442C12}"/>
              </a:ext>
            </a:extLst>
          </p:cNvPr>
          <p:cNvGrpSpPr/>
          <p:nvPr/>
        </p:nvGrpSpPr>
        <p:grpSpPr>
          <a:xfrm>
            <a:off x="-732250" y="469982"/>
            <a:ext cx="6097956" cy="482619"/>
            <a:chOff x="-1358258" y="636621"/>
            <a:chExt cx="8130608" cy="643492"/>
          </a:xfrm>
        </p:grpSpPr>
        <p:sp>
          <p:nvSpPr>
            <p:cNvPr id="1224" name="TextBox 8">
              <a:extLst>
                <a:ext uri="{FF2B5EF4-FFF2-40B4-BE49-F238E27FC236}">
                  <a16:creationId xmlns:a16="http://schemas.microsoft.com/office/drawing/2014/main" id="{19628FCC-B4D9-8AFC-BF6F-D99DB39E15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358258" y="636621"/>
              <a:ext cx="8130608" cy="574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*Bố cục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25" name="矩形 9">
              <a:extLst>
                <a:ext uri="{FF2B5EF4-FFF2-40B4-BE49-F238E27FC236}">
                  <a16:creationId xmlns:a16="http://schemas.microsoft.com/office/drawing/2014/main" id="{48F53415-20DC-5B28-0C1F-C3D8607E0103}"/>
                </a:ext>
              </a:extLst>
            </p:cNvPr>
            <p:cNvSpPr/>
            <p:nvPr/>
          </p:nvSpPr>
          <p:spPr>
            <a:xfrm>
              <a:off x="1497331" y="705597"/>
              <a:ext cx="119667" cy="574516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endParaRPr>
            </a:p>
          </p:txBody>
        </p:sp>
      </p:grpSp>
      <p:grpSp>
        <p:nvGrpSpPr>
          <p:cNvPr id="3" name="Google Shape;147;p6">
            <a:extLst>
              <a:ext uri="{FF2B5EF4-FFF2-40B4-BE49-F238E27FC236}">
                <a16:creationId xmlns:a16="http://schemas.microsoft.com/office/drawing/2014/main" id="{D6656BB7-7D41-62D6-6D7D-4A9CF8E4F7BF}"/>
              </a:ext>
            </a:extLst>
          </p:cNvPr>
          <p:cNvGrpSpPr/>
          <p:nvPr/>
        </p:nvGrpSpPr>
        <p:grpSpPr>
          <a:xfrm rot="3979641">
            <a:off x="7759285" y="3594545"/>
            <a:ext cx="2039371" cy="2112419"/>
            <a:chOff x="7385456" y="-510930"/>
            <a:chExt cx="2845648" cy="2915806"/>
          </a:xfrm>
        </p:grpSpPr>
        <p:grpSp>
          <p:nvGrpSpPr>
            <p:cNvPr id="4" name="Google Shape;148;p6">
              <a:extLst>
                <a:ext uri="{FF2B5EF4-FFF2-40B4-BE49-F238E27FC236}">
                  <a16:creationId xmlns:a16="http://schemas.microsoft.com/office/drawing/2014/main" id="{5EC1BC9A-6E22-B5DD-9FBF-D42E837C1369}"/>
                </a:ext>
              </a:extLst>
            </p:cNvPr>
            <p:cNvGrpSpPr/>
            <p:nvPr/>
          </p:nvGrpSpPr>
          <p:grpSpPr>
            <a:xfrm rot="-1800044">
              <a:off x="8052937" y="-247295"/>
              <a:ext cx="1694538" cy="2388537"/>
              <a:chOff x="5564538" y="450356"/>
              <a:chExt cx="1694575" cy="2388590"/>
            </a:xfrm>
          </p:grpSpPr>
          <p:grpSp>
            <p:nvGrpSpPr>
              <p:cNvPr id="6" name="Google Shape;149;p6">
                <a:extLst>
                  <a:ext uri="{FF2B5EF4-FFF2-40B4-BE49-F238E27FC236}">
                    <a16:creationId xmlns:a16="http://schemas.microsoft.com/office/drawing/2014/main" id="{CC912298-1440-D07A-CDDE-E72439C7EDF3}"/>
                  </a:ext>
                </a:extLst>
              </p:cNvPr>
              <p:cNvGrpSpPr/>
              <p:nvPr/>
            </p:nvGrpSpPr>
            <p:grpSpPr>
              <a:xfrm>
                <a:off x="5564538" y="450356"/>
                <a:ext cx="1694575" cy="1194225"/>
                <a:chOff x="6675350" y="1828400"/>
                <a:chExt cx="1694575" cy="1194225"/>
              </a:xfrm>
            </p:grpSpPr>
            <p:sp>
              <p:nvSpPr>
                <p:cNvPr id="18" name="Google Shape;150;p6">
                  <a:extLst>
                    <a:ext uri="{FF2B5EF4-FFF2-40B4-BE49-F238E27FC236}">
                      <a16:creationId xmlns:a16="http://schemas.microsoft.com/office/drawing/2014/main" id="{52C3298A-8BDC-2CA5-9075-AAB583332221}"/>
                    </a:ext>
                  </a:extLst>
                </p:cNvPr>
                <p:cNvSpPr/>
                <p:nvPr/>
              </p:nvSpPr>
              <p:spPr>
                <a:xfrm>
                  <a:off x="6675350" y="1828400"/>
                  <a:ext cx="1694575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83" h="47769" extrusionOk="0">
                      <a:moveTo>
                        <a:pt x="0" y="1"/>
                      </a:moveTo>
                      <a:lnTo>
                        <a:pt x="0" y="47768"/>
                      </a:lnTo>
                      <a:lnTo>
                        <a:pt x="67782" y="47768"/>
                      </a:lnTo>
                      <a:lnTo>
                        <a:pt x="67782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dist="76200" dir="8940000" algn="bl" rotWithShape="0">
                    <a:schemeClr val="lt2">
                      <a:alpha val="1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51;p6">
                  <a:extLst>
                    <a:ext uri="{FF2B5EF4-FFF2-40B4-BE49-F238E27FC236}">
                      <a16:creationId xmlns:a16="http://schemas.microsoft.com/office/drawing/2014/main" id="{4364B274-C876-EF81-0942-74110257BFA7}"/>
                    </a:ext>
                  </a:extLst>
                </p:cNvPr>
                <p:cNvSpPr/>
                <p:nvPr/>
              </p:nvSpPr>
              <p:spPr>
                <a:xfrm>
                  <a:off x="6899675" y="1828400"/>
                  <a:ext cx="468700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8" h="47769" extrusionOk="0">
                      <a:moveTo>
                        <a:pt x="0" y="1"/>
                      </a:moveTo>
                      <a:lnTo>
                        <a:pt x="0" y="47768"/>
                      </a:lnTo>
                      <a:lnTo>
                        <a:pt x="18747" y="47768"/>
                      </a:lnTo>
                      <a:lnTo>
                        <a:pt x="1874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52;p6">
                  <a:extLst>
                    <a:ext uri="{FF2B5EF4-FFF2-40B4-BE49-F238E27FC236}">
                      <a16:creationId xmlns:a16="http://schemas.microsoft.com/office/drawing/2014/main" id="{3203F9BA-CCCB-FAA5-109E-F3E0410D1E92}"/>
                    </a:ext>
                  </a:extLst>
                </p:cNvPr>
                <p:cNvSpPr/>
                <p:nvPr/>
              </p:nvSpPr>
              <p:spPr>
                <a:xfrm>
                  <a:off x="7465900" y="1828400"/>
                  <a:ext cx="99275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1" h="47769" extrusionOk="0">
                      <a:moveTo>
                        <a:pt x="1" y="1"/>
                      </a:moveTo>
                      <a:lnTo>
                        <a:pt x="1" y="47768"/>
                      </a:lnTo>
                      <a:lnTo>
                        <a:pt x="3970" y="47768"/>
                      </a:lnTo>
                      <a:lnTo>
                        <a:pt x="397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" name="Google Shape;153;p6">
                <a:extLst>
                  <a:ext uri="{FF2B5EF4-FFF2-40B4-BE49-F238E27FC236}">
                    <a16:creationId xmlns:a16="http://schemas.microsoft.com/office/drawing/2014/main" id="{ECAB935E-4367-AA4F-08F2-8D05DD1614DF}"/>
                  </a:ext>
                </a:extLst>
              </p:cNvPr>
              <p:cNvGrpSpPr/>
              <p:nvPr/>
            </p:nvGrpSpPr>
            <p:grpSpPr>
              <a:xfrm>
                <a:off x="5969413" y="634821"/>
                <a:ext cx="884825" cy="2204125"/>
                <a:chOff x="7536800" y="2096925"/>
                <a:chExt cx="884825" cy="2204125"/>
              </a:xfrm>
            </p:grpSpPr>
            <p:grpSp>
              <p:nvGrpSpPr>
                <p:cNvPr id="8" name="Google Shape;154;p6">
                  <a:extLst>
                    <a:ext uri="{FF2B5EF4-FFF2-40B4-BE49-F238E27FC236}">
                      <a16:creationId xmlns:a16="http://schemas.microsoft.com/office/drawing/2014/main" id="{9FAD68A1-DE2E-1481-8FFF-1A94BFA08901}"/>
                    </a:ext>
                  </a:extLst>
                </p:cNvPr>
                <p:cNvGrpSpPr/>
                <p:nvPr/>
              </p:nvGrpSpPr>
              <p:grpSpPr>
                <a:xfrm>
                  <a:off x="7536800" y="2096925"/>
                  <a:ext cx="884825" cy="2204125"/>
                  <a:chOff x="7536800" y="2096925"/>
                  <a:chExt cx="884825" cy="2204125"/>
                </a:xfrm>
              </p:grpSpPr>
              <p:grpSp>
                <p:nvGrpSpPr>
                  <p:cNvPr id="10" name="Google Shape;155;p6">
                    <a:extLst>
                      <a:ext uri="{FF2B5EF4-FFF2-40B4-BE49-F238E27FC236}">
                        <a16:creationId xmlns:a16="http://schemas.microsoft.com/office/drawing/2014/main" id="{339767BA-2E7E-5ECC-03BE-707B9A0EF55A}"/>
                      </a:ext>
                    </a:extLst>
                  </p:cNvPr>
                  <p:cNvGrpSpPr/>
                  <p:nvPr/>
                </p:nvGrpSpPr>
                <p:grpSpPr>
                  <a:xfrm>
                    <a:off x="7849525" y="2704875"/>
                    <a:ext cx="572100" cy="1596175"/>
                    <a:chOff x="7849525" y="2704875"/>
                    <a:chExt cx="572100" cy="1596175"/>
                  </a:xfrm>
                </p:grpSpPr>
                <p:sp>
                  <p:nvSpPr>
                    <p:cNvPr id="16" name="Google Shape;156;p6">
                      <a:extLst>
                        <a:ext uri="{FF2B5EF4-FFF2-40B4-BE49-F238E27FC236}">
                          <a16:creationId xmlns:a16="http://schemas.microsoft.com/office/drawing/2014/main" id="{0C713179-CC9B-5FA6-57D7-ED9F96A076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49525" y="2704875"/>
                      <a:ext cx="572100" cy="159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884" h="63847" extrusionOk="0">
                          <a:moveTo>
                            <a:pt x="11442" y="55640"/>
                          </a:moveTo>
                          <a:cubicBezTo>
                            <a:pt x="12476" y="55640"/>
                            <a:pt x="13310" y="56474"/>
                            <a:pt x="13310" y="57508"/>
                          </a:cubicBezTo>
                          <a:lnTo>
                            <a:pt x="13310" y="58943"/>
                          </a:lnTo>
                          <a:cubicBezTo>
                            <a:pt x="13310" y="59977"/>
                            <a:pt x="12476" y="60811"/>
                            <a:pt x="11442" y="60811"/>
                          </a:cubicBezTo>
                          <a:cubicBezTo>
                            <a:pt x="10408" y="60811"/>
                            <a:pt x="9607" y="59977"/>
                            <a:pt x="9607" y="58943"/>
                          </a:cubicBezTo>
                          <a:lnTo>
                            <a:pt x="9607" y="57508"/>
                          </a:lnTo>
                          <a:cubicBezTo>
                            <a:pt x="9607" y="56474"/>
                            <a:pt x="10408" y="55640"/>
                            <a:pt x="11442" y="55640"/>
                          </a:cubicBezTo>
                          <a:close/>
                          <a:moveTo>
                            <a:pt x="11442" y="0"/>
                          </a:moveTo>
                          <a:cubicBezTo>
                            <a:pt x="5137" y="0"/>
                            <a:pt x="0" y="5137"/>
                            <a:pt x="0" y="11442"/>
                          </a:cubicBezTo>
                          <a:lnTo>
                            <a:pt x="0" y="17413"/>
                          </a:lnTo>
                          <a:cubicBezTo>
                            <a:pt x="0" y="19247"/>
                            <a:pt x="434" y="21049"/>
                            <a:pt x="1268" y="22650"/>
                          </a:cubicBezTo>
                          <a:cubicBezTo>
                            <a:pt x="4603" y="29155"/>
                            <a:pt x="6672" y="36226"/>
                            <a:pt x="6905" y="43498"/>
                          </a:cubicBezTo>
                          <a:lnTo>
                            <a:pt x="7339" y="59776"/>
                          </a:lnTo>
                          <a:cubicBezTo>
                            <a:pt x="7339" y="62011"/>
                            <a:pt x="9173" y="63846"/>
                            <a:pt x="11442" y="63846"/>
                          </a:cubicBezTo>
                          <a:cubicBezTo>
                            <a:pt x="12075" y="63846"/>
                            <a:pt x="12709" y="63713"/>
                            <a:pt x="13310" y="63412"/>
                          </a:cubicBezTo>
                          <a:cubicBezTo>
                            <a:pt x="13677" y="63212"/>
                            <a:pt x="14010" y="62945"/>
                            <a:pt x="14310" y="62645"/>
                          </a:cubicBezTo>
                          <a:cubicBezTo>
                            <a:pt x="15078" y="61878"/>
                            <a:pt x="15511" y="60844"/>
                            <a:pt x="15511" y="59776"/>
                          </a:cubicBezTo>
                          <a:lnTo>
                            <a:pt x="15978" y="43498"/>
                          </a:lnTo>
                          <a:cubicBezTo>
                            <a:pt x="16178" y="36193"/>
                            <a:pt x="18280" y="29155"/>
                            <a:pt x="21616" y="22650"/>
                          </a:cubicBezTo>
                          <a:cubicBezTo>
                            <a:pt x="22450" y="21049"/>
                            <a:pt x="22883" y="19247"/>
                            <a:pt x="22883" y="17413"/>
                          </a:cubicBezTo>
                          <a:lnTo>
                            <a:pt x="22883" y="11442"/>
                          </a:lnTo>
                          <a:cubicBezTo>
                            <a:pt x="22883" y="5838"/>
                            <a:pt x="18847" y="1068"/>
                            <a:pt x="13310" y="134"/>
                          </a:cubicBezTo>
                          <a:cubicBezTo>
                            <a:pt x="12709" y="34"/>
                            <a:pt x="12075" y="0"/>
                            <a:pt x="11442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7" name="Google Shape;157;p6">
                      <a:extLst>
                        <a:ext uri="{FF2B5EF4-FFF2-40B4-BE49-F238E27FC236}">
                          <a16:creationId xmlns:a16="http://schemas.microsoft.com/office/drawing/2014/main" id="{63523203-2FDF-7381-4FF4-98EE97781F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54600" y="2826625"/>
                      <a:ext cx="361950" cy="45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478" h="18081" extrusionOk="0">
                          <a:moveTo>
                            <a:pt x="7178" y="0"/>
                          </a:moveTo>
                          <a:cubicBezTo>
                            <a:pt x="3236" y="0"/>
                            <a:pt x="34" y="3223"/>
                            <a:pt x="34" y="7206"/>
                          </a:cubicBezTo>
                          <a:lnTo>
                            <a:pt x="34" y="10842"/>
                          </a:lnTo>
                          <a:cubicBezTo>
                            <a:pt x="0" y="14844"/>
                            <a:pt x="3269" y="18080"/>
                            <a:pt x="7239" y="18080"/>
                          </a:cubicBezTo>
                          <a:cubicBezTo>
                            <a:pt x="11242" y="18080"/>
                            <a:pt x="14444" y="14844"/>
                            <a:pt x="14477" y="10842"/>
                          </a:cubicBezTo>
                          <a:lnTo>
                            <a:pt x="14477" y="7206"/>
                          </a:lnTo>
                          <a:cubicBezTo>
                            <a:pt x="14477" y="3223"/>
                            <a:pt x="11275" y="0"/>
                            <a:pt x="7300" y="0"/>
                          </a:cubicBezTo>
                          <a:cubicBezTo>
                            <a:pt x="7280" y="0"/>
                            <a:pt x="7259" y="0"/>
                            <a:pt x="7239" y="0"/>
                          </a:cubicBezTo>
                          <a:cubicBezTo>
                            <a:pt x="7218" y="0"/>
                            <a:pt x="7198" y="0"/>
                            <a:pt x="7178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11" name="Google Shape;158;p6">
                    <a:extLst>
                      <a:ext uri="{FF2B5EF4-FFF2-40B4-BE49-F238E27FC236}">
                        <a16:creationId xmlns:a16="http://schemas.microsoft.com/office/drawing/2014/main" id="{8AEA42AE-A2CE-46E4-C01D-87FFD452501E}"/>
                      </a:ext>
                    </a:extLst>
                  </p:cNvPr>
                  <p:cNvGrpSpPr/>
                  <p:nvPr/>
                </p:nvGrpSpPr>
                <p:grpSpPr>
                  <a:xfrm>
                    <a:off x="7536800" y="2096925"/>
                    <a:ext cx="247700" cy="2204125"/>
                    <a:chOff x="7536800" y="2073575"/>
                    <a:chExt cx="247700" cy="2204125"/>
                  </a:xfrm>
                </p:grpSpPr>
                <p:sp>
                  <p:nvSpPr>
                    <p:cNvPr id="12" name="Google Shape;159;p6">
                      <a:extLst>
                        <a:ext uri="{FF2B5EF4-FFF2-40B4-BE49-F238E27FC236}">
                          <a16:creationId xmlns:a16="http://schemas.microsoft.com/office/drawing/2014/main" id="{D8F2DEC2-A312-42BC-169F-2D0C78F02A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56800" y="2073575"/>
                      <a:ext cx="81750" cy="1441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70" h="57676" extrusionOk="0">
                          <a:moveTo>
                            <a:pt x="1535" y="1"/>
                          </a:moveTo>
                          <a:lnTo>
                            <a:pt x="1" y="57676"/>
                          </a:lnTo>
                          <a:lnTo>
                            <a:pt x="3270" y="57676"/>
                          </a:lnTo>
                          <a:lnTo>
                            <a:pt x="3270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" name="Google Shape;160;p6">
                      <a:extLst>
                        <a:ext uri="{FF2B5EF4-FFF2-40B4-BE49-F238E27FC236}">
                          <a16:creationId xmlns:a16="http://schemas.microsoft.com/office/drawing/2014/main" id="{02CE6774-A516-8AE4-CEB5-0634156158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3575" y="2073575"/>
                      <a:ext cx="80900" cy="1441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36" h="57676" extrusionOk="0">
                          <a:moveTo>
                            <a:pt x="0" y="1"/>
                          </a:moveTo>
                          <a:lnTo>
                            <a:pt x="0" y="57676"/>
                          </a:lnTo>
                          <a:lnTo>
                            <a:pt x="3236" y="57676"/>
                          </a:lnTo>
                          <a:lnTo>
                            <a:pt x="1701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" name="Google Shape;161;p6">
                      <a:extLst>
                        <a:ext uri="{FF2B5EF4-FFF2-40B4-BE49-F238E27FC236}">
                          <a16:creationId xmlns:a16="http://schemas.microsoft.com/office/drawing/2014/main" id="{2AC64433-0C08-AB55-A369-F5D45C2624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36800" y="3515450"/>
                      <a:ext cx="101750" cy="76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70" h="30490" extrusionOk="0">
                          <a:moveTo>
                            <a:pt x="801" y="1"/>
                          </a:moveTo>
                          <a:lnTo>
                            <a:pt x="0" y="30489"/>
                          </a:lnTo>
                          <a:lnTo>
                            <a:pt x="4070" y="30489"/>
                          </a:lnTo>
                          <a:lnTo>
                            <a:pt x="4070" y="1"/>
                          </a:ln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" name="Google Shape;162;p6">
                      <a:extLst>
                        <a:ext uri="{FF2B5EF4-FFF2-40B4-BE49-F238E27FC236}">
                          <a16:creationId xmlns:a16="http://schemas.microsoft.com/office/drawing/2014/main" id="{CA5469DB-006E-3E7B-7F94-E8F8E497FE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3575" y="3515450"/>
                      <a:ext cx="100925" cy="76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37" h="30490" extrusionOk="0">
                          <a:moveTo>
                            <a:pt x="0" y="1"/>
                          </a:moveTo>
                          <a:lnTo>
                            <a:pt x="0" y="30489"/>
                          </a:lnTo>
                          <a:lnTo>
                            <a:pt x="4036" y="30489"/>
                          </a:lnTo>
                          <a:lnTo>
                            <a:pt x="3236" y="1"/>
                          </a:ln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sp>
              <p:nvSpPr>
                <p:cNvPr id="9" name="Google Shape;163;p6">
                  <a:extLst>
                    <a:ext uri="{FF2B5EF4-FFF2-40B4-BE49-F238E27FC236}">
                      <a16:creationId xmlns:a16="http://schemas.microsoft.com/office/drawing/2014/main" id="{88E570DF-9D56-F3E9-46BA-3B26466702A6}"/>
                    </a:ext>
                  </a:extLst>
                </p:cNvPr>
                <p:cNvSpPr/>
                <p:nvPr/>
              </p:nvSpPr>
              <p:spPr>
                <a:xfrm>
                  <a:off x="7955425" y="2825800"/>
                  <a:ext cx="180150" cy="27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06" h="10875" fill="none" extrusionOk="0">
                      <a:moveTo>
                        <a:pt x="1" y="10875"/>
                      </a:moveTo>
                      <a:lnTo>
                        <a:pt x="1" y="7239"/>
                      </a:lnTo>
                      <a:cubicBezTo>
                        <a:pt x="1" y="3236"/>
                        <a:pt x="3236" y="0"/>
                        <a:pt x="7206" y="33"/>
                      </a:cubicBezTo>
                    </a:path>
                  </a:pathLst>
                </a:custGeom>
                <a:noFill/>
                <a:ln w="8350" cap="flat" cmpd="sng">
                  <a:solidFill>
                    <a:schemeClr val="l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" name="Google Shape;164;p6">
              <a:extLst>
                <a:ext uri="{FF2B5EF4-FFF2-40B4-BE49-F238E27FC236}">
                  <a16:creationId xmlns:a16="http://schemas.microsoft.com/office/drawing/2014/main" id="{09340240-1417-3B5E-0489-5910955B57DE}"/>
                </a:ext>
              </a:extLst>
            </p:cNvPr>
            <p:cNvSpPr/>
            <p:nvPr/>
          </p:nvSpPr>
          <p:spPr>
            <a:xfrm>
              <a:off x="7385456" y="646447"/>
              <a:ext cx="227528" cy="226908"/>
            </a:xfrm>
            <a:custGeom>
              <a:avLst/>
              <a:gdLst/>
              <a:ahLst/>
              <a:cxnLst/>
              <a:rect l="l" t="t" r="r" b="b"/>
              <a:pathLst>
                <a:path w="12109" h="12076" extrusionOk="0">
                  <a:moveTo>
                    <a:pt x="6071" y="1"/>
                  </a:moveTo>
                  <a:lnTo>
                    <a:pt x="5504" y="2336"/>
                  </a:lnTo>
                  <a:cubicBezTo>
                    <a:pt x="5137" y="3903"/>
                    <a:pt x="3903" y="5138"/>
                    <a:pt x="2335" y="5505"/>
                  </a:cubicBezTo>
                  <a:lnTo>
                    <a:pt x="0" y="6038"/>
                  </a:lnTo>
                  <a:lnTo>
                    <a:pt x="2335" y="6605"/>
                  </a:lnTo>
                  <a:cubicBezTo>
                    <a:pt x="3903" y="6972"/>
                    <a:pt x="5137" y="8207"/>
                    <a:pt x="5504" y="9774"/>
                  </a:cubicBezTo>
                  <a:lnTo>
                    <a:pt x="6038" y="12076"/>
                  </a:lnTo>
                  <a:lnTo>
                    <a:pt x="6605" y="9774"/>
                  </a:lnTo>
                  <a:cubicBezTo>
                    <a:pt x="6972" y="8207"/>
                    <a:pt x="8206" y="6972"/>
                    <a:pt x="9774" y="6605"/>
                  </a:cubicBezTo>
                  <a:lnTo>
                    <a:pt x="12109" y="6038"/>
                  </a:lnTo>
                  <a:lnTo>
                    <a:pt x="9774" y="5505"/>
                  </a:lnTo>
                  <a:cubicBezTo>
                    <a:pt x="8206" y="5104"/>
                    <a:pt x="6972" y="3903"/>
                    <a:pt x="6605" y="2336"/>
                  </a:cubicBezTo>
                  <a:lnTo>
                    <a:pt x="6071" y="1"/>
                  </a:lnTo>
                  <a:close/>
                </a:path>
              </a:pathLst>
            </a:custGeom>
            <a:solidFill>
              <a:srgbClr val="F1E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oogle Shape;502;p33">
            <a:extLst>
              <a:ext uri="{FF2B5EF4-FFF2-40B4-BE49-F238E27FC236}">
                <a16:creationId xmlns:a16="http://schemas.microsoft.com/office/drawing/2014/main" id="{1C6E9C04-4F04-258E-D209-40BC8D0E0F1F}"/>
              </a:ext>
            </a:extLst>
          </p:cNvPr>
          <p:cNvGrpSpPr/>
          <p:nvPr/>
        </p:nvGrpSpPr>
        <p:grpSpPr>
          <a:xfrm>
            <a:off x="4839306" y="2129360"/>
            <a:ext cx="3467735" cy="2618403"/>
            <a:chOff x="309900" y="238100"/>
            <a:chExt cx="7048350" cy="5237800"/>
          </a:xfrm>
        </p:grpSpPr>
        <p:sp>
          <p:nvSpPr>
            <p:cNvPr id="21" name="Google Shape;503;p33">
              <a:extLst>
                <a:ext uri="{FF2B5EF4-FFF2-40B4-BE49-F238E27FC236}">
                  <a16:creationId xmlns:a16="http://schemas.microsoft.com/office/drawing/2014/main" id="{84B3DA68-B71B-4E26-849E-05A99690859D}"/>
                </a:ext>
              </a:extLst>
            </p:cNvPr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504;p33">
              <a:extLst>
                <a:ext uri="{FF2B5EF4-FFF2-40B4-BE49-F238E27FC236}">
                  <a16:creationId xmlns:a16="http://schemas.microsoft.com/office/drawing/2014/main" id="{7ABB6031-55B9-1CAB-3224-C8C87F34CE33}"/>
                </a:ext>
              </a:extLst>
            </p:cNvPr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505;p33">
              <a:extLst>
                <a:ext uri="{FF2B5EF4-FFF2-40B4-BE49-F238E27FC236}">
                  <a16:creationId xmlns:a16="http://schemas.microsoft.com/office/drawing/2014/main" id="{4F102933-CF54-6D90-F7C2-B6F756F6A175}"/>
                </a:ext>
              </a:extLst>
            </p:cNvPr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506;p33">
              <a:extLst>
                <a:ext uri="{FF2B5EF4-FFF2-40B4-BE49-F238E27FC236}">
                  <a16:creationId xmlns:a16="http://schemas.microsoft.com/office/drawing/2014/main" id="{3B4675E7-13C4-C457-F2A4-7229216EF1EF}"/>
                </a:ext>
              </a:extLst>
            </p:cNvPr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507;p33">
              <a:extLst>
                <a:ext uri="{FF2B5EF4-FFF2-40B4-BE49-F238E27FC236}">
                  <a16:creationId xmlns:a16="http://schemas.microsoft.com/office/drawing/2014/main" id="{99FED99B-8E28-4AA9-F7C4-0C9584002FE5}"/>
                </a:ext>
              </a:extLst>
            </p:cNvPr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508;p33">
              <a:extLst>
                <a:ext uri="{FF2B5EF4-FFF2-40B4-BE49-F238E27FC236}">
                  <a16:creationId xmlns:a16="http://schemas.microsoft.com/office/drawing/2014/main" id="{DF55ED22-9B4B-8027-8200-DB9D8CE56B1D}"/>
                </a:ext>
              </a:extLst>
            </p:cNvPr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509;p33">
              <a:extLst>
                <a:ext uri="{FF2B5EF4-FFF2-40B4-BE49-F238E27FC236}">
                  <a16:creationId xmlns:a16="http://schemas.microsoft.com/office/drawing/2014/main" id="{367CEE09-D450-6754-8C38-274FC42829EC}"/>
                </a:ext>
              </a:extLst>
            </p:cNvPr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510;p33">
              <a:extLst>
                <a:ext uri="{FF2B5EF4-FFF2-40B4-BE49-F238E27FC236}">
                  <a16:creationId xmlns:a16="http://schemas.microsoft.com/office/drawing/2014/main" id="{3A21FBBB-0979-5038-0EB6-1D96E942300E}"/>
                </a:ext>
              </a:extLst>
            </p:cNvPr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511;p33">
              <a:extLst>
                <a:ext uri="{FF2B5EF4-FFF2-40B4-BE49-F238E27FC236}">
                  <a16:creationId xmlns:a16="http://schemas.microsoft.com/office/drawing/2014/main" id="{532799C4-A960-B80A-2E90-76DAE76F6AE4}"/>
                </a:ext>
              </a:extLst>
            </p:cNvPr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0" name="Google Shape;502;p33">
            <a:extLst>
              <a:ext uri="{FF2B5EF4-FFF2-40B4-BE49-F238E27FC236}">
                <a16:creationId xmlns:a16="http://schemas.microsoft.com/office/drawing/2014/main" id="{6B4966F8-FFA2-74F8-58ED-49DD752DF91F}"/>
              </a:ext>
            </a:extLst>
          </p:cNvPr>
          <p:cNvGrpSpPr/>
          <p:nvPr/>
        </p:nvGrpSpPr>
        <p:grpSpPr>
          <a:xfrm>
            <a:off x="566920" y="2153770"/>
            <a:ext cx="3467735" cy="2618403"/>
            <a:chOff x="309900" y="238100"/>
            <a:chExt cx="7048350" cy="5237800"/>
          </a:xfrm>
        </p:grpSpPr>
        <p:sp>
          <p:nvSpPr>
            <p:cNvPr id="31" name="Google Shape;503;p33">
              <a:extLst>
                <a:ext uri="{FF2B5EF4-FFF2-40B4-BE49-F238E27FC236}">
                  <a16:creationId xmlns:a16="http://schemas.microsoft.com/office/drawing/2014/main" id="{E4EE7C76-0D97-CB2E-2272-7FA0AE2B2E78}"/>
                </a:ext>
              </a:extLst>
            </p:cNvPr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504;p33">
              <a:extLst>
                <a:ext uri="{FF2B5EF4-FFF2-40B4-BE49-F238E27FC236}">
                  <a16:creationId xmlns:a16="http://schemas.microsoft.com/office/drawing/2014/main" id="{7BF047DB-07D8-0949-AE4A-384C251376C5}"/>
                </a:ext>
              </a:extLst>
            </p:cNvPr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505;p33">
              <a:extLst>
                <a:ext uri="{FF2B5EF4-FFF2-40B4-BE49-F238E27FC236}">
                  <a16:creationId xmlns:a16="http://schemas.microsoft.com/office/drawing/2014/main" id="{C16A80E9-C0D9-C557-E547-8BF2EEE4BB07}"/>
                </a:ext>
              </a:extLst>
            </p:cNvPr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506;p33">
              <a:extLst>
                <a:ext uri="{FF2B5EF4-FFF2-40B4-BE49-F238E27FC236}">
                  <a16:creationId xmlns:a16="http://schemas.microsoft.com/office/drawing/2014/main" id="{4CCD6E81-4E8C-12BB-87F0-C3A4D08D5E27}"/>
                </a:ext>
              </a:extLst>
            </p:cNvPr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507;p33">
              <a:extLst>
                <a:ext uri="{FF2B5EF4-FFF2-40B4-BE49-F238E27FC236}">
                  <a16:creationId xmlns:a16="http://schemas.microsoft.com/office/drawing/2014/main" id="{94E3933C-9F56-7646-FFC9-6BE94E68C7FD}"/>
                </a:ext>
              </a:extLst>
            </p:cNvPr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508;p33">
              <a:extLst>
                <a:ext uri="{FF2B5EF4-FFF2-40B4-BE49-F238E27FC236}">
                  <a16:creationId xmlns:a16="http://schemas.microsoft.com/office/drawing/2014/main" id="{BA37095F-5B0D-F4E1-AE0D-6C246F55ED39}"/>
                </a:ext>
              </a:extLst>
            </p:cNvPr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509;p33">
              <a:extLst>
                <a:ext uri="{FF2B5EF4-FFF2-40B4-BE49-F238E27FC236}">
                  <a16:creationId xmlns:a16="http://schemas.microsoft.com/office/drawing/2014/main" id="{D71EE7C7-C7B3-57D5-D278-106DDBC49356}"/>
                </a:ext>
              </a:extLst>
            </p:cNvPr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510;p33">
              <a:extLst>
                <a:ext uri="{FF2B5EF4-FFF2-40B4-BE49-F238E27FC236}">
                  <a16:creationId xmlns:a16="http://schemas.microsoft.com/office/drawing/2014/main" id="{D67C96F6-233F-660C-AD94-1ED74A4BB5E1}"/>
                </a:ext>
              </a:extLst>
            </p:cNvPr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511;p33">
              <a:extLst>
                <a:ext uri="{FF2B5EF4-FFF2-40B4-BE49-F238E27FC236}">
                  <a16:creationId xmlns:a16="http://schemas.microsoft.com/office/drawing/2014/main" id="{EAA71FD3-6896-0703-9934-0FFCC2E89432}"/>
                </a:ext>
              </a:extLst>
            </p:cNvPr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40" name="Google Shape;1984;p117">
            <a:extLst>
              <a:ext uri="{FF2B5EF4-FFF2-40B4-BE49-F238E27FC236}">
                <a16:creationId xmlns:a16="http://schemas.microsoft.com/office/drawing/2014/main" id="{5E1CBD69-3859-9183-46A5-B5D96242C3E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9974" y="560695"/>
            <a:ext cx="4542094" cy="2555166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238D429-FE42-A28C-1142-F839ACB58235}"/>
              </a:ext>
            </a:extLst>
          </p:cNvPr>
          <p:cNvSpPr txBox="1"/>
          <p:nvPr/>
        </p:nvSpPr>
        <p:spPr>
          <a:xfrm>
            <a:off x="865452" y="2795642"/>
            <a:ext cx="264609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ClrTx/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(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giả”): 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3E7F1AD-DB7E-2662-317B-BAF4909097D5}"/>
              </a:ext>
            </a:extLst>
          </p:cNvPr>
          <p:cNvSpPr txBox="1"/>
          <p:nvPr/>
        </p:nvSpPr>
        <p:spPr>
          <a:xfrm>
            <a:off x="5357355" y="2721468"/>
            <a:ext cx="255928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(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50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p36"/>
          <p:cNvSpPr/>
          <p:nvPr/>
        </p:nvSpPr>
        <p:spPr>
          <a:xfrm flipH="1">
            <a:off x="820843" y="736958"/>
            <a:ext cx="1313100" cy="1313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dist="85725" dir="10800000" algn="bl" rotWithShape="0">
              <a:schemeClr val="lt2">
                <a:alpha val="1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p36"/>
          <p:cNvSpPr txBox="1">
            <a:spLocks noGrp="1"/>
          </p:cNvSpPr>
          <p:nvPr>
            <p:ph type="title"/>
          </p:nvPr>
        </p:nvSpPr>
        <p:spPr>
          <a:xfrm>
            <a:off x="722375" y="2316100"/>
            <a:ext cx="4768200" cy="15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Khám phá văn bản</a:t>
            </a:r>
            <a:endParaRPr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9" name="Google Shape;1279;p36"/>
          <p:cNvSpPr txBox="1">
            <a:spLocks noGrp="1"/>
          </p:cNvSpPr>
          <p:nvPr>
            <p:ph type="title" idx="2"/>
          </p:nvPr>
        </p:nvSpPr>
        <p:spPr>
          <a:xfrm>
            <a:off x="820843" y="930152"/>
            <a:ext cx="1313100" cy="926700"/>
          </a:xfrm>
          <a:prstGeom prst="rect">
            <a:avLst/>
          </a:prstGeom>
        </p:spPr>
        <p:txBody>
          <a:bodyPr spcFirstLastPara="1" wrap="square" lIns="91425" tIns="5485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II.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281" name="Google Shape;1281;p36"/>
          <p:cNvSpPr/>
          <p:nvPr/>
        </p:nvSpPr>
        <p:spPr>
          <a:xfrm>
            <a:off x="5679300" y="4303738"/>
            <a:ext cx="302725" cy="301900"/>
          </a:xfrm>
          <a:custGeom>
            <a:avLst/>
            <a:gdLst/>
            <a:ahLst/>
            <a:cxnLst/>
            <a:rect l="l" t="t" r="r" b="b"/>
            <a:pathLst>
              <a:path w="12109" h="12076" extrusionOk="0">
                <a:moveTo>
                  <a:pt x="6071" y="0"/>
                </a:moveTo>
                <a:lnTo>
                  <a:pt x="5504" y="2302"/>
                </a:lnTo>
                <a:cubicBezTo>
                  <a:pt x="5137" y="3870"/>
                  <a:pt x="3903" y="5104"/>
                  <a:pt x="2335" y="5471"/>
                </a:cubicBezTo>
                <a:lnTo>
                  <a:pt x="0" y="6005"/>
                </a:lnTo>
                <a:lnTo>
                  <a:pt x="2335" y="6572"/>
                </a:lnTo>
                <a:cubicBezTo>
                  <a:pt x="3903" y="6939"/>
                  <a:pt x="5137" y="8173"/>
                  <a:pt x="5504" y="9741"/>
                </a:cubicBezTo>
                <a:lnTo>
                  <a:pt x="6038" y="12076"/>
                </a:lnTo>
                <a:lnTo>
                  <a:pt x="6605" y="9741"/>
                </a:lnTo>
                <a:cubicBezTo>
                  <a:pt x="6972" y="8173"/>
                  <a:pt x="8206" y="6939"/>
                  <a:pt x="9774" y="6572"/>
                </a:cubicBezTo>
                <a:lnTo>
                  <a:pt x="12109" y="6038"/>
                </a:lnTo>
                <a:lnTo>
                  <a:pt x="9774" y="5471"/>
                </a:lnTo>
                <a:cubicBezTo>
                  <a:pt x="8206" y="5104"/>
                  <a:pt x="6972" y="3870"/>
                  <a:pt x="6605" y="2302"/>
                </a:cubicBezTo>
                <a:lnTo>
                  <a:pt x="6071" y="0"/>
                </a:lnTo>
                <a:close/>
              </a:path>
            </a:pathLst>
          </a:custGeom>
          <a:solidFill>
            <a:srgbClr val="F1EF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2" name="Google Shape;1282;p36"/>
          <p:cNvSpPr/>
          <p:nvPr/>
        </p:nvSpPr>
        <p:spPr>
          <a:xfrm>
            <a:off x="5679300" y="537863"/>
            <a:ext cx="302725" cy="301900"/>
          </a:xfrm>
          <a:custGeom>
            <a:avLst/>
            <a:gdLst/>
            <a:ahLst/>
            <a:cxnLst/>
            <a:rect l="l" t="t" r="r" b="b"/>
            <a:pathLst>
              <a:path w="12109" h="12076" extrusionOk="0">
                <a:moveTo>
                  <a:pt x="6071" y="1"/>
                </a:moveTo>
                <a:lnTo>
                  <a:pt x="5504" y="2336"/>
                </a:lnTo>
                <a:cubicBezTo>
                  <a:pt x="5137" y="3903"/>
                  <a:pt x="3903" y="5138"/>
                  <a:pt x="2335" y="5505"/>
                </a:cubicBezTo>
                <a:lnTo>
                  <a:pt x="0" y="6038"/>
                </a:lnTo>
                <a:lnTo>
                  <a:pt x="2335" y="6605"/>
                </a:lnTo>
                <a:cubicBezTo>
                  <a:pt x="3903" y="6972"/>
                  <a:pt x="5137" y="8207"/>
                  <a:pt x="5504" y="9774"/>
                </a:cubicBezTo>
                <a:lnTo>
                  <a:pt x="6038" y="12076"/>
                </a:lnTo>
                <a:lnTo>
                  <a:pt x="6605" y="9774"/>
                </a:lnTo>
                <a:cubicBezTo>
                  <a:pt x="6972" y="8207"/>
                  <a:pt x="8206" y="6972"/>
                  <a:pt x="9774" y="6605"/>
                </a:cubicBezTo>
                <a:lnTo>
                  <a:pt x="12109" y="6038"/>
                </a:lnTo>
                <a:lnTo>
                  <a:pt x="9774" y="5505"/>
                </a:lnTo>
                <a:cubicBezTo>
                  <a:pt x="8206" y="5104"/>
                  <a:pt x="6972" y="3903"/>
                  <a:pt x="6605" y="2336"/>
                </a:cubicBezTo>
                <a:lnTo>
                  <a:pt x="6071" y="1"/>
                </a:lnTo>
                <a:close/>
              </a:path>
            </a:pathLst>
          </a:custGeom>
          <a:solidFill>
            <a:srgbClr val="F1EF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83" name="Google Shape;1283;p36"/>
          <p:cNvGrpSpPr/>
          <p:nvPr/>
        </p:nvGrpSpPr>
        <p:grpSpPr>
          <a:xfrm>
            <a:off x="5713700" y="443983"/>
            <a:ext cx="4255500" cy="4255500"/>
            <a:chOff x="5713700" y="443983"/>
            <a:chExt cx="4255500" cy="4255500"/>
          </a:xfrm>
          <a:blipFill>
            <a:blip r:embed="rId3"/>
            <a:stretch>
              <a:fillRect l="-15000"/>
            </a:stretch>
          </a:blipFill>
        </p:grpSpPr>
        <p:sp>
          <p:nvSpPr>
            <p:cNvPr id="1284" name="Google Shape;1284;p36"/>
            <p:cNvSpPr/>
            <p:nvPr/>
          </p:nvSpPr>
          <p:spPr>
            <a:xfrm flipH="1">
              <a:off x="5713700" y="443983"/>
              <a:ext cx="4255500" cy="4255500"/>
            </a:xfrm>
            <a:prstGeom prst="ellipse">
              <a:avLst/>
            </a:prstGeom>
            <a:grpFill/>
            <a:ln>
              <a:noFill/>
            </a:ln>
            <a:effectLst>
              <a:outerShdw dist="133350" dir="10800000" algn="bl" rotWithShape="0">
                <a:schemeClr val="lt2">
                  <a:alpha val="1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85" name="Google Shape;1285;p36"/>
            <p:cNvGrpSpPr/>
            <p:nvPr/>
          </p:nvGrpSpPr>
          <p:grpSpPr>
            <a:xfrm>
              <a:off x="5900011" y="719918"/>
              <a:ext cx="3872147" cy="3864070"/>
              <a:chOff x="5895351" y="719935"/>
              <a:chExt cx="3872147" cy="3864070"/>
            </a:xfrm>
            <a:grpFill/>
          </p:grpSpPr>
          <p:grpSp>
            <p:nvGrpSpPr>
              <p:cNvPr id="1286" name="Google Shape;1286;p36"/>
              <p:cNvGrpSpPr/>
              <p:nvPr/>
            </p:nvGrpSpPr>
            <p:grpSpPr>
              <a:xfrm>
                <a:off x="5895351" y="719935"/>
                <a:ext cx="3872147" cy="3864070"/>
                <a:chOff x="5895351" y="719935"/>
                <a:chExt cx="3872147" cy="3864070"/>
              </a:xfrm>
              <a:grpFill/>
            </p:grpSpPr>
            <p:sp>
              <p:nvSpPr>
                <p:cNvPr id="1287" name="Google Shape;1287;p36"/>
                <p:cNvSpPr/>
                <p:nvPr/>
              </p:nvSpPr>
              <p:spPr>
                <a:xfrm>
                  <a:off x="5895351" y="719935"/>
                  <a:ext cx="3872147" cy="3864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70" h="96169" fill="none" extrusionOk="0">
                      <a:moveTo>
                        <a:pt x="96369" y="48101"/>
                      </a:moveTo>
                      <a:cubicBezTo>
                        <a:pt x="96369" y="74620"/>
                        <a:pt x="74854" y="96169"/>
                        <a:pt x="48301" y="96169"/>
                      </a:cubicBezTo>
                      <a:lnTo>
                        <a:pt x="48068" y="96169"/>
                      </a:lnTo>
                      <a:cubicBezTo>
                        <a:pt x="21516" y="96169"/>
                        <a:pt x="0" y="74620"/>
                        <a:pt x="0" y="48068"/>
                      </a:cubicBezTo>
                      <a:cubicBezTo>
                        <a:pt x="0" y="21515"/>
                        <a:pt x="21516" y="0"/>
                        <a:pt x="48068" y="0"/>
                      </a:cubicBezTo>
                      <a:lnTo>
                        <a:pt x="48301" y="0"/>
                      </a:lnTo>
                      <a:cubicBezTo>
                        <a:pt x="74854" y="0"/>
                        <a:pt x="96369" y="21515"/>
                        <a:pt x="96369" y="48101"/>
                      </a:cubicBezTo>
                      <a:close/>
                    </a:path>
                  </a:pathLst>
                </a:custGeom>
                <a:grpFill/>
                <a:ln w="19050" cap="flat" cmpd="sng">
                  <a:solidFill>
                    <a:schemeClr val="accen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8" name="Google Shape;1288;p36"/>
                <p:cNvSpPr/>
                <p:nvPr/>
              </p:nvSpPr>
              <p:spPr>
                <a:xfrm>
                  <a:off x="6018663" y="1002901"/>
                  <a:ext cx="3439207" cy="3132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595" h="77957" extrusionOk="0">
                      <a:moveTo>
                        <a:pt x="42797" y="1"/>
                      </a:moveTo>
                      <a:cubicBezTo>
                        <a:pt x="32824" y="1"/>
                        <a:pt x="22850" y="3803"/>
                        <a:pt x="15244" y="11409"/>
                      </a:cubicBezTo>
                      <a:cubicBezTo>
                        <a:pt x="0" y="26653"/>
                        <a:pt x="0" y="51304"/>
                        <a:pt x="15244" y="66548"/>
                      </a:cubicBezTo>
                      <a:cubicBezTo>
                        <a:pt x="22850" y="74154"/>
                        <a:pt x="32824" y="77956"/>
                        <a:pt x="42797" y="77956"/>
                      </a:cubicBezTo>
                      <a:cubicBezTo>
                        <a:pt x="52771" y="77956"/>
                        <a:pt x="62745" y="74154"/>
                        <a:pt x="70350" y="66548"/>
                      </a:cubicBezTo>
                      <a:cubicBezTo>
                        <a:pt x="85595" y="51304"/>
                        <a:pt x="85595" y="26653"/>
                        <a:pt x="70350" y="11409"/>
                      </a:cubicBezTo>
                      <a:cubicBezTo>
                        <a:pt x="62745" y="3803"/>
                        <a:pt x="52771" y="1"/>
                        <a:pt x="4279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9" name="Google Shape;1289;p36"/>
                <p:cNvSpPr/>
                <p:nvPr/>
              </p:nvSpPr>
              <p:spPr>
                <a:xfrm>
                  <a:off x="6430127" y="1204967"/>
                  <a:ext cx="2822685" cy="2733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51" h="68033" extrusionOk="0">
                      <a:moveTo>
                        <a:pt x="35130" y="0"/>
                      </a:moveTo>
                      <a:cubicBezTo>
                        <a:pt x="32115" y="0"/>
                        <a:pt x="29105" y="1126"/>
                        <a:pt x="26786" y="3378"/>
                      </a:cubicBezTo>
                      <a:lnTo>
                        <a:pt x="23684" y="6347"/>
                      </a:lnTo>
                      <a:lnTo>
                        <a:pt x="19381" y="6413"/>
                      </a:lnTo>
                      <a:cubicBezTo>
                        <a:pt x="12910" y="6547"/>
                        <a:pt x="7673" y="11784"/>
                        <a:pt x="7539" y="18255"/>
                      </a:cubicBezTo>
                      <a:lnTo>
                        <a:pt x="7472" y="22558"/>
                      </a:lnTo>
                      <a:lnTo>
                        <a:pt x="4504" y="25661"/>
                      </a:lnTo>
                      <a:cubicBezTo>
                        <a:pt x="0" y="30331"/>
                        <a:pt x="0" y="37702"/>
                        <a:pt x="4504" y="42372"/>
                      </a:cubicBezTo>
                      <a:lnTo>
                        <a:pt x="7472" y="45475"/>
                      </a:lnTo>
                      <a:lnTo>
                        <a:pt x="7539" y="49778"/>
                      </a:lnTo>
                      <a:cubicBezTo>
                        <a:pt x="7673" y="56249"/>
                        <a:pt x="12876" y="61486"/>
                        <a:pt x="19381" y="61586"/>
                      </a:cubicBezTo>
                      <a:lnTo>
                        <a:pt x="23684" y="61686"/>
                      </a:lnTo>
                      <a:lnTo>
                        <a:pt x="26753" y="64655"/>
                      </a:lnTo>
                      <a:cubicBezTo>
                        <a:pt x="29088" y="66907"/>
                        <a:pt x="32107" y="68033"/>
                        <a:pt x="35125" y="68033"/>
                      </a:cubicBezTo>
                      <a:cubicBezTo>
                        <a:pt x="38144" y="68033"/>
                        <a:pt x="41163" y="66907"/>
                        <a:pt x="43498" y="64655"/>
                      </a:cubicBezTo>
                      <a:lnTo>
                        <a:pt x="46567" y="61686"/>
                      </a:lnTo>
                      <a:lnTo>
                        <a:pt x="50870" y="61586"/>
                      </a:lnTo>
                      <a:cubicBezTo>
                        <a:pt x="57375" y="61486"/>
                        <a:pt x="62578" y="56249"/>
                        <a:pt x="62712" y="49778"/>
                      </a:cubicBezTo>
                      <a:lnTo>
                        <a:pt x="62779" y="45475"/>
                      </a:lnTo>
                      <a:lnTo>
                        <a:pt x="65781" y="42372"/>
                      </a:lnTo>
                      <a:cubicBezTo>
                        <a:pt x="70251" y="37702"/>
                        <a:pt x="70251" y="30331"/>
                        <a:pt x="65781" y="25661"/>
                      </a:cubicBezTo>
                      <a:lnTo>
                        <a:pt x="62779" y="22592"/>
                      </a:lnTo>
                      <a:lnTo>
                        <a:pt x="62712" y="18289"/>
                      </a:lnTo>
                      <a:cubicBezTo>
                        <a:pt x="62612" y="11784"/>
                        <a:pt x="57375" y="6547"/>
                        <a:pt x="50903" y="6413"/>
                      </a:cubicBezTo>
                      <a:lnTo>
                        <a:pt x="46600" y="6347"/>
                      </a:lnTo>
                      <a:lnTo>
                        <a:pt x="43498" y="3378"/>
                      </a:lnTo>
                      <a:cubicBezTo>
                        <a:pt x="41163" y="1126"/>
                        <a:pt x="38144" y="0"/>
                        <a:pt x="3513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0" name="Google Shape;1290;p36"/>
                <p:cNvSpPr/>
                <p:nvPr/>
              </p:nvSpPr>
              <p:spPr>
                <a:xfrm>
                  <a:off x="7462151" y="3257120"/>
                  <a:ext cx="738549" cy="519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81" h="12917" extrusionOk="0">
                      <a:moveTo>
                        <a:pt x="14623" y="0"/>
                      </a:moveTo>
                      <a:cubicBezTo>
                        <a:pt x="14564" y="0"/>
                        <a:pt x="14504" y="2"/>
                        <a:pt x="14444" y="5"/>
                      </a:cubicBezTo>
                      <a:lnTo>
                        <a:pt x="3503" y="405"/>
                      </a:lnTo>
                      <a:cubicBezTo>
                        <a:pt x="1535" y="472"/>
                        <a:pt x="0" y="2140"/>
                        <a:pt x="67" y="4074"/>
                      </a:cubicBezTo>
                      <a:lnTo>
                        <a:pt x="301" y="9512"/>
                      </a:lnTo>
                      <a:cubicBezTo>
                        <a:pt x="366" y="11406"/>
                        <a:pt x="1934" y="12916"/>
                        <a:pt x="3846" y="12916"/>
                      </a:cubicBezTo>
                      <a:cubicBezTo>
                        <a:pt x="3887" y="12916"/>
                        <a:pt x="3929" y="12915"/>
                        <a:pt x="3970" y="12914"/>
                      </a:cubicBezTo>
                      <a:lnTo>
                        <a:pt x="14911" y="12480"/>
                      </a:lnTo>
                      <a:cubicBezTo>
                        <a:pt x="16879" y="12414"/>
                        <a:pt x="18380" y="10779"/>
                        <a:pt x="18313" y="8811"/>
                      </a:cubicBezTo>
                      <a:lnTo>
                        <a:pt x="18113" y="3407"/>
                      </a:lnTo>
                      <a:cubicBezTo>
                        <a:pt x="18049" y="1500"/>
                        <a:pt x="16481" y="0"/>
                        <a:pt x="1462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1" name="Google Shape;1291;p36"/>
                <p:cNvSpPr/>
                <p:nvPr/>
              </p:nvSpPr>
              <p:spPr>
                <a:xfrm>
                  <a:off x="7606879" y="1812931"/>
                  <a:ext cx="804243" cy="6236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15522" extrusionOk="0">
                      <a:moveTo>
                        <a:pt x="5597" y="0"/>
                      </a:moveTo>
                      <a:cubicBezTo>
                        <a:pt x="4079" y="0"/>
                        <a:pt x="2665" y="969"/>
                        <a:pt x="2203" y="2490"/>
                      </a:cubicBezTo>
                      <a:lnTo>
                        <a:pt x="601" y="7694"/>
                      </a:lnTo>
                      <a:cubicBezTo>
                        <a:pt x="1" y="9562"/>
                        <a:pt x="1068" y="11530"/>
                        <a:pt x="2936" y="12097"/>
                      </a:cubicBezTo>
                      <a:lnTo>
                        <a:pt x="13411" y="15366"/>
                      </a:lnTo>
                      <a:cubicBezTo>
                        <a:pt x="13757" y="15471"/>
                        <a:pt x="14106" y="15522"/>
                        <a:pt x="14450" y="15522"/>
                      </a:cubicBezTo>
                      <a:cubicBezTo>
                        <a:pt x="15961" y="15522"/>
                        <a:pt x="17358" y="14553"/>
                        <a:pt x="17847" y="13031"/>
                      </a:cubicBezTo>
                      <a:lnTo>
                        <a:pt x="19448" y="7828"/>
                      </a:lnTo>
                      <a:cubicBezTo>
                        <a:pt x="20015" y="5960"/>
                        <a:pt x="18981" y="3992"/>
                        <a:pt x="17113" y="3424"/>
                      </a:cubicBezTo>
                      <a:lnTo>
                        <a:pt x="6639" y="155"/>
                      </a:lnTo>
                      <a:cubicBezTo>
                        <a:pt x="6293" y="50"/>
                        <a:pt x="5942" y="0"/>
                        <a:pt x="55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2" name="Google Shape;1292;p36"/>
                <p:cNvSpPr/>
                <p:nvPr/>
              </p:nvSpPr>
              <p:spPr>
                <a:xfrm>
                  <a:off x="7939288" y="2602267"/>
                  <a:ext cx="755947" cy="770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14" h="19187" extrusionOk="0">
                      <a:moveTo>
                        <a:pt x="8428" y="0"/>
                      </a:moveTo>
                      <a:cubicBezTo>
                        <a:pt x="7717" y="0"/>
                        <a:pt x="6998" y="214"/>
                        <a:pt x="6372" y="658"/>
                      </a:cubicBezTo>
                      <a:lnTo>
                        <a:pt x="1935" y="3827"/>
                      </a:lnTo>
                      <a:cubicBezTo>
                        <a:pt x="367" y="4961"/>
                        <a:pt x="1" y="7163"/>
                        <a:pt x="1135" y="8764"/>
                      </a:cubicBezTo>
                      <a:lnTo>
                        <a:pt x="7506" y="17704"/>
                      </a:lnTo>
                      <a:cubicBezTo>
                        <a:pt x="8201" y="18664"/>
                        <a:pt x="9296" y="19186"/>
                        <a:pt x="10408" y="19186"/>
                      </a:cubicBezTo>
                      <a:cubicBezTo>
                        <a:pt x="11112" y="19186"/>
                        <a:pt x="11822" y="18977"/>
                        <a:pt x="12443" y="18538"/>
                      </a:cubicBezTo>
                      <a:lnTo>
                        <a:pt x="16846" y="15369"/>
                      </a:lnTo>
                      <a:cubicBezTo>
                        <a:pt x="18447" y="14235"/>
                        <a:pt x="18814" y="12033"/>
                        <a:pt x="17680" y="10432"/>
                      </a:cubicBezTo>
                      <a:lnTo>
                        <a:pt x="11309" y="1492"/>
                      </a:lnTo>
                      <a:cubicBezTo>
                        <a:pt x="10618" y="518"/>
                        <a:pt x="9533" y="0"/>
                        <a:pt x="842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4" name="Google Shape;1294;p36"/>
                <p:cNvSpPr/>
                <p:nvPr/>
              </p:nvSpPr>
              <p:spPr>
                <a:xfrm>
                  <a:off x="7547935" y="1447895"/>
                  <a:ext cx="587070" cy="682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11" h="16980" extrusionOk="0">
                      <a:moveTo>
                        <a:pt x="7305" y="0"/>
                      </a:moveTo>
                      <a:cubicBezTo>
                        <a:pt x="3269" y="0"/>
                        <a:pt x="0" y="3803"/>
                        <a:pt x="0" y="8473"/>
                      </a:cubicBezTo>
                      <a:cubicBezTo>
                        <a:pt x="0" y="13177"/>
                        <a:pt x="3269" y="16979"/>
                        <a:pt x="7305" y="16979"/>
                      </a:cubicBezTo>
                      <a:cubicBezTo>
                        <a:pt x="11342" y="16979"/>
                        <a:pt x="14611" y="13177"/>
                        <a:pt x="14611" y="8473"/>
                      </a:cubicBezTo>
                      <a:cubicBezTo>
                        <a:pt x="14611" y="3803"/>
                        <a:pt x="11342" y="0"/>
                        <a:pt x="730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5" name="Google Shape;1295;p36"/>
                <p:cNvSpPr/>
                <p:nvPr/>
              </p:nvSpPr>
              <p:spPr>
                <a:xfrm>
                  <a:off x="7673899" y="1577918"/>
                  <a:ext cx="335141" cy="422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1" h="10508" extrusionOk="0">
                      <a:moveTo>
                        <a:pt x="4170" y="0"/>
                      </a:moveTo>
                      <a:cubicBezTo>
                        <a:pt x="1869" y="0"/>
                        <a:pt x="1" y="2335"/>
                        <a:pt x="1" y="5237"/>
                      </a:cubicBezTo>
                      <a:cubicBezTo>
                        <a:pt x="1" y="8139"/>
                        <a:pt x="1869" y="10508"/>
                        <a:pt x="4170" y="10508"/>
                      </a:cubicBezTo>
                      <a:cubicBezTo>
                        <a:pt x="6472" y="10508"/>
                        <a:pt x="8340" y="8139"/>
                        <a:pt x="8340" y="5237"/>
                      </a:cubicBezTo>
                      <a:cubicBezTo>
                        <a:pt x="8340" y="2335"/>
                        <a:pt x="6472" y="0"/>
                        <a:pt x="417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6" name="Google Shape;1296;p36"/>
                <p:cNvSpPr/>
                <p:nvPr/>
              </p:nvSpPr>
              <p:spPr>
                <a:xfrm>
                  <a:off x="7672573" y="1626134"/>
                  <a:ext cx="168917" cy="373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9308" fill="none" extrusionOk="0">
                      <a:moveTo>
                        <a:pt x="4203" y="9308"/>
                      </a:moveTo>
                      <a:cubicBezTo>
                        <a:pt x="1902" y="9308"/>
                        <a:pt x="34" y="6973"/>
                        <a:pt x="34" y="4037"/>
                      </a:cubicBezTo>
                      <a:cubicBezTo>
                        <a:pt x="0" y="2570"/>
                        <a:pt x="534" y="1102"/>
                        <a:pt x="1535" y="1"/>
                      </a:cubicBezTo>
                    </a:path>
                  </a:pathLst>
                </a:custGeom>
                <a:grpFill/>
                <a:ln w="7500" cap="flat" cmpd="sng">
                  <a:solidFill>
                    <a:schemeClr val="l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7" name="Google Shape;1297;p36"/>
                <p:cNvSpPr/>
                <p:nvPr/>
              </p:nvSpPr>
              <p:spPr>
                <a:xfrm>
                  <a:off x="7547935" y="3081694"/>
                  <a:ext cx="587070" cy="682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11" h="16980" extrusionOk="0">
                      <a:moveTo>
                        <a:pt x="7305" y="1"/>
                      </a:moveTo>
                      <a:cubicBezTo>
                        <a:pt x="3269" y="1"/>
                        <a:pt x="0" y="3804"/>
                        <a:pt x="0" y="8507"/>
                      </a:cubicBezTo>
                      <a:cubicBezTo>
                        <a:pt x="0" y="13177"/>
                        <a:pt x="3269" y="16980"/>
                        <a:pt x="7305" y="16980"/>
                      </a:cubicBezTo>
                      <a:cubicBezTo>
                        <a:pt x="11342" y="16980"/>
                        <a:pt x="14611" y="13177"/>
                        <a:pt x="14611" y="8507"/>
                      </a:cubicBezTo>
                      <a:cubicBezTo>
                        <a:pt x="14611" y="3804"/>
                        <a:pt x="11342" y="1"/>
                        <a:pt x="7305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8" name="Google Shape;1298;p36"/>
                <p:cNvSpPr/>
                <p:nvPr/>
              </p:nvSpPr>
              <p:spPr>
                <a:xfrm>
                  <a:off x="7673899" y="3211717"/>
                  <a:ext cx="335141" cy="422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1" h="10509" extrusionOk="0">
                      <a:moveTo>
                        <a:pt x="4170" y="1"/>
                      </a:moveTo>
                      <a:cubicBezTo>
                        <a:pt x="1869" y="1"/>
                        <a:pt x="1" y="2369"/>
                        <a:pt x="1" y="5271"/>
                      </a:cubicBezTo>
                      <a:cubicBezTo>
                        <a:pt x="1" y="8173"/>
                        <a:pt x="1869" y="10508"/>
                        <a:pt x="4170" y="10508"/>
                      </a:cubicBezTo>
                      <a:cubicBezTo>
                        <a:pt x="6472" y="10508"/>
                        <a:pt x="8340" y="8173"/>
                        <a:pt x="8340" y="5271"/>
                      </a:cubicBezTo>
                      <a:cubicBezTo>
                        <a:pt x="8340" y="2369"/>
                        <a:pt x="6472" y="1"/>
                        <a:pt x="417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" name="Google Shape;1300;p36"/>
                <p:cNvSpPr/>
                <p:nvPr/>
              </p:nvSpPr>
              <p:spPr>
                <a:xfrm>
                  <a:off x="8441900" y="2277532"/>
                  <a:ext cx="587070" cy="682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11" h="16980" extrusionOk="0">
                      <a:moveTo>
                        <a:pt x="7306" y="1"/>
                      </a:moveTo>
                      <a:cubicBezTo>
                        <a:pt x="3269" y="1"/>
                        <a:pt x="0" y="3803"/>
                        <a:pt x="0" y="8507"/>
                      </a:cubicBezTo>
                      <a:cubicBezTo>
                        <a:pt x="0" y="13177"/>
                        <a:pt x="3269" y="16979"/>
                        <a:pt x="7306" y="16979"/>
                      </a:cubicBezTo>
                      <a:cubicBezTo>
                        <a:pt x="11342" y="16979"/>
                        <a:pt x="14611" y="13177"/>
                        <a:pt x="14611" y="8507"/>
                      </a:cubicBezTo>
                      <a:cubicBezTo>
                        <a:pt x="14611" y="3803"/>
                        <a:pt x="11342" y="1"/>
                        <a:pt x="7306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" name="Google Shape;1301;p36"/>
                <p:cNvSpPr/>
                <p:nvPr/>
              </p:nvSpPr>
              <p:spPr>
                <a:xfrm>
                  <a:off x="8567904" y="2407554"/>
                  <a:ext cx="335101" cy="422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0" h="10508" extrusionOk="0">
                      <a:moveTo>
                        <a:pt x="4170" y="0"/>
                      </a:moveTo>
                      <a:cubicBezTo>
                        <a:pt x="1868" y="0"/>
                        <a:pt x="0" y="2369"/>
                        <a:pt x="0" y="5271"/>
                      </a:cubicBezTo>
                      <a:cubicBezTo>
                        <a:pt x="0" y="8173"/>
                        <a:pt x="1868" y="10508"/>
                        <a:pt x="4170" y="10508"/>
                      </a:cubicBezTo>
                      <a:cubicBezTo>
                        <a:pt x="6471" y="10508"/>
                        <a:pt x="8339" y="8173"/>
                        <a:pt x="8339" y="5271"/>
                      </a:cubicBezTo>
                      <a:cubicBezTo>
                        <a:pt x="8339" y="2369"/>
                        <a:pt x="6471" y="0"/>
                        <a:pt x="417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2" name="Google Shape;1302;p36"/>
                <p:cNvSpPr/>
                <p:nvPr/>
              </p:nvSpPr>
              <p:spPr>
                <a:xfrm>
                  <a:off x="8566538" y="2455811"/>
                  <a:ext cx="168917" cy="3739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9307" fill="none" extrusionOk="0">
                      <a:moveTo>
                        <a:pt x="4204" y="9307"/>
                      </a:moveTo>
                      <a:cubicBezTo>
                        <a:pt x="1902" y="9307"/>
                        <a:pt x="34" y="6972"/>
                        <a:pt x="34" y="4070"/>
                      </a:cubicBezTo>
                      <a:cubicBezTo>
                        <a:pt x="1" y="2569"/>
                        <a:pt x="568" y="1101"/>
                        <a:pt x="1568" y="0"/>
                      </a:cubicBezTo>
                    </a:path>
                  </a:pathLst>
                </a:custGeom>
                <a:grpFill/>
                <a:ln w="7500" cap="flat" cmpd="sng">
                  <a:solidFill>
                    <a:schemeClr val="l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3" name="Google Shape;1303;p36"/>
                <p:cNvSpPr/>
                <p:nvPr/>
              </p:nvSpPr>
              <p:spPr>
                <a:xfrm>
                  <a:off x="7559989" y="2184073"/>
                  <a:ext cx="755947" cy="7699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14" h="19163" extrusionOk="0">
                      <a:moveTo>
                        <a:pt x="8430" y="1"/>
                      </a:moveTo>
                      <a:cubicBezTo>
                        <a:pt x="7717" y="1"/>
                        <a:pt x="6998" y="215"/>
                        <a:pt x="6372" y="659"/>
                      </a:cubicBezTo>
                      <a:lnTo>
                        <a:pt x="1969" y="3794"/>
                      </a:lnTo>
                      <a:cubicBezTo>
                        <a:pt x="367" y="4928"/>
                        <a:pt x="0" y="7163"/>
                        <a:pt x="1135" y="8765"/>
                      </a:cubicBezTo>
                      <a:lnTo>
                        <a:pt x="7506" y="17671"/>
                      </a:lnTo>
                      <a:cubicBezTo>
                        <a:pt x="8196" y="18645"/>
                        <a:pt x="9282" y="19163"/>
                        <a:pt x="10387" y="19163"/>
                      </a:cubicBezTo>
                      <a:cubicBezTo>
                        <a:pt x="11097" y="19163"/>
                        <a:pt x="11816" y="18949"/>
                        <a:pt x="12443" y="18505"/>
                      </a:cubicBezTo>
                      <a:lnTo>
                        <a:pt x="16846" y="15369"/>
                      </a:lnTo>
                      <a:cubicBezTo>
                        <a:pt x="18447" y="14202"/>
                        <a:pt x="18814" y="12000"/>
                        <a:pt x="17680" y="10399"/>
                      </a:cubicBezTo>
                      <a:lnTo>
                        <a:pt x="11342" y="1493"/>
                      </a:lnTo>
                      <a:cubicBezTo>
                        <a:pt x="10631" y="518"/>
                        <a:pt x="9538" y="1"/>
                        <a:pt x="843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4" name="Google Shape;1304;p36"/>
                <p:cNvSpPr/>
                <p:nvPr/>
              </p:nvSpPr>
              <p:spPr>
                <a:xfrm>
                  <a:off x="7620299" y="2264152"/>
                  <a:ext cx="479870" cy="391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3" h="9741" extrusionOk="0">
                      <a:moveTo>
                        <a:pt x="10174" y="0"/>
                      </a:moveTo>
                      <a:lnTo>
                        <a:pt x="1" y="7272"/>
                      </a:lnTo>
                      <a:lnTo>
                        <a:pt x="1768" y="9740"/>
                      </a:lnTo>
                      <a:lnTo>
                        <a:pt x="11942" y="2468"/>
                      </a:lnTo>
                      <a:lnTo>
                        <a:pt x="1017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5" name="Google Shape;1305;p36"/>
                <p:cNvSpPr/>
                <p:nvPr/>
              </p:nvSpPr>
              <p:spPr>
                <a:xfrm>
                  <a:off x="7732883" y="2422300"/>
                  <a:ext cx="454396" cy="353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8807" extrusionOk="0">
                      <a:moveTo>
                        <a:pt x="10208" y="0"/>
                      </a:moveTo>
                      <a:lnTo>
                        <a:pt x="1" y="7272"/>
                      </a:lnTo>
                      <a:lnTo>
                        <a:pt x="1135" y="8806"/>
                      </a:lnTo>
                      <a:lnTo>
                        <a:pt x="11309" y="1568"/>
                      </a:lnTo>
                      <a:lnTo>
                        <a:pt x="1020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6" name="Google Shape;1306;p36"/>
                <p:cNvSpPr/>
                <p:nvPr/>
              </p:nvSpPr>
              <p:spPr>
                <a:xfrm>
                  <a:off x="8262295" y="3006116"/>
                  <a:ext cx="745259" cy="7731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242" extrusionOk="0">
                      <a:moveTo>
                        <a:pt x="9937" y="0"/>
                      </a:moveTo>
                      <a:cubicBezTo>
                        <a:pt x="8766" y="0"/>
                        <a:pt x="7625" y="576"/>
                        <a:pt x="6939" y="1648"/>
                      </a:cubicBezTo>
                      <a:lnTo>
                        <a:pt x="1068" y="10888"/>
                      </a:lnTo>
                      <a:cubicBezTo>
                        <a:pt x="1" y="12523"/>
                        <a:pt x="468" y="14724"/>
                        <a:pt x="2135" y="15759"/>
                      </a:cubicBezTo>
                      <a:lnTo>
                        <a:pt x="6739" y="18694"/>
                      </a:lnTo>
                      <a:cubicBezTo>
                        <a:pt x="7323" y="19063"/>
                        <a:pt x="7979" y="19241"/>
                        <a:pt x="8628" y="19241"/>
                      </a:cubicBezTo>
                      <a:cubicBezTo>
                        <a:pt x="9797" y="19241"/>
                        <a:pt x="10944" y="18665"/>
                        <a:pt x="11609" y="17593"/>
                      </a:cubicBezTo>
                      <a:lnTo>
                        <a:pt x="17513" y="8353"/>
                      </a:lnTo>
                      <a:cubicBezTo>
                        <a:pt x="18547" y="6719"/>
                        <a:pt x="18080" y="4517"/>
                        <a:pt x="16412" y="3483"/>
                      </a:cubicBezTo>
                      <a:lnTo>
                        <a:pt x="11842" y="548"/>
                      </a:lnTo>
                      <a:cubicBezTo>
                        <a:pt x="11247" y="178"/>
                        <a:pt x="10587" y="0"/>
                        <a:pt x="993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7" name="Google Shape;1307;p36"/>
                <p:cNvSpPr/>
                <p:nvPr/>
              </p:nvSpPr>
              <p:spPr>
                <a:xfrm>
                  <a:off x="8461990" y="3092423"/>
                  <a:ext cx="489272" cy="373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7" h="9308" extrusionOk="0">
                      <a:moveTo>
                        <a:pt x="1635" y="1"/>
                      </a:moveTo>
                      <a:lnTo>
                        <a:pt x="1" y="2569"/>
                      </a:lnTo>
                      <a:lnTo>
                        <a:pt x="10542" y="9307"/>
                      </a:lnTo>
                      <a:lnTo>
                        <a:pt x="12176" y="6739"/>
                      </a:lnTo>
                      <a:lnTo>
                        <a:pt x="1635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8" name="Google Shape;1308;p36"/>
                <p:cNvSpPr/>
                <p:nvPr/>
              </p:nvSpPr>
              <p:spPr>
                <a:xfrm>
                  <a:off x="8381589" y="3257281"/>
                  <a:ext cx="465124" cy="335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6" h="8341" extrusionOk="0">
                      <a:moveTo>
                        <a:pt x="1034" y="1"/>
                      </a:moveTo>
                      <a:lnTo>
                        <a:pt x="0" y="1602"/>
                      </a:lnTo>
                      <a:lnTo>
                        <a:pt x="10541" y="8340"/>
                      </a:lnTo>
                      <a:lnTo>
                        <a:pt x="11575" y="6739"/>
                      </a:lnTo>
                      <a:lnTo>
                        <a:pt x="1034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9" name="Google Shape;1309;p36"/>
                <p:cNvSpPr/>
                <p:nvPr/>
              </p:nvSpPr>
              <p:spPr>
                <a:xfrm>
                  <a:off x="6863027" y="3005915"/>
                  <a:ext cx="593780" cy="753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8" h="18752" extrusionOk="0">
                      <a:moveTo>
                        <a:pt x="5566" y="0"/>
                      </a:moveTo>
                      <a:cubicBezTo>
                        <a:pt x="3874" y="0"/>
                        <a:pt x="2404" y="1224"/>
                        <a:pt x="2136" y="2954"/>
                      </a:cubicBezTo>
                      <a:lnTo>
                        <a:pt x="334" y="13762"/>
                      </a:lnTo>
                      <a:cubicBezTo>
                        <a:pt x="1" y="15697"/>
                        <a:pt x="1335" y="17498"/>
                        <a:pt x="3270" y="17832"/>
                      </a:cubicBezTo>
                      <a:lnTo>
                        <a:pt x="8607" y="18699"/>
                      </a:lnTo>
                      <a:cubicBezTo>
                        <a:pt x="8811" y="18734"/>
                        <a:pt x="9013" y="18751"/>
                        <a:pt x="9213" y="18751"/>
                      </a:cubicBezTo>
                      <a:cubicBezTo>
                        <a:pt x="10905" y="18751"/>
                        <a:pt x="12378" y="17528"/>
                        <a:pt x="12676" y="15797"/>
                      </a:cubicBezTo>
                      <a:lnTo>
                        <a:pt x="14444" y="4989"/>
                      </a:lnTo>
                      <a:cubicBezTo>
                        <a:pt x="14778" y="3054"/>
                        <a:pt x="13444" y="1220"/>
                        <a:pt x="11542" y="920"/>
                      </a:cubicBezTo>
                      <a:lnTo>
                        <a:pt x="6172" y="52"/>
                      </a:lnTo>
                      <a:cubicBezTo>
                        <a:pt x="5968" y="17"/>
                        <a:pt x="5765" y="0"/>
                        <a:pt x="556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0" name="Google Shape;1310;p36"/>
                <p:cNvSpPr/>
                <p:nvPr/>
              </p:nvSpPr>
              <p:spPr>
                <a:xfrm>
                  <a:off x="6923337" y="3148715"/>
                  <a:ext cx="516072" cy="2024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44" h="5038" extrusionOk="0">
                      <a:moveTo>
                        <a:pt x="501" y="1"/>
                      </a:moveTo>
                      <a:lnTo>
                        <a:pt x="1" y="3036"/>
                      </a:lnTo>
                      <a:lnTo>
                        <a:pt x="12343" y="5038"/>
                      </a:lnTo>
                      <a:lnTo>
                        <a:pt x="12843" y="2036"/>
                      </a:lnTo>
                      <a:lnTo>
                        <a:pt x="501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1" name="Google Shape;1311;p36"/>
                <p:cNvSpPr/>
                <p:nvPr/>
              </p:nvSpPr>
              <p:spPr>
                <a:xfrm>
                  <a:off x="6899229" y="3341739"/>
                  <a:ext cx="509362" cy="156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" h="3904" extrusionOk="0">
                      <a:moveTo>
                        <a:pt x="301" y="0"/>
                      </a:moveTo>
                      <a:lnTo>
                        <a:pt x="0" y="1868"/>
                      </a:lnTo>
                      <a:lnTo>
                        <a:pt x="12343" y="3903"/>
                      </a:lnTo>
                      <a:lnTo>
                        <a:pt x="12676" y="2035"/>
                      </a:lnTo>
                      <a:lnTo>
                        <a:pt x="30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2" name="Google Shape;1312;p36"/>
                <p:cNvSpPr/>
                <p:nvPr/>
              </p:nvSpPr>
              <p:spPr>
                <a:xfrm>
                  <a:off x="7509041" y="2733254"/>
                  <a:ext cx="34916" cy="422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0508" extrusionOk="0">
                      <a:moveTo>
                        <a:pt x="1" y="0"/>
                      </a:moveTo>
                      <a:lnTo>
                        <a:pt x="1" y="10508"/>
                      </a:lnTo>
                      <a:lnTo>
                        <a:pt x="868" y="10508"/>
                      </a:lnTo>
                      <a:lnTo>
                        <a:pt x="86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6" name="Google Shape;1316;p36"/>
                <p:cNvSpPr/>
                <p:nvPr/>
              </p:nvSpPr>
              <p:spPr>
                <a:xfrm>
                  <a:off x="7391112" y="2438372"/>
                  <a:ext cx="135407" cy="229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5705" fill="none" extrusionOk="0">
                      <a:moveTo>
                        <a:pt x="868" y="0"/>
                      </a:moveTo>
                      <a:lnTo>
                        <a:pt x="3370" y="2102"/>
                      </a:lnTo>
                      <a:lnTo>
                        <a:pt x="3370" y="5705"/>
                      </a:lnTo>
                      <a:lnTo>
                        <a:pt x="0" y="3169"/>
                      </a:lnTo>
                    </a:path>
                  </a:pathLst>
                </a:custGeom>
                <a:grpFill/>
                <a:ln w="5000" cap="flat" cmpd="sng">
                  <a:solidFill>
                    <a:schemeClr val="l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7" name="Google Shape;1317;p36"/>
                <p:cNvSpPr/>
                <p:nvPr/>
              </p:nvSpPr>
              <p:spPr>
                <a:xfrm>
                  <a:off x="8183864" y="2746050"/>
                  <a:ext cx="609892" cy="386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79" h="9623" extrusionOk="0">
                      <a:moveTo>
                        <a:pt x="5208" y="1"/>
                      </a:moveTo>
                      <a:cubicBezTo>
                        <a:pt x="2289" y="1"/>
                        <a:pt x="1" y="1429"/>
                        <a:pt x="1" y="4824"/>
                      </a:cubicBezTo>
                      <a:cubicBezTo>
                        <a:pt x="1" y="6893"/>
                        <a:pt x="868" y="8227"/>
                        <a:pt x="2202" y="8961"/>
                      </a:cubicBezTo>
                      <a:cubicBezTo>
                        <a:pt x="3038" y="9412"/>
                        <a:pt x="4059" y="9623"/>
                        <a:pt x="5171" y="9623"/>
                      </a:cubicBezTo>
                      <a:cubicBezTo>
                        <a:pt x="8499" y="9623"/>
                        <a:pt x="12653" y="7741"/>
                        <a:pt x="15178" y="4791"/>
                      </a:cubicBezTo>
                      <a:cubicBezTo>
                        <a:pt x="13744" y="3190"/>
                        <a:pt x="11976" y="1889"/>
                        <a:pt x="10008" y="1055"/>
                      </a:cubicBezTo>
                      <a:lnTo>
                        <a:pt x="9974" y="1055"/>
                      </a:lnTo>
                      <a:cubicBezTo>
                        <a:pt x="8369" y="377"/>
                        <a:pt x="6705" y="1"/>
                        <a:pt x="520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9" name="Google Shape;1319;p36"/>
                <p:cNvSpPr/>
                <p:nvPr/>
              </p:nvSpPr>
              <p:spPr>
                <a:xfrm>
                  <a:off x="7622991" y="2658197"/>
                  <a:ext cx="230553" cy="136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8" h="3403" fill="none" extrusionOk="0">
                      <a:moveTo>
                        <a:pt x="5738" y="867"/>
                      </a:moveTo>
                      <a:lnTo>
                        <a:pt x="3636" y="3402"/>
                      </a:lnTo>
                      <a:lnTo>
                        <a:pt x="0" y="3402"/>
                      </a:lnTo>
                      <a:lnTo>
                        <a:pt x="2535" y="0"/>
                      </a:lnTo>
                    </a:path>
                  </a:pathLst>
                </a:custGeom>
                <a:grpFill/>
                <a:ln w="5000" cap="flat" cmpd="sng">
                  <a:solidFill>
                    <a:schemeClr val="l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0" name="Google Shape;1320;p36"/>
                <p:cNvSpPr/>
                <p:nvPr/>
              </p:nvSpPr>
              <p:spPr>
                <a:xfrm>
                  <a:off x="7622991" y="2794890"/>
                  <a:ext cx="230553" cy="1354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8" h="3370" fill="none" extrusionOk="0">
                      <a:moveTo>
                        <a:pt x="5738" y="2502"/>
                      </a:moveTo>
                      <a:lnTo>
                        <a:pt x="3636" y="0"/>
                      </a:lnTo>
                      <a:lnTo>
                        <a:pt x="0" y="0"/>
                      </a:lnTo>
                      <a:lnTo>
                        <a:pt x="2535" y="3370"/>
                      </a:lnTo>
                    </a:path>
                  </a:pathLst>
                </a:custGeom>
                <a:grpFill/>
                <a:ln w="5000" cap="flat" cmpd="sng">
                  <a:solidFill>
                    <a:schemeClr val="l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1" name="Google Shape;1321;p36"/>
                <p:cNvSpPr/>
                <p:nvPr/>
              </p:nvSpPr>
              <p:spPr>
                <a:xfrm>
                  <a:off x="8161765" y="1143652"/>
                  <a:ext cx="215847" cy="12451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2" h="30990" extrusionOk="0">
                      <a:moveTo>
                        <a:pt x="1" y="0"/>
                      </a:moveTo>
                      <a:lnTo>
                        <a:pt x="2669" y="30322"/>
                      </a:lnTo>
                      <a:lnTo>
                        <a:pt x="5371" y="30989"/>
                      </a:lnTo>
                      <a:lnTo>
                        <a:pt x="5371" y="30989"/>
                      </a:lnTo>
                      <a:lnTo>
                        <a:pt x="2703" y="634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2" name="Google Shape;1322;p36"/>
                <p:cNvSpPr/>
                <p:nvPr/>
              </p:nvSpPr>
              <p:spPr>
                <a:xfrm>
                  <a:off x="8163131" y="1143652"/>
                  <a:ext cx="190333" cy="1263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7" h="31457" extrusionOk="0">
                      <a:moveTo>
                        <a:pt x="2168" y="0"/>
                      </a:moveTo>
                      <a:lnTo>
                        <a:pt x="0" y="30389"/>
                      </a:lnTo>
                      <a:lnTo>
                        <a:pt x="2535" y="31456"/>
                      </a:lnTo>
                      <a:lnTo>
                        <a:pt x="4737" y="1101"/>
                      </a:lnTo>
                      <a:lnTo>
                        <a:pt x="216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3" name="Google Shape;1323;p36"/>
                <p:cNvSpPr/>
                <p:nvPr/>
              </p:nvSpPr>
              <p:spPr>
                <a:xfrm>
                  <a:off x="8326623" y="1155706"/>
                  <a:ext cx="190373" cy="1263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8" h="31457" extrusionOk="0">
                      <a:moveTo>
                        <a:pt x="2202" y="1"/>
                      </a:moveTo>
                      <a:lnTo>
                        <a:pt x="1" y="30389"/>
                      </a:lnTo>
                      <a:lnTo>
                        <a:pt x="2569" y="31456"/>
                      </a:lnTo>
                      <a:lnTo>
                        <a:pt x="4737" y="1068"/>
                      </a:lnTo>
                      <a:lnTo>
                        <a:pt x="2202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4" name="Google Shape;1324;p36"/>
                <p:cNvSpPr/>
                <p:nvPr/>
              </p:nvSpPr>
              <p:spPr>
                <a:xfrm>
                  <a:off x="8565212" y="1159724"/>
                  <a:ext cx="215807" cy="12451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1" h="30990" extrusionOk="0">
                      <a:moveTo>
                        <a:pt x="0" y="1"/>
                      </a:moveTo>
                      <a:lnTo>
                        <a:pt x="2669" y="30356"/>
                      </a:lnTo>
                      <a:lnTo>
                        <a:pt x="5371" y="30990"/>
                      </a:lnTo>
                      <a:lnTo>
                        <a:pt x="2702" y="668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5" name="Google Shape;1325;p36"/>
                <p:cNvSpPr/>
                <p:nvPr/>
              </p:nvSpPr>
              <p:spPr>
                <a:xfrm>
                  <a:off x="8664376" y="2289586"/>
                  <a:ext cx="116643" cy="115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3" h="2870" extrusionOk="0">
                      <a:moveTo>
                        <a:pt x="1" y="1"/>
                      </a:moveTo>
                      <a:lnTo>
                        <a:pt x="201" y="2236"/>
                      </a:lnTo>
                      <a:lnTo>
                        <a:pt x="2903" y="2870"/>
                      </a:lnTo>
                      <a:lnTo>
                        <a:pt x="2903" y="2870"/>
                      </a:lnTo>
                      <a:lnTo>
                        <a:pt x="2703" y="668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6" name="Google Shape;1326;p36"/>
                <p:cNvSpPr/>
                <p:nvPr/>
              </p:nvSpPr>
              <p:spPr>
                <a:xfrm>
                  <a:off x="8476736" y="1153014"/>
                  <a:ext cx="105914" cy="1258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6" h="31324" extrusionOk="0">
                      <a:moveTo>
                        <a:pt x="1" y="1"/>
                      </a:moveTo>
                      <a:lnTo>
                        <a:pt x="1" y="30456"/>
                      </a:lnTo>
                      <a:lnTo>
                        <a:pt x="2636" y="31323"/>
                      </a:lnTo>
                      <a:lnTo>
                        <a:pt x="2636" y="868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7" name="Google Shape;1327;p36"/>
                <p:cNvSpPr/>
                <p:nvPr/>
              </p:nvSpPr>
              <p:spPr>
                <a:xfrm>
                  <a:off x="8669760" y="1195927"/>
                  <a:ext cx="105914" cy="12585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6" h="31323" extrusionOk="0">
                      <a:moveTo>
                        <a:pt x="0" y="0"/>
                      </a:moveTo>
                      <a:lnTo>
                        <a:pt x="0" y="30455"/>
                      </a:lnTo>
                      <a:lnTo>
                        <a:pt x="2635" y="31323"/>
                      </a:lnTo>
                      <a:lnTo>
                        <a:pt x="2602" y="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8" name="Google Shape;1328;p36"/>
                <p:cNvSpPr/>
                <p:nvPr/>
              </p:nvSpPr>
              <p:spPr>
                <a:xfrm>
                  <a:off x="6759844" y="1813654"/>
                  <a:ext cx="788131" cy="741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15" h="18463" extrusionOk="0">
                      <a:moveTo>
                        <a:pt x="12052" y="0"/>
                      </a:moveTo>
                      <a:cubicBezTo>
                        <a:pt x="11200" y="0"/>
                        <a:pt x="10348" y="311"/>
                        <a:pt x="9674" y="938"/>
                      </a:cubicBezTo>
                      <a:lnTo>
                        <a:pt x="1568" y="8277"/>
                      </a:lnTo>
                      <a:cubicBezTo>
                        <a:pt x="100" y="9611"/>
                        <a:pt x="0" y="11846"/>
                        <a:pt x="1301" y="13280"/>
                      </a:cubicBezTo>
                      <a:lnTo>
                        <a:pt x="4937" y="17316"/>
                      </a:lnTo>
                      <a:cubicBezTo>
                        <a:pt x="5645" y="18077"/>
                        <a:pt x="6606" y="18463"/>
                        <a:pt x="7567" y="18463"/>
                      </a:cubicBezTo>
                      <a:cubicBezTo>
                        <a:pt x="8417" y="18463"/>
                        <a:pt x="9267" y="18161"/>
                        <a:pt x="9941" y="17550"/>
                      </a:cubicBezTo>
                      <a:lnTo>
                        <a:pt x="18080" y="10178"/>
                      </a:lnTo>
                      <a:cubicBezTo>
                        <a:pt x="19514" y="8877"/>
                        <a:pt x="19614" y="6642"/>
                        <a:pt x="18313" y="5174"/>
                      </a:cubicBezTo>
                      <a:lnTo>
                        <a:pt x="14677" y="1172"/>
                      </a:lnTo>
                      <a:cubicBezTo>
                        <a:pt x="13971" y="394"/>
                        <a:pt x="13011" y="0"/>
                        <a:pt x="1205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9" name="Google Shape;1329;p36"/>
                <p:cNvSpPr/>
                <p:nvPr/>
              </p:nvSpPr>
              <p:spPr>
                <a:xfrm>
                  <a:off x="6714280" y="2277532"/>
                  <a:ext cx="587070" cy="682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11" h="16980" extrusionOk="0">
                      <a:moveTo>
                        <a:pt x="7305" y="1"/>
                      </a:moveTo>
                      <a:cubicBezTo>
                        <a:pt x="3269" y="1"/>
                        <a:pt x="0" y="3803"/>
                        <a:pt x="0" y="8507"/>
                      </a:cubicBezTo>
                      <a:cubicBezTo>
                        <a:pt x="0" y="13177"/>
                        <a:pt x="3269" y="16979"/>
                        <a:pt x="7305" y="16979"/>
                      </a:cubicBezTo>
                      <a:cubicBezTo>
                        <a:pt x="11342" y="16979"/>
                        <a:pt x="14611" y="13177"/>
                        <a:pt x="14611" y="8507"/>
                      </a:cubicBezTo>
                      <a:cubicBezTo>
                        <a:pt x="14611" y="3803"/>
                        <a:pt x="11342" y="1"/>
                        <a:pt x="7305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0" name="Google Shape;1330;p36"/>
                <p:cNvSpPr/>
                <p:nvPr/>
              </p:nvSpPr>
              <p:spPr>
                <a:xfrm>
                  <a:off x="6840245" y="2407554"/>
                  <a:ext cx="335101" cy="422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0" h="10508" extrusionOk="0">
                      <a:moveTo>
                        <a:pt x="4170" y="0"/>
                      </a:moveTo>
                      <a:cubicBezTo>
                        <a:pt x="1869" y="0"/>
                        <a:pt x="1" y="2369"/>
                        <a:pt x="1" y="5271"/>
                      </a:cubicBezTo>
                      <a:cubicBezTo>
                        <a:pt x="1" y="8173"/>
                        <a:pt x="1869" y="10508"/>
                        <a:pt x="4170" y="10508"/>
                      </a:cubicBezTo>
                      <a:cubicBezTo>
                        <a:pt x="6472" y="10508"/>
                        <a:pt x="8340" y="8173"/>
                        <a:pt x="8340" y="5271"/>
                      </a:cubicBezTo>
                      <a:cubicBezTo>
                        <a:pt x="8340" y="2369"/>
                        <a:pt x="6472" y="0"/>
                        <a:pt x="417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1" name="Google Shape;1331;p36"/>
                <p:cNvSpPr/>
                <p:nvPr/>
              </p:nvSpPr>
              <p:spPr>
                <a:xfrm>
                  <a:off x="6838919" y="2455811"/>
                  <a:ext cx="168917" cy="3739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9307" fill="none" extrusionOk="0">
                      <a:moveTo>
                        <a:pt x="4203" y="9307"/>
                      </a:moveTo>
                      <a:cubicBezTo>
                        <a:pt x="1902" y="9307"/>
                        <a:pt x="34" y="6972"/>
                        <a:pt x="34" y="4070"/>
                      </a:cubicBezTo>
                      <a:cubicBezTo>
                        <a:pt x="0" y="2569"/>
                        <a:pt x="567" y="1101"/>
                        <a:pt x="1568" y="0"/>
                      </a:cubicBezTo>
                    </a:path>
                  </a:pathLst>
                </a:custGeom>
                <a:grpFill/>
                <a:ln w="7500" cap="flat" cmpd="sng">
                  <a:solidFill>
                    <a:schemeClr val="l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2" name="Google Shape;1332;p36"/>
                <p:cNvSpPr/>
                <p:nvPr/>
              </p:nvSpPr>
              <p:spPr>
                <a:xfrm>
                  <a:off x="6757152" y="1459025"/>
                  <a:ext cx="761331" cy="768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48" h="19114" extrusionOk="0">
                      <a:moveTo>
                        <a:pt x="8337" y="0"/>
                      </a:moveTo>
                      <a:cubicBezTo>
                        <a:pt x="7594" y="0"/>
                        <a:pt x="6844" y="235"/>
                        <a:pt x="6205" y="724"/>
                      </a:cubicBezTo>
                      <a:lnTo>
                        <a:pt x="1869" y="3960"/>
                      </a:lnTo>
                      <a:cubicBezTo>
                        <a:pt x="301" y="5161"/>
                        <a:pt x="1" y="7362"/>
                        <a:pt x="1168" y="8930"/>
                      </a:cubicBezTo>
                      <a:lnTo>
                        <a:pt x="7739" y="17703"/>
                      </a:lnTo>
                      <a:cubicBezTo>
                        <a:pt x="8429" y="18629"/>
                        <a:pt x="9492" y="19113"/>
                        <a:pt x="10569" y="19113"/>
                      </a:cubicBezTo>
                      <a:cubicBezTo>
                        <a:pt x="11315" y="19113"/>
                        <a:pt x="12068" y="18881"/>
                        <a:pt x="12710" y="18404"/>
                      </a:cubicBezTo>
                      <a:lnTo>
                        <a:pt x="17046" y="15135"/>
                      </a:lnTo>
                      <a:cubicBezTo>
                        <a:pt x="18614" y="13967"/>
                        <a:pt x="18947" y="11732"/>
                        <a:pt x="17747" y="10198"/>
                      </a:cubicBezTo>
                      <a:lnTo>
                        <a:pt x="11175" y="1425"/>
                      </a:lnTo>
                      <a:cubicBezTo>
                        <a:pt x="10484" y="496"/>
                        <a:pt x="9417" y="0"/>
                        <a:pt x="833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3" name="Google Shape;1333;p36"/>
                <p:cNvSpPr/>
                <p:nvPr/>
              </p:nvSpPr>
              <p:spPr>
                <a:xfrm>
                  <a:off x="6818788" y="1540390"/>
                  <a:ext cx="475852" cy="3994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43" h="9941" extrusionOk="0">
                      <a:moveTo>
                        <a:pt x="10008" y="0"/>
                      </a:moveTo>
                      <a:lnTo>
                        <a:pt x="1" y="7506"/>
                      </a:lnTo>
                      <a:lnTo>
                        <a:pt x="1836" y="9941"/>
                      </a:lnTo>
                      <a:lnTo>
                        <a:pt x="11843" y="2435"/>
                      </a:lnTo>
                      <a:lnTo>
                        <a:pt x="1000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4" name="Google Shape;1334;p36"/>
                <p:cNvSpPr/>
                <p:nvPr/>
              </p:nvSpPr>
              <p:spPr>
                <a:xfrm>
                  <a:off x="6936757" y="1693154"/>
                  <a:ext cx="447686" cy="361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42" h="9008" extrusionOk="0">
                      <a:moveTo>
                        <a:pt x="9974" y="1"/>
                      </a:moveTo>
                      <a:lnTo>
                        <a:pt x="0" y="7506"/>
                      </a:lnTo>
                      <a:lnTo>
                        <a:pt x="1135" y="9007"/>
                      </a:lnTo>
                      <a:lnTo>
                        <a:pt x="11142" y="1502"/>
                      </a:lnTo>
                      <a:lnTo>
                        <a:pt x="9974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35" name="Google Shape;1335;p36"/>
              <p:cNvGrpSpPr/>
              <p:nvPr/>
            </p:nvGrpSpPr>
            <p:grpSpPr>
              <a:xfrm>
                <a:off x="7113669" y="2658197"/>
                <a:ext cx="410157" cy="272100"/>
                <a:chOff x="7113669" y="2658197"/>
                <a:chExt cx="410157" cy="272100"/>
              </a:xfrm>
              <a:grpFill/>
            </p:grpSpPr>
            <p:sp>
              <p:nvSpPr>
                <p:cNvPr id="1337" name="Google Shape;1337;p36"/>
                <p:cNvSpPr/>
                <p:nvPr/>
              </p:nvSpPr>
              <p:spPr>
                <a:xfrm>
                  <a:off x="7113669" y="2794890"/>
                  <a:ext cx="410157" cy="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8" h="1" fill="none" extrusionOk="0">
                      <a:moveTo>
                        <a:pt x="1" y="0"/>
                      </a:moveTo>
                      <a:lnTo>
                        <a:pt x="4170" y="0"/>
                      </a:lnTo>
                      <a:lnTo>
                        <a:pt x="7806" y="0"/>
                      </a:lnTo>
                      <a:lnTo>
                        <a:pt x="10208" y="0"/>
                      </a:lnTo>
                    </a:path>
                  </a:pathLst>
                </a:custGeom>
                <a:grpFill/>
                <a:ln w="5000" cap="flat" cmpd="sng">
                  <a:solidFill>
                    <a:schemeClr val="l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8" name="Google Shape;1338;p36"/>
                <p:cNvSpPr/>
                <p:nvPr/>
              </p:nvSpPr>
              <p:spPr>
                <a:xfrm>
                  <a:off x="7196762" y="2658197"/>
                  <a:ext cx="230593" cy="136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3403" fill="none" extrusionOk="0">
                      <a:moveTo>
                        <a:pt x="1" y="867"/>
                      </a:moveTo>
                      <a:lnTo>
                        <a:pt x="2102" y="3402"/>
                      </a:lnTo>
                      <a:lnTo>
                        <a:pt x="5738" y="3402"/>
                      </a:lnTo>
                      <a:lnTo>
                        <a:pt x="3203" y="0"/>
                      </a:lnTo>
                    </a:path>
                  </a:pathLst>
                </a:custGeom>
                <a:grpFill/>
                <a:ln w="5000" cap="flat" cmpd="sng">
                  <a:solidFill>
                    <a:schemeClr val="l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9" name="Google Shape;1339;p36"/>
                <p:cNvSpPr/>
                <p:nvPr/>
              </p:nvSpPr>
              <p:spPr>
                <a:xfrm>
                  <a:off x="7196762" y="2794890"/>
                  <a:ext cx="230593" cy="1354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3370" fill="none" extrusionOk="0">
                      <a:moveTo>
                        <a:pt x="1" y="2502"/>
                      </a:moveTo>
                      <a:lnTo>
                        <a:pt x="2102" y="0"/>
                      </a:lnTo>
                      <a:lnTo>
                        <a:pt x="5738" y="0"/>
                      </a:lnTo>
                      <a:lnTo>
                        <a:pt x="3203" y="3370"/>
                      </a:lnTo>
                    </a:path>
                  </a:pathLst>
                </a:custGeom>
                <a:grpFill/>
                <a:ln w="5000" cap="flat" cmpd="sng">
                  <a:solidFill>
                    <a:schemeClr val="l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0646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7" grpId="0" animBg="1"/>
      <p:bldP spid="1278" grpId="0"/>
      <p:bldP spid="1279" grpId="0"/>
      <p:bldP spid="1281" grpId="0" animBg="1"/>
      <p:bldP spid="128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6" name="Picture 1215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5D7388A6-378E-AAB4-FBFB-E7C0A36DA4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8348" t="3761" r="18348" b="-3761"/>
          <a:stretch/>
        </p:blipFill>
        <p:spPr>
          <a:xfrm>
            <a:off x="-251999" y="353468"/>
            <a:ext cx="1380661" cy="920441"/>
          </a:xfrm>
          <a:prstGeom prst="ellipse">
            <a:avLst/>
          </a:prstGeom>
        </p:spPr>
      </p:pic>
      <p:grpSp>
        <p:nvGrpSpPr>
          <p:cNvPr id="1223" name="组合 4">
            <a:extLst>
              <a:ext uri="{FF2B5EF4-FFF2-40B4-BE49-F238E27FC236}">
                <a16:creationId xmlns:a16="http://schemas.microsoft.com/office/drawing/2014/main" id="{629046BA-0EAB-A7E0-6F16-8DD3C1442C12}"/>
              </a:ext>
            </a:extLst>
          </p:cNvPr>
          <p:cNvGrpSpPr/>
          <p:nvPr/>
        </p:nvGrpSpPr>
        <p:grpSpPr>
          <a:xfrm>
            <a:off x="1280872" y="347976"/>
            <a:ext cx="6097956" cy="604625"/>
            <a:chOff x="1325905" y="473946"/>
            <a:chExt cx="8130608" cy="806167"/>
          </a:xfrm>
        </p:grpSpPr>
        <p:sp>
          <p:nvSpPr>
            <p:cNvPr id="1224" name="TextBox 8">
              <a:extLst>
                <a:ext uri="{FF2B5EF4-FFF2-40B4-BE49-F238E27FC236}">
                  <a16:creationId xmlns:a16="http://schemas.microsoft.com/office/drawing/2014/main" id="{19628FCC-B4D9-8AFC-BF6F-D99DB39E15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25905" y="473946"/>
              <a:ext cx="8130608" cy="574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1.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Khẩu</a:t>
              </a:r>
              <a:r>
                <a:rPr kumimoji="0" lang="en-US" altLang="zh-CN" sz="2800" b="1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vị</a:t>
              </a:r>
              <a:r>
                <a:rPr kumimoji="0" lang="en-US" altLang="zh-CN" sz="2800" b="1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của</a:t>
              </a:r>
              <a:r>
                <a:rPr kumimoji="0" lang="en-US" altLang="zh-CN" sz="2800" b="1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người</a:t>
              </a:r>
              <a:r>
                <a:rPr kumimoji="0" lang="en-US" altLang="zh-CN" sz="2800" b="1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Huế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25" name="矩形 9">
              <a:extLst>
                <a:ext uri="{FF2B5EF4-FFF2-40B4-BE49-F238E27FC236}">
                  <a16:creationId xmlns:a16="http://schemas.microsoft.com/office/drawing/2014/main" id="{48F53415-20DC-5B28-0C1F-C3D8607E0103}"/>
                </a:ext>
              </a:extLst>
            </p:cNvPr>
            <p:cNvSpPr/>
            <p:nvPr/>
          </p:nvSpPr>
          <p:spPr>
            <a:xfrm>
              <a:off x="1497331" y="705597"/>
              <a:ext cx="119667" cy="574516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endParaRPr>
            </a:p>
          </p:txBody>
        </p:sp>
      </p:grpSp>
      <p:grpSp>
        <p:nvGrpSpPr>
          <p:cNvPr id="3" name="Google Shape;147;p6">
            <a:extLst>
              <a:ext uri="{FF2B5EF4-FFF2-40B4-BE49-F238E27FC236}">
                <a16:creationId xmlns:a16="http://schemas.microsoft.com/office/drawing/2014/main" id="{D6656BB7-7D41-62D6-6D7D-4A9CF8E4F7BF}"/>
              </a:ext>
            </a:extLst>
          </p:cNvPr>
          <p:cNvGrpSpPr/>
          <p:nvPr/>
        </p:nvGrpSpPr>
        <p:grpSpPr>
          <a:xfrm rot="3979641">
            <a:off x="7759285" y="3594545"/>
            <a:ext cx="2039371" cy="2112419"/>
            <a:chOff x="7385456" y="-510930"/>
            <a:chExt cx="2845648" cy="2915806"/>
          </a:xfrm>
        </p:grpSpPr>
        <p:grpSp>
          <p:nvGrpSpPr>
            <p:cNvPr id="4" name="Google Shape;148;p6">
              <a:extLst>
                <a:ext uri="{FF2B5EF4-FFF2-40B4-BE49-F238E27FC236}">
                  <a16:creationId xmlns:a16="http://schemas.microsoft.com/office/drawing/2014/main" id="{5EC1BC9A-6E22-B5DD-9FBF-D42E837C1369}"/>
                </a:ext>
              </a:extLst>
            </p:cNvPr>
            <p:cNvGrpSpPr/>
            <p:nvPr/>
          </p:nvGrpSpPr>
          <p:grpSpPr>
            <a:xfrm rot="-1800044">
              <a:off x="8052937" y="-247295"/>
              <a:ext cx="1694538" cy="2388537"/>
              <a:chOff x="5564538" y="450356"/>
              <a:chExt cx="1694575" cy="2388590"/>
            </a:xfrm>
          </p:grpSpPr>
          <p:grpSp>
            <p:nvGrpSpPr>
              <p:cNvPr id="6" name="Google Shape;149;p6">
                <a:extLst>
                  <a:ext uri="{FF2B5EF4-FFF2-40B4-BE49-F238E27FC236}">
                    <a16:creationId xmlns:a16="http://schemas.microsoft.com/office/drawing/2014/main" id="{CC912298-1440-D07A-CDDE-E72439C7EDF3}"/>
                  </a:ext>
                </a:extLst>
              </p:cNvPr>
              <p:cNvGrpSpPr/>
              <p:nvPr/>
            </p:nvGrpSpPr>
            <p:grpSpPr>
              <a:xfrm>
                <a:off x="5564538" y="450356"/>
                <a:ext cx="1694575" cy="1194225"/>
                <a:chOff x="6675350" y="1828400"/>
                <a:chExt cx="1694575" cy="1194225"/>
              </a:xfrm>
            </p:grpSpPr>
            <p:sp>
              <p:nvSpPr>
                <p:cNvPr id="18" name="Google Shape;150;p6">
                  <a:extLst>
                    <a:ext uri="{FF2B5EF4-FFF2-40B4-BE49-F238E27FC236}">
                      <a16:creationId xmlns:a16="http://schemas.microsoft.com/office/drawing/2014/main" id="{52C3298A-8BDC-2CA5-9075-AAB583332221}"/>
                    </a:ext>
                  </a:extLst>
                </p:cNvPr>
                <p:cNvSpPr/>
                <p:nvPr/>
              </p:nvSpPr>
              <p:spPr>
                <a:xfrm>
                  <a:off x="6675350" y="1828400"/>
                  <a:ext cx="1694575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83" h="47769" extrusionOk="0">
                      <a:moveTo>
                        <a:pt x="0" y="1"/>
                      </a:moveTo>
                      <a:lnTo>
                        <a:pt x="0" y="47768"/>
                      </a:lnTo>
                      <a:lnTo>
                        <a:pt x="67782" y="47768"/>
                      </a:lnTo>
                      <a:lnTo>
                        <a:pt x="67782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dist="76200" dir="8940000" algn="bl" rotWithShape="0">
                    <a:schemeClr val="lt2">
                      <a:alpha val="1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51;p6">
                  <a:extLst>
                    <a:ext uri="{FF2B5EF4-FFF2-40B4-BE49-F238E27FC236}">
                      <a16:creationId xmlns:a16="http://schemas.microsoft.com/office/drawing/2014/main" id="{4364B274-C876-EF81-0942-74110257BFA7}"/>
                    </a:ext>
                  </a:extLst>
                </p:cNvPr>
                <p:cNvSpPr/>
                <p:nvPr/>
              </p:nvSpPr>
              <p:spPr>
                <a:xfrm>
                  <a:off x="6899675" y="1828400"/>
                  <a:ext cx="468700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8" h="47769" extrusionOk="0">
                      <a:moveTo>
                        <a:pt x="0" y="1"/>
                      </a:moveTo>
                      <a:lnTo>
                        <a:pt x="0" y="47768"/>
                      </a:lnTo>
                      <a:lnTo>
                        <a:pt x="18747" y="47768"/>
                      </a:lnTo>
                      <a:lnTo>
                        <a:pt x="1874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52;p6">
                  <a:extLst>
                    <a:ext uri="{FF2B5EF4-FFF2-40B4-BE49-F238E27FC236}">
                      <a16:creationId xmlns:a16="http://schemas.microsoft.com/office/drawing/2014/main" id="{3203F9BA-CCCB-FAA5-109E-F3E0410D1E92}"/>
                    </a:ext>
                  </a:extLst>
                </p:cNvPr>
                <p:cNvSpPr/>
                <p:nvPr/>
              </p:nvSpPr>
              <p:spPr>
                <a:xfrm>
                  <a:off x="7465900" y="1828400"/>
                  <a:ext cx="99275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1" h="47769" extrusionOk="0">
                      <a:moveTo>
                        <a:pt x="1" y="1"/>
                      </a:moveTo>
                      <a:lnTo>
                        <a:pt x="1" y="47768"/>
                      </a:lnTo>
                      <a:lnTo>
                        <a:pt x="3970" y="47768"/>
                      </a:lnTo>
                      <a:lnTo>
                        <a:pt x="397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" name="Google Shape;153;p6">
                <a:extLst>
                  <a:ext uri="{FF2B5EF4-FFF2-40B4-BE49-F238E27FC236}">
                    <a16:creationId xmlns:a16="http://schemas.microsoft.com/office/drawing/2014/main" id="{ECAB935E-4367-AA4F-08F2-8D05DD1614DF}"/>
                  </a:ext>
                </a:extLst>
              </p:cNvPr>
              <p:cNvGrpSpPr/>
              <p:nvPr/>
            </p:nvGrpSpPr>
            <p:grpSpPr>
              <a:xfrm>
                <a:off x="5969413" y="634821"/>
                <a:ext cx="884825" cy="2204125"/>
                <a:chOff x="7536800" y="2096925"/>
                <a:chExt cx="884825" cy="2204125"/>
              </a:xfrm>
            </p:grpSpPr>
            <p:grpSp>
              <p:nvGrpSpPr>
                <p:cNvPr id="8" name="Google Shape;154;p6">
                  <a:extLst>
                    <a:ext uri="{FF2B5EF4-FFF2-40B4-BE49-F238E27FC236}">
                      <a16:creationId xmlns:a16="http://schemas.microsoft.com/office/drawing/2014/main" id="{9FAD68A1-DE2E-1481-8FFF-1A94BFA08901}"/>
                    </a:ext>
                  </a:extLst>
                </p:cNvPr>
                <p:cNvGrpSpPr/>
                <p:nvPr/>
              </p:nvGrpSpPr>
              <p:grpSpPr>
                <a:xfrm>
                  <a:off x="7536800" y="2096925"/>
                  <a:ext cx="884825" cy="2204125"/>
                  <a:chOff x="7536800" y="2096925"/>
                  <a:chExt cx="884825" cy="2204125"/>
                </a:xfrm>
              </p:grpSpPr>
              <p:grpSp>
                <p:nvGrpSpPr>
                  <p:cNvPr id="10" name="Google Shape;155;p6">
                    <a:extLst>
                      <a:ext uri="{FF2B5EF4-FFF2-40B4-BE49-F238E27FC236}">
                        <a16:creationId xmlns:a16="http://schemas.microsoft.com/office/drawing/2014/main" id="{339767BA-2E7E-5ECC-03BE-707B9A0EF55A}"/>
                      </a:ext>
                    </a:extLst>
                  </p:cNvPr>
                  <p:cNvGrpSpPr/>
                  <p:nvPr/>
                </p:nvGrpSpPr>
                <p:grpSpPr>
                  <a:xfrm>
                    <a:off x="7849525" y="2704875"/>
                    <a:ext cx="572100" cy="1596175"/>
                    <a:chOff x="7849525" y="2704875"/>
                    <a:chExt cx="572100" cy="1596175"/>
                  </a:xfrm>
                </p:grpSpPr>
                <p:sp>
                  <p:nvSpPr>
                    <p:cNvPr id="16" name="Google Shape;156;p6">
                      <a:extLst>
                        <a:ext uri="{FF2B5EF4-FFF2-40B4-BE49-F238E27FC236}">
                          <a16:creationId xmlns:a16="http://schemas.microsoft.com/office/drawing/2014/main" id="{0C713179-CC9B-5FA6-57D7-ED9F96A076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49525" y="2704875"/>
                      <a:ext cx="572100" cy="159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884" h="63847" extrusionOk="0">
                          <a:moveTo>
                            <a:pt x="11442" y="55640"/>
                          </a:moveTo>
                          <a:cubicBezTo>
                            <a:pt x="12476" y="55640"/>
                            <a:pt x="13310" y="56474"/>
                            <a:pt x="13310" y="57508"/>
                          </a:cubicBezTo>
                          <a:lnTo>
                            <a:pt x="13310" y="58943"/>
                          </a:lnTo>
                          <a:cubicBezTo>
                            <a:pt x="13310" y="59977"/>
                            <a:pt x="12476" y="60811"/>
                            <a:pt x="11442" y="60811"/>
                          </a:cubicBezTo>
                          <a:cubicBezTo>
                            <a:pt x="10408" y="60811"/>
                            <a:pt x="9607" y="59977"/>
                            <a:pt x="9607" y="58943"/>
                          </a:cubicBezTo>
                          <a:lnTo>
                            <a:pt x="9607" y="57508"/>
                          </a:lnTo>
                          <a:cubicBezTo>
                            <a:pt x="9607" y="56474"/>
                            <a:pt x="10408" y="55640"/>
                            <a:pt x="11442" y="55640"/>
                          </a:cubicBezTo>
                          <a:close/>
                          <a:moveTo>
                            <a:pt x="11442" y="0"/>
                          </a:moveTo>
                          <a:cubicBezTo>
                            <a:pt x="5137" y="0"/>
                            <a:pt x="0" y="5137"/>
                            <a:pt x="0" y="11442"/>
                          </a:cubicBezTo>
                          <a:lnTo>
                            <a:pt x="0" y="17413"/>
                          </a:lnTo>
                          <a:cubicBezTo>
                            <a:pt x="0" y="19247"/>
                            <a:pt x="434" y="21049"/>
                            <a:pt x="1268" y="22650"/>
                          </a:cubicBezTo>
                          <a:cubicBezTo>
                            <a:pt x="4603" y="29155"/>
                            <a:pt x="6672" y="36226"/>
                            <a:pt x="6905" y="43498"/>
                          </a:cubicBezTo>
                          <a:lnTo>
                            <a:pt x="7339" y="59776"/>
                          </a:lnTo>
                          <a:cubicBezTo>
                            <a:pt x="7339" y="62011"/>
                            <a:pt x="9173" y="63846"/>
                            <a:pt x="11442" y="63846"/>
                          </a:cubicBezTo>
                          <a:cubicBezTo>
                            <a:pt x="12075" y="63846"/>
                            <a:pt x="12709" y="63713"/>
                            <a:pt x="13310" y="63412"/>
                          </a:cubicBezTo>
                          <a:cubicBezTo>
                            <a:pt x="13677" y="63212"/>
                            <a:pt x="14010" y="62945"/>
                            <a:pt x="14310" y="62645"/>
                          </a:cubicBezTo>
                          <a:cubicBezTo>
                            <a:pt x="15078" y="61878"/>
                            <a:pt x="15511" y="60844"/>
                            <a:pt x="15511" y="59776"/>
                          </a:cubicBezTo>
                          <a:lnTo>
                            <a:pt x="15978" y="43498"/>
                          </a:lnTo>
                          <a:cubicBezTo>
                            <a:pt x="16178" y="36193"/>
                            <a:pt x="18280" y="29155"/>
                            <a:pt x="21616" y="22650"/>
                          </a:cubicBezTo>
                          <a:cubicBezTo>
                            <a:pt x="22450" y="21049"/>
                            <a:pt x="22883" y="19247"/>
                            <a:pt x="22883" y="17413"/>
                          </a:cubicBezTo>
                          <a:lnTo>
                            <a:pt x="22883" y="11442"/>
                          </a:lnTo>
                          <a:cubicBezTo>
                            <a:pt x="22883" y="5838"/>
                            <a:pt x="18847" y="1068"/>
                            <a:pt x="13310" y="134"/>
                          </a:cubicBezTo>
                          <a:cubicBezTo>
                            <a:pt x="12709" y="34"/>
                            <a:pt x="12075" y="0"/>
                            <a:pt x="11442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7" name="Google Shape;157;p6">
                      <a:extLst>
                        <a:ext uri="{FF2B5EF4-FFF2-40B4-BE49-F238E27FC236}">
                          <a16:creationId xmlns:a16="http://schemas.microsoft.com/office/drawing/2014/main" id="{63523203-2FDF-7381-4FF4-98EE97781F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54600" y="2826625"/>
                      <a:ext cx="361950" cy="45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478" h="18081" extrusionOk="0">
                          <a:moveTo>
                            <a:pt x="7178" y="0"/>
                          </a:moveTo>
                          <a:cubicBezTo>
                            <a:pt x="3236" y="0"/>
                            <a:pt x="34" y="3223"/>
                            <a:pt x="34" y="7206"/>
                          </a:cubicBezTo>
                          <a:lnTo>
                            <a:pt x="34" y="10842"/>
                          </a:lnTo>
                          <a:cubicBezTo>
                            <a:pt x="0" y="14844"/>
                            <a:pt x="3269" y="18080"/>
                            <a:pt x="7239" y="18080"/>
                          </a:cubicBezTo>
                          <a:cubicBezTo>
                            <a:pt x="11242" y="18080"/>
                            <a:pt x="14444" y="14844"/>
                            <a:pt x="14477" y="10842"/>
                          </a:cubicBezTo>
                          <a:lnTo>
                            <a:pt x="14477" y="7206"/>
                          </a:lnTo>
                          <a:cubicBezTo>
                            <a:pt x="14477" y="3223"/>
                            <a:pt x="11275" y="0"/>
                            <a:pt x="7300" y="0"/>
                          </a:cubicBezTo>
                          <a:cubicBezTo>
                            <a:pt x="7280" y="0"/>
                            <a:pt x="7259" y="0"/>
                            <a:pt x="7239" y="0"/>
                          </a:cubicBezTo>
                          <a:cubicBezTo>
                            <a:pt x="7218" y="0"/>
                            <a:pt x="7198" y="0"/>
                            <a:pt x="7178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11" name="Google Shape;158;p6">
                    <a:extLst>
                      <a:ext uri="{FF2B5EF4-FFF2-40B4-BE49-F238E27FC236}">
                        <a16:creationId xmlns:a16="http://schemas.microsoft.com/office/drawing/2014/main" id="{8AEA42AE-A2CE-46E4-C01D-87FFD452501E}"/>
                      </a:ext>
                    </a:extLst>
                  </p:cNvPr>
                  <p:cNvGrpSpPr/>
                  <p:nvPr/>
                </p:nvGrpSpPr>
                <p:grpSpPr>
                  <a:xfrm>
                    <a:off x="7536800" y="2096925"/>
                    <a:ext cx="247700" cy="2204125"/>
                    <a:chOff x="7536800" y="2073575"/>
                    <a:chExt cx="247700" cy="2204125"/>
                  </a:xfrm>
                </p:grpSpPr>
                <p:sp>
                  <p:nvSpPr>
                    <p:cNvPr id="12" name="Google Shape;159;p6">
                      <a:extLst>
                        <a:ext uri="{FF2B5EF4-FFF2-40B4-BE49-F238E27FC236}">
                          <a16:creationId xmlns:a16="http://schemas.microsoft.com/office/drawing/2014/main" id="{D8F2DEC2-A312-42BC-169F-2D0C78F02A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56800" y="2073575"/>
                      <a:ext cx="81750" cy="1441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70" h="57676" extrusionOk="0">
                          <a:moveTo>
                            <a:pt x="1535" y="1"/>
                          </a:moveTo>
                          <a:lnTo>
                            <a:pt x="1" y="57676"/>
                          </a:lnTo>
                          <a:lnTo>
                            <a:pt x="3270" y="57676"/>
                          </a:lnTo>
                          <a:lnTo>
                            <a:pt x="3270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" name="Google Shape;160;p6">
                      <a:extLst>
                        <a:ext uri="{FF2B5EF4-FFF2-40B4-BE49-F238E27FC236}">
                          <a16:creationId xmlns:a16="http://schemas.microsoft.com/office/drawing/2014/main" id="{02CE6774-A516-8AE4-CEB5-0634156158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3575" y="2073575"/>
                      <a:ext cx="80900" cy="1441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36" h="57676" extrusionOk="0">
                          <a:moveTo>
                            <a:pt x="0" y="1"/>
                          </a:moveTo>
                          <a:lnTo>
                            <a:pt x="0" y="57676"/>
                          </a:lnTo>
                          <a:lnTo>
                            <a:pt x="3236" y="57676"/>
                          </a:lnTo>
                          <a:lnTo>
                            <a:pt x="1701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" name="Google Shape;161;p6">
                      <a:extLst>
                        <a:ext uri="{FF2B5EF4-FFF2-40B4-BE49-F238E27FC236}">
                          <a16:creationId xmlns:a16="http://schemas.microsoft.com/office/drawing/2014/main" id="{2AC64433-0C08-AB55-A369-F5D45C2624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36800" y="3515450"/>
                      <a:ext cx="101750" cy="76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70" h="30490" extrusionOk="0">
                          <a:moveTo>
                            <a:pt x="801" y="1"/>
                          </a:moveTo>
                          <a:lnTo>
                            <a:pt x="0" y="30489"/>
                          </a:lnTo>
                          <a:lnTo>
                            <a:pt x="4070" y="30489"/>
                          </a:lnTo>
                          <a:lnTo>
                            <a:pt x="4070" y="1"/>
                          </a:ln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" name="Google Shape;162;p6">
                      <a:extLst>
                        <a:ext uri="{FF2B5EF4-FFF2-40B4-BE49-F238E27FC236}">
                          <a16:creationId xmlns:a16="http://schemas.microsoft.com/office/drawing/2014/main" id="{CA5469DB-006E-3E7B-7F94-E8F8E497FE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3575" y="3515450"/>
                      <a:ext cx="100925" cy="76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37" h="30490" extrusionOk="0">
                          <a:moveTo>
                            <a:pt x="0" y="1"/>
                          </a:moveTo>
                          <a:lnTo>
                            <a:pt x="0" y="30489"/>
                          </a:lnTo>
                          <a:lnTo>
                            <a:pt x="4036" y="30489"/>
                          </a:lnTo>
                          <a:lnTo>
                            <a:pt x="3236" y="1"/>
                          </a:ln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sp>
              <p:nvSpPr>
                <p:cNvPr id="9" name="Google Shape;163;p6">
                  <a:extLst>
                    <a:ext uri="{FF2B5EF4-FFF2-40B4-BE49-F238E27FC236}">
                      <a16:creationId xmlns:a16="http://schemas.microsoft.com/office/drawing/2014/main" id="{88E570DF-9D56-F3E9-46BA-3B26466702A6}"/>
                    </a:ext>
                  </a:extLst>
                </p:cNvPr>
                <p:cNvSpPr/>
                <p:nvPr/>
              </p:nvSpPr>
              <p:spPr>
                <a:xfrm>
                  <a:off x="7955425" y="2825800"/>
                  <a:ext cx="180150" cy="27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06" h="10875" fill="none" extrusionOk="0">
                      <a:moveTo>
                        <a:pt x="1" y="10875"/>
                      </a:moveTo>
                      <a:lnTo>
                        <a:pt x="1" y="7239"/>
                      </a:lnTo>
                      <a:cubicBezTo>
                        <a:pt x="1" y="3236"/>
                        <a:pt x="3236" y="0"/>
                        <a:pt x="7206" y="33"/>
                      </a:cubicBezTo>
                    </a:path>
                  </a:pathLst>
                </a:custGeom>
                <a:noFill/>
                <a:ln w="8350" cap="flat" cmpd="sng">
                  <a:solidFill>
                    <a:schemeClr val="l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" name="Google Shape;164;p6">
              <a:extLst>
                <a:ext uri="{FF2B5EF4-FFF2-40B4-BE49-F238E27FC236}">
                  <a16:creationId xmlns:a16="http://schemas.microsoft.com/office/drawing/2014/main" id="{09340240-1417-3B5E-0489-5910955B57DE}"/>
                </a:ext>
              </a:extLst>
            </p:cNvPr>
            <p:cNvSpPr/>
            <p:nvPr/>
          </p:nvSpPr>
          <p:spPr>
            <a:xfrm>
              <a:off x="7385456" y="646447"/>
              <a:ext cx="227528" cy="226908"/>
            </a:xfrm>
            <a:custGeom>
              <a:avLst/>
              <a:gdLst/>
              <a:ahLst/>
              <a:cxnLst/>
              <a:rect l="l" t="t" r="r" b="b"/>
              <a:pathLst>
                <a:path w="12109" h="12076" extrusionOk="0">
                  <a:moveTo>
                    <a:pt x="6071" y="1"/>
                  </a:moveTo>
                  <a:lnTo>
                    <a:pt x="5504" y="2336"/>
                  </a:lnTo>
                  <a:cubicBezTo>
                    <a:pt x="5137" y="3903"/>
                    <a:pt x="3903" y="5138"/>
                    <a:pt x="2335" y="5505"/>
                  </a:cubicBezTo>
                  <a:lnTo>
                    <a:pt x="0" y="6038"/>
                  </a:lnTo>
                  <a:lnTo>
                    <a:pt x="2335" y="6605"/>
                  </a:lnTo>
                  <a:cubicBezTo>
                    <a:pt x="3903" y="6972"/>
                    <a:pt x="5137" y="8207"/>
                    <a:pt x="5504" y="9774"/>
                  </a:cubicBezTo>
                  <a:lnTo>
                    <a:pt x="6038" y="12076"/>
                  </a:lnTo>
                  <a:lnTo>
                    <a:pt x="6605" y="9774"/>
                  </a:lnTo>
                  <a:cubicBezTo>
                    <a:pt x="6972" y="8207"/>
                    <a:pt x="8206" y="6972"/>
                    <a:pt x="9774" y="6605"/>
                  </a:cubicBezTo>
                  <a:lnTo>
                    <a:pt x="12109" y="6038"/>
                  </a:lnTo>
                  <a:lnTo>
                    <a:pt x="9774" y="5505"/>
                  </a:lnTo>
                  <a:cubicBezTo>
                    <a:pt x="8206" y="5104"/>
                    <a:pt x="6972" y="3903"/>
                    <a:pt x="6605" y="2336"/>
                  </a:cubicBezTo>
                  <a:lnTo>
                    <a:pt x="6071" y="1"/>
                  </a:lnTo>
                  <a:close/>
                </a:path>
              </a:pathLst>
            </a:custGeom>
            <a:solidFill>
              <a:srgbClr val="F1E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9" name="Rectangle 1368"/>
          <p:cNvSpPr/>
          <p:nvPr/>
        </p:nvSpPr>
        <p:spPr>
          <a:xfrm>
            <a:off x="1029742" y="1273909"/>
            <a:ext cx="7632056" cy="2273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Khẩu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Huế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Tỏ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thú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hạ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sợ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cay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đắng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đắng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mướp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đắng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cháo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nấm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tràm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cay: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đủ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bậc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tả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cay,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bắt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đơn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hằng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bún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bò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cay,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cay “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túi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mắt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túi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mũi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”.</a:t>
            </a:r>
            <a:endParaRPr lang="en-US" sz="20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09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6" name="Picture 1215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5D7388A6-378E-AAB4-FBFB-E7C0A36DA4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8348" t="3761" r="18348" b="-3761"/>
          <a:stretch/>
        </p:blipFill>
        <p:spPr>
          <a:xfrm>
            <a:off x="-251999" y="353468"/>
            <a:ext cx="1380661" cy="920441"/>
          </a:xfrm>
          <a:prstGeom prst="ellipse">
            <a:avLst/>
          </a:prstGeom>
        </p:spPr>
      </p:pic>
      <p:grpSp>
        <p:nvGrpSpPr>
          <p:cNvPr id="1223" name="组合 4">
            <a:extLst>
              <a:ext uri="{FF2B5EF4-FFF2-40B4-BE49-F238E27FC236}">
                <a16:creationId xmlns:a16="http://schemas.microsoft.com/office/drawing/2014/main" id="{629046BA-0EAB-A7E0-6F16-8DD3C1442C12}"/>
              </a:ext>
            </a:extLst>
          </p:cNvPr>
          <p:cNvGrpSpPr/>
          <p:nvPr/>
        </p:nvGrpSpPr>
        <p:grpSpPr>
          <a:xfrm>
            <a:off x="1280872" y="347976"/>
            <a:ext cx="6097956" cy="604625"/>
            <a:chOff x="1325905" y="473946"/>
            <a:chExt cx="8130608" cy="806167"/>
          </a:xfrm>
        </p:grpSpPr>
        <p:sp>
          <p:nvSpPr>
            <p:cNvPr id="1224" name="TextBox 8">
              <a:extLst>
                <a:ext uri="{FF2B5EF4-FFF2-40B4-BE49-F238E27FC236}">
                  <a16:creationId xmlns:a16="http://schemas.microsoft.com/office/drawing/2014/main" id="{19628FCC-B4D9-8AFC-BF6F-D99DB39E15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25905" y="473946"/>
              <a:ext cx="8130608" cy="574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2,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Giới</a:t>
              </a:r>
              <a:r>
                <a:rPr kumimoji="0" lang="en-US" altLang="zh-CN" sz="2800" b="1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thiệu</a:t>
              </a:r>
              <a:r>
                <a:rPr kumimoji="0" lang="en-US" altLang="zh-CN" sz="2800" b="1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về</a:t>
              </a:r>
              <a:r>
                <a:rPr kumimoji="0" lang="en-US" altLang="zh-CN" sz="2800" b="1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món</a:t>
              </a:r>
              <a:r>
                <a:rPr kumimoji="0" lang="en-US" altLang="zh-CN" sz="2800" b="1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cơm</a:t>
              </a:r>
              <a:r>
                <a:rPr kumimoji="0" lang="en-US" altLang="zh-CN" sz="2800" b="1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hến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25" name="矩形 9">
              <a:extLst>
                <a:ext uri="{FF2B5EF4-FFF2-40B4-BE49-F238E27FC236}">
                  <a16:creationId xmlns:a16="http://schemas.microsoft.com/office/drawing/2014/main" id="{48F53415-20DC-5B28-0C1F-C3D8607E0103}"/>
                </a:ext>
              </a:extLst>
            </p:cNvPr>
            <p:cNvSpPr/>
            <p:nvPr/>
          </p:nvSpPr>
          <p:spPr>
            <a:xfrm>
              <a:off x="1497331" y="705597"/>
              <a:ext cx="119667" cy="574516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endParaRPr>
            </a:p>
          </p:txBody>
        </p:sp>
      </p:grpSp>
      <p:grpSp>
        <p:nvGrpSpPr>
          <p:cNvPr id="3" name="Google Shape;147;p6">
            <a:extLst>
              <a:ext uri="{FF2B5EF4-FFF2-40B4-BE49-F238E27FC236}">
                <a16:creationId xmlns:a16="http://schemas.microsoft.com/office/drawing/2014/main" id="{D6656BB7-7D41-62D6-6D7D-4A9CF8E4F7BF}"/>
              </a:ext>
            </a:extLst>
          </p:cNvPr>
          <p:cNvGrpSpPr/>
          <p:nvPr/>
        </p:nvGrpSpPr>
        <p:grpSpPr>
          <a:xfrm rot="3979641">
            <a:off x="7759285" y="3594545"/>
            <a:ext cx="2039371" cy="2112419"/>
            <a:chOff x="7385456" y="-510930"/>
            <a:chExt cx="2845648" cy="2915806"/>
          </a:xfrm>
        </p:grpSpPr>
        <p:grpSp>
          <p:nvGrpSpPr>
            <p:cNvPr id="4" name="Google Shape;148;p6">
              <a:extLst>
                <a:ext uri="{FF2B5EF4-FFF2-40B4-BE49-F238E27FC236}">
                  <a16:creationId xmlns:a16="http://schemas.microsoft.com/office/drawing/2014/main" id="{5EC1BC9A-6E22-B5DD-9FBF-D42E837C1369}"/>
                </a:ext>
              </a:extLst>
            </p:cNvPr>
            <p:cNvGrpSpPr/>
            <p:nvPr/>
          </p:nvGrpSpPr>
          <p:grpSpPr>
            <a:xfrm rot="-1800044">
              <a:off x="8052937" y="-247295"/>
              <a:ext cx="1694538" cy="2388537"/>
              <a:chOff x="5564538" y="450356"/>
              <a:chExt cx="1694575" cy="2388590"/>
            </a:xfrm>
          </p:grpSpPr>
          <p:grpSp>
            <p:nvGrpSpPr>
              <p:cNvPr id="6" name="Google Shape;149;p6">
                <a:extLst>
                  <a:ext uri="{FF2B5EF4-FFF2-40B4-BE49-F238E27FC236}">
                    <a16:creationId xmlns:a16="http://schemas.microsoft.com/office/drawing/2014/main" id="{CC912298-1440-D07A-CDDE-E72439C7EDF3}"/>
                  </a:ext>
                </a:extLst>
              </p:cNvPr>
              <p:cNvGrpSpPr/>
              <p:nvPr/>
            </p:nvGrpSpPr>
            <p:grpSpPr>
              <a:xfrm>
                <a:off x="5564538" y="450356"/>
                <a:ext cx="1694575" cy="1194225"/>
                <a:chOff x="6675350" y="1828400"/>
                <a:chExt cx="1694575" cy="1194225"/>
              </a:xfrm>
            </p:grpSpPr>
            <p:sp>
              <p:nvSpPr>
                <p:cNvPr id="18" name="Google Shape;150;p6">
                  <a:extLst>
                    <a:ext uri="{FF2B5EF4-FFF2-40B4-BE49-F238E27FC236}">
                      <a16:creationId xmlns:a16="http://schemas.microsoft.com/office/drawing/2014/main" id="{52C3298A-8BDC-2CA5-9075-AAB583332221}"/>
                    </a:ext>
                  </a:extLst>
                </p:cNvPr>
                <p:cNvSpPr/>
                <p:nvPr/>
              </p:nvSpPr>
              <p:spPr>
                <a:xfrm>
                  <a:off x="6675350" y="1828400"/>
                  <a:ext cx="1694575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83" h="47769" extrusionOk="0">
                      <a:moveTo>
                        <a:pt x="0" y="1"/>
                      </a:moveTo>
                      <a:lnTo>
                        <a:pt x="0" y="47768"/>
                      </a:lnTo>
                      <a:lnTo>
                        <a:pt x="67782" y="47768"/>
                      </a:lnTo>
                      <a:lnTo>
                        <a:pt x="67782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dist="76200" dir="8940000" algn="bl" rotWithShape="0">
                    <a:schemeClr val="lt2">
                      <a:alpha val="1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51;p6">
                  <a:extLst>
                    <a:ext uri="{FF2B5EF4-FFF2-40B4-BE49-F238E27FC236}">
                      <a16:creationId xmlns:a16="http://schemas.microsoft.com/office/drawing/2014/main" id="{4364B274-C876-EF81-0942-74110257BFA7}"/>
                    </a:ext>
                  </a:extLst>
                </p:cNvPr>
                <p:cNvSpPr/>
                <p:nvPr/>
              </p:nvSpPr>
              <p:spPr>
                <a:xfrm>
                  <a:off x="6899675" y="1828400"/>
                  <a:ext cx="468700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8" h="47769" extrusionOk="0">
                      <a:moveTo>
                        <a:pt x="0" y="1"/>
                      </a:moveTo>
                      <a:lnTo>
                        <a:pt x="0" y="47768"/>
                      </a:lnTo>
                      <a:lnTo>
                        <a:pt x="18747" y="47768"/>
                      </a:lnTo>
                      <a:lnTo>
                        <a:pt x="1874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52;p6">
                  <a:extLst>
                    <a:ext uri="{FF2B5EF4-FFF2-40B4-BE49-F238E27FC236}">
                      <a16:creationId xmlns:a16="http://schemas.microsoft.com/office/drawing/2014/main" id="{3203F9BA-CCCB-FAA5-109E-F3E0410D1E92}"/>
                    </a:ext>
                  </a:extLst>
                </p:cNvPr>
                <p:cNvSpPr/>
                <p:nvPr/>
              </p:nvSpPr>
              <p:spPr>
                <a:xfrm>
                  <a:off x="7465900" y="1828400"/>
                  <a:ext cx="99275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1" h="47769" extrusionOk="0">
                      <a:moveTo>
                        <a:pt x="1" y="1"/>
                      </a:moveTo>
                      <a:lnTo>
                        <a:pt x="1" y="47768"/>
                      </a:lnTo>
                      <a:lnTo>
                        <a:pt x="3970" y="47768"/>
                      </a:lnTo>
                      <a:lnTo>
                        <a:pt x="397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" name="Google Shape;153;p6">
                <a:extLst>
                  <a:ext uri="{FF2B5EF4-FFF2-40B4-BE49-F238E27FC236}">
                    <a16:creationId xmlns:a16="http://schemas.microsoft.com/office/drawing/2014/main" id="{ECAB935E-4367-AA4F-08F2-8D05DD1614DF}"/>
                  </a:ext>
                </a:extLst>
              </p:cNvPr>
              <p:cNvGrpSpPr/>
              <p:nvPr/>
            </p:nvGrpSpPr>
            <p:grpSpPr>
              <a:xfrm>
                <a:off x="5969413" y="634821"/>
                <a:ext cx="884825" cy="2204125"/>
                <a:chOff x="7536800" y="2096925"/>
                <a:chExt cx="884825" cy="2204125"/>
              </a:xfrm>
            </p:grpSpPr>
            <p:grpSp>
              <p:nvGrpSpPr>
                <p:cNvPr id="8" name="Google Shape;154;p6">
                  <a:extLst>
                    <a:ext uri="{FF2B5EF4-FFF2-40B4-BE49-F238E27FC236}">
                      <a16:creationId xmlns:a16="http://schemas.microsoft.com/office/drawing/2014/main" id="{9FAD68A1-DE2E-1481-8FFF-1A94BFA08901}"/>
                    </a:ext>
                  </a:extLst>
                </p:cNvPr>
                <p:cNvGrpSpPr/>
                <p:nvPr/>
              </p:nvGrpSpPr>
              <p:grpSpPr>
                <a:xfrm>
                  <a:off x="7536800" y="2096925"/>
                  <a:ext cx="884825" cy="2204125"/>
                  <a:chOff x="7536800" y="2096925"/>
                  <a:chExt cx="884825" cy="2204125"/>
                </a:xfrm>
              </p:grpSpPr>
              <p:grpSp>
                <p:nvGrpSpPr>
                  <p:cNvPr id="10" name="Google Shape;155;p6">
                    <a:extLst>
                      <a:ext uri="{FF2B5EF4-FFF2-40B4-BE49-F238E27FC236}">
                        <a16:creationId xmlns:a16="http://schemas.microsoft.com/office/drawing/2014/main" id="{339767BA-2E7E-5ECC-03BE-707B9A0EF55A}"/>
                      </a:ext>
                    </a:extLst>
                  </p:cNvPr>
                  <p:cNvGrpSpPr/>
                  <p:nvPr/>
                </p:nvGrpSpPr>
                <p:grpSpPr>
                  <a:xfrm>
                    <a:off x="7849525" y="2704875"/>
                    <a:ext cx="572100" cy="1596175"/>
                    <a:chOff x="7849525" y="2704875"/>
                    <a:chExt cx="572100" cy="1596175"/>
                  </a:xfrm>
                </p:grpSpPr>
                <p:sp>
                  <p:nvSpPr>
                    <p:cNvPr id="16" name="Google Shape;156;p6">
                      <a:extLst>
                        <a:ext uri="{FF2B5EF4-FFF2-40B4-BE49-F238E27FC236}">
                          <a16:creationId xmlns:a16="http://schemas.microsoft.com/office/drawing/2014/main" id="{0C713179-CC9B-5FA6-57D7-ED9F96A076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49525" y="2704875"/>
                      <a:ext cx="572100" cy="159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884" h="63847" extrusionOk="0">
                          <a:moveTo>
                            <a:pt x="11442" y="55640"/>
                          </a:moveTo>
                          <a:cubicBezTo>
                            <a:pt x="12476" y="55640"/>
                            <a:pt x="13310" y="56474"/>
                            <a:pt x="13310" y="57508"/>
                          </a:cubicBezTo>
                          <a:lnTo>
                            <a:pt x="13310" y="58943"/>
                          </a:lnTo>
                          <a:cubicBezTo>
                            <a:pt x="13310" y="59977"/>
                            <a:pt x="12476" y="60811"/>
                            <a:pt x="11442" y="60811"/>
                          </a:cubicBezTo>
                          <a:cubicBezTo>
                            <a:pt x="10408" y="60811"/>
                            <a:pt x="9607" y="59977"/>
                            <a:pt x="9607" y="58943"/>
                          </a:cubicBezTo>
                          <a:lnTo>
                            <a:pt x="9607" y="57508"/>
                          </a:lnTo>
                          <a:cubicBezTo>
                            <a:pt x="9607" y="56474"/>
                            <a:pt x="10408" y="55640"/>
                            <a:pt x="11442" y="55640"/>
                          </a:cubicBezTo>
                          <a:close/>
                          <a:moveTo>
                            <a:pt x="11442" y="0"/>
                          </a:moveTo>
                          <a:cubicBezTo>
                            <a:pt x="5137" y="0"/>
                            <a:pt x="0" y="5137"/>
                            <a:pt x="0" y="11442"/>
                          </a:cubicBezTo>
                          <a:lnTo>
                            <a:pt x="0" y="17413"/>
                          </a:lnTo>
                          <a:cubicBezTo>
                            <a:pt x="0" y="19247"/>
                            <a:pt x="434" y="21049"/>
                            <a:pt x="1268" y="22650"/>
                          </a:cubicBezTo>
                          <a:cubicBezTo>
                            <a:pt x="4603" y="29155"/>
                            <a:pt x="6672" y="36226"/>
                            <a:pt x="6905" y="43498"/>
                          </a:cubicBezTo>
                          <a:lnTo>
                            <a:pt x="7339" y="59776"/>
                          </a:lnTo>
                          <a:cubicBezTo>
                            <a:pt x="7339" y="62011"/>
                            <a:pt x="9173" y="63846"/>
                            <a:pt x="11442" y="63846"/>
                          </a:cubicBezTo>
                          <a:cubicBezTo>
                            <a:pt x="12075" y="63846"/>
                            <a:pt x="12709" y="63713"/>
                            <a:pt x="13310" y="63412"/>
                          </a:cubicBezTo>
                          <a:cubicBezTo>
                            <a:pt x="13677" y="63212"/>
                            <a:pt x="14010" y="62945"/>
                            <a:pt x="14310" y="62645"/>
                          </a:cubicBezTo>
                          <a:cubicBezTo>
                            <a:pt x="15078" y="61878"/>
                            <a:pt x="15511" y="60844"/>
                            <a:pt x="15511" y="59776"/>
                          </a:cubicBezTo>
                          <a:lnTo>
                            <a:pt x="15978" y="43498"/>
                          </a:lnTo>
                          <a:cubicBezTo>
                            <a:pt x="16178" y="36193"/>
                            <a:pt x="18280" y="29155"/>
                            <a:pt x="21616" y="22650"/>
                          </a:cubicBezTo>
                          <a:cubicBezTo>
                            <a:pt x="22450" y="21049"/>
                            <a:pt x="22883" y="19247"/>
                            <a:pt x="22883" y="17413"/>
                          </a:cubicBezTo>
                          <a:lnTo>
                            <a:pt x="22883" y="11442"/>
                          </a:lnTo>
                          <a:cubicBezTo>
                            <a:pt x="22883" y="5838"/>
                            <a:pt x="18847" y="1068"/>
                            <a:pt x="13310" y="134"/>
                          </a:cubicBezTo>
                          <a:cubicBezTo>
                            <a:pt x="12709" y="34"/>
                            <a:pt x="12075" y="0"/>
                            <a:pt x="11442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7" name="Google Shape;157;p6">
                      <a:extLst>
                        <a:ext uri="{FF2B5EF4-FFF2-40B4-BE49-F238E27FC236}">
                          <a16:creationId xmlns:a16="http://schemas.microsoft.com/office/drawing/2014/main" id="{63523203-2FDF-7381-4FF4-98EE97781F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54600" y="2826625"/>
                      <a:ext cx="361950" cy="45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478" h="18081" extrusionOk="0">
                          <a:moveTo>
                            <a:pt x="7178" y="0"/>
                          </a:moveTo>
                          <a:cubicBezTo>
                            <a:pt x="3236" y="0"/>
                            <a:pt x="34" y="3223"/>
                            <a:pt x="34" y="7206"/>
                          </a:cubicBezTo>
                          <a:lnTo>
                            <a:pt x="34" y="10842"/>
                          </a:lnTo>
                          <a:cubicBezTo>
                            <a:pt x="0" y="14844"/>
                            <a:pt x="3269" y="18080"/>
                            <a:pt x="7239" y="18080"/>
                          </a:cubicBezTo>
                          <a:cubicBezTo>
                            <a:pt x="11242" y="18080"/>
                            <a:pt x="14444" y="14844"/>
                            <a:pt x="14477" y="10842"/>
                          </a:cubicBezTo>
                          <a:lnTo>
                            <a:pt x="14477" y="7206"/>
                          </a:lnTo>
                          <a:cubicBezTo>
                            <a:pt x="14477" y="3223"/>
                            <a:pt x="11275" y="0"/>
                            <a:pt x="7300" y="0"/>
                          </a:cubicBezTo>
                          <a:cubicBezTo>
                            <a:pt x="7280" y="0"/>
                            <a:pt x="7259" y="0"/>
                            <a:pt x="7239" y="0"/>
                          </a:cubicBezTo>
                          <a:cubicBezTo>
                            <a:pt x="7218" y="0"/>
                            <a:pt x="7198" y="0"/>
                            <a:pt x="7178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11" name="Google Shape;158;p6">
                    <a:extLst>
                      <a:ext uri="{FF2B5EF4-FFF2-40B4-BE49-F238E27FC236}">
                        <a16:creationId xmlns:a16="http://schemas.microsoft.com/office/drawing/2014/main" id="{8AEA42AE-A2CE-46E4-C01D-87FFD452501E}"/>
                      </a:ext>
                    </a:extLst>
                  </p:cNvPr>
                  <p:cNvGrpSpPr/>
                  <p:nvPr/>
                </p:nvGrpSpPr>
                <p:grpSpPr>
                  <a:xfrm>
                    <a:off x="7536800" y="2096925"/>
                    <a:ext cx="247700" cy="2204125"/>
                    <a:chOff x="7536800" y="2073575"/>
                    <a:chExt cx="247700" cy="2204125"/>
                  </a:xfrm>
                </p:grpSpPr>
                <p:sp>
                  <p:nvSpPr>
                    <p:cNvPr id="12" name="Google Shape;159;p6">
                      <a:extLst>
                        <a:ext uri="{FF2B5EF4-FFF2-40B4-BE49-F238E27FC236}">
                          <a16:creationId xmlns:a16="http://schemas.microsoft.com/office/drawing/2014/main" id="{D8F2DEC2-A312-42BC-169F-2D0C78F02A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56800" y="2073575"/>
                      <a:ext cx="81750" cy="1441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70" h="57676" extrusionOk="0">
                          <a:moveTo>
                            <a:pt x="1535" y="1"/>
                          </a:moveTo>
                          <a:lnTo>
                            <a:pt x="1" y="57676"/>
                          </a:lnTo>
                          <a:lnTo>
                            <a:pt x="3270" y="57676"/>
                          </a:lnTo>
                          <a:lnTo>
                            <a:pt x="3270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" name="Google Shape;160;p6">
                      <a:extLst>
                        <a:ext uri="{FF2B5EF4-FFF2-40B4-BE49-F238E27FC236}">
                          <a16:creationId xmlns:a16="http://schemas.microsoft.com/office/drawing/2014/main" id="{02CE6774-A516-8AE4-CEB5-0634156158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3575" y="2073575"/>
                      <a:ext cx="80900" cy="1441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36" h="57676" extrusionOk="0">
                          <a:moveTo>
                            <a:pt x="0" y="1"/>
                          </a:moveTo>
                          <a:lnTo>
                            <a:pt x="0" y="57676"/>
                          </a:lnTo>
                          <a:lnTo>
                            <a:pt x="3236" y="57676"/>
                          </a:lnTo>
                          <a:lnTo>
                            <a:pt x="1701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" name="Google Shape;161;p6">
                      <a:extLst>
                        <a:ext uri="{FF2B5EF4-FFF2-40B4-BE49-F238E27FC236}">
                          <a16:creationId xmlns:a16="http://schemas.microsoft.com/office/drawing/2014/main" id="{2AC64433-0C08-AB55-A369-F5D45C2624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36800" y="3515450"/>
                      <a:ext cx="101750" cy="76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70" h="30490" extrusionOk="0">
                          <a:moveTo>
                            <a:pt x="801" y="1"/>
                          </a:moveTo>
                          <a:lnTo>
                            <a:pt x="0" y="30489"/>
                          </a:lnTo>
                          <a:lnTo>
                            <a:pt x="4070" y="30489"/>
                          </a:lnTo>
                          <a:lnTo>
                            <a:pt x="4070" y="1"/>
                          </a:ln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" name="Google Shape;162;p6">
                      <a:extLst>
                        <a:ext uri="{FF2B5EF4-FFF2-40B4-BE49-F238E27FC236}">
                          <a16:creationId xmlns:a16="http://schemas.microsoft.com/office/drawing/2014/main" id="{CA5469DB-006E-3E7B-7F94-E8F8E497FE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3575" y="3515450"/>
                      <a:ext cx="100925" cy="76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37" h="30490" extrusionOk="0">
                          <a:moveTo>
                            <a:pt x="0" y="1"/>
                          </a:moveTo>
                          <a:lnTo>
                            <a:pt x="0" y="30489"/>
                          </a:lnTo>
                          <a:lnTo>
                            <a:pt x="4036" y="30489"/>
                          </a:lnTo>
                          <a:lnTo>
                            <a:pt x="3236" y="1"/>
                          </a:ln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sp>
              <p:nvSpPr>
                <p:cNvPr id="9" name="Google Shape;163;p6">
                  <a:extLst>
                    <a:ext uri="{FF2B5EF4-FFF2-40B4-BE49-F238E27FC236}">
                      <a16:creationId xmlns:a16="http://schemas.microsoft.com/office/drawing/2014/main" id="{88E570DF-9D56-F3E9-46BA-3B26466702A6}"/>
                    </a:ext>
                  </a:extLst>
                </p:cNvPr>
                <p:cNvSpPr/>
                <p:nvPr/>
              </p:nvSpPr>
              <p:spPr>
                <a:xfrm>
                  <a:off x="7955425" y="2825800"/>
                  <a:ext cx="180150" cy="27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06" h="10875" fill="none" extrusionOk="0">
                      <a:moveTo>
                        <a:pt x="1" y="10875"/>
                      </a:moveTo>
                      <a:lnTo>
                        <a:pt x="1" y="7239"/>
                      </a:lnTo>
                      <a:cubicBezTo>
                        <a:pt x="1" y="3236"/>
                        <a:pt x="3236" y="0"/>
                        <a:pt x="7206" y="33"/>
                      </a:cubicBezTo>
                    </a:path>
                  </a:pathLst>
                </a:custGeom>
                <a:noFill/>
                <a:ln w="8350" cap="flat" cmpd="sng">
                  <a:solidFill>
                    <a:schemeClr val="l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" name="Google Shape;164;p6">
              <a:extLst>
                <a:ext uri="{FF2B5EF4-FFF2-40B4-BE49-F238E27FC236}">
                  <a16:creationId xmlns:a16="http://schemas.microsoft.com/office/drawing/2014/main" id="{09340240-1417-3B5E-0489-5910955B57DE}"/>
                </a:ext>
              </a:extLst>
            </p:cNvPr>
            <p:cNvSpPr/>
            <p:nvPr/>
          </p:nvSpPr>
          <p:spPr>
            <a:xfrm>
              <a:off x="7385456" y="646447"/>
              <a:ext cx="227528" cy="226908"/>
            </a:xfrm>
            <a:custGeom>
              <a:avLst/>
              <a:gdLst/>
              <a:ahLst/>
              <a:cxnLst/>
              <a:rect l="l" t="t" r="r" b="b"/>
              <a:pathLst>
                <a:path w="12109" h="12076" extrusionOk="0">
                  <a:moveTo>
                    <a:pt x="6071" y="1"/>
                  </a:moveTo>
                  <a:lnTo>
                    <a:pt x="5504" y="2336"/>
                  </a:lnTo>
                  <a:cubicBezTo>
                    <a:pt x="5137" y="3903"/>
                    <a:pt x="3903" y="5138"/>
                    <a:pt x="2335" y="5505"/>
                  </a:cubicBezTo>
                  <a:lnTo>
                    <a:pt x="0" y="6038"/>
                  </a:lnTo>
                  <a:lnTo>
                    <a:pt x="2335" y="6605"/>
                  </a:lnTo>
                  <a:cubicBezTo>
                    <a:pt x="3903" y="6972"/>
                    <a:pt x="5137" y="8207"/>
                    <a:pt x="5504" y="9774"/>
                  </a:cubicBezTo>
                  <a:lnTo>
                    <a:pt x="6038" y="12076"/>
                  </a:lnTo>
                  <a:lnTo>
                    <a:pt x="6605" y="9774"/>
                  </a:lnTo>
                  <a:cubicBezTo>
                    <a:pt x="6972" y="8207"/>
                    <a:pt x="8206" y="6972"/>
                    <a:pt x="9774" y="6605"/>
                  </a:cubicBezTo>
                  <a:lnTo>
                    <a:pt x="12109" y="6038"/>
                  </a:lnTo>
                  <a:lnTo>
                    <a:pt x="9774" y="5505"/>
                  </a:lnTo>
                  <a:cubicBezTo>
                    <a:pt x="8206" y="5104"/>
                    <a:pt x="6972" y="3903"/>
                    <a:pt x="6605" y="2336"/>
                  </a:cubicBezTo>
                  <a:lnTo>
                    <a:pt x="6071" y="1"/>
                  </a:lnTo>
                  <a:close/>
                </a:path>
              </a:pathLst>
            </a:custGeom>
            <a:solidFill>
              <a:srgbClr val="F1E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oogle Shape;5647;p42">
            <a:extLst>
              <a:ext uri="{FF2B5EF4-FFF2-40B4-BE49-F238E27FC236}">
                <a16:creationId xmlns:a16="http://schemas.microsoft.com/office/drawing/2014/main" id="{A464FDD3-26EE-D4BA-6638-B84D66733129}"/>
              </a:ext>
            </a:extLst>
          </p:cNvPr>
          <p:cNvGrpSpPr/>
          <p:nvPr/>
        </p:nvGrpSpPr>
        <p:grpSpPr>
          <a:xfrm>
            <a:off x="306685" y="1897234"/>
            <a:ext cx="3365348" cy="3173518"/>
            <a:chOff x="2787246" y="1234591"/>
            <a:chExt cx="3386032" cy="3277720"/>
          </a:xfrm>
        </p:grpSpPr>
        <p:sp>
          <p:nvSpPr>
            <p:cNvPr id="21" name="Google Shape;5648;p42">
              <a:extLst>
                <a:ext uri="{FF2B5EF4-FFF2-40B4-BE49-F238E27FC236}">
                  <a16:creationId xmlns:a16="http://schemas.microsoft.com/office/drawing/2014/main" id="{E9363F87-16FE-26CE-DC61-8B8B6B8DE9A8}"/>
                </a:ext>
              </a:extLst>
            </p:cNvPr>
            <p:cNvSpPr/>
            <p:nvPr/>
          </p:nvSpPr>
          <p:spPr>
            <a:xfrm>
              <a:off x="3836779" y="4325975"/>
              <a:ext cx="1480708" cy="186336"/>
            </a:xfrm>
            <a:custGeom>
              <a:avLst/>
              <a:gdLst/>
              <a:ahLst/>
              <a:cxnLst/>
              <a:rect l="l" t="t" r="r" b="b"/>
              <a:pathLst>
                <a:path w="52248" h="6575" extrusionOk="0">
                  <a:moveTo>
                    <a:pt x="26135" y="1"/>
                  </a:moveTo>
                  <a:cubicBezTo>
                    <a:pt x="11710" y="1"/>
                    <a:pt x="0" y="1484"/>
                    <a:pt x="0" y="3287"/>
                  </a:cubicBezTo>
                  <a:cubicBezTo>
                    <a:pt x="0" y="5113"/>
                    <a:pt x="11710" y="6574"/>
                    <a:pt x="26135" y="6574"/>
                  </a:cubicBezTo>
                  <a:cubicBezTo>
                    <a:pt x="40561" y="6574"/>
                    <a:pt x="52248" y="5113"/>
                    <a:pt x="52248" y="3287"/>
                  </a:cubicBezTo>
                  <a:cubicBezTo>
                    <a:pt x="52248" y="1484"/>
                    <a:pt x="40561" y="1"/>
                    <a:pt x="26135" y="1"/>
                  </a:cubicBezTo>
                  <a:close/>
                </a:path>
              </a:pathLst>
            </a:custGeom>
            <a:solidFill>
              <a:srgbClr val="D3D6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649;p42">
              <a:extLst>
                <a:ext uri="{FF2B5EF4-FFF2-40B4-BE49-F238E27FC236}">
                  <a16:creationId xmlns:a16="http://schemas.microsoft.com/office/drawing/2014/main" id="{98C06821-8DCC-5ED2-1546-7EBFC8904E78}"/>
                </a:ext>
              </a:extLst>
            </p:cNvPr>
            <p:cNvSpPr/>
            <p:nvPr/>
          </p:nvSpPr>
          <p:spPr>
            <a:xfrm>
              <a:off x="3374922" y="1923508"/>
              <a:ext cx="2451665" cy="2485305"/>
            </a:xfrm>
            <a:custGeom>
              <a:avLst/>
              <a:gdLst/>
              <a:ahLst/>
              <a:cxnLst/>
              <a:rect l="l" t="t" r="r" b="b"/>
              <a:pathLst>
                <a:path w="86509" h="87696" extrusionOk="0">
                  <a:moveTo>
                    <a:pt x="37205" y="1"/>
                  </a:moveTo>
                  <a:lnTo>
                    <a:pt x="41588" y="38735"/>
                  </a:lnTo>
                  <a:lnTo>
                    <a:pt x="10682" y="14974"/>
                  </a:lnTo>
                  <a:lnTo>
                    <a:pt x="38917" y="41816"/>
                  </a:lnTo>
                  <a:lnTo>
                    <a:pt x="0" y="43483"/>
                  </a:lnTo>
                  <a:lnTo>
                    <a:pt x="38895" y="45902"/>
                  </a:lnTo>
                  <a:lnTo>
                    <a:pt x="10135" y="72220"/>
                  </a:lnTo>
                  <a:lnTo>
                    <a:pt x="41474" y="49052"/>
                  </a:lnTo>
                  <a:lnTo>
                    <a:pt x="36361" y="87695"/>
                  </a:lnTo>
                  <a:lnTo>
                    <a:pt x="45491" y="49805"/>
                  </a:lnTo>
                  <a:lnTo>
                    <a:pt x="66399" y="82697"/>
                  </a:lnTo>
                  <a:lnTo>
                    <a:pt x="49052" y="47797"/>
                  </a:lnTo>
                  <a:lnTo>
                    <a:pt x="86211" y="59552"/>
                  </a:lnTo>
                  <a:lnTo>
                    <a:pt x="50490" y="43985"/>
                  </a:lnTo>
                  <a:lnTo>
                    <a:pt x="86508" y="29103"/>
                  </a:lnTo>
                  <a:lnTo>
                    <a:pt x="86508" y="29103"/>
                  </a:lnTo>
                  <a:lnTo>
                    <a:pt x="49120" y="40127"/>
                  </a:lnTo>
                  <a:lnTo>
                    <a:pt x="67152" y="5593"/>
                  </a:lnTo>
                  <a:lnTo>
                    <a:pt x="45605" y="38050"/>
                  </a:lnTo>
                  <a:lnTo>
                    <a:pt x="37205" y="1"/>
                  </a:lnTo>
                  <a:close/>
                </a:path>
              </a:pathLst>
            </a:custGeom>
            <a:solidFill>
              <a:srgbClr val="58C3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650;p42">
              <a:extLst>
                <a:ext uri="{FF2B5EF4-FFF2-40B4-BE49-F238E27FC236}">
                  <a16:creationId xmlns:a16="http://schemas.microsoft.com/office/drawing/2014/main" id="{D9D949D4-3DB0-E61C-5830-A7E7ACB4E52C}"/>
                </a:ext>
              </a:extLst>
            </p:cNvPr>
            <p:cNvSpPr/>
            <p:nvPr/>
          </p:nvSpPr>
          <p:spPr>
            <a:xfrm>
              <a:off x="3405954" y="3454633"/>
              <a:ext cx="423740" cy="392679"/>
            </a:xfrm>
            <a:custGeom>
              <a:avLst/>
              <a:gdLst/>
              <a:ahLst/>
              <a:cxnLst/>
              <a:rect l="l" t="t" r="r" b="b"/>
              <a:pathLst>
                <a:path w="14952" h="13856" extrusionOk="0">
                  <a:moveTo>
                    <a:pt x="3356" y="1"/>
                  </a:moveTo>
                  <a:lnTo>
                    <a:pt x="1" y="3904"/>
                  </a:lnTo>
                  <a:lnTo>
                    <a:pt x="11596" y="13856"/>
                  </a:lnTo>
                  <a:lnTo>
                    <a:pt x="14951" y="9953"/>
                  </a:lnTo>
                  <a:lnTo>
                    <a:pt x="3356" y="1"/>
                  </a:lnTo>
                  <a:close/>
                </a:path>
              </a:pathLst>
            </a:custGeom>
            <a:solidFill>
              <a:srgbClr val="FBC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651;p42">
              <a:extLst>
                <a:ext uri="{FF2B5EF4-FFF2-40B4-BE49-F238E27FC236}">
                  <a16:creationId xmlns:a16="http://schemas.microsoft.com/office/drawing/2014/main" id="{3C431201-7648-F885-3E65-E3D48BAC169F}"/>
                </a:ext>
              </a:extLst>
            </p:cNvPr>
            <p:cNvSpPr/>
            <p:nvPr/>
          </p:nvSpPr>
          <p:spPr>
            <a:xfrm>
              <a:off x="3734585" y="3736673"/>
              <a:ext cx="150740" cy="143627"/>
            </a:xfrm>
            <a:custGeom>
              <a:avLst/>
              <a:gdLst/>
              <a:ahLst/>
              <a:cxnLst/>
              <a:rect l="l" t="t" r="r" b="b"/>
              <a:pathLst>
                <a:path w="5319" h="5068" extrusionOk="0">
                  <a:moveTo>
                    <a:pt x="3355" y="1"/>
                  </a:moveTo>
                  <a:lnTo>
                    <a:pt x="0" y="3904"/>
                  </a:lnTo>
                  <a:lnTo>
                    <a:pt x="5318" y="5068"/>
                  </a:lnTo>
                  <a:lnTo>
                    <a:pt x="3355" y="1"/>
                  </a:lnTo>
                  <a:close/>
                </a:path>
              </a:pathLst>
            </a:custGeom>
            <a:solidFill>
              <a:srgbClr val="F8C2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652;p42">
              <a:extLst>
                <a:ext uri="{FF2B5EF4-FFF2-40B4-BE49-F238E27FC236}">
                  <a16:creationId xmlns:a16="http://schemas.microsoft.com/office/drawing/2014/main" id="{73A69D53-C0D2-2391-60FD-AEF39A219B79}"/>
                </a:ext>
              </a:extLst>
            </p:cNvPr>
            <p:cNvSpPr/>
            <p:nvPr/>
          </p:nvSpPr>
          <p:spPr>
            <a:xfrm>
              <a:off x="3820596" y="3810414"/>
              <a:ext cx="64729" cy="69886"/>
            </a:xfrm>
            <a:custGeom>
              <a:avLst/>
              <a:gdLst/>
              <a:ahLst/>
              <a:cxnLst/>
              <a:rect l="l" t="t" r="r" b="b"/>
              <a:pathLst>
                <a:path w="2284" h="2466" extrusionOk="0">
                  <a:moveTo>
                    <a:pt x="1325" y="1"/>
                  </a:moveTo>
                  <a:cubicBezTo>
                    <a:pt x="731" y="526"/>
                    <a:pt x="366" y="1256"/>
                    <a:pt x="1" y="1964"/>
                  </a:cubicBezTo>
                  <a:lnTo>
                    <a:pt x="2283" y="2466"/>
                  </a:lnTo>
                  <a:lnTo>
                    <a:pt x="1325" y="1"/>
                  </a:lnTo>
                  <a:close/>
                </a:path>
              </a:pathLst>
            </a:custGeom>
            <a:solidFill>
              <a:srgbClr val="0C00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653;p42">
              <a:extLst>
                <a:ext uri="{FF2B5EF4-FFF2-40B4-BE49-F238E27FC236}">
                  <a16:creationId xmlns:a16="http://schemas.microsoft.com/office/drawing/2014/main" id="{91D83194-5E18-5BE6-2D46-BB9D0B9C0A55}"/>
                </a:ext>
              </a:extLst>
            </p:cNvPr>
            <p:cNvSpPr/>
            <p:nvPr/>
          </p:nvSpPr>
          <p:spPr>
            <a:xfrm>
              <a:off x="3359391" y="3422156"/>
              <a:ext cx="192797" cy="187129"/>
            </a:xfrm>
            <a:custGeom>
              <a:avLst/>
              <a:gdLst/>
              <a:ahLst/>
              <a:cxnLst/>
              <a:rect l="l" t="t" r="r" b="b"/>
              <a:pathLst>
                <a:path w="6803" h="6603" extrusionOk="0">
                  <a:moveTo>
                    <a:pt x="3075" y="0"/>
                  </a:moveTo>
                  <a:cubicBezTo>
                    <a:pt x="2616" y="0"/>
                    <a:pt x="2155" y="197"/>
                    <a:pt x="1826" y="576"/>
                  </a:cubicBezTo>
                  <a:lnTo>
                    <a:pt x="594" y="2014"/>
                  </a:lnTo>
                  <a:cubicBezTo>
                    <a:pt x="0" y="2699"/>
                    <a:pt x="92" y="3726"/>
                    <a:pt x="754" y="4297"/>
                  </a:cubicBezTo>
                  <a:lnTo>
                    <a:pt x="3447" y="6602"/>
                  </a:lnTo>
                  <a:lnTo>
                    <a:pt x="6802" y="2699"/>
                  </a:lnTo>
                  <a:lnTo>
                    <a:pt x="4109" y="394"/>
                  </a:lnTo>
                  <a:cubicBezTo>
                    <a:pt x="3813" y="129"/>
                    <a:pt x="3445" y="0"/>
                    <a:pt x="3075" y="0"/>
                  </a:cubicBezTo>
                  <a:close/>
                </a:path>
              </a:pathLst>
            </a:custGeom>
            <a:solidFill>
              <a:srgbClr val="FBC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654;p42">
              <a:extLst>
                <a:ext uri="{FF2B5EF4-FFF2-40B4-BE49-F238E27FC236}">
                  <a16:creationId xmlns:a16="http://schemas.microsoft.com/office/drawing/2014/main" id="{A75C0B59-C871-AD6C-6FA8-72263F11743F}"/>
                </a:ext>
              </a:extLst>
            </p:cNvPr>
            <p:cNvSpPr/>
            <p:nvPr/>
          </p:nvSpPr>
          <p:spPr>
            <a:xfrm>
              <a:off x="3405954" y="3454633"/>
              <a:ext cx="146234" cy="154651"/>
            </a:xfrm>
            <a:custGeom>
              <a:avLst/>
              <a:gdLst/>
              <a:ahLst/>
              <a:cxnLst/>
              <a:rect l="l" t="t" r="r" b="b"/>
              <a:pathLst>
                <a:path w="5160" h="5457" extrusionOk="0">
                  <a:moveTo>
                    <a:pt x="3356" y="1"/>
                  </a:moveTo>
                  <a:lnTo>
                    <a:pt x="1" y="3904"/>
                  </a:lnTo>
                  <a:lnTo>
                    <a:pt x="1804" y="5456"/>
                  </a:lnTo>
                  <a:lnTo>
                    <a:pt x="5159" y="1553"/>
                  </a:lnTo>
                  <a:lnTo>
                    <a:pt x="33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655;p42">
              <a:extLst>
                <a:ext uri="{FF2B5EF4-FFF2-40B4-BE49-F238E27FC236}">
                  <a16:creationId xmlns:a16="http://schemas.microsoft.com/office/drawing/2014/main" id="{3663D844-C96D-D5FB-D370-1BE031A10C37}"/>
                </a:ext>
              </a:extLst>
            </p:cNvPr>
            <p:cNvSpPr/>
            <p:nvPr/>
          </p:nvSpPr>
          <p:spPr>
            <a:xfrm>
              <a:off x="3393683" y="3417423"/>
              <a:ext cx="491642" cy="462877"/>
            </a:xfrm>
            <a:custGeom>
              <a:avLst/>
              <a:gdLst/>
              <a:ahLst/>
              <a:cxnLst/>
              <a:rect l="l" t="t" r="r" b="b"/>
              <a:pathLst>
                <a:path w="17348" h="16333" extrusionOk="0">
                  <a:moveTo>
                    <a:pt x="1813" y="0"/>
                  </a:moveTo>
                  <a:cubicBezTo>
                    <a:pt x="1470" y="0"/>
                    <a:pt x="1131" y="145"/>
                    <a:pt x="890" y="424"/>
                  </a:cubicBezTo>
                  <a:lnTo>
                    <a:pt x="0" y="1451"/>
                  </a:lnTo>
                  <a:lnTo>
                    <a:pt x="17347" y="16333"/>
                  </a:lnTo>
                  <a:lnTo>
                    <a:pt x="17347" y="16333"/>
                  </a:lnTo>
                  <a:lnTo>
                    <a:pt x="15384" y="11266"/>
                  </a:lnTo>
                  <a:lnTo>
                    <a:pt x="2602" y="287"/>
                  </a:lnTo>
                  <a:cubicBezTo>
                    <a:pt x="2368" y="94"/>
                    <a:pt x="2089" y="0"/>
                    <a:pt x="1813" y="0"/>
                  </a:cubicBezTo>
                  <a:close/>
                </a:path>
              </a:pathLst>
            </a:custGeom>
            <a:solidFill>
              <a:srgbClr val="0C0044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656;p42">
              <a:extLst>
                <a:ext uri="{FF2B5EF4-FFF2-40B4-BE49-F238E27FC236}">
                  <a16:creationId xmlns:a16="http://schemas.microsoft.com/office/drawing/2014/main" id="{895E140A-D61B-3B32-55D1-C29D6969A117}"/>
                </a:ext>
              </a:extLst>
            </p:cNvPr>
            <p:cNvSpPr/>
            <p:nvPr/>
          </p:nvSpPr>
          <p:spPr>
            <a:xfrm>
              <a:off x="4101361" y="2937145"/>
              <a:ext cx="417902" cy="503290"/>
            </a:xfrm>
            <a:custGeom>
              <a:avLst/>
              <a:gdLst/>
              <a:ahLst/>
              <a:cxnLst/>
              <a:rect l="l" t="t" r="r" b="b"/>
              <a:pathLst>
                <a:path w="14746" h="17759" extrusionOk="0">
                  <a:moveTo>
                    <a:pt x="5181" y="1"/>
                  </a:moveTo>
                  <a:cubicBezTo>
                    <a:pt x="2328" y="1"/>
                    <a:pt x="0" y="2329"/>
                    <a:pt x="0" y="5182"/>
                  </a:cubicBezTo>
                  <a:cubicBezTo>
                    <a:pt x="0" y="6574"/>
                    <a:pt x="548" y="7830"/>
                    <a:pt x="1438" y="8766"/>
                  </a:cubicBezTo>
                  <a:cubicBezTo>
                    <a:pt x="776" y="9450"/>
                    <a:pt x="365" y="10386"/>
                    <a:pt x="365" y="11413"/>
                  </a:cubicBezTo>
                  <a:cubicBezTo>
                    <a:pt x="365" y="13536"/>
                    <a:pt x="2100" y="15248"/>
                    <a:pt x="4223" y="15248"/>
                  </a:cubicBezTo>
                  <a:cubicBezTo>
                    <a:pt x="4702" y="15248"/>
                    <a:pt x="5159" y="15157"/>
                    <a:pt x="5592" y="14997"/>
                  </a:cubicBezTo>
                  <a:cubicBezTo>
                    <a:pt x="6049" y="16595"/>
                    <a:pt x="7532" y="17759"/>
                    <a:pt x="9267" y="17759"/>
                  </a:cubicBezTo>
                  <a:cubicBezTo>
                    <a:pt x="11390" y="17759"/>
                    <a:pt x="13125" y="16047"/>
                    <a:pt x="13125" y="13901"/>
                  </a:cubicBezTo>
                  <a:cubicBezTo>
                    <a:pt x="13125" y="13605"/>
                    <a:pt x="13079" y="13285"/>
                    <a:pt x="13010" y="13011"/>
                  </a:cubicBezTo>
                  <a:cubicBezTo>
                    <a:pt x="14083" y="12007"/>
                    <a:pt x="14745" y="10592"/>
                    <a:pt x="14745" y="9017"/>
                  </a:cubicBezTo>
                  <a:cubicBezTo>
                    <a:pt x="14745" y="6278"/>
                    <a:pt x="12737" y="4041"/>
                    <a:pt x="10134" y="3630"/>
                  </a:cubicBezTo>
                  <a:cubicBezTo>
                    <a:pt x="9473" y="1530"/>
                    <a:pt x="7510" y="1"/>
                    <a:pt x="5181" y="1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657;p42">
              <a:extLst>
                <a:ext uri="{FF2B5EF4-FFF2-40B4-BE49-F238E27FC236}">
                  <a16:creationId xmlns:a16="http://schemas.microsoft.com/office/drawing/2014/main" id="{B22B9F7C-A565-323C-2A05-38D965D7E5F7}"/>
                </a:ext>
              </a:extLst>
            </p:cNvPr>
            <p:cNvSpPr/>
            <p:nvPr/>
          </p:nvSpPr>
          <p:spPr>
            <a:xfrm>
              <a:off x="4156992" y="2937145"/>
              <a:ext cx="362270" cy="366805"/>
            </a:xfrm>
            <a:custGeom>
              <a:avLst/>
              <a:gdLst/>
              <a:ahLst/>
              <a:cxnLst/>
              <a:rect l="l" t="t" r="r" b="b"/>
              <a:pathLst>
                <a:path w="12783" h="12943" extrusionOk="0">
                  <a:moveTo>
                    <a:pt x="3218" y="1"/>
                  </a:moveTo>
                  <a:cubicBezTo>
                    <a:pt x="2283" y="1"/>
                    <a:pt x="1392" y="252"/>
                    <a:pt x="639" y="686"/>
                  </a:cubicBezTo>
                  <a:cubicBezTo>
                    <a:pt x="23" y="2238"/>
                    <a:pt x="0" y="4064"/>
                    <a:pt x="205" y="5616"/>
                  </a:cubicBezTo>
                  <a:cubicBezTo>
                    <a:pt x="808" y="7387"/>
                    <a:pt x="2318" y="9159"/>
                    <a:pt x="4201" y="9159"/>
                  </a:cubicBezTo>
                  <a:cubicBezTo>
                    <a:pt x="4745" y="9159"/>
                    <a:pt x="5319" y="9012"/>
                    <a:pt x="5912" y="8674"/>
                  </a:cubicBezTo>
                  <a:cubicBezTo>
                    <a:pt x="7213" y="10797"/>
                    <a:pt x="9084" y="11984"/>
                    <a:pt x="11116" y="12943"/>
                  </a:cubicBezTo>
                  <a:cubicBezTo>
                    <a:pt x="12143" y="11938"/>
                    <a:pt x="12782" y="10569"/>
                    <a:pt x="12782" y="9017"/>
                  </a:cubicBezTo>
                  <a:cubicBezTo>
                    <a:pt x="12782" y="6278"/>
                    <a:pt x="10774" y="4041"/>
                    <a:pt x="8171" y="3630"/>
                  </a:cubicBezTo>
                  <a:cubicBezTo>
                    <a:pt x="7510" y="1530"/>
                    <a:pt x="5547" y="1"/>
                    <a:pt x="3218" y="1"/>
                  </a:cubicBezTo>
                  <a:close/>
                </a:path>
              </a:pathLst>
            </a:custGeom>
            <a:solidFill>
              <a:srgbClr val="0C0044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658;p42">
              <a:extLst>
                <a:ext uri="{FF2B5EF4-FFF2-40B4-BE49-F238E27FC236}">
                  <a16:creationId xmlns:a16="http://schemas.microsoft.com/office/drawing/2014/main" id="{056ED734-233B-541C-A8ED-73D35ACE217C}"/>
                </a:ext>
              </a:extLst>
            </p:cNvPr>
            <p:cNvSpPr/>
            <p:nvPr/>
          </p:nvSpPr>
          <p:spPr>
            <a:xfrm>
              <a:off x="4770865" y="2828489"/>
              <a:ext cx="417902" cy="527861"/>
            </a:xfrm>
            <a:custGeom>
              <a:avLst/>
              <a:gdLst/>
              <a:ahLst/>
              <a:cxnLst/>
              <a:rect l="l" t="t" r="r" b="b"/>
              <a:pathLst>
                <a:path w="14746" h="18626" extrusionOk="0">
                  <a:moveTo>
                    <a:pt x="9564" y="0"/>
                  </a:moveTo>
                  <a:cubicBezTo>
                    <a:pt x="7236" y="0"/>
                    <a:pt x="5273" y="1598"/>
                    <a:pt x="4611" y="3789"/>
                  </a:cubicBezTo>
                  <a:cubicBezTo>
                    <a:pt x="2009" y="4223"/>
                    <a:pt x="0" y="6597"/>
                    <a:pt x="0" y="9450"/>
                  </a:cubicBezTo>
                  <a:cubicBezTo>
                    <a:pt x="0" y="11093"/>
                    <a:pt x="685" y="12577"/>
                    <a:pt x="1735" y="13627"/>
                  </a:cubicBezTo>
                  <a:cubicBezTo>
                    <a:pt x="1666" y="13946"/>
                    <a:pt x="1621" y="14266"/>
                    <a:pt x="1621" y="14585"/>
                  </a:cubicBezTo>
                  <a:cubicBezTo>
                    <a:pt x="1621" y="16822"/>
                    <a:pt x="3356" y="18626"/>
                    <a:pt x="5478" y="18626"/>
                  </a:cubicBezTo>
                  <a:cubicBezTo>
                    <a:pt x="7213" y="18626"/>
                    <a:pt x="8697" y="17393"/>
                    <a:pt x="9153" y="15727"/>
                  </a:cubicBezTo>
                  <a:cubicBezTo>
                    <a:pt x="9587" y="15909"/>
                    <a:pt x="10043" y="16001"/>
                    <a:pt x="10523" y="16001"/>
                  </a:cubicBezTo>
                  <a:cubicBezTo>
                    <a:pt x="12645" y="16001"/>
                    <a:pt x="14380" y="14197"/>
                    <a:pt x="14380" y="11961"/>
                  </a:cubicBezTo>
                  <a:cubicBezTo>
                    <a:pt x="14380" y="10888"/>
                    <a:pt x="13969" y="9906"/>
                    <a:pt x="13307" y="9176"/>
                  </a:cubicBezTo>
                  <a:cubicBezTo>
                    <a:pt x="14198" y="8194"/>
                    <a:pt x="14745" y="6893"/>
                    <a:pt x="14745" y="5433"/>
                  </a:cubicBezTo>
                  <a:cubicBezTo>
                    <a:pt x="14745" y="2420"/>
                    <a:pt x="12417" y="0"/>
                    <a:pt x="9564" y="0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659;p42">
              <a:extLst>
                <a:ext uri="{FF2B5EF4-FFF2-40B4-BE49-F238E27FC236}">
                  <a16:creationId xmlns:a16="http://schemas.microsoft.com/office/drawing/2014/main" id="{CA707C5D-33A7-DCD9-13ED-7EF519DAB824}"/>
                </a:ext>
              </a:extLst>
            </p:cNvPr>
            <p:cNvSpPr/>
            <p:nvPr/>
          </p:nvSpPr>
          <p:spPr>
            <a:xfrm>
              <a:off x="4770865" y="2828489"/>
              <a:ext cx="359691" cy="461885"/>
            </a:xfrm>
            <a:custGeom>
              <a:avLst/>
              <a:gdLst/>
              <a:ahLst/>
              <a:cxnLst/>
              <a:rect l="l" t="t" r="r" b="b"/>
              <a:pathLst>
                <a:path w="12692" h="16298" extrusionOk="0">
                  <a:moveTo>
                    <a:pt x="9564" y="0"/>
                  </a:moveTo>
                  <a:cubicBezTo>
                    <a:pt x="7236" y="0"/>
                    <a:pt x="5273" y="1598"/>
                    <a:pt x="4611" y="3789"/>
                  </a:cubicBezTo>
                  <a:cubicBezTo>
                    <a:pt x="2009" y="4223"/>
                    <a:pt x="0" y="6597"/>
                    <a:pt x="0" y="9450"/>
                  </a:cubicBezTo>
                  <a:cubicBezTo>
                    <a:pt x="0" y="11093"/>
                    <a:pt x="685" y="12577"/>
                    <a:pt x="1735" y="13627"/>
                  </a:cubicBezTo>
                  <a:cubicBezTo>
                    <a:pt x="1666" y="13946"/>
                    <a:pt x="1621" y="14266"/>
                    <a:pt x="1621" y="14585"/>
                  </a:cubicBezTo>
                  <a:cubicBezTo>
                    <a:pt x="1621" y="15202"/>
                    <a:pt x="1758" y="15772"/>
                    <a:pt x="1986" y="16297"/>
                  </a:cubicBezTo>
                  <a:cubicBezTo>
                    <a:pt x="6254" y="15407"/>
                    <a:pt x="9541" y="11253"/>
                    <a:pt x="9541" y="6460"/>
                  </a:cubicBezTo>
                  <a:cubicBezTo>
                    <a:pt x="9541" y="5592"/>
                    <a:pt x="11276" y="6460"/>
                    <a:pt x="12417" y="3743"/>
                  </a:cubicBezTo>
                  <a:cubicBezTo>
                    <a:pt x="12645" y="2808"/>
                    <a:pt x="12691" y="1895"/>
                    <a:pt x="12600" y="1027"/>
                  </a:cubicBezTo>
                  <a:cubicBezTo>
                    <a:pt x="11755" y="388"/>
                    <a:pt x="10705" y="0"/>
                    <a:pt x="9564" y="0"/>
                  </a:cubicBezTo>
                  <a:close/>
                </a:path>
              </a:pathLst>
            </a:custGeom>
            <a:solidFill>
              <a:srgbClr val="0C0044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660;p42">
              <a:extLst>
                <a:ext uri="{FF2B5EF4-FFF2-40B4-BE49-F238E27FC236}">
                  <a16:creationId xmlns:a16="http://schemas.microsoft.com/office/drawing/2014/main" id="{809ED4B3-F5EE-C3AC-D052-4336F895B09D}"/>
                </a:ext>
              </a:extLst>
            </p:cNvPr>
            <p:cNvSpPr/>
            <p:nvPr/>
          </p:nvSpPr>
          <p:spPr>
            <a:xfrm>
              <a:off x="5010196" y="2726154"/>
              <a:ext cx="126170" cy="141530"/>
            </a:xfrm>
            <a:custGeom>
              <a:avLst/>
              <a:gdLst/>
              <a:ahLst/>
              <a:cxnLst/>
              <a:rect l="l" t="t" r="r" b="b"/>
              <a:pathLst>
                <a:path w="4452" h="4994" extrusionOk="0">
                  <a:moveTo>
                    <a:pt x="956" y="0"/>
                  </a:moveTo>
                  <a:cubicBezTo>
                    <a:pt x="720" y="0"/>
                    <a:pt x="480" y="142"/>
                    <a:pt x="343" y="347"/>
                  </a:cubicBezTo>
                  <a:cubicBezTo>
                    <a:pt x="138" y="598"/>
                    <a:pt x="92" y="941"/>
                    <a:pt x="69" y="1283"/>
                  </a:cubicBezTo>
                  <a:cubicBezTo>
                    <a:pt x="1" y="2150"/>
                    <a:pt x="69" y="3040"/>
                    <a:pt x="297" y="3885"/>
                  </a:cubicBezTo>
                  <a:cubicBezTo>
                    <a:pt x="424" y="4391"/>
                    <a:pt x="686" y="4994"/>
                    <a:pt x="1211" y="4994"/>
                  </a:cubicBezTo>
                  <a:cubicBezTo>
                    <a:pt x="1254" y="4994"/>
                    <a:pt x="1300" y="4989"/>
                    <a:pt x="1347" y="4981"/>
                  </a:cubicBezTo>
                  <a:cubicBezTo>
                    <a:pt x="1918" y="4867"/>
                    <a:pt x="2762" y="3976"/>
                    <a:pt x="3196" y="3588"/>
                  </a:cubicBezTo>
                  <a:cubicBezTo>
                    <a:pt x="3790" y="2995"/>
                    <a:pt x="4269" y="2264"/>
                    <a:pt x="4406" y="1443"/>
                  </a:cubicBezTo>
                  <a:cubicBezTo>
                    <a:pt x="4429" y="1283"/>
                    <a:pt x="4452" y="1100"/>
                    <a:pt x="4360" y="963"/>
                  </a:cubicBezTo>
                  <a:cubicBezTo>
                    <a:pt x="4261" y="844"/>
                    <a:pt x="4109" y="776"/>
                    <a:pt x="3950" y="776"/>
                  </a:cubicBezTo>
                  <a:cubicBezTo>
                    <a:pt x="3927" y="776"/>
                    <a:pt x="3904" y="778"/>
                    <a:pt x="3881" y="781"/>
                  </a:cubicBezTo>
                  <a:cubicBezTo>
                    <a:pt x="3698" y="804"/>
                    <a:pt x="3539" y="895"/>
                    <a:pt x="3402" y="986"/>
                  </a:cubicBezTo>
                  <a:cubicBezTo>
                    <a:pt x="2352" y="1648"/>
                    <a:pt x="1576" y="2630"/>
                    <a:pt x="914" y="3657"/>
                  </a:cubicBezTo>
                  <a:cubicBezTo>
                    <a:pt x="1370" y="2858"/>
                    <a:pt x="1621" y="1945"/>
                    <a:pt x="1621" y="1032"/>
                  </a:cubicBezTo>
                  <a:cubicBezTo>
                    <a:pt x="1621" y="644"/>
                    <a:pt x="1530" y="210"/>
                    <a:pt x="1188" y="50"/>
                  </a:cubicBezTo>
                  <a:cubicBezTo>
                    <a:pt x="1113" y="16"/>
                    <a:pt x="1035" y="0"/>
                    <a:pt x="956" y="0"/>
                  </a:cubicBezTo>
                  <a:close/>
                </a:path>
              </a:pathLst>
            </a:custGeom>
            <a:solidFill>
              <a:srgbClr val="EB7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661;p42">
              <a:extLst>
                <a:ext uri="{FF2B5EF4-FFF2-40B4-BE49-F238E27FC236}">
                  <a16:creationId xmlns:a16="http://schemas.microsoft.com/office/drawing/2014/main" id="{72E442BC-673D-6BC9-82A9-8E664D5E5F8D}"/>
                </a:ext>
              </a:extLst>
            </p:cNvPr>
            <p:cNvSpPr/>
            <p:nvPr/>
          </p:nvSpPr>
          <p:spPr>
            <a:xfrm>
              <a:off x="4909929" y="2781898"/>
              <a:ext cx="168226" cy="168878"/>
            </a:xfrm>
            <a:custGeom>
              <a:avLst/>
              <a:gdLst/>
              <a:ahLst/>
              <a:cxnLst/>
              <a:rect l="l" t="t" r="r" b="b"/>
              <a:pathLst>
                <a:path w="5936" h="5959" extrusionOk="0">
                  <a:moveTo>
                    <a:pt x="2968" y="1"/>
                  </a:moveTo>
                  <a:cubicBezTo>
                    <a:pt x="1325" y="1"/>
                    <a:pt x="1" y="1325"/>
                    <a:pt x="1" y="2968"/>
                  </a:cubicBezTo>
                  <a:cubicBezTo>
                    <a:pt x="1" y="4611"/>
                    <a:pt x="1325" y="5958"/>
                    <a:pt x="2968" y="5958"/>
                  </a:cubicBezTo>
                  <a:cubicBezTo>
                    <a:pt x="4611" y="5958"/>
                    <a:pt x="5935" y="4611"/>
                    <a:pt x="5935" y="2968"/>
                  </a:cubicBezTo>
                  <a:cubicBezTo>
                    <a:pt x="5935" y="1325"/>
                    <a:pt x="4611" y="1"/>
                    <a:pt x="2968" y="1"/>
                  </a:cubicBezTo>
                  <a:close/>
                </a:path>
              </a:pathLst>
            </a:custGeom>
            <a:solidFill>
              <a:srgbClr val="F5D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662;p42">
              <a:extLst>
                <a:ext uri="{FF2B5EF4-FFF2-40B4-BE49-F238E27FC236}">
                  <a16:creationId xmlns:a16="http://schemas.microsoft.com/office/drawing/2014/main" id="{ACF8340A-34B5-7D88-E78F-4AE6BCCD37D5}"/>
                </a:ext>
              </a:extLst>
            </p:cNvPr>
            <p:cNvSpPr/>
            <p:nvPr/>
          </p:nvSpPr>
          <p:spPr>
            <a:xfrm>
              <a:off x="4999852" y="2816785"/>
              <a:ext cx="54044" cy="72522"/>
            </a:xfrm>
            <a:custGeom>
              <a:avLst/>
              <a:gdLst/>
              <a:ahLst/>
              <a:cxnLst/>
              <a:rect l="l" t="t" r="r" b="b"/>
              <a:pathLst>
                <a:path w="1907" h="2559" extrusionOk="0">
                  <a:moveTo>
                    <a:pt x="292" y="0"/>
                  </a:moveTo>
                  <a:cubicBezTo>
                    <a:pt x="117" y="0"/>
                    <a:pt x="0" y="25"/>
                    <a:pt x="0" y="25"/>
                  </a:cubicBezTo>
                  <a:cubicBezTo>
                    <a:pt x="229" y="48"/>
                    <a:pt x="411" y="116"/>
                    <a:pt x="594" y="231"/>
                  </a:cubicBezTo>
                  <a:cubicBezTo>
                    <a:pt x="868" y="436"/>
                    <a:pt x="1895" y="1258"/>
                    <a:pt x="639" y="2559"/>
                  </a:cubicBezTo>
                  <a:cubicBezTo>
                    <a:pt x="639" y="2559"/>
                    <a:pt x="1438" y="2034"/>
                    <a:pt x="1575" y="1440"/>
                  </a:cubicBezTo>
                  <a:cubicBezTo>
                    <a:pt x="1758" y="1828"/>
                    <a:pt x="1872" y="2125"/>
                    <a:pt x="1872" y="2125"/>
                  </a:cubicBezTo>
                  <a:cubicBezTo>
                    <a:pt x="1906" y="233"/>
                    <a:pt x="827" y="0"/>
                    <a:pt x="292" y="0"/>
                  </a:cubicBezTo>
                  <a:close/>
                </a:path>
              </a:pathLst>
            </a:custGeom>
            <a:solidFill>
              <a:srgbClr val="E98742">
                <a:alpha val="3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663;p42">
              <a:extLst>
                <a:ext uri="{FF2B5EF4-FFF2-40B4-BE49-F238E27FC236}">
                  <a16:creationId xmlns:a16="http://schemas.microsoft.com/office/drawing/2014/main" id="{1A0994EE-4EE1-12AC-9372-4505BF0F70B6}"/>
                </a:ext>
              </a:extLst>
            </p:cNvPr>
            <p:cNvSpPr/>
            <p:nvPr/>
          </p:nvSpPr>
          <p:spPr>
            <a:xfrm>
              <a:off x="4195790" y="2978550"/>
              <a:ext cx="168226" cy="168850"/>
            </a:xfrm>
            <a:custGeom>
              <a:avLst/>
              <a:gdLst/>
              <a:ahLst/>
              <a:cxnLst/>
              <a:rect l="l" t="t" r="r" b="b"/>
              <a:pathLst>
                <a:path w="5936" h="5958" extrusionOk="0">
                  <a:moveTo>
                    <a:pt x="2968" y="1"/>
                  </a:moveTo>
                  <a:cubicBezTo>
                    <a:pt x="1324" y="1"/>
                    <a:pt x="1" y="1347"/>
                    <a:pt x="1" y="2968"/>
                  </a:cubicBezTo>
                  <a:cubicBezTo>
                    <a:pt x="1" y="4611"/>
                    <a:pt x="1324" y="5958"/>
                    <a:pt x="2968" y="5958"/>
                  </a:cubicBezTo>
                  <a:cubicBezTo>
                    <a:pt x="4611" y="5958"/>
                    <a:pt x="5935" y="4611"/>
                    <a:pt x="5935" y="2968"/>
                  </a:cubicBezTo>
                  <a:cubicBezTo>
                    <a:pt x="5935" y="1347"/>
                    <a:pt x="4611" y="1"/>
                    <a:pt x="2968" y="1"/>
                  </a:cubicBezTo>
                  <a:close/>
                </a:path>
              </a:pathLst>
            </a:custGeom>
            <a:solidFill>
              <a:srgbClr val="F5D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664;p42">
              <a:extLst>
                <a:ext uri="{FF2B5EF4-FFF2-40B4-BE49-F238E27FC236}">
                  <a16:creationId xmlns:a16="http://schemas.microsoft.com/office/drawing/2014/main" id="{20043578-5010-85E9-52C1-9C737CF8915E}"/>
                </a:ext>
              </a:extLst>
            </p:cNvPr>
            <p:cNvSpPr/>
            <p:nvPr/>
          </p:nvSpPr>
          <p:spPr>
            <a:xfrm>
              <a:off x="4300591" y="3307804"/>
              <a:ext cx="350622" cy="359266"/>
            </a:xfrm>
            <a:custGeom>
              <a:avLst/>
              <a:gdLst/>
              <a:ahLst/>
              <a:cxnLst/>
              <a:rect l="l" t="t" r="r" b="b"/>
              <a:pathLst>
                <a:path w="12372" h="12677" extrusionOk="0">
                  <a:moveTo>
                    <a:pt x="4634" y="1"/>
                  </a:moveTo>
                  <a:cubicBezTo>
                    <a:pt x="4634" y="1"/>
                    <a:pt x="0" y="8606"/>
                    <a:pt x="2671" y="12258"/>
                  </a:cubicBezTo>
                  <a:cubicBezTo>
                    <a:pt x="2671" y="12258"/>
                    <a:pt x="3208" y="12677"/>
                    <a:pt x="4120" y="12677"/>
                  </a:cubicBezTo>
                  <a:cubicBezTo>
                    <a:pt x="5292" y="12677"/>
                    <a:pt x="7086" y="11983"/>
                    <a:pt x="9153" y="8811"/>
                  </a:cubicBezTo>
                  <a:cubicBezTo>
                    <a:pt x="9153" y="8811"/>
                    <a:pt x="11732" y="4315"/>
                    <a:pt x="12372" y="2511"/>
                  </a:cubicBezTo>
                  <a:lnTo>
                    <a:pt x="4634" y="1"/>
                  </a:lnTo>
                  <a:close/>
                </a:path>
              </a:pathLst>
            </a:custGeom>
            <a:solidFill>
              <a:srgbClr val="FBC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665;p42">
              <a:extLst>
                <a:ext uri="{FF2B5EF4-FFF2-40B4-BE49-F238E27FC236}">
                  <a16:creationId xmlns:a16="http://schemas.microsoft.com/office/drawing/2014/main" id="{F4E45B8F-5327-6EF2-5AE6-08A6B50C3E0C}"/>
                </a:ext>
              </a:extLst>
            </p:cNvPr>
            <p:cNvSpPr/>
            <p:nvPr/>
          </p:nvSpPr>
          <p:spPr>
            <a:xfrm>
              <a:off x="4652489" y="3285812"/>
              <a:ext cx="358388" cy="363064"/>
            </a:xfrm>
            <a:custGeom>
              <a:avLst/>
              <a:gdLst/>
              <a:ahLst/>
              <a:cxnLst/>
              <a:rect l="l" t="t" r="r" b="b"/>
              <a:pathLst>
                <a:path w="12646" h="12811" extrusionOk="0">
                  <a:moveTo>
                    <a:pt x="7738" y="1"/>
                  </a:moveTo>
                  <a:lnTo>
                    <a:pt x="0" y="2534"/>
                  </a:lnTo>
                  <a:cubicBezTo>
                    <a:pt x="639" y="4337"/>
                    <a:pt x="3219" y="8834"/>
                    <a:pt x="3219" y="8834"/>
                  </a:cubicBezTo>
                  <a:cubicBezTo>
                    <a:pt x="5364" y="12126"/>
                    <a:pt x="7316" y="12811"/>
                    <a:pt x="8568" y="12811"/>
                  </a:cubicBezTo>
                  <a:cubicBezTo>
                    <a:pt x="9460" y="12811"/>
                    <a:pt x="9998" y="12463"/>
                    <a:pt x="9998" y="12463"/>
                  </a:cubicBezTo>
                  <a:cubicBezTo>
                    <a:pt x="12645" y="8811"/>
                    <a:pt x="7738" y="1"/>
                    <a:pt x="7738" y="1"/>
                  </a:cubicBezTo>
                  <a:close/>
                </a:path>
              </a:pathLst>
            </a:custGeom>
            <a:solidFill>
              <a:srgbClr val="FBC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666;p42">
              <a:extLst>
                <a:ext uri="{FF2B5EF4-FFF2-40B4-BE49-F238E27FC236}">
                  <a16:creationId xmlns:a16="http://schemas.microsoft.com/office/drawing/2014/main" id="{D1D4432B-A5F5-502A-0A27-0CBAA7590C0B}"/>
                </a:ext>
              </a:extLst>
            </p:cNvPr>
            <p:cNvSpPr/>
            <p:nvPr/>
          </p:nvSpPr>
          <p:spPr>
            <a:xfrm>
              <a:off x="4383372" y="3264472"/>
              <a:ext cx="561529" cy="429549"/>
            </a:xfrm>
            <a:custGeom>
              <a:avLst/>
              <a:gdLst/>
              <a:ahLst/>
              <a:cxnLst/>
              <a:rect l="l" t="t" r="r" b="b"/>
              <a:pathLst>
                <a:path w="19814" h="15157" extrusionOk="0">
                  <a:moveTo>
                    <a:pt x="14860" y="0"/>
                  </a:moveTo>
                  <a:lnTo>
                    <a:pt x="3995" y="411"/>
                  </a:lnTo>
                  <a:lnTo>
                    <a:pt x="1" y="15156"/>
                  </a:lnTo>
                  <a:cubicBezTo>
                    <a:pt x="1" y="15156"/>
                    <a:pt x="9884" y="14038"/>
                    <a:pt x="19813" y="13855"/>
                  </a:cubicBezTo>
                  <a:lnTo>
                    <a:pt x="14860" y="0"/>
                  </a:lnTo>
                  <a:close/>
                </a:path>
              </a:pathLst>
            </a:custGeom>
            <a:solidFill>
              <a:srgbClr val="FFB5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667;p42">
              <a:extLst>
                <a:ext uri="{FF2B5EF4-FFF2-40B4-BE49-F238E27FC236}">
                  <a16:creationId xmlns:a16="http://schemas.microsoft.com/office/drawing/2014/main" id="{55CCFC24-031A-CA2B-9353-4F43FE812A8B}"/>
                </a:ext>
              </a:extLst>
            </p:cNvPr>
            <p:cNvSpPr/>
            <p:nvPr/>
          </p:nvSpPr>
          <p:spPr>
            <a:xfrm>
              <a:off x="4418315" y="3234715"/>
              <a:ext cx="465116" cy="148813"/>
            </a:xfrm>
            <a:custGeom>
              <a:avLst/>
              <a:gdLst/>
              <a:ahLst/>
              <a:cxnLst/>
              <a:rect l="l" t="t" r="r" b="b"/>
              <a:pathLst>
                <a:path w="16412" h="5251" extrusionOk="0">
                  <a:moveTo>
                    <a:pt x="15362" y="0"/>
                  </a:moveTo>
                  <a:lnTo>
                    <a:pt x="1096" y="617"/>
                  </a:lnTo>
                  <a:lnTo>
                    <a:pt x="685" y="1050"/>
                  </a:lnTo>
                  <a:cubicBezTo>
                    <a:pt x="0" y="1781"/>
                    <a:pt x="343" y="2968"/>
                    <a:pt x="1301" y="3242"/>
                  </a:cubicBezTo>
                  <a:lnTo>
                    <a:pt x="8628" y="5250"/>
                  </a:lnTo>
                  <a:lnTo>
                    <a:pt x="15225" y="2648"/>
                  </a:lnTo>
                  <a:cubicBezTo>
                    <a:pt x="16321" y="2146"/>
                    <a:pt x="16412" y="617"/>
                    <a:pt x="153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668;p42">
              <a:extLst>
                <a:ext uri="{FF2B5EF4-FFF2-40B4-BE49-F238E27FC236}">
                  <a16:creationId xmlns:a16="http://schemas.microsoft.com/office/drawing/2014/main" id="{14834EE1-6C6A-F3A1-28AF-C818C1F8F2D2}"/>
                </a:ext>
              </a:extLst>
            </p:cNvPr>
            <p:cNvSpPr/>
            <p:nvPr/>
          </p:nvSpPr>
          <p:spPr>
            <a:xfrm>
              <a:off x="4818079" y="2604008"/>
              <a:ext cx="222554" cy="309246"/>
            </a:xfrm>
            <a:custGeom>
              <a:avLst/>
              <a:gdLst/>
              <a:ahLst/>
              <a:cxnLst/>
              <a:rect l="l" t="t" r="r" b="b"/>
              <a:pathLst>
                <a:path w="7853" h="10912" extrusionOk="0">
                  <a:moveTo>
                    <a:pt x="5707" y="1"/>
                  </a:moveTo>
                  <a:lnTo>
                    <a:pt x="0" y="1804"/>
                  </a:lnTo>
                  <a:lnTo>
                    <a:pt x="6597" y="10911"/>
                  </a:lnTo>
                  <a:cubicBezTo>
                    <a:pt x="7852" y="2101"/>
                    <a:pt x="5707" y="1"/>
                    <a:pt x="5707" y="1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669;p42">
              <a:extLst>
                <a:ext uri="{FF2B5EF4-FFF2-40B4-BE49-F238E27FC236}">
                  <a16:creationId xmlns:a16="http://schemas.microsoft.com/office/drawing/2014/main" id="{7D7C79DE-8B04-32DC-38BD-0CC23C1E89DD}"/>
                </a:ext>
              </a:extLst>
            </p:cNvPr>
            <p:cNvSpPr/>
            <p:nvPr/>
          </p:nvSpPr>
          <p:spPr>
            <a:xfrm>
              <a:off x="4271486" y="2569745"/>
              <a:ext cx="734204" cy="734856"/>
            </a:xfrm>
            <a:custGeom>
              <a:avLst/>
              <a:gdLst/>
              <a:ahLst/>
              <a:cxnLst/>
              <a:rect l="l" t="t" r="r" b="b"/>
              <a:pathLst>
                <a:path w="25907" h="25930" extrusionOk="0">
                  <a:moveTo>
                    <a:pt x="12942" y="0"/>
                  </a:moveTo>
                  <a:cubicBezTo>
                    <a:pt x="5798" y="0"/>
                    <a:pt x="0" y="5798"/>
                    <a:pt x="0" y="12965"/>
                  </a:cubicBezTo>
                  <a:cubicBezTo>
                    <a:pt x="0" y="13855"/>
                    <a:pt x="91" y="14745"/>
                    <a:pt x="251" y="15590"/>
                  </a:cubicBezTo>
                  <a:cubicBezTo>
                    <a:pt x="1461" y="21479"/>
                    <a:pt x="6688" y="25930"/>
                    <a:pt x="12942" y="25930"/>
                  </a:cubicBezTo>
                  <a:cubicBezTo>
                    <a:pt x="20109" y="25930"/>
                    <a:pt x="25907" y="20109"/>
                    <a:pt x="25907" y="12965"/>
                  </a:cubicBezTo>
                  <a:cubicBezTo>
                    <a:pt x="25907" y="10020"/>
                    <a:pt x="24925" y="7327"/>
                    <a:pt x="23282" y="5136"/>
                  </a:cubicBezTo>
                  <a:cubicBezTo>
                    <a:pt x="20908" y="2031"/>
                    <a:pt x="17165" y="0"/>
                    <a:pt x="12942" y="0"/>
                  </a:cubicBezTo>
                  <a:close/>
                </a:path>
              </a:pathLst>
            </a:custGeom>
            <a:solidFill>
              <a:srgbClr val="F5D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670;p42">
              <a:extLst>
                <a:ext uri="{FF2B5EF4-FFF2-40B4-BE49-F238E27FC236}">
                  <a16:creationId xmlns:a16="http://schemas.microsoft.com/office/drawing/2014/main" id="{BB8B6F77-5985-3DC4-32A3-7A2470BBAAA4}"/>
                </a:ext>
              </a:extLst>
            </p:cNvPr>
            <p:cNvSpPr/>
            <p:nvPr/>
          </p:nvSpPr>
          <p:spPr>
            <a:xfrm>
              <a:off x="4197745" y="3012841"/>
              <a:ext cx="87996" cy="78955"/>
            </a:xfrm>
            <a:custGeom>
              <a:avLst/>
              <a:gdLst/>
              <a:ahLst/>
              <a:cxnLst/>
              <a:rect l="l" t="t" r="r" b="b"/>
              <a:pathLst>
                <a:path w="3105" h="2786" extrusionOk="0">
                  <a:moveTo>
                    <a:pt x="2168" y="0"/>
                  </a:moveTo>
                  <a:lnTo>
                    <a:pt x="2168" y="0"/>
                  </a:lnTo>
                  <a:cubicBezTo>
                    <a:pt x="2168" y="0"/>
                    <a:pt x="0" y="685"/>
                    <a:pt x="1643" y="2785"/>
                  </a:cubicBezTo>
                  <a:cubicBezTo>
                    <a:pt x="1643" y="2785"/>
                    <a:pt x="1552" y="2465"/>
                    <a:pt x="1506" y="2032"/>
                  </a:cubicBezTo>
                  <a:lnTo>
                    <a:pt x="1506" y="2032"/>
                  </a:lnTo>
                  <a:cubicBezTo>
                    <a:pt x="2009" y="2488"/>
                    <a:pt x="3104" y="2488"/>
                    <a:pt x="3104" y="2488"/>
                  </a:cubicBezTo>
                  <a:cubicBezTo>
                    <a:pt x="1050" y="2055"/>
                    <a:pt x="1552" y="799"/>
                    <a:pt x="1712" y="502"/>
                  </a:cubicBezTo>
                  <a:cubicBezTo>
                    <a:pt x="1826" y="297"/>
                    <a:pt x="1963" y="137"/>
                    <a:pt x="2168" y="0"/>
                  </a:cubicBezTo>
                  <a:close/>
                </a:path>
              </a:pathLst>
            </a:custGeom>
            <a:solidFill>
              <a:srgbClr val="E98742">
                <a:alpha val="3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671;p42">
              <a:extLst>
                <a:ext uri="{FF2B5EF4-FFF2-40B4-BE49-F238E27FC236}">
                  <a16:creationId xmlns:a16="http://schemas.microsoft.com/office/drawing/2014/main" id="{09D9148F-E7FB-DEC0-55BC-7D76B7732A05}"/>
                </a:ext>
              </a:extLst>
            </p:cNvPr>
            <p:cNvSpPr/>
            <p:nvPr/>
          </p:nvSpPr>
          <p:spPr>
            <a:xfrm>
              <a:off x="4412506" y="2858246"/>
              <a:ext cx="69886" cy="62773"/>
            </a:xfrm>
            <a:custGeom>
              <a:avLst/>
              <a:gdLst/>
              <a:ahLst/>
              <a:cxnLst/>
              <a:rect l="l" t="t" r="r" b="b"/>
              <a:pathLst>
                <a:path w="2466" h="2215" extrusionOk="0">
                  <a:moveTo>
                    <a:pt x="2465" y="0"/>
                  </a:moveTo>
                  <a:lnTo>
                    <a:pt x="2465" y="0"/>
                  </a:lnTo>
                  <a:cubicBezTo>
                    <a:pt x="2260" y="91"/>
                    <a:pt x="1803" y="708"/>
                    <a:pt x="1575" y="776"/>
                  </a:cubicBezTo>
                  <a:cubicBezTo>
                    <a:pt x="1430" y="820"/>
                    <a:pt x="1276" y="835"/>
                    <a:pt x="1125" y="835"/>
                  </a:cubicBezTo>
                  <a:cubicBezTo>
                    <a:pt x="1038" y="835"/>
                    <a:pt x="951" y="830"/>
                    <a:pt x="867" y="822"/>
                  </a:cubicBezTo>
                  <a:cubicBezTo>
                    <a:pt x="741" y="806"/>
                    <a:pt x="615" y="779"/>
                    <a:pt x="489" y="779"/>
                  </a:cubicBezTo>
                  <a:cubicBezTo>
                    <a:pt x="433" y="779"/>
                    <a:pt x="376" y="785"/>
                    <a:pt x="320" y="799"/>
                  </a:cubicBezTo>
                  <a:cubicBezTo>
                    <a:pt x="160" y="845"/>
                    <a:pt x="0" y="1027"/>
                    <a:pt x="46" y="1187"/>
                  </a:cubicBezTo>
                  <a:cubicBezTo>
                    <a:pt x="63" y="1308"/>
                    <a:pt x="318" y="1470"/>
                    <a:pt x="660" y="1470"/>
                  </a:cubicBezTo>
                  <a:cubicBezTo>
                    <a:pt x="768" y="1470"/>
                    <a:pt x="884" y="1454"/>
                    <a:pt x="1004" y="1415"/>
                  </a:cubicBezTo>
                  <a:lnTo>
                    <a:pt x="1004" y="1415"/>
                  </a:lnTo>
                  <a:cubicBezTo>
                    <a:pt x="1004" y="1484"/>
                    <a:pt x="616" y="1507"/>
                    <a:pt x="411" y="1644"/>
                  </a:cubicBezTo>
                  <a:cubicBezTo>
                    <a:pt x="320" y="1712"/>
                    <a:pt x="228" y="1803"/>
                    <a:pt x="205" y="1917"/>
                  </a:cubicBezTo>
                  <a:cubicBezTo>
                    <a:pt x="183" y="2077"/>
                    <a:pt x="388" y="2214"/>
                    <a:pt x="548" y="2214"/>
                  </a:cubicBezTo>
                  <a:cubicBezTo>
                    <a:pt x="1758" y="2214"/>
                    <a:pt x="2442" y="639"/>
                    <a:pt x="2465" y="0"/>
                  </a:cubicBezTo>
                  <a:close/>
                </a:path>
              </a:pathLst>
            </a:custGeom>
            <a:solidFill>
              <a:srgbClr val="0D29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672;p42">
              <a:extLst>
                <a:ext uri="{FF2B5EF4-FFF2-40B4-BE49-F238E27FC236}">
                  <a16:creationId xmlns:a16="http://schemas.microsoft.com/office/drawing/2014/main" id="{D79E34A6-ED1E-AFB3-1FF3-AC3269273C19}"/>
                </a:ext>
              </a:extLst>
            </p:cNvPr>
            <p:cNvSpPr/>
            <p:nvPr/>
          </p:nvSpPr>
          <p:spPr>
            <a:xfrm>
              <a:off x="4450651" y="2848214"/>
              <a:ext cx="130704" cy="146036"/>
            </a:xfrm>
            <a:custGeom>
              <a:avLst/>
              <a:gdLst/>
              <a:ahLst/>
              <a:cxnLst/>
              <a:rect l="l" t="t" r="r" b="b"/>
              <a:pathLst>
                <a:path w="4612" h="5153" extrusionOk="0">
                  <a:moveTo>
                    <a:pt x="2136" y="1"/>
                  </a:moveTo>
                  <a:cubicBezTo>
                    <a:pt x="2026" y="1"/>
                    <a:pt x="1915" y="12"/>
                    <a:pt x="1804" y="35"/>
                  </a:cubicBezTo>
                  <a:cubicBezTo>
                    <a:pt x="685" y="263"/>
                    <a:pt x="1" y="1587"/>
                    <a:pt x="275" y="2979"/>
                  </a:cubicBezTo>
                  <a:cubicBezTo>
                    <a:pt x="544" y="4263"/>
                    <a:pt x="1490" y="5153"/>
                    <a:pt x="2499" y="5153"/>
                  </a:cubicBezTo>
                  <a:cubicBezTo>
                    <a:pt x="2601" y="5153"/>
                    <a:pt x="2705" y="5144"/>
                    <a:pt x="2808" y="5125"/>
                  </a:cubicBezTo>
                  <a:cubicBezTo>
                    <a:pt x="3927" y="4896"/>
                    <a:pt x="4611" y="3572"/>
                    <a:pt x="4338" y="2180"/>
                  </a:cubicBezTo>
                  <a:cubicBezTo>
                    <a:pt x="4070" y="905"/>
                    <a:pt x="3136" y="1"/>
                    <a:pt x="2136" y="1"/>
                  </a:cubicBezTo>
                  <a:close/>
                </a:path>
              </a:pathLst>
            </a:custGeom>
            <a:solidFill>
              <a:srgbClr val="0D29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673;p42">
              <a:extLst>
                <a:ext uri="{FF2B5EF4-FFF2-40B4-BE49-F238E27FC236}">
                  <a16:creationId xmlns:a16="http://schemas.microsoft.com/office/drawing/2014/main" id="{6D3D3342-FB84-0F3E-6848-9F7A158C5D7C}"/>
                </a:ext>
              </a:extLst>
            </p:cNvPr>
            <p:cNvSpPr/>
            <p:nvPr/>
          </p:nvSpPr>
          <p:spPr>
            <a:xfrm>
              <a:off x="4453882" y="2852777"/>
              <a:ext cx="130052" cy="149862"/>
            </a:xfrm>
            <a:custGeom>
              <a:avLst/>
              <a:gdLst/>
              <a:ahLst/>
              <a:cxnLst/>
              <a:rect l="l" t="t" r="r" b="b"/>
              <a:pathLst>
                <a:path w="4589" h="5288" extrusionOk="0">
                  <a:moveTo>
                    <a:pt x="2101" y="1"/>
                  </a:moveTo>
                  <a:cubicBezTo>
                    <a:pt x="1995" y="1"/>
                    <a:pt x="1888" y="12"/>
                    <a:pt x="1781" y="33"/>
                  </a:cubicBezTo>
                  <a:cubicBezTo>
                    <a:pt x="686" y="262"/>
                    <a:pt x="1" y="1608"/>
                    <a:pt x="298" y="3046"/>
                  </a:cubicBezTo>
                  <a:cubicBezTo>
                    <a:pt x="568" y="4356"/>
                    <a:pt x="1520" y="5287"/>
                    <a:pt x="2533" y="5287"/>
                  </a:cubicBezTo>
                  <a:cubicBezTo>
                    <a:pt x="2632" y="5287"/>
                    <a:pt x="2732" y="5279"/>
                    <a:pt x="2831" y="5260"/>
                  </a:cubicBezTo>
                  <a:cubicBezTo>
                    <a:pt x="3927" y="5032"/>
                    <a:pt x="4589" y="3685"/>
                    <a:pt x="4315" y="2247"/>
                  </a:cubicBezTo>
                  <a:cubicBezTo>
                    <a:pt x="4046" y="947"/>
                    <a:pt x="3106" y="1"/>
                    <a:pt x="21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674;p42">
              <a:extLst>
                <a:ext uri="{FF2B5EF4-FFF2-40B4-BE49-F238E27FC236}">
                  <a16:creationId xmlns:a16="http://schemas.microsoft.com/office/drawing/2014/main" id="{9F20F4EA-9526-CDDD-E6D6-E49E7AC52AFD}"/>
                </a:ext>
              </a:extLst>
            </p:cNvPr>
            <p:cNvSpPr/>
            <p:nvPr/>
          </p:nvSpPr>
          <p:spPr>
            <a:xfrm>
              <a:off x="4482987" y="2856433"/>
              <a:ext cx="100947" cy="122656"/>
            </a:xfrm>
            <a:custGeom>
              <a:avLst/>
              <a:gdLst/>
              <a:ahLst/>
              <a:cxnLst/>
              <a:rect l="l" t="t" r="r" b="b"/>
              <a:pathLst>
                <a:path w="3562" h="4328" extrusionOk="0">
                  <a:moveTo>
                    <a:pt x="1434" y="1"/>
                  </a:moveTo>
                  <a:cubicBezTo>
                    <a:pt x="1336" y="1"/>
                    <a:pt x="1238" y="14"/>
                    <a:pt x="1142" y="41"/>
                  </a:cubicBezTo>
                  <a:cubicBezTo>
                    <a:pt x="366" y="270"/>
                    <a:pt x="1" y="1411"/>
                    <a:pt x="366" y="2598"/>
                  </a:cubicBezTo>
                  <a:cubicBezTo>
                    <a:pt x="667" y="3622"/>
                    <a:pt x="1410" y="4328"/>
                    <a:pt x="2112" y="4328"/>
                  </a:cubicBezTo>
                  <a:cubicBezTo>
                    <a:pt x="2209" y="4328"/>
                    <a:pt x="2304" y="4314"/>
                    <a:pt x="2398" y="4287"/>
                  </a:cubicBezTo>
                  <a:cubicBezTo>
                    <a:pt x="3197" y="4059"/>
                    <a:pt x="3562" y="2917"/>
                    <a:pt x="3197" y="1753"/>
                  </a:cubicBezTo>
                  <a:cubicBezTo>
                    <a:pt x="2895" y="709"/>
                    <a:pt x="2153" y="1"/>
                    <a:pt x="1434" y="1"/>
                  </a:cubicBezTo>
                  <a:close/>
                </a:path>
              </a:pathLst>
            </a:custGeom>
            <a:solidFill>
              <a:srgbClr val="0D29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675;p42">
              <a:extLst>
                <a:ext uri="{FF2B5EF4-FFF2-40B4-BE49-F238E27FC236}">
                  <a16:creationId xmlns:a16="http://schemas.microsoft.com/office/drawing/2014/main" id="{A9435C5B-648E-0256-B385-2A7BA167663E}"/>
                </a:ext>
              </a:extLst>
            </p:cNvPr>
            <p:cNvSpPr/>
            <p:nvPr/>
          </p:nvSpPr>
          <p:spPr>
            <a:xfrm>
              <a:off x="4853023" y="2790202"/>
              <a:ext cx="83461" cy="43133"/>
            </a:xfrm>
            <a:custGeom>
              <a:avLst/>
              <a:gdLst/>
              <a:ahLst/>
              <a:cxnLst/>
              <a:rect l="l" t="t" r="r" b="b"/>
              <a:pathLst>
                <a:path w="2945" h="1522" extrusionOk="0">
                  <a:moveTo>
                    <a:pt x="2317" y="1"/>
                  </a:moveTo>
                  <a:cubicBezTo>
                    <a:pt x="2297" y="1"/>
                    <a:pt x="2278" y="2"/>
                    <a:pt x="2260" y="4"/>
                  </a:cubicBezTo>
                  <a:cubicBezTo>
                    <a:pt x="2100" y="50"/>
                    <a:pt x="1940" y="164"/>
                    <a:pt x="1803" y="256"/>
                  </a:cubicBezTo>
                  <a:cubicBezTo>
                    <a:pt x="1598" y="370"/>
                    <a:pt x="1370" y="484"/>
                    <a:pt x="1141" y="529"/>
                  </a:cubicBezTo>
                  <a:cubicBezTo>
                    <a:pt x="1133" y="530"/>
                    <a:pt x="1125" y="531"/>
                    <a:pt x="1116" y="531"/>
                  </a:cubicBezTo>
                  <a:cubicBezTo>
                    <a:pt x="848" y="531"/>
                    <a:pt x="221" y="209"/>
                    <a:pt x="0" y="187"/>
                  </a:cubicBezTo>
                  <a:lnTo>
                    <a:pt x="0" y="187"/>
                  </a:lnTo>
                  <a:cubicBezTo>
                    <a:pt x="245" y="659"/>
                    <a:pt x="1178" y="1521"/>
                    <a:pt x="2100" y="1521"/>
                  </a:cubicBezTo>
                  <a:cubicBezTo>
                    <a:pt x="2293" y="1521"/>
                    <a:pt x="2485" y="1484"/>
                    <a:pt x="2671" y="1397"/>
                  </a:cubicBezTo>
                  <a:cubicBezTo>
                    <a:pt x="2830" y="1328"/>
                    <a:pt x="2945" y="1123"/>
                    <a:pt x="2853" y="963"/>
                  </a:cubicBezTo>
                  <a:cubicBezTo>
                    <a:pt x="2785" y="872"/>
                    <a:pt x="2671" y="849"/>
                    <a:pt x="2556" y="826"/>
                  </a:cubicBezTo>
                  <a:cubicBezTo>
                    <a:pt x="2519" y="819"/>
                    <a:pt x="2479" y="817"/>
                    <a:pt x="2439" y="817"/>
                  </a:cubicBezTo>
                  <a:cubicBezTo>
                    <a:pt x="2262" y="817"/>
                    <a:pt x="2065" y="869"/>
                    <a:pt x="1972" y="869"/>
                  </a:cubicBezTo>
                  <a:cubicBezTo>
                    <a:pt x="1942" y="869"/>
                    <a:pt x="1922" y="863"/>
                    <a:pt x="1917" y="849"/>
                  </a:cubicBezTo>
                  <a:cubicBezTo>
                    <a:pt x="2442" y="780"/>
                    <a:pt x="2739" y="392"/>
                    <a:pt x="2693" y="233"/>
                  </a:cubicBezTo>
                  <a:cubicBezTo>
                    <a:pt x="2673" y="89"/>
                    <a:pt x="2487" y="1"/>
                    <a:pt x="2317" y="1"/>
                  </a:cubicBezTo>
                  <a:close/>
                </a:path>
              </a:pathLst>
            </a:custGeom>
            <a:solidFill>
              <a:srgbClr val="0D29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676;p42">
              <a:extLst>
                <a:ext uri="{FF2B5EF4-FFF2-40B4-BE49-F238E27FC236}">
                  <a16:creationId xmlns:a16="http://schemas.microsoft.com/office/drawing/2014/main" id="{07718039-00EF-9846-D023-697D0F9732D5}"/>
                </a:ext>
              </a:extLst>
            </p:cNvPr>
            <p:cNvSpPr/>
            <p:nvPr/>
          </p:nvSpPr>
          <p:spPr>
            <a:xfrm>
              <a:off x="4783136" y="2794736"/>
              <a:ext cx="132660" cy="145129"/>
            </a:xfrm>
            <a:custGeom>
              <a:avLst/>
              <a:gdLst/>
              <a:ahLst/>
              <a:cxnLst/>
              <a:rect l="l" t="t" r="r" b="b"/>
              <a:pathLst>
                <a:path w="4681" h="5121" extrusionOk="0">
                  <a:moveTo>
                    <a:pt x="2116" y="0"/>
                  </a:moveTo>
                  <a:cubicBezTo>
                    <a:pt x="1981" y="0"/>
                    <a:pt x="1846" y="16"/>
                    <a:pt x="1713" y="50"/>
                  </a:cubicBezTo>
                  <a:cubicBezTo>
                    <a:pt x="594" y="324"/>
                    <a:pt x="1" y="1670"/>
                    <a:pt x="343" y="3063"/>
                  </a:cubicBezTo>
                  <a:cubicBezTo>
                    <a:pt x="644" y="4285"/>
                    <a:pt x="1596" y="5121"/>
                    <a:pt x="2565" y="5121"/>
                  </a:cubicBezTo>
                  <a:cubicBezTo>
                    <a:pt x="2700" y="5121"/>
                    <a:pt x="2835" y="5105"/>
                    <a:pt x="2968" y="5071"/>
                  </a:cubicBezTo>
                  <a:cubicBezTo>
                    <a:pt x="4064" y="4798"/>
                    <a:pt x="4680" y="3451"/>
                    <a:pt x="4338" y="2058"/>
                  </a:cubicBezTo>
                  <a:cubicBezTo>
                    <a:pt x="4037" y="836"/>
                    <a:pt x="3085" y="0"/>
                    <a:pt x="2116" y="0"/>
                  </a:cubicBezTo>
                  <a:close/>
                </a:path>
              </a:pathLst>
            </a:custGeom>
            <a:solidFill>
              <a:srgbClr val="0D29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677;p42">
              <a:extLst>
                <a:ext uri="{FF2B5EF4-FFF2-40B4-BE49-F238E27FC236}">
                  <a16:creationId xmlns:a16="http://schemas.microsoft.com/office/drawing/2014/main" id="{C1229CA5-B87B-CD56-BC06-FB72D77BCC66}"/>
                </a:ext>
              </a:extLst>
            </p:cNvPr>
            <p:cNvSpPr/>
            <p:nvPr/>
          </p:nvSpPr>
          <p:spPr>
            <a:xfrm>
              <a:off x="4783136" y="2799951"/>
              <a:ext cx="132660" cy="148927"/>
            </a:xfrm>
            <a:custGeom>
              <a:avLst/>
              <a:gdLst/>
              <a:ahLst/>
              <a:cxnLst/>
              <a:rect l="l" t="t" r="r" b="b"/>
              <a:pathLst>
                <a:path w="4681" h="5255" extrusionOk="0">
                  <a:moveTo>
                    <a:pt x="2078" y="1"/>
                  </a:moveTo>
                  <a:cubicBezTo>
                    <a:pt x="1948" y="1"/>
                    <a:pt x="1819" y="16"/>
                    <a:pt x="1690" y="48"/>
                  </a:cubicBezTo>
                  <a:cubicBezTo>
                    <a:pt x="594" y="322"/>
                    <a:pt x="1" y="1692"/>
                    <a:pt x="343" y="3130"/>
                  </a:cubicBezTo>
                  <a:cubicBezTo>
                    <a:pt x="666" y="4379"/>
                    <a:pt x="1628" y="5255"/>
                    <a:pt x="2603" y="5255"/>
                  </a:cubicBezTo>
                  <a:cubicBezTo>
                    <a:pt x="2733" y="5255"/>
                    <a:pt x="2862" y="5239"/>
                    <a:pt x="2991" y="5207"/>
                  </a:cubicBezTo>
                  <a:cubicBezTo>
                    <a:pt x="4087" y="4933"/>
                    <a:pt x="4680" y="3564"/>
                    <a:pt x="4315" y="2126"/>
                  </a:cubicBezTo>
                  <a:cubicBezTo>
                    <a:pt x="4013" y="876"/>
                    <a:pt x="3053" y="1"/>
                    <a:pt x="20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678;p42">
              <a:extLst>
                <a:ext uri="{FF2B5EF4-FFF2-40B4-BE49-F238E27FC236}">
                  <a16:creationId xmlns:a16="http://schemas.microsoft.com/office/drawing/2014/main" id="{6A4DA934-3744-16FC-FAFE-D32F5C00B280}"/>
                </a:ext>
              </a:extLst>
            </p:cNvPr>
            <p:cNvSpPr/>
            <p:nvPr/>
          </p:nvSpPr>
          <p:spPr>
            <a:xfrm>
              <a:off x="4814197" y="2801708"/>
              <a:ext cx="98992" cy="124073"/>
            </a:xfrm>
            <a:custGeom>
              <a:avLst/>
              <a:gdLst/>
              <a:ahLst/>
              <a:cxnLst/>
              <a:rect l="l" t="t" r="r" b="b"/>
              <a:pathLst>
                <a:path w="3493" h="4378" extrusionOk="0">
                  <a:moveTo>
                    <a:pt x="1460" y="1"/>
                  </a:moveTo>
                  <a:cubicBezTo>
                    <a:pt x="1376" y="1"/>
                    <a:pt x="1293" y="11"/>
                    <a:pt x="1210" y="32"/>
                  </a:cubicBezTo>
                  <a:cubicBezTo>
                    <a:pt x="411" y="238"/>
                    <a:pt x="1" y="1356"/>
                    <a:pt x="297" y="2543"/>
                  </a:cubicBezTo>
                  <a:cubicBezTo>
                    <a:pt x="563" y="3607"/>
                    <a:pt x="1306" y="4378"/>
                    <a:pt x="2033" y="4378"/>
                  </a:cubicBezTo>
                  <a:cubicBezTo>
                    <a:pt x="2117" y="4378"/>
                    <a:pt x="2200" y="4367"/>
                    <a:pt x="2283" y="4346"/>
                  </a:cubicBezTo>
                  <a:cubicBezTo>
                    <a:pt x="3082" y="4141"/>
                    <a:pt x="3493" y="3022"/>
                    <a:pt x="3196" y="1835"/>
                  </a:cubicBezTo>
                  <a:cubicBezTo>
                    <a:pt x="2910" y="771"/>
                    <a:pt x="2183" y="1"/>
                    <a:pt x="1460" y="1"/>
                  </a:cubicBezTo>
                  <a:close/>
                </a:path>
              </a:pathLst>
            </a:custGeom>
            <a:solidFill>
              <a:srgbClr val="0D29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679;p42">
              <a:extLst>
                <a:ext uri="{FF2B5EF4-FFF2-40B4-BE49-F238E27FC236}">
                  <a16:creationId xmlns:a16="http://schemas.microsoft.com/office/drawing/2014/main" id="{988CA369-BE00-4F90-D44A-83CAFEEE699E}"/>
                </a:ext>
              </a:extLst>
            </p:cNvPr>
            <p:cNvSpPr/>
            <p:nvPr/>
          </p:nvSpPr>
          <p:spPr>
            <a:xfrm>
              <a:off x="4688707" y="2949586"/>
              <a:ext cx="64077" cy="65210"/>
            </a:xfrm>
            <a:custGeom>
              <a:avLst/>
              <a:gdLst/>
              <a:ahLst/>
              <a:cxnLst/>
              <a:rect l="l" t="t" r="r" b="b"/>
              <a:pathLst>
                <a:path w="2261" h="2301" extrusionOk="0">
                  <a:moveTo>
                    <a:pt x="755" y="0"/>
                  </a:moveTo>
                  <a:cubicBezTo>
                    <a:pt x="540" y="0"/>
                    <a:pt x="289" y="57"/>
                    <a:pt x="0" y="201"/>
                  </a:cubicBezTo>
                  <a:cubicBezTo>
                    <a:pt x="0" y="201"/>
                    <a:pt x="217" y="142"/>
                    <a:pt x="498" y="142"/>
                  </a:cubicBezTo>
                  <a:cubicBezTo>
                    <a:pt x="936" y="142"/>
                    <a:pt x="1532" y="286"/>
                    <a:pt x="1712" y="1023"/>
                  </a:cubicBezTo>
                  <a:cubicBezTo>
                    <a:pt x="1712" y="1023"/>
                    <a:pt x="1826" y="1844"/>
                    <a:pt x="868" y="2301"/>
                  </a:cubicBezTo>
                  <a:cubicBezTo>
                    <a:pt x="868" y="2301"/>
                    <a:pt x="2260" y="2050"/>
                    <a:pt x="1849" y="726"/>
                  </a:cubicBezTo>
                  <a:cubicBezTo>
                    <a:pt x="1849" y="726"/>
                    <a:pt x="1528" y="0"/>
                    <a:pt x="755" y="0"/>
                  </a:cubicBezTo>
                  <a:close/>
                </a:path>
              </a:pathLst>
            </a:custGeom>
            <a:solidFill>
              <a:srgbClr val="DA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680;p42">
              <a:extLst>
                <a:ext uri="{FF2B5EF4-FFF2-40B4-BE49-F238E27FC236}">
                  <a16:creationId xmlns:a16="http://schemas.microsoft.com/office/drawing/2014/main" id="{CC5C2AD3-EF51-4B16-C0C1-ED40260DF113}"/>
                </a:ext>
              </a:extLst>
            </p:cNvPr>
            <p:cNvSpPr/>
            <p:nvPr/>
          </p:nvSpPr>
          <p:spPr>
            <a:xfrm>
              <a:off x="4553497" y="3014768"/>
              <a:ext cx="304712" cy="118801"/>
            </a:xfrm>
            <a:custGeom>
              <a:avLst/>
              <a:gdLst/>
              <a:ahLst/>
              <a:cxnLst/>
              <a:rect l="l" t="t" r="r" b="b"/>
              <a:pathLst>
                <a:path w="10752" h="4192" extrusionOk="0">
                  <a:moveTo>
                    <a:pt x="10638" y="1"/>
                  </a:moveTo>
                  <a:cubicBezTo>
                    <a:pt x="10227" y="2420"/>
                    <a:pt x="6780" y="3539"/>
                    <a:pt x="6780" y="3539"/>
                  </a:cubicBezTo>
                  <a:cubicBezTo>
                    <a:pt x="6023" y="3756"/>
                    <a:pt x="5335" y="3848"/>
                    <a:pt x="4714" y="3848"/>
                  </a:cubicBezTo>
                  <a:cubicBezTo>
                    <a:pt x="1423" y="3848"/>
                    <a:pt x="1" y="1280"/>
                    <a:pt x="1" y="1279"/>
                  </a:cubicBezTo>
                  <a:lnTo>
                    <a:pt x="1" y="1279"/>
                  </a:lnTo>
                  <a:cubicBezTo>
                    <a:pt x="814" y="3673"/>
                    <a:pt x="3100" y="4192"/>
                    <a:pt x="4828" y="4192"/>
                  </a:cubicBezTo>
                  <a:cubicBezTo>
                    <a:pt x="5769" y="4192"/>
                    <a:pt x="6544" y="4038"/>
                    <a:pt x="6826" y="3950"/>
                  </a:cubicBezTo>
                  <a:cubicBezTo>
                    <a:pt x="10751" y="2808"/>
                    <a:pt x="10638" y="1"/>
                    <a:pt x="10638" y="1"/>
                  </a:cubicBezTo>
                  <a:close/>
                </a:path>
              </a:pathLst>
            </a:custGeom>
            <a:solidFill>
              <a:srgbClr val="E98742">
                <a:alpha val="3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681;p42">
              <a:extLst>
                <a:ext uri="{FF2B5EF4-FFF2-40B4-BE49-F238E27FC236}">
                  <a16:creationId xmlns:a16="http://schemas.microsoft.com/office/drawing/2014/main" id="{E49BB231-014E-8CC5-2C0F-783DEE0BBFDC}"/>
                </a:ext>
              </a:extLst>
            </p:cNvPr>
            <p:cNvSpPr/>
            <p:nvPr/>
          </p:nvSpPr>
          <p:spPr>
            <a:xfrm>
              <a:off x="4271486" y="3916944"/>
              <a:ext cx="637820" cy="106615"/>
            </a:xfrm>
            <a:custGeom>
              <a:avLst/>
              <a:gdLst/>
              <a:ahLst/>
              <a:cxnLst/>
              <a:rect l="l" t="t" r="r" b="b"/>
              <a:pathLst>
                <a:path w="22506" h="3762" extrusionOk="0">
                  <a:moveTo>
                    <a:pt x="4270" y="1"/>
                  </a:moveTo>
                  <a:cubicBezTo>
                    <a:pt x="1825" y="1"/>
                    <a:pt x="106" y="453"/>
                    <a:pt x="0" y="1697"/>
                  </a:cubicBezTo>
                  <a:cubicBezTo>
                    <a:pt x="0" y="1697"/>
                    <a:pt x="3097" y="3761"/>
                    <a:pt x="12951" y="3761"/>
                  </a:cubicBezTo>
                  <a:cubicBezTo>
                    <a:pt x="15617" y="3761"/>
                    <a:pt x="18778" y="3610"/>
                    <a:pt x="22506" y="3226"/>
                  </a:cubicBezTo>
                  <a:cubicBezTo>
                    <a:pt x="22506" y="3226"/>
                    <a:pt x="10799" y="1"/>
                    <a:pt x="4270" y="1"/>
                  </a:cubicBezTo>
                  <a:close/>
                </a:path>
              </a:pathLst>
            </a:custGeom>
            <a:solidFill>
              <a:srgbClr val="0C0044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682;p42">
              <a:extLst>
                <a:ext uri="{FF2B5EF4-FFF2-40B4-BE49-F238E27FC236}">
                  <a16:creationId xmlns:a16="http://schemas.microsoft.com/office/drawing/2014/main" id="{02D98F89-D888-6D03-D2B7-081B3173C2AF}"/>
                </a:ext>
              </a:extLst>
            </p:cNvPr>
            <p:cNvSpPr/>
            <p:nvPr/>
          </p:nvSpPr>
          <p:spPr>
            <a:xfrm>
              <a:off x="4540744" y="3046622"/>
              <a:ext cx="28963" cy="24457"/>
            </a:xfrm>
            <a:custGeom>
              <a:avLst/>
              <a:gdLst/>
              <a:ahLst/>
              <a:cxnLst/>
              <a:rect l="l" t="t" r="r" b="b"/>
              <a:pathLst>
                <a:path w="1022" h="863" extrusionOk="0">
                  <a:moveTo>
                    <a:pt x="812" y="1"/>
                  </a:moveTo>
                  <a:cubicBezTo>
                    <a:pt x="1" y="1"/>
                    <a:pt x="40" y="863"/>
                    <a:pt x="40" y="863"/>
                  </a:cubicBezTo>
                  <a:cubicBezTo>
                    <a:pt x="258" y="69"/>
                    <a:pt x="839" y="17"/>
                    <a:pt x="987" y="17"/>
                  </a:cubicBezTo>
                  <a:cubicBezTo>
                    <a:pt x="1009" y="17"/>
                    <a:pt x="1022" y="18"/>
                    <a:pt x="1022" y="18"/>
                  </a:cubicBezTo>
                  <a:cubicBezTo>
                    <a:pt x="946" y="6"/>
                    <a:pt x="876" y="1"/>
                    <a:pt x="812" y="1"/>
                  </a:cubicBezTo>
                  <a:close/>
                </a:path>
              </a:pathLst>
            </a:custGeom>
            <a:solidFill>
              <a:srgbClr val="E98742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83;p42">
              <a:extLst>
                <a:ext uri="{FF2B5EF4-FFF2-40B4-BE49-F238E27FC236}">
                  <a16:creationId xmlns:a16="http://schemas.microsoft.com/office/drawing/2014/main" id="{A49CEFBB-2B4B-BFBD-4FEE-F02FCBA61B1C}"/>
                </a:ext>
              </a:extLst>
            </p:cNvPr>
            <p:cNvSpPr/>
            <p:nvPr/>
          </p:nvSpPr>
          <p:spPr>
            <a:xfrm>
              <a:off x="4838144" y="3012756"/>
              <a:ext cx="30409" cy="18874"/>
            </a:xfrm>
            <a:custGeom>
              <a:avLst/>
              <a:gdLst/>
              <a:ahLst/>
              <a:cxnLst/>
              <a:rect l="l" t="t" r="r" b="b"/>
              <a:pathLst>
                <a:path w="1073" h="666" extrusionOk="0">
                  <a:moveTo>
                    <a:pt x="501" y="0"/>
                  </a:moveTo>
                  <a:cubicBezTo>
                    <a:pt x="365" y="0"/>
                    <a:pt x="200" y="64"/>
                    <a:pt x="0" y="232"/>
                  </a:cubicBezTo>
                  <a:cubicBezTo>
                    <a:pt x="0" y="232"/>
                    <a:pt x="167" y="148"/>
                    <a:pt x="378" y="148"/>
                  </a:cubicBezTo>
                  <a:cubicBezTo>
                    <a:pt x="609" y="148"/>
                    <a:pt x="894" y="248"/>
                    <a:pt x="1073" y="665"/>
                  </a:cubicBezTo>
                  <a:cubicBezTo>
                    <a:pt x="1073" y="665"/>
                    <a:pt x="940" y="0"/>
                    <a:pt x="501" y="0"/>
                  </a:cubicBezTo>
                  <a:close/>
                </a:path>
              </a:pathLst>
            </a:custGeom>
            <a:solidFill>
              <a:srgbClr val="E98742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684;p42">
              <a:extLst>
                <a:ext uri="{FF2B5EF4-FFF2-40B4-BE49-F238E27FC236}">
                  <a16:creationId xmlns:a16="http://schemas.microsoft.com/office/drawing/2014/main" id="{C687EF41-C10E-EC69-9010-B992856E36F6}"/>
                </a:ext>
              </a:extLst>
            </p:cNvPr>
            <p:cNvSpPr/>
            <p:nvPr/>
          </p:nvSpPr>
          <p:spPr>
            <a:xfrm>
              <a:off x="4262417" y="4040053"/>
              <a:ext cx="168226" cy="194101"/>
            </a:xfrm>
            <a:custGeom>
              <a:avLst/>
              <a:gdLst/>
              <a:ahLst/>
              <a:cxnLst/>
              <a:rect l="l" t="t" r="r" b="b"/>
              <a:pathLst>
                <a:path w="5936" h="6849" extrusionOk="0">
                  <a:moveTo>
                    <a:pt x="1210" y="1"/>
                  </a:moveTo>
                  <a:lnTo>
                    <a:pt x="1210" y="1"/>
                  </a:lnTo>
                  <a:cubicBezTo>
                    <a:pt x="1" y="4657"/>
                    <a:pt x="5730" y="6848"/>
                    <a:pt x="5730" y="6848"/>
                  </a:cubicBezTo>
                  <a:cubicBezTo>
                    <a:pt x="5935" y="3128"/>
                    <a:pt x="1211" y="1"/>
                    <a:pt x="1210" y="1"/>
                  </a:cubicBezTo>
                  <a:close/>
                </a:path>
              </a:pathLst>
            </a:custGeom>
            <a:solidFill>
              <a:srgbClr val="FF3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685;p42">
              <a:extLst>
                <a:ext uri="{FF2B5EF4-FFF2-40B4-BE49-F238E27FC236}">
                  <a16:creationId xmlns:a16="http://schemas.microsoft.com/office/drawing/2014/main" id="{EF9709A6-2F4B-9BD1-30C4-7EA5328F2912}"/>
                </a:ext>
              </a:extLst>
            </p:cNvPr>
            <p:cNvSpPr/>
            <p:nvPr/>
          </p:nvSpPr>
          <p:spPr>
            <a:xfrm>
              <a:off x="4710047" y="4145421"/>
              <a:ext cx="240011" cy="76121"/>
            </a:xfrm>
            <a:custGeom>
              <a:avLst/>
              <a:gdLst/>
              <a:ahLst/>
              <a:cxnLst/>
              <a:rect l="l" t="t" r="r" b="b"/>
              <a:pathLst>
                <a:path w="8469" h="2686" extrusionOk="0">
                  <a:moveTo>
                    <a:pt x="5591" y="1"/>
                  </a:moveTo>
                  <a:cubicBezTo>
                    <a:pt x="1768" y="1"/>
                    <a:pt x="1" y="1601"/>
                    <a:pt x="1" y="1601"/>
                  </a:cubicBezTo>
                  <a:cubicBezTo>
                    <a:pt x="1678" y="2392"/>
                    <a:pt x="3054" y="2686"/>
                    <a:pt x="4172" y="2686"/>
                  </a:cubicBezTo>
                  <a:cubicBezTo>
                    <a:pt x="7378" y="2686"/>
                    <a:pt x="8469" y="277"/>
                    <a:pt x="8469" y="277"/>
                  </a:cubicBezTo>
                  <a:cubicBezTo>
                    <a:pt x="7404" y="81"/>
                    <a:pt x="6446" y="1"/>
                    <a:pt x="5591" y="1"/>
                  </a:cubicBezTo>
                  <a:close/>
                </a:path>
              </a:pathLst>
            </a:custGeom>
            <a:solidFill>
              <a:srgbClr val="FF3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686;p42">
              <a:extLst>
                <a:ext uri="{FF2B5EF4-FFF2-40B4-BE49-F238E27FC236}">
                  <a16:creationId xmlns:a16="http://schemas.microsoft.com/office/drawing/2014/main" id="{F49876CD-6C2C-2444-573A-907571C72162}"/>
                </a:ext>
              </a:extLst>
            </p:cNvPr>
            <p:cNvSpPr/>
            <p:nvPr/>
          </p:nvSpPr>
          <p:spPr>
            <a:xfrm>
              <a:off x="4694517" y="3164233"/>
              <a:ext cx="52429" cy="16806"/>
            </a:xfrm>
            <a:custGeom>
              <a:avLst/>
              <a:gdLst/>
              <a:ahLst/>
              <a:cxnLst/>
              <a:rect l="l" t="t" r="r" b="b"/>
              <a:pathLst>
                <a:path w="1850" h="593" extrusionOk="0">
                  <a:moveTo>
                    <a:pt x="866" y="0"/>
                  </a:moveTo>
                  <a:cubicBezTo>
                    <a:pt x="580" y="0"/>
                    <a:pt x="272" y="146"/>
                    <a:pt x="1" y="593"/>
                  </a:cubicBezTo>
                  <a:cubicBezTo>
                    <a:pt x="1" y="593"/>
                    <a:pt x="384" y="199"/>
                    <a:pt x="968" y="199"/>
                  </a:cubicBezTo>
                  <a:cubicBezTo>
                    <a:pt x="1227" y="199"/>
                    <a:pt x="1527" y="277"/>
                    <a:pt x="1850" y="502"/>
                  </a:cubicBezTo>
                  <a:cubicBezTo>
                    <a:pt x="1850" y="502"/>
                    <a:pt x="1396" y="0"/>
                    <a:pt x="866" y="0"/>
                  </a:cubicBezTo>
                  <a:close/>
                </a:path>
              </a:pathLst>
            </a:custGeom>
            <a:solidFill>
              <a:srgbClr val="DA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687;p42">
              <a:extLst>
                <a:ext uri="{FF2B5EF4-FFF2-40B4-BE49-F238E27FC236}">
                  <a16:creationId xmlns:a16="http://schemas.microsoft.com/office/drawing/2014/main" id="{5EBECA19-9F93-ED25-CEA9-C199D3122B12}"/>
                </a:ext>
              </a:extLst>
            </p:cNvPr>
            <p:cNvSpPr/>
            <p:nvPr/>
          </p:nvSpPr>
          <p:spPr>
            <a:xfrm>
              <a:off x="4246235" y="3629321"/>
              <a:ext cx="697362" cy="641703"/>
            </a:xfrm>
            <a:custGeom>
              <a:avLst/>
              <a:gdLst/>
              <a:ahLst/>
              <a:cxnLst/>
              <a:rect l="l" t="t" r="r" b="b"/>
              <a:pathLst>
                <a:path w="24607" h="22643" extrusionOk="0">
                  <a:moveTo>
                    <a:pt x="17696" y="0"/>
                  </a:moveTo>
                  <a:cubicBezTo>
                    <a:pt x="10965" y="0"/>
                    <a:pt x="7012" y="1651"/>
                    <a:pt x="6917" y="1689"/>
                  </a:cubicBezTo>
                  <a:cubicBezTo>
                    <a:pt x="6803" y="1712"/>
                    <a:pt x="5205" y="12029"/>
                    <a:pt x="5205" y="12029"/>
                  </a:cubicBezTo>
                  <a:cubicBezTo>
                    <a:pt x="5205" y="12029"/>
                    <a:pt x="2535" y="13421"/>
                    <a:pt x="868" y="16708"/>
                  </a:cubicBezTo>
                  <a:cubicBezTo>
                    <a:pt x="1" y="18374"/>
                    <a:pt x="4497" y="22642"/>
                    <a:pt x="4497" y="22642"/>
                  </a:cubicBezTo>
                  <a:lnTo>
                    <a:pt x="11254" y="15247"/>
                  </a:lnTo>
                  <a:cubicBezTo>
                    <a:pt x="12235" y="14174"/>
                    <a:pt x="12943" y="12873"/>
                    <a:pt x="13354" y="11481"/>
                  </a:cubicBezTo>
                  <a:lnTo>
                    <a:pt x="15522" y="3720"/>
                  </a:lnTo>
                  <a:lnTo>
                    <a:pt x="15522" y="3720"/>
                  </a:lnTo>
                  <a:cubicBezTo>
                    <a:pt x="15043" y="8285"/>
                    <a:pt x="17051" y="22642"/>
                    <a:pt x="17051" y="22642"/>
                  </a:cubicBezTo>
                  <a:lnTo>
                    <a:pt x="24607" y="21981"/>
                  </a:lnTo>
                  <a:cubicBezTo>
                    <a:pt x="22940" y="13878"/>
                    <a:pt x="22096" y="228"/>
                    <a:pt x="22096" y="228"/>
                  </a:cubicBezTo>
                  <a:cubicBezTo>
                    <a:pt x="20522" y="67"/>
                    <a:pt x="19053" y="0"/>
                    <a:pt x="17696" y="0"/>
                  </a:cubicBezTo>
                  <a:close/>
                </a:path>
              </a:pathLst>
            </a:custGeom>
            <a:solidFill>
              <a:srgbClr val="F5D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688;p42">
              <a:extLst>
                <a:ext uri="{FF2B5EF4-FFF2-40B4-BE49-F238E27FC236}">
                  <a16:creationId xmlns:a16="http://schemas.microsoft.com/office/drawing/2014/main" id="{A26C24AC-7874-590C-613C-4F29D34D4EE6}"/>
                </a:ext>
              </a:extLst>
            </p:cNvPr>
            <p:cNvSpPr/>
            <p:nvPr/>
          </p:nvSpPr>
          <p:spPr>
            <a:xfrm>
              <a:off x="4246235" y="4047818"/>
              <a:ext cx="185684" cy="223206"/>
            </a:xfrm>
            <a:custGeom>
              <a:avLst/>
              <a:gdLst/>
              <a:ahLst/>
              <a:cxnLst/>
              <a:rect l="l" t="t" r="r" b="b"/>
              <a:pathLst>
                <a:path w="6552" h="7876" extrusionOk="0">
                  <a:moveTo>
                    <a:pt x="2101" y="1"/>
                  </a:moveTo>
                  <a:cubicBezTo>
                    <a:pt x="1667" y="549"/>
                    <a:pt x="1233" y="1188"/>
                    <a:pt x="868" y="1941"/>
                  </a:cubicBezTo>
                  <a:cubicBezTo>
                    <a:pt x="1" y="3607"/>
                    <a:pt x="4497" y="7875"/>
                    <a:pt x="4497" y="7875"/>
                  </a:cubicBezTo>
                  <a:lnTo>
                    <a:pt x="6552" y="5639"/>
                  </a:lnTo>
                  <a:cubicBezTo>
                    <a:pt x="4178" y="4657"/>
                    <a:pt x="2512" y="2512"/>
                    <a:pt x="2101" y="1"/>
                  </a:cubicBezTo>
                  <a:close/>
                </a:path>
              </a:pathLst>
            </a:custGeom>
            <a:solidFill>
              <a:srgbClr val="EB7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689;p42">
              <a:extLst>
                <a:ext uri="{FF2B5EF4-FFF2-40B4-BE49-F238E27FC236}">
                  <a16:creationId xmlns:a16="http://schemas.microsoft.com/office/drawing/2014/main" id="{62B6D2FA-AD86-5F61-B73D-C355689C3576}"/>
                </a:ext>
              </a:extLst>
            </p:cNvPr>
            <p:cNvSpPr/>
            <p:nvPr/>
          </p:nvSpPr>
          <p:spPr>
            <a:xfrm>
              <a:off x="4716509" y="4148737"/>
              <a:ext cx="227088" cy="122287"/>
            </a:xfrm>
            <a:custGeom>
              <a:avLst/>
              <a:gdLst/>
              <a:ahLst/>
              <a:cxnLst/>
              <a:rect l="l" t="t" r="r" b="b"/>
              <a:pathLst>
                <a:path w="8013" h="4315" extrusionOk="0">
                  <a:moveTo>
                    <a:pt x="7373" y="0"/>
                  </a:moveTo>
                  <a:cubicBezTo>
                    <a:pt x="6199" y="861"/>
                    <a:pt x="4672" y="1199"/>
                    <a:pt x="3107" y="1199"/>
                  </a:cubicBezTo>
                  <a:cubicBezTo>
                    <a:pt x="2057" y="1199"/>
                    <a:pt x="991" y="1047"/>
                    <a:pt x="1" y="799"/>
                  </a:cubicBezTo>
                  <a:lnTo>
                    <a:pt x="1" y="799"/>
                  </a:lnTo>
                  <a:cubicBezTo>
                    <a:pt x="252" y="2899"/>
                    <a:pt x="457" y="4314"/>
                    <a:pt x="457" y="4314"/>
                  </a:cubicBezTo>
                  <a:lnTo>
                    <a:pt x="8013" y="3653"/>
                  </a:lnTo>
                  <a:cubicBezTo>
                    <a:pt x="7784" y="2534"/>
                    <a:pt x="7579" y="1279"/>
                    <a:pt x="7373" y="0"/>
                  </a:cubicBezTo>
                  <a:close/>
                </a:path>
              </a:pathLst>
            </a:custGeom>
            <a:solidFill>
              <a:srgbClr val="EB7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690;p42">
              <a:extLst>
                <a:ext uri="{FF2B5EF4-FFF2-40B4-BE49-F238E27FC236}">
                  <a16:creationId xmlns:a16="http://schemas.microsoft.com/office/drawing/2014/main" id="{01FD2F85-BFE6-912E-4C7C-A7CEDCCFE4E6}"/>
                </a:ext>
              </a:extLst>
            </p:cNvPr>
            <p:cNvSpPr/>
            <p:nvPr/>
          </p:nvSpPr>
          <p:spPr>
            <a:xfrm>
              <a:off x="4393745" y="3629321"/>
              <a:ext cx="515561" cy="425695"/>
            </a:xfrm>
            <a:custGeom>
              <a:avLst/>
              <a:gdLst/>
              <a:ahLst/>
              <a:cxnLst/>
              <a:rect l="l" t="t" r="r" b="b"/>
              <a:pathLst>
                <a:path w="18192" h="15021" extrusionOk="0">
                  <a:moveTo>
                    <a:pt x="12491" y="0"/>
                  </a:moveTo>
                  <a:cubicBezTo>
                    <a:pt x="5760" y="0"/>
                    <a:pt x="1807" y="1651"/>
                    <a:pt x="1712" y="1689"/>
                  </a:cubicBezTo>
                  <a:cubicBezTo>
                    <a:pt x="1598" y="1712"/>
                    <a:pt x="91" y="11458"/>
                    <a:pt x="0" y="12006"/>
                  </a:cubicBezTo>
                  <a:cubicBezTo>
                    <a:pt x="2214" y="12873"/>
                    <a:pt x="4519" y="13649"/>
                    <a:pt x="6870" y="14220"/>
                  </a:cubicBezTo>
                  <a:cubicBezTo>
                    <a:pt x="7418" y="13375"/>
                    <a:pt x="7875" y="12462"/>
                    <a:pt x="8149" y="11481"/>
                  </a:cubicBezTo>
                  <a:lnTo>
                    <a:pt x="10317" y="3720"/>
                  </a:lnTo>
                  <a:lnTo>
                    <a:pt x="10317" y="3720"/>
                  </a:lnTo>
                  <a:cubicBezTo>
                    <a:pt x="10066" y="6003"/>
                    <a:pt x="10454" y="10751"/>
                    <a:pt x="10911" y="14905"/>
                  </a:cubicBezTo>
                  <a:cubicBezTo>
                    <a:pt x="11662" y="14981"/>
                    <a:pt x="12412" y="15021"/>
                    <a:pt x="13156" y="15021"/>
                  </a:cubicBezTo>
                  <a:cubicBezTo>
                    <a:pt x="14875" y="15021"/>
                    <a:pt x="16567" y="14805"/>
                    <a:pt x="18192" y="14311"/>
                  </a:cubicBezTo>
                  <a:cubicBezTo>
                    <a:pt x="17324" y="7327"/>
                    <a:pt x="16891" y="228"/>
                    <a:pt x="16891" y="228"/>
                  </a:cubicBezTo>
                  <a:cubicBezTo>
                    <a:pt x="15317" y="67"/>
                    <a:pt x="13848" y="0"/>
                    <a:pt x="12491" y="0"/>
                  </a:cubicBezTo>
                  <a:close/>
                </a:path>
              </a:pathLst>
            </a:custGeom>
            <a:solidFill>
              <a:srgbClr val="0C0044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5691;p42">
              <a:extLst>
                <a:ext uri="{FF2B5EF4-FFF2-40B4-BE49-F238E27FC236}">
                  <a16:creationId xmlns:a16="http://schemas.microsoft.com/office/drawing/2014/main" id="{361A76B0-B142-741A-EA7D-5AA526211123}"/>
                </a:ext>
              </a:extLst>
            </p:cNvPr>
            <p:cNvSpPr/>
            <p:nvPr/>
          </p:nvSpPr>
          <p:spPr>
            <a:xfrm>
              <a:off x="4354919" y="3026359"/>
              <a:ext cx="117753" cy="52797"/>
            </a:xfrm>
            <a:custGeom>
              <a:avLst/>
              <a:gdLst/>
              <a:ahLst/>
              <a:cxnLst/>
              <a:rect l="l" t="t" r="r" b="b"/>
              <a:pathLst>
                <a:path w="4155" h="1863" extrusionOk="0">
                  <a:moveTo>
                    <a:pt x="2610" y="0"/>
                  </a:moveTo>
                  <a:cubicBezTo>
                    <a:pt x="2404" y="0"/>
                    <a:pt x="2187" y="16"/>
                    <a:pt x="1964" y="48"/>
                  </a:cubicBezTo>
                  <a:cubicBezTo>
                    <a:pt x="845" y="231"/>
                    <a:pt x="1" y="756"/>
                    <a:pt x="92" y="1235"/>
                  </a:cubicBezTo>
                  <a:cubicBezTo>
                    <a:pt x="146" y="1613"/>
                    <a:pt x="752" y="1863"/>
                    <a:pt x="1542" y="1863"/>
                  </a:cubicBezTo>
                  <a:cubicBezTo>
                    <a:pt x="1755" y="1863"/>
                    <a:pt x="1982" y="1845"/>
                    <a:pt x="2215" y="1806"/>
                  </a:cubicBezTo>
                  <a:cubicBezTo>
                    <a:pt x="3333" y="1646"/>
                    <a:pt x="4155" y="1121"/>
                    <a:pt x="4086" y="619"/>
                  </a:cubicBezTo>
                  <a:cubicBezTo>
                    <a:pt x="4032" y="237"/>
                    <a:pt x="3413" y="0"/>
                    <a:pt x="2610" y="0"/>
                  </a:cubicBezTo>
                  <a:close/>
                </a:path>
              </a:pathLst>
            </a:custGeom>
            <a:solidFill>
              <a:srgbClr val="FF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5692;p42">
              <a:extLst>
                <a:ext uri="{FF2B5EF4-FFF2-40B4-BE49-F238E27FC236}">
                  <a16:creationId xmlns:a16="http://schemas.microsoft.com/office/drawing/2014/main" id="{75C48DFB-35C9-5548-9FDD-41E614AE589A}"/>
                </a:ext>
              </a:extLst>
            </p:cNvPr>
            <p:cNvSpPr/>
            <p:nvPr/>
          </p:nvSpPr>
          <p:spPr>
            <a:xfrm>
              <a:off x="4271486" y="3624673"/>
              <a:ext cx="774957" cy="398290"/>
            </a:xfrm>
            <a:custGeom>
              <a:avLst/>
              <a:gdLst/>
              <a:ahLst/>
              <a:cxnLst/>
              <a:rect l="l" t="t" r="r" b="b"/>
              <a:pathLst>
                <a:path w="27345" h="14054" extrusionOk="0">
                  <a:moveTo>
                    <a:pt x="14272" y="0"/>
                  </a:moveTo>
                  <a:cubicBezTo>
                    <a:pt x="12680" y="0"/>
                    <a:pt x="10900" y="72"/>
                    <a:pt x="8948" y="255"/>
                  </a:cubicBezTo>
                  <a:cubicBezTo>
                    <a:pt x="7510" y="392"/>
                    <a:pt x="6003" y="597"/>
                    <a:pt x="4383" y="849"/>
                  </a:cubicBezTo>
                  <a:cubicBezTo>
                    <a:pt x="4383" y="849"/>
                    <a:pt x="4131" y="1191"/>
                    <a:pt x="3721" y="1876"/>
                  </a:cubicBezTo>
                  <a:cubicBezTo>
                    <a:pt x="2853" y="3382"/>
                    <a:pt x="1278" y="6623"/>
                    <a:pt x="0" y="12010"/>
                  </a:cubicBezTo>
                  <a:cubicBezTo>
                    <a:pt x="0" y="12010"/>
                    <a:pt x="814" y="11387"/>
                    <a:pt x="3054" y="11387"/>
                  </a:cubicBezTo>
                  <a:cubicBezTo>
                    <a:pt x="4836" y="11387"/>
                    <a:pt x="7519" y="11781"/>
                    <a:pt x="11413" y="13197"/>
                  </a:cubicBezTo>
                  <a:cubicBezTo>
                    <a:pt x="11413" y="13197"/>
                    <a:pt x="14390" y="14053"/>
                    <a:pt x="18016" y="14053"/>
                  </a:cubicBezTo>
                  <a:cubicBezTo>
                    <a:pt x="21140" y="14053"/>
                    <a:pt x="24746" y="13418"/>
                    <a:pt x="27345" y="11051"/>
                  </a:cubicBezTo>
                  <a:cubicBezTo>
                    <a:pt x="27345" y="11051"/>
                    <a:pt x="27276" y="7970"/>
                    <a:pt x="23716" y="1077"/>
                  </a:cubicBezTo>
                  <a:cubicBezTo>
                    <a:pt x="23716" y="1077"/>
                    <a:pt x="23670" y="1054"/>
                    <a:pt x="23579" y="1031"/>
                  </a:cubicBezTo>
                  <a:cubicBezTo>
                    <a:pt x="23076" y="894"/>
                    <a:pt x="21502" y="483"/>
                    <a:pt x="18877" y="209"/>
                  </a:cubicBezTo>
                  <a:cubicBezTo>
                    <a:pt x="17589" y="89"/>
                    <a:pt x="16047" y="0"/>
                    <a:pt x="14272" y="0"/>
                  </a:cubicBezTo>
                  <a:close/>
                </a:path>
              </a:pathLst>
            </a:custGeom>
            <a:solidFill>
              <a:srgbClr val="FBC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5693;p42">
              <a:extLst>
                <a:ext uri="{FF2B5EF4-FFF2-40B4-BE49-F238E27FC236}">
                  <a16:creationId xmlns:a16="http://schemas.microsoft.com/office/drawing/2014/main" id="{145D343F-0822-8652-A6F7-6B21B9FE9CBE}"/>
                </a:ext>
              </a:extLst>
            </p:cNvPr>
            <p:cNvSpPr/>
            <p:nvPr/>
          </p:nvSpPr>
          <p:spPr>
            <a:xfrm>
              <a:off x="4114284" y="4040053"/>
              <a:ext cx="310521" cy="402031"/>
            </a:xfrm>
            <a:custGeom>
              <a:avLst/>
              <a:gdLst/>
              <a:ahLst/>
              <a:cxnLst/>
              <a:rect l="l" t="t" r="r" b="b"/>
              <a:pathLst>
                <a:path w="10957" h="14186" extrusionOk="0">
                  <a:moveTo>
                    <a:pt x="6437" y="1"/>
                  </a:moveTo>
                  <a:lnTo>
                    <a:pt x="526" y="5684"/>
                  </a:lnTo>
                  <a:cubicBezTo>
                    <a:pt x="183" y="6004"/>
                    <a:pt x="1" y="6483"/>
                    <a:pt x="69" y="6963"/>
                  </a:cubicBezTo>
                  <a:cubicBezTo>
                    <a:pt x="206" y="8218"/>
                    <a:pt x="731" y="10752"/>
                    <a:pt x="2603" y="13445"/>
                  </a:cubicBezTo>
                  <a:cubicBezTo>
                    <a:pt x="2952" y="13943"/>
                    <a:pt x="3494" y="14185"/>
                    <a:pt x="4034" y="14185"/>
                  </a:cubicBezTo>
                  <a:cubicBezTo>
                    <a:pt x="4656" y="14185"/>
                    <a:pt x="5275" y="13863"/>
                    <a:pt x="5593" y="13239"/>
                  </a:cubicBezTo>
                  <a:cubicBezTo>
                    <a:pt x="5775" y="12829"/>
                    <a:pt x="5958" y="12326"/>
                    <a:pt x="6095" y="11665"/>
                  </a:cubicBezTo>
                  <a:lnTo>
                    <a:pt x="10957" y="6848"/>
                  </a:lnTo>
                  <a:cubicBezTo>
                    <a:pt x="10957" y="6848"/>
                    <a:pt x="6118" y="4201"/>
                    <a:pt x="6437" y="1"/>
                  </a:cubicBezTo>
                  <a:close/>
                </a:path>
              </a:pathLst>
            </a:custGeom>
            <a:solidFill>
              <a:srgbClr val="FBC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5694;p42">
              <a:extLst>
                <a:ext uri="{FF2B5EF4-FFF2-40B4-BE49-F238E27FC236}">
                  <a16:creationId xmlns:a16="http://schemas.microsoft.com/office/drawing/2014/main" id="{491E79B1-1500-EC8F-9A93-E1F11092900C}"/>
                </a:ext>
              </a:extLst>
            </p:cNvPr>
            <p:cNvSpPr/>
            <p:nvPr/>
          </p:nvSpPr>
          <p:spPr>
            <a:xfrm>
              <a:off x="4710047" y="4153271"/>
              <a:ext cx="333165" cy="322056"/>
            </a:xfrm>
            <a:custGeom>
              <a:avLst/>
              <a:gdLst/>
              <a:ahLst/>
              <a:cxnLst/>
              <a:rect l="l" t="t" r="r" b="b"/>
              <a:pathLst>
                <a:path w="11756" h="11364" extrusionOk="0">
                  <a:moveTo>
                    <a:pt x="8469" y="0"/>
                  </a:moveTo>
                  <a:cubicBezTo>
                    <a:pt x="7252" y="1498"/>
                    <a:pt x="5386" y="1906"/>
                    <a:pt x="3714" y="1906"/>
                  </a:cubicBezTo>
                  <a:cubicBezTo>
                    <a:pt x="1718" y="1906"/>
                    <a:pt x="1" y="1324"/>
                    <a:pt x="1" y="1324"/>
                  </a:cubicBezTo>
                  <a:lnTo>
                    <a:pt x="1" y="1324"/>
                  </a:lnTo>
                  <a:lnTo>
                    <a:pt x="868" y="9359"/>
                  </a:lnTo>
                  <a:cubicBezTo>
                    <a:pt x="914" y="9747"/>
                    <a:pt x="1142" y="10066"/>
                    <a:pt x="1461" y="10272"/>
                  </a:cubicBezTo>
                  <a:cubicBezTo>
                    <a:pt x="2902" y="11102"/>
                    <a:pt x="4484" y="11363"/>
                    <a:pt x="5904" y="11363"/>
                  </a:cubicBezTo>
                  <a:cubicBezTo>
                    <a:pt x="8309" y="11363"/>
                    <a:pt x="10249" y="10614"/>
                    <a:pt x="10249" y="10614"/>
                  </a:cubicBezTo>
                  <a:cubicBezTo>
                    <a:pt x="11756" y="9610"/>
                    <a:pt x="9382" y="7350"/>
                    <a:pt x="9382" y="7350"/>
                  </a:cubicBezTo>
                  <a:lnTo>
                    <a:pt x="8469" y="0"/>
                  </a:lnTo>
                  <a:close/>
                </a:path>
              </a:pathLst>
            </a:custGeom>
            <a:solidFill>
              <a:srgbClr val="FBC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5695;p42">
              <a:extLst>
                <a:ext uri="{FF2B5EF4-FFF2-40B4-BE49-F238E27FC236}">
                  <a16:creationId xmlns:a16="http://schemas.microsoft.com/office/drawing/2014/main" id="{829BDC37-E444-71BD-F733-760747C56929}"/>
                </a:ext>
              </a:extLst>
            </p:cNvPr>
            <p:cNvSpPr/>
            <p:nvPr/>
          </p:nvSpPr>
          <p:spPr>
            <a:xfrm>
              <a:off x="4880172" y="2943550"/>
              <a:ext cx="118405" cy="52571"/>
            </a:xfrm>
            <a:custGeom>
              <a:avLst/>
              <a:gdLst/>
              <a:ahLst/>
              <a:cxnLst/>
              <a:rect l="l" t="t" r="r" b="b"/>
              <a:pathLst>
                <a:path w="4178" h="1855" extrusionOk="0">
                  <a:moveTo>
                    <a:pt x="2610" y="1"/>
                  </a:moveTo>
                  <a:cubicBezTo>
                    <a:pt x="2404" y="1"/>
                    <a:pt x="2187" y="16"/>
                    <a:pt x="1964" y="49"/>
                  </a:cubicBezTo>
                  <a:cubicBezTo>
                    <a:pt x="845" y="208"/>
                    <a:pt x="1" y="756"/>
                    <a:pt x="92" y="1236"/>
                  </a:cubicBezTo>
                  <a:cubicBezTo>
                    <a:pt x="147" y="1617"/>
                    <a:pt x="766" y="1854"/>
                    <a:pt x="1569" y="1854"/>
                  </a:cubicBezTo>
                  <a:cubicBezTo>
                    <a:pt x="1774" y="1854"/>
                    <a:pt x="1992" y="1839"/>
                    <a:pt x="2215" y="1806"/>
                  </a:cubicBezTo>
                  <a:cubicBezTo>
                    <a:pt x="3333" y="1646"/>
                    <a:pt x="4178" y="1099"/>
                    <a:pt x="4086" y="619"/>
                  </a:cubicBezTo>
                  <a:cubicBezTo>
                    <a:pt x="4032" y="238"/>
                    <a:pt x="3413" y="1"/>
                    <a:pt x="2610" y="1"/>
                  </a:cubicBezTo>
                  <a:close/>
                </a:path>
              </a:pathLst>
            </a:custGeom>
            <a:solidFill>
              <a:srgbClr val="FF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5696;p42">
              <a:extLst>
                <a:ext uri="{FF2B5EF4-FFF2-40B4-BE49-F238E27FC236}">
                  <a16:creationId xmlns:a16="http://schemas.microsoft.com/office/drawing/2014/main" id="{5C967A49-0C6F-F83B-43BE-0647A2CFB83A}"/>
                </a:ext>
              </a:extLst>
            </p:cNvPr>
            <p:cNvSpPr/>
            <p:nvPr/>
          </p:nvSpPr>
          <p:spPr>
            <a:xfrm>
              <a:off x="4376911" y="3592422"/>
              <a:ext cx="562804" cy="222696"/>
            </a:xfrm>
            <a:custGeom>
              <a:avLst/>
              <a:gdLst/>
              <a:ahLst/>
              <a:cxnLst/>
              <a:rect l="l" t="t" r="r" b="b"/>
              <a:pathLst>
                <a:path w="19859" h="7858" extrusionOk="0">
                  <a:moveTo>
                    <a:pt x="9679" y="1"/>
                  </a:moveTo>
                  <a:lnTo>
                    <a:pt x="4429" y="2329"/>
                  </a:lnTo>
                  <a:cubicBezTo>
                    <a:pt x="4703" y="2055"/>
                    <a:pt x="4977" y="1735"/>
                    <a:pt x="5228" y="1393"/>
                  </a:cubicBezTo>
                  <a:lnTo>
                    <a:pt x="5228" y="1393"/>
                  </a:lnTo>
                  <a:cubicBezTo>
                    <a:pt x="3790" y="1530"/>
                    <a:pt x="2283" y="1735"/>
                    <a:pt x="663" y="1987"/>
                  </a:cubicBezTo>
                  <a:cubicBezTo>
                    <a:pt x="663" y="1987"/>
                    <a:pt x="411" y="2329"/>
                    <a:pt x="1" y="3014"/>
                  </a:cubicBezTo>
                  <a:cubicBezTo>
                    <a:pt x="438" y="3512"/>
                    <a:pt x="1085" y="3800"/>
                    <a:pt x="1770" y="3800"/>
                  </a:cubicBezTo>
                  <a:cubicBezTo>
                    <a:pt x="2121" y="3800"/>
                    <a:pt x="2483" y="3724"/>
                    <a:pt x="2831" y="3562"/>
                  </a:cubicBezTo>
                  <a:cubicBezTo>
                    <a:pt x="3151" y="3402"/>
                    <a:pt x="3493" y="3196"/>
                    <a:pt x="3790" y="2922"/>
                  </a:cubicBezTo>
                  <a:lnTo>
                    <a:pt x="4200" y="6574"/>
                  </a:lnTo>
                  <a:cubicBezTo>
                    <a:pt x="4200" y="6574"/>
                    <a:pt x="3794" y="7857"/>
                    <a:pt x="7864" y="7857"/>
                  </a:cubicBezTo>
                  <a:cubicBezTo>
                    <a:pt x="8000" y="7857"/>
                    <a:pt x="8140" y="7856"/>
                    <a:pt x="8286" y="7853"/>
                  </a:cubicBezTo>
                  <a:cubicBezTo>
                    <a:pt x="8286" y="7853"/>
                    <a:pt x="16115" y="7373"/>
                    <a:pt x="19265" y="5707"/>
                  </a:cubicBezTo>
                  <a:lnTo>
                    <a:pt x="19265" y="4269"/>
                  </a:lnTo>
                  <a:lnTo>
                    <a:pt x="19585" y="3813"/>
                  </a:lnTo>
                  <a:lnTo>
                    <a:pt x="19288" y="2671"/>
                  </a:lnTo>
                  <a:cubicBezTo>
                    <a:pt x="19493" y="2534"/>
                    <a:pt x="19699" y="2375"/>
                    <a:pt x="19859" y="2169"/>
                  </a:cubicBezTo>
                  <a:cubicBezTo>
                    <a:pt x="19356" y="2032"/>
                    <a:pt x="17782" y="1621"/>
                    <a:pt x="15157" y="1347"/>
                  </a:cubicBezTo>
                  <a:lnTo>
                    <a:pt x="15157" y="1347"/>
                  </a:lnTo>
                  <a:cubicBezTo>
                    <a:pt x="15202" y="1416"/>
                    <a:pt x="15271" y="1484"/>
                    <a:pt x="15316" y="1530"/>
                  </a:cubicBezTo>
                  <a:lnTo>
                    <a:pt x="9679" y="1"/>
                  </a:lnTo>
                  <a:close/>
                </a:path>
              </a:pathLst>
            </a:custGeom>
            <a:solidFill>
              <a:srgbClr val="0D2932">
                <a:alpha val="36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5697;p42">
              <a:extLst>
                <a:ext uri="{FF2B5EF4-FFF2-40B4-BE49-F238E27FC236}">
                  <a16:creationId xmlns:a16="http://schemas.microsoft.com/office/drawing/2014/main" id="{86310EE4-C962-2A49-B64C-DAE1F9242B53}"/>
                </a:ext>
              </a:extLst>
            </p:cNvPr>
            <p:cNvSpPr/>
            <p:nvPr/>
          </p:nvSpPr>
          <p:spPr>
            <a:xfrm>
              <a:off x="4510817" y="3662876"/>
              <a:ext cx="403023" cy="141927"/>
            </a:xfrm>
            <a:custGeom>
              <a:avLst/>
              <a:gdLst/>
              <a:ahLst/>
              <a:cxnLst/>
              <a:rect l="l" t="t" r="r" b="b"/>
              <a:pathLst>
                <a:path w="14221" h="5008" extrusionOk="0">
                  <a:moveTo>
                    <a:pt x="13155" y="0"/>
                  </a:moveTo>
                  <a:cubicBezTo>
                    <a:pt x="1998" y="0"/>
                    <a:pt x="293" y="2669"/>
                    <a:pt x="69" y="3769"/>
                  </a:cubicBezTo>
                  <a:cubicBezTo>
                    <a:pt x="0" y="4088"/>
                    <a:pt x="115" y="4431"/>
                    <a:pt x="388" y="4591"/>
                  </a:cubicBezTo>
                  <a:cubicBezTo>
                    <a:pt x="835" y="4888"/>
                    <a:pt x="1645" y="5008"/>
                    <a:pt x="2658" y="5008"/>
                  </a:cubicBezTo>
                  <a:cubicBezTo>
                    <a:pt x="6770" y="5008"/>
                    <a:pt x="14221" y="3038"/>
                    <a:pt x="14221" y="3038"/>
                  </a:cubicBezTo>
                  <a:lnTo>
                    <a:pt x="13718" y="3"/>
                  </a:lnTo>
                  <a:cubicBezTo>
                    <a:pt x="13528" y="1"/>
                    <a:pt x="13340" y="0"/>
                    <a:pt x="13155" y="0"/>
                  </a:cubicBezTo>
                  <a:close/>
                </a:path>
              </a:pathLst>
            </a:custGeom>
            <a:solidFill>
              <a:srgbClr val="0C00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5698;p42">
              <a:extLst>
                <a:ext uri="{FF2B5EF4-FFF2-40B4-BE49-F238E27FC236}">
                  <a16:creationId xmlns:a16="http://schemas.microsoft.com/office/drawing/2014/main" id="{C9F13104-005E-777A-D51E-528AD0C37B0D}"/>
                </a:ext>
              </a:extLst>
            </p:cNvPr>
            <p:cNvSpPr/>
            <p:nvPr/>
          </p:nvSpPr>
          <p:spPr>
            <a:xfrm>
              <a:off x="4475364" y="3638957"/>
              <a:ext cx="427481" cy="148757"/>
            </a:xfrm>
            <a:custGeom>
              <a:avLst/>
              <a:gdLst/>
              <a:ahLst/>
              <a:cxnLst/>
              <a:rect l="l" t="t" r="r" b="b"/>
              <a:pathLst>
                <a:path w="15084" h="5249" extrusionOk="0">
                  <a:moveTo>
                    <a:pt x="14090" y="1"/>
                  </a:moveTo>
                  <a:cubicBezTo>
                    <a:pt x="0" y="1"/>
                    <a:pt x="1297" y="4293"/>
                    <a:pt x="1297" y="4293"/>
                  </a:cubicBezTo>
                  <a:cubicBezTo>
                    <a:pt x="1291" y="4995"/>
                    <a:pt x="2344" y="5248"/>
                    <a:pt x="3871" y="5248"/>
                  </a:cubicBezTo>
                  <a:cubicBezTo>
                    <a:pt x="7861" y="5248"/>
                    <a:pt x="15084" y="3517"/>
                    <a:pt x="15084" y="3517"/>
                  </a:cubicBezTo>
                  <a:lnTo>
                    <a:pt x="14536" y="2"/>
                  </a:lnTo>
                  <a:cubicBezTo>
                    <a:pt x="14386" y="1"/>
                    <a:pt x="14237" y="1"/>
                    <a:pt x="14090" y="1"/>
                  </a:cubicBezTo>
                  <a:close/>
                </a:path>
              </a:pathLst>
            </a:custGeom>
            <a:solidFill>
              <a:srgbClr val="FAF8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5699;p42">
              <a:extLst>
                <a:ext uri="{FF2B5EF4-FFF2-40B4-BE49-F238E27FC236}">
                  <a16:creationId xmlns:a16="http://schemas.microsoft.com/office/drawing/2014/main" id="{70E1DC53-71F5-35EE-E1AB-1F1C34FF75DD}"/>
                </a:ext>
              </a:extLst>
            </p:cNvPr>
            <p:cNvSpPr/>
            <p:nvPr/>
          </p:nvSpPr>
          <p:spPr>
            <a:xfrm>
              <a:off x="4455186" y="3201245"/>
              <a:ext cx="458655" cy="577513"/>
            </a:xfrm>
            <a:custGeom>
              <a:avLst/>
              <a:gdLst/>
              <a:ahLst/>
              <a:cxnLst/>
              <a:rect l="l" t="t" r="r" b="b"/>
              <a:pathLst>
                <a:path w="16184" h="20378" extrusionOk="0">
                  <a:moveTo>
                    <a:pt x="10681" y="0"/>
                  </a:moveTo>
                  <a:cubicBezTo>
                    <a:pt x="7170" y="0"/>
                    <a:pt x="1445" y="285"/>
                    <a:pt x="0" y="2072"/>
                  </a:cubicBezTo>
                  <a:lnTo>
                    <a:pt x="2009" y="20377"/>
                  </a:lnTo>
                  <a:cubicBezTo>
                    <a:pt x="2146" y="18437"/>
                    <a:pt x="16184" y="17570"/>
                    <a:pt x="16184" y="17570"/>
                  </a:cubicBezTo>
                  <a:lnTo>
                    <a:pt x="13490" y="63"/>
                  </a:lnTo>
                  <a:cubicBezTo>
                    <a:pt x="13490" y="63"/>
                    <a:pt x="12330" y="0"/>
                    <a:pt x="10681" y="0"/>
                  </a:cubicBezTo>
                  <a:close/>
                </a:path>
              </a:pathLst>
            </a:custGeom>
            <a:solidFill>
              <a:srgbClr val="424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5700;p42">
              <a:extLst>
                <a:ext uri="{FF2B5EF4-FFF2-40B4-BE49-F238E27FC236}">
                  <a16:creationId xmlns:a16="http://schemas.microsoft.com/office/drawing/2014/main" id="{9041CC69-FD99-385F-33EF-13CB16E349DA}"/>
                </a:ext>
              </a:extLst>
            </p:cNvPr>
            <p:cNvSpPr/>
            <p:nvPr/>
          </p:nvSpPr>
          <p:spPr>
            <a:xfrm>
              <a:off x="4481060" y="3218703"/>
              <a:ext cx="421784" cy="515420"/>
            </a:xfrm>
            <a:custGeom>
              <a:avLst/>
              <a:gdLst/>
              <a:ahLst/>
              <a:cxnLst/>
              <a:rect l="l" t="t" r="r" b="b"/>
              <a:pathLst>
                <a:path w="14883" h="18187" extrusionOk="0">
                  <a:moveTo>
                    <a:pt x="9991" y="1"/>
                  </a:moveTo>
                  <a:cubicBezTo>
                    <a:pt x="7237" y="1"/>
                    <a:pt x="2425" y="196"/>
                    <a:pt x="0" y="1456"/>
                  </a:cubicBezTo>
                  <a:lnTo>
                    <a:pt x="1598" y="18186"/>
                  </a:lnTo>
                  <a:cubicBezTo>
                    <a:pt x="1598" y="18186"/>
                    <a:pt x="5755" y="16324"/>
                    <a:pt x="13087" y="16324"/>
                  </a:cubicBezTo>
                  <a:cubicBezTo>
                    <a:pt x="13666" y="16324"/>
                    <a:pt x="14265" y="16335"/>
                    <a:pt x="14883" y="16360"/>
                  </a:cubicBezTo>
                  <a:lnTo>
                    <a:pt x="12052" y="40"/>
                  </a:lnTo>
                  <a:cubicBezTo>
                    <a:pt x="12052" y="40"/>
                    <a:pt x="11230" y="1"/>
                    <a:pt x="9991" y="1"/>
                  </a:cubicBezTo>
                  <a:close/>
                </a:path>
              </a:pathLst>
            </a:custGeom>
            <a:solidFill>
              <a:srgbClr val="424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5701;p42">
              <a:extLst>
                <a:ext uri="{FF2B5EF4-FFF2-40B4-BE49-F238E27FC236}">
                  <a16:creationId xmlns:a16="http://schemas.microsoft.com/office/drawing/2014/main" id="{7FB1089D-3486-44C5-2FED-2A147777EFB0}"/>
                </a:ext>
              </a:extLst>
            </p:cNvPr>
            <p:cNvSpPr/>
            <p:nvPr/>
          </p:nvSpPr>
          <p:spPr>
            <a:xfrm>
              <a:off x="4526348" y="3250812"/>
              <a:ext cx="319562" cy="291193"/>
            </a:xfrm>
            <a:custGeom>
              <a:avLst/>
              <a:gdLst/>
              <a:ahLst/>
              <a:cxnLst/>
              <a:rect l="l" t="t" r="r" b="b"/>
              <a:pathLst>
                <a:path w="11276" h="10275" extrusionOk="0">
                  <a:moveTo>
                    <a:pt x="8756" y="0"/>
                  </a:moveTo>
                  <a:cubicBezTo>
                    <a:pt x="7051" y="0"/>
                    <a:pt x="3453" y="181"/>
                    <a:pt x="0" y="1509"/>
                  </a:cubicBezTo>
                  <a:lnTo>
                    <a:pt x="639" y="10274"/>
                  </a:lnTo>
                  <a:cubicBezTo>
                    <a:pt x="639" y="10274"/>
                    <a:pt x="4442" y="9191"/>
                    <a:pt x="10268" y="9191"/>
                  </a:cubicBezTo>
                  <a:cubicBezTo>
                    <a:pt x="10597" y="9191"/>
                    <a:pt x="10934" y="9194"/>
                    <a:pt x="11276" y="9202"/>
                  </a:cubicBezTo>
                  <a:lnTo>
                    <a:pt x="9769" y="26"/>
                  </a:lnTo>
                  <a:cubicBezTo>
                    <a:pt x="9769" y="26"/>
                    <a:pt x="9396" y="0"/>
                    <a:pt x="8756" y="0"/>
                  </a:cubicBezTo>
                  <a:close/>
                </a:path>
              </a:pathLst>
            </a:custGeom>
            <a:solidFill>
              <a:srgbClr val="0C00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5702;p42">
              <a:extLst>
                <a:ext uri="{FF2B5EF4-FFF2-40B4-BE49-F238E27FC236}">
                  <a16:creationId xmlns:a16="http://schemas.microsoft.com/office/drawing/2014/main" id="{43412DC6-A9E0-18EE-331F-0C5CA0B49623}"/>
                </a:ext>
              </a:extLst>
            </p:cNvPr>
            <p:cNvSpPr/>
            <p:nvPr/>
          </p:nvSpPr>
          <p:spPr>
            <a:xfrm>
              <a:off x="4543153" y="3265776"/>
              <a:ext cx="286602" cy="252283"/>
            </a:xfrm>
            <a:custGeom>
              <a:avLst/>
              <a:gdLst/>
              <a:ahLst/>
              <a:cxnLst/>
              <a:rect l="l" t="t" r="r" b="b"/>
              <a:pathLst>
                <a:path w="10113" h="8902" extrusionOk="0">
                  <a:moveTo>
                    <a:pt x="7830" y="1"/>
                  </a:moveTo>
                  <a:cubicBezTo>
                    <a:pt x="6300" y="1"/>
                    <a:pt x="3084" y="157"/>
                    <a:pt x="1" y="1301"/>
                  </a:cubicBezTo>
                  <a:lnTo>
                    <a:pt x="549" y="8902"/>
                  </a:lnTo>
                  <a:cubicBezTo>
                    <a:pt x="549" y="8902"/>
                    <a:pt x="3908" y="7977"/>
                    <a:pt x="9078" y="7977"/>
                  </a:cubicBezTo>
                  <a:cubicBezTo>
                    <a:pt x="9415" y="7977"/>
                    <a:pt x="9760" y="7980"/>
                    <a:pt x="10112" y="7989"/>
                  </a:cubicBezTo>
                  <a:lnTo>
                    <a:pt x="8743" y="23"/>
                  </a:lnTo>
                  <a:cubicBezTo>
                    <a:pt x="8743" y="23"/>
                    <a:pt x="8406" y="1"/>
                    <a:pt x="7830" y="1"/>
                  </a:cubicBezTo>
                  <a:close/>
                </a:path>
              </a:pathLst>
            </a:custGeom>
            <a:solidFill>
              <a:srgbClr val="FAF8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5703;p42">
              <a:extLst>
                <a:ext uri="{FF2B5EF4-FFF2-40B4-BE49-F238E27FC236}">
                  <a16:creationId xmlns:a16="http://schemas.microsoft.com/office/drawing/2014/main" id="{7BE8A930-1E7D-83D3-1B1C-B6E228A016D1}"/>
                </a:ext>
              </a:extLst>
            </p:cNvPr>
            <p:cNvSpPr/>
            <p:nvPr/>
          </p:nvSpPr>
          <p:spPr>
            <a:xfrm>
              <a:off x="4531505" y="3719867"/>
              <a:ext cx="357764" cy="48546"/>
            </a:xfrm>
            <a:custGeom>
              <a:avLst/>
              <a:gdLst/>
              <a:ahLst/>
              <a:cxnLst/>
              <a:rect l="l" t="t" r="r" b="b"/>
              <a:pathLst>
                <a:path w="12624" h="1713" extrusionOk="0">
                  <a:moveTo>
                    <a:pt x="12623" y="0"/>
                  </a:moveTo>
                  <a:cubicBezTo>
                    <a:pt x="12622" y="0"/>
                    <a:pt x="6049" y="1119"/>
                    <a:pt x="1" y="1712"/>
                  </a:cubicBezTo>
                  <a:cubicBezTo>
                    <a:pt x="1" y="1712"/>
                    <a:pt x="6164" y="1644"/>
                    <a:pt x="12623" y="0"/>
                  </a:cubicBezTo>
                  <a:close/>
                </a:path>
              </a:pathLst>
            </a:custGeom>
            <a:solidFill>
              <a:srgbClr val="DA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5704;p42">
              <a:extLst>
                <a:ext uri="{FF2B5EF4-FFF2-40B4-BE49-F238E27FC236}">
                  <a16:creationId xmlns:a16="http://schemas.microsoft.com/office/drawing/2014/main" id="{6F5384EB-B004-E8F5-27B9-53C9952B2641}"/>
                </a:ext>
              </a:extLst>
            </p:cNvPr>
            <p:cNvSpPr/>
            <p:nvPr/>
          </p:nvSpPr>
          <p:spPr>
            <a:xfrm>
              <a:off x="4487522" y="3376387"/>
              <a:ext cx="142352" cy="290457"/>
            </a:xfrm>
            <a:custGeom>
              <a:avLst/>
              <a:gdLst/>
              <a:ahLst/>
              <a:cxnLst/>
              <a:rect l="l" t="t" r="r" b="b"/>
              <a:pathLst>
                <a:path w="5023" h="10249" extrusionOk="0">
                  <a:moveTo>
                    <a:pt x="5022" y="0"/>
                  </a:moveTo>
                  <a:lnTo>
                    <a:pt x="1" y="7144"/>
                  </a:lnTo>
                  <a:lnTo>
                    <a:pt x="434" y="10249"/>
                  </a:lnTo>
                  <a:cubicBezTo>
                    <a:pt x="4178" y="7396"/>
                    <a:pt x="5022" y="1"/>
                    <a:pt x="5022" y="0"/>
                  </a:cubicBezTo>
                  <a:close/>
                </a:path>
              </a:pathLst>
            </a:custGeom>
            <a:solidFill>
              <a:srgbClr val="0D2932">
                <a:alpha val="36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5705;p42">
              <a:extLst>
                <a:ext uri="{FF2B5EF4-FFF2-40B4-BE49-F238E27FC236}">
                  <a16:creationId xmlns:a16="http://schemas.microsoft.com/office/drawing/2014/main" id="{A2F4EF22-3C70-1A25-700E-E846FAE5171E}"/>
                </a:ext>
              </a:extLst>
            </p:cNvPr>
            <p:cNvSpPr/>
            <p:nvPr/>
          </p:nvSpPr>
          <p:spPr>
            <a:xfrm>
              <a:off x="4688707" y="3360856"/>
              <a:ext cx="221250" cy="313780"/>
            </a:xfrm>
            <a:custGeom>
              <a:avLst/>
              <a:gdLst/>
              <a:ahLst/>
              <a:cxnLst/>
              <a:rect l="l" t="t" r="r" b="b"/>
              <a:pathLst>
                <a:path w="7807" h="11072" extrusionOk="0">
                  <a:moveTo>
                    <a:pt x="0" y="0"/>
                  </a:moveTo>
                  <a:cubicBezTo>
                    <a:pt x="0" y="1"/>
                    <a:pt x="1128" y="11072"/>
                    <a:pt x="7686" y="11072"/>
                  </a:cubicBezTo>
                  <a:cubicBezTo>
                    <a:pt x="7726" y="11072"/>
                    <a:pt x="7766" y="11071"/>
                    <a:pt x="7807" y="11071"/>
                  </a:cubicBezTo>
                  <a:lnTo>
                    <a:pt x="7168" y="67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2932">
                <a:alpha val="36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5706;p42">
              <a:extLst>
                <a:ext uri="{FF2B5EF4-FFF2-40B4-BE49-F238E27FC236}">
                  <a16:creationId xmlns:a16="http://schemas.microsoft.com/office/drawing/2014/main" id="{50790CC5-DCC4-97CE-DACF-C1D407860AE3}"/>
                </a:ext>
              </a:extLst>
            </p:cNvPr>
            <p:cNvSpPr/>
            <p:nvPr/>
          </p:nvSpPr>
          <p:spPr>
            <a:xfrm>
              <a:off x="4489109" y="3202832"/>
              <a:ext cx="177635" cy="190388"/>
            </a:xfrm>
            <a:custGeom>
              <a:avLst/>
              <a:gdLst/>
              <a:ahLst/>
              <a:cxnLst/>
              <a:rect l="l" t="t" r="r" b="b"/>
              <a:pathLst>
                <a:path w="6268" h="6718" extrusionOk="0">
                  <a:moveTo>
                    <a:pt x="2845" y="1"/>
                  </a:moveTo>
                  <a:cubicBezTo>
                    <a:pt x="2728" y="1"/>
                    <a:pt x="2607" y="35"/>
                    <a:pt x="2501" y="98"/>
                  </a:cubicBezTo>
                  <a:cubicBezTo>
                    <a:pt x="2296" y="235"/>
                    <a:pt x="2159" y="463"/>
                    <a:pt x="2067" y="692"/>
                  </a:cubicBezTo>
                  <a:cubicBezTo>
                    <a:pt x="1918" y="1107"/>
                    <a:pt x="1889" y="1570"/>
                    <a:pt x="1902" y="2029"/>
                  </a:cubicBezTo>
                  <a:lnTo>
                    <a:pt x="1902" y="2029"/>
                  </a:lnTo>
                  <a:cubicBezTo>
                    <a:pt x="1837" y="1583"/>
                    <a:pt x="1664" y="1153"/>
                    <a:pt x="1383" y="806"/>
                  </a:cubicBezTo>
                  <a:cubicBezTo>
                    <a:pt x="1244" y="608"/>
                    <a:pt x="1037" y="427"/>
                    <a:pt x="806" y="427"/>
                  </a:cubicBezTo>
                  <a:cubicBezTo>
                    <a:pt x="770" y="427"/>
                    <a:pt x="734" y="432"/>
                    <a:pt x="698" y="441"/>
                  </a:cubicBezTo>
                  <a:cubicBezTo>
                    <a:pt x="424" y="509"/>
                    <a:pt x="310" y="829"/>
                    <a:pt x="264" y="1103"/>
                  </a:cubicBezTo>
                  <a:cubicBezTo>
                    <a:pt x="1" y="2723"/>
                    <a:pt x="744" y="6717"/>
                    <a:pt x="2926" y="6717"/>
                  </a:cubicBezTo>
                  <a:cubicBezTo>
                    <a:pt x="3202" y="6717"/>
                    <a:pt x="3502" y="6653"/>
                    <a:pt x="3825" y="6512"/>
                  </a:cubicBezTo>
                  <a:cubicBezTo>
                    <a:pt x="4190" y="6352"/>
                    <a:pt x="4487" y="6101"/>
                    <a:pt x="4761" y="5827"/>
                  </a:cubicBezTo>
                  <a:cubicBezTo>
                    <a:pt x="5103" y="5462"/>
                    <a:pt x="5423" y="5074"/>
                    <a:pt x="5720" y="4686"/>
                  </a:cubicBezTo>
                  <a:cubicBezTo>
                    <a:pt x="6016" y="4275"/>
                    <a:pt x="6267" y="3705"/>
                    <a:pt x="6016" y="3271"/>
                  </a:cubicBezTo>
                  <a:cubicBezTo>
                    <a:pt x="5971" y="3202"/>
                    <a:pt x="5902" y="3134"/>
                    <a:pt x="5834" y="3111"/>
                  </a:cubicBezTo>
                  <a:cubicBezTo>
                    <a:pt x="5808" y="3103"/>
                    <a:pt x="5782" y="3099"/>
                    <a:pt x="5755" y="3099"/>
                  </a:cubicBezTo>
                  <a:cubicBezTo>
                    <a:pt x="5639" y="3099"/>
                    <a:pt x="5516" y="3170"/>
                    <a:pt x="5423" y="3225"/>
                  </a:cubicBezTo>
                  <a:cubicBezTo>
                    <a:pt x="5149" y="3431"/>
                    <a:pt x="4875" y="3613"/>
                    <a:pt x="4601" y="3796"/>
                  </a:cubicBezTo>
                  <a:cubicBezTo>
                    <a:pt x="5240" y="3225"/>
                    <a:pt x="5537" y="2289"/>
                    <a:pt x="5354" y="1422"/>
                  </a:cubicBezTo>
                  <a:cubicBezTo>
                    <a:pt x="5332" y="1285"/>
                    <a:pt x="5286" y="1148"/>
                    <a:pt x="5149" y="1057"/>
                  </a:cubicBezTo>
                  <a:cubicBezTo>
                    <a:pt x="5058" y="988"/>
                    <a:pt x="4921" y="988"/>
                    <a:pt x="4807" y="988"/>
                  </a:cubicBezTo>
                  <a:cubicBezTo>
                    <a:pt x="4396" y="1057"/>
                    <a:pt x="4053" y="1331"/>
                    <a:pt x="3848" y="1696"/>
                  </a:cubicBezTo>
                  <a:cubicBezTo>
                    <a:pt x="3620" y="2038"/>
                    <a:pt x="3528" y="2426"/>
                    <a:pt x="3414" y="2837"/>
                  </a:cubicBezTo>
                  <a:cubicBezTo>
                    <a:pt x="3620" y="2084"/>
                    <a:pt x="3620" y="1262"/>
                    <a:pt x="3391" y="509"/>
                  </a:cubicBezTo>
                  <a:cubicBezTo>
                    <a:pt x="3346" y="372"/>
                    <a:pt x="3300" y="235"/>
                    <a:pt x="3209" y="144"/>
                  </a:cubicBezTo>
                  <a:cubicBezTo>
                    <a:pt x="3111" y="46"/>
                    <a:pt x="2980" y="1"/>
                    <a:pt x="2845" y="1"/>
                  </a:cubicBezTo>
                  <a:close/>
                </a:path>
              </a:pathLst>
            </a:custGeom>
            <a:solidFill>
              <a:srgbClr val="F5D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5707;p42">
              <a:extLst>
                <a:ext uri="{FF2B5EF4-FFF2-40B4-BE49-F238E27FC236}">
                  <a16:creationId xmlns:a16="http://schemas.microsoft.com/office/drawing/2014/main" id="{DF068CCF-05B6-4866-31B4-2C835E84859E}"/>
                </a:ext>
              </a:extLst>
            </p:cNvPr>
            <p:cNvSpPr/>
            <p:nvPr/>
          </p:nvSpPr>
          <p:spPr>
            <a:xfrm>
              <a:off x="4633076" y="3180784"/>
              <a:ext cx="177607" cy="190445"/>
            </a:xfrm>
            <a:custGeom>
              <a:avLst/>
              <a:gdLst/>
              <a:ahLst/>
              <a:cxnLst/>
              <a:rect l="l" t="t" r="r" b="b"/>
              <a:pathLst>
                <a:path w="6267" h="6720" extrusionOk="0">
                  <a:moveTo>
                    <a:pt x="3410" y="0"/>
                  </a:moveTo>
                  <a:cubicBezTo>
                    <a:pt x="3279" y="0"/>
                    <a:pt x="3154" y="40"/>
                    <a:pt x="3059" y="123"/>
                  </a:cubicBezTo>
                  <a:cubicBezTo>
                    <a:pt x="2968" y="237"/>
                    <a:pt x="2922" y="374"/>
                    <a:pt x="2876" y="511"/>
                  </a:cubicBezTo>
                  <a:cubicBezTo>
                    <a:pt x="2648" y="1264"/>
                    <a:pt x="2648" y="2086"/>
                    <a:pt x="2854" y="2839"/>
                  </a:cubicBezTo>
                  <a:cubicBezTo>
                    <a:pt x="2739" y="2428"/>
                    <a:pt x="2648" y="2040"/>
                    <a:pt x="2420" y="1675"/>
                  </a:cubicBezTo>
                  <a:cubicBezTo>
                    <a:pt x="2214" y="1333"/>
                    <a:pt x="1872" y="1036"/>
                    <a:pt x="1461" y="990"/>
                  </a:cubicBezTo>
                  <a:cubicBezTo>
                    <a:pt x="1347" y="990"/>
                    <a:pt x="1210" y="990"/>
                    <a:pt x="1119" y="1059"/>
                  </a:cubicBezTo>
                  <a:cubicBezTo>
                    <a:pt x="982" y="1127"/>
                    <a:pt x="936" y="1287"/>
                    <a:pt x="913" y="1424"/>
                  </a:cubicBezTo>
                  <a:cubicBezTo>
                    <a:pt x="731" y="2269"/>
                    <a:pt x="1028" y="3227"/>
                    <a:pt x="1667" y="3798"/>
                  </a:cubicBezTo>
                  <a:cubicBezTo>
                    <a:pt x="1393" y="3615"/>
                    <a:pt x="1119" y="3433"/>
                    <a:pt x="845" y="3227"/>
                  </a:cubicBezTo>
                  <a:cubicBezTo>
                    <a:pt x="752" y="3172"/>
                    <a:pt x="629" y="3101"/>
                    <a:pt x="513" y="3101"/>
                  </a:cubicBezTo>
                  <a:cubicBezTo>
                    <a:pt x="486" y="3101"/>
                    <a:pt x="460" y="3105"/>
                    <a:pt x="434" y="3113"/>
                  </a:cubicBezTo>
                  <a:cubicBezTo>
                    <a:pt x="366" y="3136"/>
                    <a:pt x="297" y="3204"/>
                    <a:pt x="252" y="3273"/>
                  </a:cubicBezTo>
                  <a:cubicBezTo>
                    <a:pt x="0" y="3707"/>
                    <a:pt x="252" y="4254"/>
                    <a:pt x="548" y="4688"/>
                  </a:cubicBezTo>
                  <a:cubicBezTo>
                    <a:pt x="845" y="5076"/>
                    <a:pt x="1165" y="5464"/>
                    <a:pt x="1507" y="5807"/>
                  </a:cubicBezTo>
                  <a:cubicBezTo>
                    <a:pt x="1781" y="6103"/>
                    <a:pt x="2078" y="6354"/>
                    <a:pt x="2443" y="6514"/>
                  </a:cubicBezTo>
                  <a:cubicBezTo>
                    <a:pt x="2766" y="6655"/>
                    <a:pt x="3066" y="6719"/>
                    <a:pt x="3342" y="6719"/>
                  </a:cubicBezTo>
                  <a:cubicBezTo>
                    <a:pt x="5523" y="6719"/>
                    <a:pt x="6267" y="2725"/>
                    <a:pt x="6003" y="1105"/>
                  </a:cubicBezTo>
                  <a:cubicBezTo>
                    <a:pt x="5958" y="831"/>
                    <a:pt x="5844" y="511"/>
                    <a:pt x="5570" y="443"/>
                  </a:cubicBezTo>
                  <a:cubicBezTo>
                    <a:pt x="5533" y="433"/>
                    <a:pt x="5497" y="429"/>
                    <a:pt x="5462" y="429"/>
                  </a:cubicBezTo>
                  <a:cubicBezTo>
                    <a:pt x="5231" y="429"/>
                    <a:pt x="5024" y="610"/>
                    <a:pt x="4885" y="808"/>
                  </a:cubicBezTo>
                  <a:cubicBezTo>
                    <a:pt x="4604" y="1155"/>
                    <a:pt x="4431" y="1585"/>
                    <a:pt x="4365" y="2030"/>
                  </a:cubicBezTo>
                  <a:lnTo>
                    <a:pt x="4365" y="2030"/>
                  </a:lnTo>
                  <a:cubicBezTo>
                    <a:pt x="4378" y="1572"/>
                    <a:pt x="4350" y="1109"/>
                    <a:pt x="4200" y="694"/>
                  </a:cubicBezTo>
                  <a:cubicBezTo>
                    <a:pt x="4109" y="465"/>
                    <a:pt x="3972" y="237"/>
                    <a:pt x="3767" y="100"/>
                  </a:cubicBezTo>
                  <a:cubicBezTo>
                    <a:pt x="3657" y="34"/>
                    <a:pt x="3531" y="0"/>
                    <a:pt x="3410" y="0"/>
                  </a:cubicBezTo>
                  <a:close/>
                </a:path>
              </a:pathLst>
            </a:custGeom>
            <a:solidFill>
              <a:srgbClr val="F5D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5708;p42">
              <a:extLst>
                <a:ext uri="{FF2B5EF4-FFF2-40B4-BE49-F238E27FC236}">
                  <a16:creationId xmlns:a16="http://schemas.microsoft.com/office/drawing/2014/main" id="{DC40FF6A-2D19-F0EF-9745-458972A96597}"/>
                </a:ext>
              </a:extLst>
            </p:cNvPr>
            <p:cNvSpPr/>
            <p:nvPr/>
          </p:nvSpPr>
          <p:spPr>
            <a:xfrm>
              <a:off x="4271486" y="2569745"/>
              <a:ext cx="659812" cy="441821"/>
            </a:xfrm>
            <a:custGeom>
              <a:avLst/>
              <a:gdLst/>
              <a:ahLst/>
              <a:cxnLst/>
              <a:rect l="l" t="t" r="r" b="b"/>
              <a:pathLst>
                <a:path w="23282" h="15590" extrusionOk="0">
                  <a:moveTo>
                    <a:pt x="12942" y="0"/>
                  </a:moveTo>
                  <a:cubicBezTo>
                    <a:pt x="5798" y="0"/>
                    <a:pt x="0" y="5798"/>
                    <a:pt x="0" y="12965"/>
                  </a:cubicBezTo>
                  <a:cubicBezTo>
                    <a:pt x="0" y="13855"/>
                    <a:pt x="91" y="14745"/>
                    <a:pt x="251" y="15590"/>
                  </a:cubicBezTo>
                  <a:cubicBezTo>
                    <a:pt x="2032" y="14038"/>
                    <a:pt x="6003" y="10020"/>
                    <a:pt x="7030" y="4086"/>
                  </a:cubicBezTo>
                  <a:cubicBezTo>
                    <a:pt x="7030" y="4086"/>
                    <a:pt x="9702" y="7509"/>
                    <a:pt x="15305" y="7509"/>
                  </a:cubicBezTo>
                  <a:cubicBezTo>
                    <a:pt x="15561" y="7509"/>
                    <a:pt x="15823" y="7502"/>
                    <a:pt x="16092" y="7487"/>
                  </a:cubicBezTo>
                  <a:cubicBezTo>
                    <a:pt x="16092" y="7487"/>
                    <a:pt x="13627" y="6323"/>
                    <a:pt x="13627" y="4702"/>
                  </a:cubicBezTo>
                  <a:lnTo>
                    <a:pt x="13627" y="4702"/>
                  </a:lnTo>
                  <a:cubicBezTo>
                    <a:pt x="13627" y="4702"/>
                    <a:pt x="16115" y="5888"/>
                    <a:pt x="19249" y="5888"/>
                  </a:cubicBezTo>
                  <a:cubicBezTo>
                    <a:pt x="20528" y="5888"/>
                    <a:pt x="21913" y="5691"/>
                    <a:pt x="23282" y="5136"/>
                  </a:cubicBezTo>
                  <a:cubicBezTo>
                    <a:pt x="20908" y="2031"/>
                    <a:pt x="17165" y="0"/>
                    <a:pt x="12942" y="0"/>
                  </a:cubicBezTo>
                  <a:close/>
                </a:path>
              </a:pathLst>
            </a:custGeom>
            <a:solidFill>
              <a:srgbClr val="E98742">
                <a:alpha val="3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5709;p42">
              <a:extLst>
                <a:ext uri="{FF2B5EF4-FFF2-40B4-BE49-F238E27FC236}">
                  <a16:creationId xmlns:a16="http://schemas.microsoft.com/office/drawing/2014/main" id="{C9711CEA-8E0C-AD7C-0B84-3B905557A314}"/>
                </a:ext>
              </a:extLst>
            </p:cNvPr>
            <p:cNvSpPr/>
            <p:nvPr/>
          </p:nvSpPr>
          <p:spPr>
            <a:xfrm>
              <a:off x="4358150" y="3327642"/>
              <a:ext cx="271724" cy="351161"/>
            </a:xfrm>
            <a:custGeom>
              <a:avLst/>
              <a:gdLst/>
              <a:ahLst/>
              <a:cxnLst/>
              <a:rect l="l" t="t" r="r" b="b"/>
              <a:pathLst>
                <a:path w="9588" h="12391" extrusionOk="0">
                  <a:moveTo>
                    <a:pt x="5873" y="1"/>
                  </a:moveTo>
                  <a:cubicBezTo>
                    <a:pt x="5574" y="1"/>
                    <a:pt x="5266" y="38"/>
                    <a:pt x="4954" y="122"/>
                  </a:cubicBezTo>
                  <a:cubicBezTo>
                    <a:pt x="4201" y="1355"/>
                    <a:pt x="1" y="8476"/>
                    <a:pt x="115" y="10280"/>
                  </a:cubicBezTo>
                  <a:cubicBezTo>
                    <a:pt x="203" y="11544"/>
                    <a:pt x="1277" y="12390"/>
                    <a:pt x="2434" y="12390"/>
                  </a:cubicBezTo>
                  <a:cubicBezTo>
                    <a:pt x="2780" y="12390"/>
                    <a:pt x="3134" y="12314"/>
                    <a:pt x="3470" y="12151"/>
                  </a:cubicBezTo>
                  <a:cubicBezTo>
                    <a:pt x="7328" y="10302"/>
                    <a:pt x="9587" y="1720"/>
                    <a:pt x="9587" y="1720"/>
                  </a:cubicBezTo>
                  <a:cubicBezTo>
                    <a:pt x="9587" y="1720"/>
                    <a:pt x="7920" y="1"/>
                    <a:pt x="5873" y="1"/>
                  </a:cubicBezTo>
                  <a:close/>
                </a:path>
              </a:pathLst>
            </a:custGeom>
            <a:solidFill>
              <a:srgbClr val="FBC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5710;p42">
              <a:extLst>
                <a:ext uri="{FF2B5EF4-FFF2-40B4-BE49-F238E27FC236}">
                  <a16:creationId xmlns:a16="http://schemas.microsoft.com/office/drawing/2014/main" id="{6854B1F4-0943-D88B-4575-D92D1AB603B7}"/>
                </a:ext>
              </a:extLst>
            </p:cNvPr>
            <p:cNvSpPr/>
            <p:nvPr/>
          </p:nvSpPr>
          <p:spPr>
            <a:xfrm>
              <a:off x="4483639" y="3327642"/>
              <a:ext cx="146234" cy="99218"/>
            </a:xfrm>
            <a:custGeom>
              <a:avLst/>
              <a:gdLst/>
              <a:ahLst/>
              <a:cxnLst/>
              <a:rect l="l" t="t" r="r" b="b"/>
              <a:pathLst>
                <a:path w="5160" h="3501" extrusionOk="0">
                  <a:moveTo>
                    <a:pt x="1445" y="1"/>
                  </a:moveTo>
                  <a:cubicBezTo>
                    <a:pt x="1146" y="1"/>
                    <a:pt x="838" y="38"/>
                    <a:pt x="526" y="122"/>
                  </a:cubicBezTo>
                  <a:cubicBezTo>
                    <a:pt x="434" y="305"/>
                    <a:pt x="229" y="602"/>
                    <a:pt x="1" y="1013"/>
                  </a:cubicBezTo>
                  <a:cubicBezTo>
                    <a:pt x="1850" y="1195"/>
                    <a:pt x="3493" y="2108"/>
                    <a:pt x="4611" y="3500"/>
                  </a:cubicBezTo>
                  <a:cubicBezTo>
                    <a:pt x="4977" y="2428"/>
                    <a:pt x="5159" y="1720"/>
                    <a:pt x="5159" y="1720"/>
                  </a:cubicBezTo>
                  <a:cubicBezTo>
                    <a:pt x="5159" y="1720"/>
                    <a:pt x="3492" y="1"/>
                    <a:pt x="14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5711;p42">
              <a:extLst>
                <a:ext uri="{FF2B5EF4-FFF2-40B4-BE49-F238E27FC236}">
                  <a16:creationId xmlns:a16="http://schemas.microsoft.com/office/drawing/2014/main" id="{A0FE5255-3DF6-B134-D5B3-9F67E87496A4}"/>
                </a:ext>
              </a:extLst>
            </p:cNvPr>
            <p:cNvSpPr/>
            <p:nvPr/>
          </p:nvSpPr>
          <p:spPr>
            <a:xfrm>
              <a:off x="4684825" y="3305650"/>
              <a:ext cx="271724" cy="351728"/>
            </a:xfrm>
            <a:custGeom>
              <a:avLst/>
              <a:gdLst/>
              <a:ahLst/>
              <a:cxnLst/>
              <a:rect l="l" t="t" r="r" b="b"/>
              <a:pathLst>
                <a:path w="9588" h="12411" extrusionOk="0">
                  <a:moveTo>
                    <a:pt x="3699" y="1"/>
                  </a:moveTo>
                  <a:cubicBezTo>
                    <a:pt x="1668" y="1"/>
                    <a:pt x="0" y="1720"/>
                    <a:pt x="0" y="1720"/>
                  </a:cubicBezTo>
                  <a:cubicBezTo>
                    <a:pt x="0" y="1720"/>
                    <a:pt x="2260" y="10302"/>
                    <a:pt x="6095" y="12174"/>
                  </a:cubicBezTo>
                  <a:cubicBezTo>
                    <a:pt x="6433" y="12335"/>
                    <a:pt x="6787" y="12410"/>
                    <a:pt x="7133" y="12410"/>
                  </a:cubicBezTo>
                  <a:cubicBezTo>
                    <a:pt x="8304" y="12410"/>
                    <a:pt x="9385" y="11553"/>
                    <a:pt x="9473" y="10302"/>
                  </a:cubicBezTo>
                  <a:cubicBezTo>
                    <a:pt x="9587" y="8522"/>
                    <a:pt x="4611" y="122"/>
                    <a:pt x="4611" y="122"/>
                  </a:cubicBezTo>
                  <a:cubicBezTo>
                    <a:pt x="4302" y="38"/>
                    <a:pt x="3997" y="1"/>
                    <a:pt x="3699" y="1"/>
                  </a:cubicBezTo>
                  <a:close/>
                </a:path>
              </a:pathLst>
            </a:custGeom>
            <a:solidFill>
              <a:srgbClr val="FBC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5712;p42">
              <a:extLst>
                <a:ext uri="{FF2B5EF4-FFF2-40B4-BE49-F238E27FC236}">
                  <a16:creationId xmlns:a16="http://schemas.microsoft.com/office/drawing/2014/main" id="{E7455E07-7B28-111F-E10A-D5F4C71E1BA1}"/>
                </a:ext>
              </a:extLst>
            </p:cNvPr>
            <p:cNvSpPr/>
            <p:nvPr/>
          </p:nvSpPr>
          <p:spPr>
            <a:xfrm>
              <a:off x="4684825" y="3305650"/>
              <a:ext cx="143627" cy="78530"/>
            </a:xfrm>
            <a:custGeom>
              <a:avLst/>
              <a:gdLst/>
              <a:ahLst/>
              <a:cxnLst/>
              <a:rect l="l" t="t" r="r" b="b"/>
              <a:pathLst>
                <a:path w="5068" h="2771" extrusionOk="0">
                  <a:moveTo>
                    <a:pt x="3699" y="1"/>
                  </a:moveTo>
                  <a:cubicBezTo>
                    <a:pt x="1668" y="1"/>
                    <a:pt x="0" y="1720"/>
                    <a:pt x="0" y="1720"/>
                  </a:cubicBezTo>
                  <a:cubicBezTo>
                    <a:pt x="0" y="1720"/>
                    <a:pt x="92" y="2131"/>
                    <a:pt x="297" y="2770"/>
                  </a:cubicBezTo>
                  <a:cubicBezTo>
                    <a:pt x="1553" y="1537"/>
                    <a:pt x="3333" y="921"/>
                    <a:pt x="5068" y="898"/>
                  </a:cubicBezTo>
                  <a:cubicBezTo>
                    <a:pt x="4794" y="419"/>
                    <a:pt x="4611" y="122"/>
                    <a:pt x="4611" y="122"/>
                  </a:cubicBezTo>
                  <a:cubicBezTo>
                    <a:pt x="4302" y="38"/>
                    <a:pt x="3997" y="1"/>
                    <a:pt x="3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5713;p42">
              <a:extLst>
                <a:ext uri="{FF2B5EF4-FFF2-40B4-BE49-F238E27FC236}">
                  <a16:creationId xmlns:a16="http://schemas.microsoft.com/office/drawing/2014/main" id="{BC8DA4A5-56B2-F7D3-6A09-669FB1CD0B79}"/>
                </a:ext>
              </a:extLst>
            </p:cNvPr>
            <p:cNvSpPr/>
            <p:nvPr/>
          </p:nvSpPr>
          <p:spPr>
            <a:xfrm>
              <a:off x="4376911" y="3338864"/>
              <a:ext cx="117101" cy="231594"/>
            </a:xfrm>
            <a:custGeom>
              <a:avLst/>
              <a:gdLst/>
              <a:ahLst/>
              <a:cxnLst/>
              <a:rect l="l" t="t" r="r" b="b"/>
              <a:pathLst>
                <a:path w="4132" h="8172" extrusionOk="0">
                  <a:moveTo>
                    <a:pt x="4132" y="0"/>
                  </a:moveTo>
                  <a:lnTo>
                    <a:pt x="4132" y="0"/>
                  </a:lnTo>
                  <a:cubicBezTo>
                    <a:pt x="4131" y="1"/>
                    <a:pt x="1073" y="4360"/>
                    <a:pt x="1" y="8172"/>
                  </a:cubicBezTo>
                  <a:cubicBezTo>
                    <a:pt x="411" y="6962"/>
                    <a:pt x="2009" y="3561"/>
                    <a:pt x="4132" y="0"/>
                  </a:cubicBezTo>
                  <a:close/>
                </a:path>
              </a:pathLst>
            </a:custGeom>
            <a:solidFill>
              <a:srgbClr val="DAB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5714;p42">
              <a:extLst>
                <a:ext uri="{FF2B5EF4-FFF2-40B4-BE49-F238E27FC236}">
                  <a16:creationId xmlns:a16="http://schemas.microsoft.com/office/drawing/2014/main" id="{00274333-77AA-FED9-294A-1DAF4586F480}"/>
                </a:ext>
              </a:extLst>
            </p:cNvPr>
            <p:cNvSpPr/>
            <p:nvPr/>
          </p:nvSpPr>
          <p:spPr>
            <a:xfrm>
              <a:off x="4815501" y="3309107"/>
              <a:ext cx="132631" cy="261351"/>
            </a:xfrm>
            <a:custGeom>
              <a:avLst/>
              <a:gdLst/>
              <a:ahLst/>
              <a:cxnLst/>
              <a:rect l="l" t="t" r="r" b="b"/>
              <a:pathLst>
                <a:path w="4680" h="9222" extrusionOk="0">
                  <a:moveTo>
                    <a:pt x="0" y="0"/>
                  </a:moveTo>
                  <a:cubicBezTo>
                    <a:pt x="1621" y="3264"/>
                    <a:pt x="4679" y="9222"/>
                    <a:pt x="4679" y="9222"/>
                  </a:cubicBezTo>
                  <a:cubicBezTo>
                    <a:pt x="3881" y="6643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DAB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5715;p42">
              <a:extLst>
                <a:ext uri="{FF2B5EF4-FFF2-40B4-BE49-F238E27FC236}">
                  <a16:creationId xmlns:a16="http://schemas.microsoft.com/office/drawing/2014/main" id="{71C5B9DC-D976-D393-C2B1-B99A943D9432}"/>
                </a:ext>
              </a:extLst>
            </p:cNvPr>
            <p:cNvSpPr/>
            <p:nvPr/>
          </p:nvSpPr>
          <p:spPr>
            <a:xfrm>
              <a:off x="4270834" y="3104691"/>
              <a:ext cx="30437" cy="30437"/>
            </a:xfrm>
            <a:custGeom>
              <a:avLst/>
              <a:gdLst/>
              <a:ahLst/>
              <a:cxnLst/>
              <a:rect l="l" t="t" r="r" b="b"/>
              <a:pathLst>
                <a:path w="1074" h="1074" extrusionOk="0">
                  <a:moveTo>
                    <a:pt x="525" y="1"/>
                  </a:moveTo>
                  <a:cubicBezTo>
                    <a:pt x="251" y="1"/>
                    <a:pt x="0" y="229"/>
                    <a:pt x="0" y="525"/>
                  </a:cubicBezTo>
                  <a:cubicBezTo>
                    <a:pt x="0" y="822"/>
                    <a:pt x="251" y="1073"/>
                    <a:pt x="525" y="1073"/>
                  </a:cubicBezTo>
                  <a:cubicBezTo>
                    <a:pt x="822" y="1073"/>
                    <a:pt x="1073" y="822"/>
                    <a:pt x="1073" y="525"/>
                  </a:cubicBezTo>
                  <a:cubicBezTo>
                    <a:pt x="1073" y="229"/>
                    <a:pt x="822" y="1"/>
                    <a:pt x="525" y="1"/>
                  </a:cubicBezTo>
                  <a:close/>
                </a:path>
              </a:pathLst>
            </a:custGeom>
            <a:solidFill>
              <a:srgbClr val="EB7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5716;p42">
              <a:extLst>
                <a:ext uri="{FF2B5EF4-FFF2-40B4-BE49-F238E27FC236}">
                  <a16:creationId xmlns:a16="http://schemas.microsoft.com/office/drawing/2014/main" id="{462BDCF8-4D6D-5AD0-6977-B9136372C06C}"/>
                </a:ext>
              </a:extLst>
            </p:cNvPr>
            <p:cNvSpPr/>
            <p:nvPr/>
          </p:nvSpPr>
          <p:spPr>
            <a:xfrm>
              <a:off x="5011500" y="2902882"/>
              <a:ext cx="29785" cy="29757"/>
            </a:xfrm>
            <a:custGeom>
              <a:avLst/>
              <a:gdLst/>
              <a:ahLst/>
              <a:cxnLst/>
              <a:rect l="l" t="t" r="r" b="b"/>
              <a:pathLst>
                <a:path w="1051" h="1050" extrusionOk="0">
                  <a:moveTo>
                    <a:pt x="525" y="0"/>
                  </a:moveTo>
                  <a:cubicBezTo>
                    <a:pt x="228" y="0"/>
                    <a:pt x="0" y="228"/>
                    <a:pt x="0" y="525"/>
                  </a:cubicBezTo>
                  <a:cubicBezTo>
                    <a:pt x="0" y="822"/>
                    <a:pt x="228" y="1050"/>
                    <a:pt x="525" y="1050"/>
                  </a:cubicBezTo>
                  <a:cubicBezTo>
                    <a:pt x="822" y="1050"/>
                    <a:pt x="1050" y="822"/>
                    <a:pt x="1050" y="525"/>
                  </a:cubicBezTo>
                  <a:cubicBezTo>
                    <a:pt x="1050" y="228"/>
                    <a:pt x="822" y="0"/>
                    <a:pt x="525" y="0"/>
                  </a:cubicBezTo>
                  <a:close/>
                </a:path>
              </a:pathLst>
            </a:custGeom>
            <a:solidFill>
              <a:srgbClr val="EB7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5717;p42">
              <a:extLst>
                <a:ext uri="{FF2B5EF4-FFF2-40B4-BE49-F238E27FC236}">
                  <a16:creationId xmlns:a16="http://schemas.microsoft.com/office/drawing/2014/main" id="{BBD2D1DC-3E0D-79C4-C1A8-B0A3D5DD7F42}"/>
                </a:ext>
              </a:extLst>
            </p:cNvPr>
            <p:cNvSpPr/>
            <p:nvPr/>
          </p:nvSpPr>
          <p:spPr>
            <a:xfrm>
              <a:off x="4419166" y="2781898"/>
              <a:ext cx="110441" cy="70822"/>
            </a:xfrm>
            <a:custGeom>
              <a:avLst/>
              <a:gdLst/>
              <a:ahLst/>
              <a:cxnLst/>
              <a:rect l="l" t="t" r="r" b="b"/>
              <a:pathLst>
                <a:path w="3897" h="2499" extrusionOk="0">
                  <a:moveTo>
                    <a:pt x="3099" y="0"/>
                  </a:moveTo>
                  <a:cubicBezTo>
                    <a:pt x="2896" y="0"/>
                    <a:pt x="2672" y="39"/>
                    <a:pt x="2458" y="92"/>
                  </a:cubicBezTo>
                  <a:cubicBezTo>
                    <a:pt x="1682" y="320"/>
                    <a:pt x="998" y="754"/>
                    <a:pt x="495" y="1393"/>
                  </a:cubicBezTo>
                  <a:cubicBezTo>
                    <a:pt x="176" y="1781"/>
                    <a:pt x="107" y="2055"/>
                    <a:pt x="16" y="2397"/>
                  </a:cubicBezTo>
                  <a:cubicBezTo>
                    <a:pt x="1" y="2458"/>
                    <a:pt x="57" y="2499"/>
                    <a:pt x="109" y="2499"/>
                  </a:cubicBezTo>
                  <a:cubicBezTo>
                    <a:pt x="135" y="2499"/>
                    <a:pt x="161" y="2489"/>
                    <a:pt x="176" y="2466"/>
                  </a:cubicBezTo>
                  <a:cubicBezTo>
                    <a:pt x="1089" y="1119"/>
                    <a:pt x="2732" y="1370"/>
                    <a:pt x="3508" y="959"/>
                  </a:cubicBezTo>
                  <a:cubicBezTo>
                    <a:pt x="3805" y="800"/>
                    <a:pt x="3896" y="412"/>
                    <a:pt x="3668" y="183"/>
                  </a:cubicBezTo>
                  <a:cubicBezTo>
                    <a:pt x="3535" y="50"/>
                    <a:pt x="3330" y="0"/>
                    <a:pt x="3099" y="0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5718;p42">
              <a:extLst>
                <a:ext uri="{FF2B5EF4-FFF2-40B4-BE49-F238E27FC236}">
                  <a16:creationId xmlns:a16="http://schemas.microsoft.com/office/drawing/2014/main" id="{9C59C5A1-DC15-B569-6781-9AA8E837B42B}"/>
                </a:ext>
              </a:extLst>
            </p:cNvPr>
            <p:cNvSpPr/>
            <p:nvPr/>
          </p:nvSpPr>
          <p:spPr>
            <a:xfrm>
              <a:off x="4774096" y="2733324"/>
              <a:ext cx="124498" cy="38599"/>
            </a:xfrm>
            <a:custGeom>
              <a:avLst/>
              <a:gdLst/>
              <a:ahLst/>
              <a:cxnLst/>
              <a:rect l="l" t="t" r="r" b="b"/>
              <a:pathLst>
                <a:path w="4393" h="1362" extrusionOk="0">
                  <a:moveTo>
                    <a:pt x="1649" y="1"/>
                  </a:moveTo>
                  <a:cubicBezTo>
                    <a:pt x="1503" y="1"/>
                    <a:pt x="1357" y="9"/>
                    <a:pt x="1210" y="26"/>
                  </a:cubicBezTo>
                  <a:cubicBezTo>
                    <a:pt x="731" y="94"/>
                    <a:pt x="274" y="231"/>
                    <a:pt x="114" y="596"/>
                  </a:cubicBezTo>
                  <a:cubicBezTo>
                    <a:pt x="0" y="893"/>
                    <a:pt x="229" y="1190"/>
                    <a:pt x="571" y="1235"/>
                  </a:cubicBezTo>
                  <a:cubicBezTo>
                    <a:pt x="616" y="1240"/>
                    <a:pt x="661" y="1242"/>
                    <a:pt x="708" y="1242"/>
                  </a:cubicBezTo>
                  <a:cubicBezTo>
                    <a:pt x="1276" y="1242"/>
                    <a:pt x="2018" y="934"/>
                    <a:pt x="2818" y="934"/>
                  </a:cubicBezTo>
                  <a:cubicBezTo>
                    <a:pt x="3275" y="934"/>
                    <a:pt x="3750" y="1034"/>
                    <a:pt x="4223" y="1350"/>
                  </a:cubicBezTo>
                  <a:cubicBezTo>
                    <a:pt x="4236" y="1358"/>
                    <a:pt x="4250" y="1362"/>
                    <a:pt x="4265" y="1362"/>
                  </a:cubicBezTo>
                  <a:cubicBezTo>
                    <a:pt x="4328" y="1362"/>
                    <a:pt x="4393" y="1291"/>
                    <a:pt x="4337" y="1235"/>
                  </a:cubicBezTo>
                  <a:cubicBezTo>
                    <a:pt x="4132" y="961"/>
                    <a:pt x="3949" y="733"/>
                    <a:pt x="3515" y="482"/>
                  </a:cubicBezTo>
                  <a:cubicBezTo>
                    <a:pt x="2938" y="165"/>
                    <a:pt x="2299" y="1"/>
                    <a:pt x="1649" y="1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5719;p42">
              <a:extLst>
                <a:ext uri="{FF2B5EF4-FFF2-40B4-BE49-F238E27FC236}">
                  <a16:creationId xmlns:a16="http://schemas.microsoft.com/office/drawing/2014/main" id="{D3D69315-B0E5-934F-A203-F38881E06130}"/>
                </a:ext>
              </a:extLst>
            </p:cNvPr>
            <p:cNvSpPr/>
            <p:nvPr/>
          </p:nvSpPr>
          <p:spPr>
            <a:xfrm>
              <a:off x="4089713" y="2851898"/>
              <a:ext cx="144279" cy="127955"/>
            </a:xfrm>
            <a:custGeom>
              <a:avLst/>
              <a:gdLst/>
              <a:ahLst/>
              <a:cxnLst/>
              <a:rect l="l" t="t" r="r" b="b"/>
              <a:pathLst>
                <a:path w="5091" h="4515" extrusionOk="0">
                  <a:moveTo>
                    <a:pt x="1743" y="0"/>
                  </a:moveTo>
                  <a:cubicBezTo>
                    <a:pt x="1675" y="0"/>
                    <a:pt x="1610" y="13"/>
                    <a:pt x="1552" y="41"/>
                  </a:cubicBezTo>
                  <a:cubicBezTo>
                    <a:pt x="1393" y="110"/>
                    <a:pt x="1301" y="293"/>
                    <a:pt x="1301" y="475"/>
                  </a:cubicBezTo>
                  <a:cubicBezTo>
                    <a:pt x="1301" y="658"/>
                    <a:pt x="1370" y="818"/>
                    <a:pt x="1438" y="977"/>
                  </a:cubicBezTo>
                  <a:cubicBezTo>
                    <a:pt x="1940" y="2096"/>
                    <a:pt x="2785" y="3032"/>
                    <a:pt x="3698" y="3830"/>
                  </a:cubicBezTo>
                  <a:cubicBezTo>
                    <a:pt x="2990" y="3260"/>
                    <a:pt x="2123" y="2895"/>
                    <a:pt x="1210" y="2735"/>
                  </a:cubicBezTo>
                  <a:cubicBezTo>
                    <a:pt x="1123" y="2724"/>
                    <a:pt x="1029" y="2717"/>
                    <a:pt x="934" y="2717"/>
                  </a:cubicBezTo>
                  <a:cubicBezTo>
                    <a:pt x="632" y="2717"/>
                    <a:pt x="316" y="2788"/>
                    <a:pt x="160" y="3032"/>
                  </a:cubicBezTo>
                  <a:cubicBezTo>
                    <a:pt x="0" y="3305"/>
                    <a:pt x="91" y="3694"/>
                    <a:pt x="343" y="3922"/>
                  </a:cubicBezTo>
                  <a:cubicBezTo>
                    <a:pt x="571" y="4150"/>
                    <a:pt x="890" y="4241"/>
                    <a:pt x="1210" y="4310"/>
                  </a:cubicBezTo>
                  <a:cubicBezTo>
                    <a:pt x="1796" y="4449"/>
                    <a:pt x="2392" y="4514"/>
                    <a:pt x="2985" y="4514"/>
                  </a:cubicBezTo>
                  <a:cubicBezTo>
                    <a:pt x="3269" y="4514"/>
                    <a:pt x="3553" y="4499"/>
                    <a:pt x="3835" y="4470"/>
                  </a:cubicBezTo>
                  <a:cubicBezTo>
                    <a:pt x="4405" y="4424"/>
                    <a:pt x="5090" y="4219"/>
                    <a:pt x="5067" y="3602"/>
                  </a:cubicBezTo>
                  <a:cubicBezTo>
                    <a:pt x="5045" y="3009"/>
                    <a:pt x="4291" y="2027"/>
                    <a:pt x="3972" y="1571"/>
                  </a:cubicBezTo>
                  <a:cubicBezTo>
                    <a:pt x="3470" y="886"/>
                    <a:pt x="2831" y="315"/>
                    <a:pt x="2032" y="64"/>
                  </a:cubicBezTo>
                  <a:cubicBezTo>
                    <a:pt x="1939" y="25"/>
                    <a:pt x="1838" y="0"/>
                    <a:pt x="1743" y="0"/>
                  </a:cubicBezTo>
                  <a:close/>
                </a:path>
              </a:pathLst>
            </a:custGeom>
            <a:solidFill>
              <a:srgbClr val="EB7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5720;p42">
              <a:extLst>
                <a:ext uri="{FF2B5EF4-FFF2-40B4-BE49-F238E27FC236}">
                  <a16:creationId xmlns:a16="http://schemas.microsoft.com/office/drawing/2014/main" id="{9ACDEF01-8421-32A9-28AA-83B91720FE6F}"/>
                </a:ext>
              </a:extLst>
            </p:cNvPr>
            <p:cNvSpPr/>
            <p:nvPr/>
          </p:nvSpPr>
          <p:spPr>
            <a:xfrm>
              <a:off x="4182867" y="2394604"/>
              <a:ext cx="855188" cy="604039"/>
            </a:xfrm>
            <a:custGeom>
              <a:avLst/>
              <a:gdLst/>
              <a:ahLst/>
              <a:cxnLst/>
              <a:rect l="l" t="t" r="r" b="b"/>
              <a:pathLst>
                <a:path w="30176" h="21314" extrusionOk="0">
                  <a:moveTo>
                    <a:pt x="16130" y="1"/>
                  </a:moveTo>
                  <a:cubicBezTo>
                    <a:pt x="8431" y="1"/>
                    <a:pt x="292" y="3773"/>
                    <a:pt x="68" y="13667"/>
                  </a:cubicBezTo>
                  <a:cubicBezTo>
                    <a:pt x="23" y="15264"/>
                    <a:pt x="0" y="19145"/>
                    <a:pt x="2511" y="21313"/>
                  </a:cubicBezTo>
                  <a:cubicBezTo>
                    <a:pt x="2511" y="21313"/>
                    <a:pt x="8445" y="17182"/>
                    <a:pt x="9769" y="9490"/>
                  </a:cubicBezTo>
                  <a:cubicBezTo>
                    <a:pt x="9769" y="9490"/>
                    <a:pt x="13398" y="13005"/>
                    <a:pt x="19196" y="13370"/>
                  </a:cubicBezTo>
                  <a:cubicBezTo>
                    <a:pt x="19196" y="13370"/>
                    <a:pt x="16617" y="11864"/>
                    <a:pt x="16617" y="10243"/>
                  </a:cubicBezTo>
                  <a:lnTo>
                    <a:pt x="16617" y="10243"/>
                  </a:lnTo>
                  <a:cubicBezTo>
                    <a:pt x="16617" y="10243"/>
                    <a:pt x="18829" y="11125"/>
                    <a:pt x="21707" y="11125"/>
                  </a:cubicBezTo>
                  <a:cubicBezTo>
                    <a:pt x="24025" y="11125"/>
                    <a:pt x="26775" y="10553"/>
                    <a:pt x="29148" y="8485"/>
                  </a:cubicBezTo>
                  <a:cubicBezTo>
                    <a:pt x="30175" y="7595"/>
                    <a:pt x="29764" y="6317"/>
                    <a:pt x="29057" y="5153"/>
                  </a:cubicBezTo>
                  <a:cubicBezTo>
                    <a:pt x="27175" y="2026"/>
                    <a:pt x="21770" y="1"/>
                    <a:pt x="16130" y="1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5721;p42">
              <a:extLst>
                <a:ext uri="{FF2B5EF4-FFF2-40B4-BE49-F238E27FC236}">
                  <a16:creationId xmlns:a16="http://schemas.microsoft.com/office/drawing/2014/main" id="{A4EF9F2B-83FF-1677-2B0E-48105B9624B6}"/>
                </a:ext>
              </a:extLst>
            </p:cNvPr>
            <p:cNvSpPr/>
            <p:nvPr/>
          </p:nvSpPr>
          <p:spPr>
            <a:xfrm>
              <a:off x="4182867" y="2462365"/>
              <a:ext cx="855188" cy="536278"/>
            </a:xfrm>
            <a:custGeom>
              <a:avLst/>
              <a:gdLst/>
              <a:ahLst/>
              <a:cxnLst/>
              <a:rect l="l" t="t" r="r" b="b"/>
              <a:pathLst>
                <a:path w="30176" h="18923" extrusionOk="0">
                  <a:moveTo>
                    <a:pt x="26067" y="0"/>
                  </a:moveTo>
                  <a:lnTo>
                    <a:pt x="26067" y="0"/>
                  </a:lnTo>
                  <a:cubicBezTo>
                    <a:pt x="26363" y="1849"/>
                    <a:pt x="25313" y="3766"/>
                    <a:pt x="23647" y="4885"/>
                  </a:cubicBezTo>
                  <a:cubicBezTo>
                    <a:pt x="22034" y="5958"/>
                    <a:pt x="20229" y="6460"/>
                    <a:pt x="18436" y="6460"/>
                  </a:cubicBezTo>
                  <a:cubicBezTo>
                    <a:pt x="15156" y="6460"/>
                    <a:pt x="11915" y="4778"/>
                    <a:pt x="9952" y="1826"/>
                  </a:cubicBezTo>
                  <a:lnTo>
                    <a:pt x="9952" y="1826"/>
                  </a:lnTo>
                  <a:cubicBezTo>
                    <a:pt x="10340" y="5638"/>
                    <a:pt x="6916" y="9062"/>
                    <a:pt x="3492" y="10203"/>
                  </a:cubicBezTo>
                  <a:cubicBezTo>
                    <a:pt x="2535" y="10462"/>
                    <a:pt x="1542" y="10600"/>
                    <a:pt x="530" y="10600"/>
                  </a:cubicBezTo>
                  <a:cubicBezTo>
                    <a:pt x="384" y="10600"/>
                    <a:pt x="238" y="10597"/>
                    <a:pt x="91" y="10591"/>
                  </a:cubicBezTo>
                  <a:cubicBezTo>
                    <a:pt x="91" y="10819"/>
                    <a:pt x="68" y="11047"/>
                    <a:pt x="68" y="11276"/>
                  </a:cubicBezTo>
                  <a:cubicBezTo>
                    <a:pt x="23" y="12873"/>
                    <a:pt x="0" y="16754"/>
                    <a:pt x="2511" y="18922"/>
                  </a:cubicBezTo>
                  <a:cubicBezTo>
                    <a:pt x="2511" y="18922"/>
                    <a:pt x="8445" y="14791"/>
                    <a:pt x="9769" y="7099"/>
                  </a:cubicBezTo>
                  <a:cubicBezTo>
                    <a:pt x="9769" y="7099"/>
                    <a:pt x="13398" y="10614"/>
                    <a:pt x="19196" y="10979"/>
                  </a:cubicBezTo>
                  <a:cubicBezTo>
                    <a:pt x="19196" y="10979"/>
                    <a:pt x="16617" y="9473"/>
                    <a:pt x="16617" y="7852"/>
                  </a:cubicBezTo>
                  <a:lnTo>
                    <a:pt x="16617" y="7852"/>
                  </a:lnTo>
                  <a:cubicBezTo>
                    <a:pt x="16617" y="7852"/>
                    <a:pt x="18829" y="8734"/>
                    <a:pt x="21707" y="8734"/>
                  </a:cubicBezTo>
                  <a:cubicBezTo>
                    <a:pt x="24025" y="8734"/>
                    <a:pt x="26775" y="8162"/>
                    <a:pt x="29148" y="6094"/>
                  </a:cubicBezTo>
                  <a:cubicBezTo>
                    <a:pt x="30175" y="5204"/>
                    <a:pt x="29764" y="3926"/>
                    <a:pt x="29057" y="2762"/>
                  </a:cubicBezTo>
                  <a:cubicBezTo>
                    <a:pt x="28418" y="1689"/>
                    <a:pt x="27390" y="776"/>
                    <a:pt x="26067" y="0"/>
                  </a:cubicBezTo>
                  <a:close/>
                </a:path>
              </a:pathLst>
            </a:custGeom>
            <a:solidFill>
              <a:srgbClr val="0C0044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5722;p42">
              <a:extLst>
                <a:ext uri="{FF2B5EF4-FFF2-40B4-BE49-F238E27FC236}">
                  <a16:creationId xmlns:a16="http://schemas.microsoft.com/office/drawing/2014/main" id="{6F4FC91A-5CE1-A953-AE7A-D6AF3197432E}"/>
                </a:ext>
              </a:extLst>
            </p:cNvPr>
            <p:cNvSpPr/>
            <p:nvPr/>
          </p:nvSpPr>
          <p:spPr>
            <a:xfrm>
              <a:off x="4257231" y="4118328"/>
              <a:ext cx="16210" cy="12328"/>
            </a:xfrm>
            <a:custGeom>
              <a:avLst/>
              <a:gdLst/>
              <a:ahLst/>
              <a:cxnLst/>
              <a:rect l="l" t="t" r="r" b="b"/>
              <a:pathLst>
                <a:path w="572" h="435" extrusionOk="0">
                  <a:moveTo>
                    <a:pt x="298" y="1"/>
                  </a:moveTo>
                  <a:cubicBezTo>
                    <a:pt x="1" y="1"/>
                    <a:pt x="1" y="434"/>
                    <a:pt x="298" y="434"/>
                  </a:cubicBezTo>
                  <a:cubicBezTo>
                    <a:pt x="572" y="434"/>
                    <a:pt x="572" y="1"/>
                    <a:pt x="298" y="1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5723;p42">
              <a:extLst>
                <a:ext uri="{FF2B5EF4-FFF2-40B4-BE49-F238E27FC236}">
                  <a16:creationId xmlns:a16="http://schemas.microsoft.com/office/drawing/2014/main" id="{3551E392-7A51-0017-2719-398FF31BAE4F}"/>
                </a:ext>
              </a:extLst>
            </p:cNvPr>
            <p:cNvSpPr/>
            <p:nvPr/>
          </p:nvSpPr>
          <p:spPr>
            <a:xfrm>
              <a:off x="4298636" y="4158429"/>
              <a:ext cx="27858" cy="22020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1"/>
                  </a:moveTo>
                  <a:cubicBezTo>
                    <a:pt x="1" y="1"/>
                    <a:pt x="1" y="777"/>
                    <a:pt x="503" y="777"/>
                  </a:cubicBezTo>
                  <a:cubicBezTo>
                    <a:pt x="982" y="777"/>
                    <a:pt x="982" y="1"/>
                    <a:pt x="503" y="1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5724;p42">
              <a:extLst>
                <a:ext uri="{FF2B5EF4-FFF2-40B4-BE49-F238E27FC236}">
                  <a16:creationId xmlns:a16="http://schemas.microsoft.com/office/drawing/2014/main" id="{47F0242B-0BA8-A1D0-1BA8-4205DE66AB0C}"/>
                </a:ext>
              </a:extLst>
            </p:cNvPr>
            <p:cNvSpPr/>
            <p:nvPr/>
          </p:nvSpPr>
          <p:spPr>
            <a:xfrm>
              <a:off x="4207437" y="4164267"/>
              <a:ext cx="25903" cy="21680"/>
            </a:xfrm>
            <a:custGeom>
              <a:avLst/>
              <a:gdLst/>
              <a:ahLst/>
              <a:cxnLst/>
              <a:rect l="l" t="t" r="r" b="b"/>
              <a:pathLst>
                <a:path w="914" h="765" extrusionOk="0">
                  <a:moveTo>
                    <a:pt x="457" y="0"/>
                  </a:moveTo>
                  <a:cubicBezTo>
                    <a:pt x="92" y="0"/>
                    <a:pt x="0" y="411"/>
                    <a:pt x="183" y="662"/>
                  </a:cubicBezTo>
                  <a:lnTo>
                    <a:pt x="206" y="662"/>
                  </a:lnTo>
                  <a:cubicBezTo>
                    <a:pt x="263" y="731"/>
                    <a:pt x="360" y="765"/>
                    <a:pt x="457" y="765"/>
                  </a:cubicBezTo>
                  <a:cubicBezTo>
                    <a:pt x="554" y="765"/>
                    <a:pt x="651" y="731"/>
                    <a:pt x="708" y="662"/>
                  </a:cubicBezTo>
                  <a:lnTo>
                    <a:pt x="731" y="662"/>
                  </a:lnTo>
                  <a:cubicBezTo>
                    <a:pt x="913" y="411"/>
                    <a:pt x="799" y="0"/>
                    <a:pt x="457" y="0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5725;p42">
              <a:extLst>
                <a:ext uri="{FF2B5EF4-FFF2-40B4-BE49-F238E27FC236}">
                  <a16:creationId xmlns:a16="http://schemas.microsoft.com/office/drawing/2014/main" id="{CABDDE84-D52B-82AC-ED9D-A549E8474601}"/>
                </a:ext>
              </a:extLst>
            </p:cNvPr>
            <p:cNvSpPr/>
            <p:nvPr/>
          </p:nvSpPr>
          <p:spPr>
            <a:xfrm>
              <a:off x="4252725" y="4205672"/>
              <a:ext cx="23947" cy="18789"/>
            </a:xfrm>
            <a:custGeom>
              <a:avLst/>
              <a:gdLst/>
              <a:ahLst/>
              <a:cxnLst/>
              <a:rect l="l" t="t" r="r" b="b"/>
              <a:pathLst>
                <a:path w="845" h="663" extrusionOk="0">
                  <a:moveTo>
                    <a:pt x="434" y="0"/>
                  </a:moveTo>
                  <a:cubicBezTo>
                    <a:pt x="0" y="0"/>
                    <a:pt x="0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5726;p42">
              <a:extLst>
                <a:ext uri="{FF2B5EF4-FFF2-40B4-BE49-F238E27FC236}">
                  <a16:creationId xmlns:a16="http://schemas.microsoft.com/office/drawing/2014/main" id="{ACFF3444-EB8B-9ED1-D3BD-276860D6DD98}"/>
                </a:ext>
              </a:extLst>
            </p:cNvPr>
            <p:cNvSpPr/>
            <p:nvPr/>
          </p:nvSpPr>
          <p:spPr>
            <a:xfrm>
              <a:off x="4149227" y="4200485"/>
              <a:ext cx="27178" cy="20717"/>
            </a:xfrm>
            <a:custGeom>
              <a:avLst/>
              <a:gdLst/>
              <a:ahLst/>
              <a:cxnLst/>
              <a:rect l="l" t="t" r="r" b="b"/>
              <a:pathLst>
                <a:path w="959" h="731" extrusionOk="0">
                  <a:moveTo>
                    <a:pt x="479" y="1"/>
                  </a:moveTo>
                  <a:cubicBezTo>
                    <a:pt x="0" y="1"/>
                    <a:pt x="0" y="731"/>
                    <a:pt x="479" y="731"/>
                  </a:cubicBezTo>
                  <a:cubicBezTo>
                    <a:pt x="959" y="731"/>
                    <a:pt x="959" y="1"/>
                    <a:pt x="479" y="1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5727;p42">
              <a:extLst>
                <a:ext uri="{FF2B5EF4-FFF2-40B4-BE49-F238E27FC236}">
                  <a16:creationId xmlns:a16="http://schemas.microsoft.com/office/drawing/2014/main" id="{DE14159E-A655-21D7-8643-6A01809CA7E3}"/>
                </a:ext>
              </a:extLst>
            </p:cNvPr>
            <p:cNvSpPr/>
            <p:nvPr/>
          </p:nvSpPr>
          <p:spPr>
            <a:xfrm>
              <a:off x="4210016" y="4241890"/>
              <a:ext cx="22020" cy="17486"/>
            </a:xfrm>
            <a:custGeom>
              <a:avLst/>
              <a:gdLst/>
              <a:ahLst/>
              <a:cxnLst/>
              <a:rect l="l" t="t" r="r" b="b"/>
              <a:pathLst>
                <a:path w="777" h="617" extrusionOk="0">
                  <a:moveTo>
                    <a:pt x="389" y="0"/>
                  </a:moveTo>
                  <a:cubicBezTo>
                    <a:pt x="1" y="0"/>
                    <a:pt x="1" y="617"/>
                    <a:pt x="389" y="617"/>
                  </a:cubicBezTo>
                  <a:cubicBezTo>
                    <a:pt x="777" y="617"/>
                    <a:pt x="777" y="0"/>
                    <a:pt x="389" y="0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5728;p42">
              <a:extLst>
                <a:ext uri="{FF2B5EF4-FFF2-40B4-BE49-F238E27FC236}">
                  <a16:creationId xmlns:a16="http://schemas.microsoft.com/office/drawing/2014/main" id="{63821E4F-432C-80D3-6B10-E9B75EAC3BAB}"/>
                </a:ext>
              </a:extLst>
            </p:cNvPr>
            <p:cNvSpPr/>
            <p:nvPr/>
          </p:nvSpPr>
          <p:spPr>
            <a:xfrm>
              <a:off x="4167988" y="4281339"/>
              <a:ext cx="23947" cy="18138"/>
            </a:xfrm>
            <a:custGeom>
              <a:avLst/>
              <a:gdLst/>
              <a:ahLst/>
              <a:cxnLst/>
              <a:rect l="l" t="t" r="r" b="b"/>
              <a:pathLst>
                <a:path w="845" h="640" extrusionOk="0">
                  <a:moveTo>
                    <a:pt x="411" y="1"/>
                  </a:moveTo>
                  <a:cubicBezTo>
                    <a:pt x="0" y="1"/>
                    <a:pt x="0" y="640"/>
                    <a:pt x="411" y="640"/>
                  </a:cubicBezTo>
                  <a:cubicBezTo>
                    <a:pt x="845" y="640"/>
                    <a:pt x="845" y="1"/>
                    <a:pt x="411" y="1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5729;p42">
              <a:extLst>
                <a:ext uri="{FF2B5EF4-FFF2-40B4-BE49-F238E27FC236}">
                  <a16:creationId xmlns:a16="http://schemas.microsoft.com/office/drawing/2014/main" id="{C6C1087B-B4A9-1A22-6E47-FFDBE2C06EA0}"/>
                </a:ext>
              </a:extLst>
            </p:cNvPr>
            <p:cNvSpPr/>
            <p:nvPr/>
          </p:nvSpPr>
          <p:spPr>
            <a:xfrm>
              <a:off x="4206134" y="4336971"/>
              <a:ext cx="25903" cy="20093"/>
            </a:xfrm>
            <a:custGeom>
              <a:avLst/>
              <a:gdLst/>
              <a:ahLst/>
              <a:cxnLst/>
              <a:rect l="l" t="t" r="r" b="b"/>
              <a:pathLst>
                <a:path w="914" h="709" extrusionOk="0">
                  <a:moveTo>
                    <a:pt x="457" y="1"/>
                  </a:moveTo>
                  <a:cubicBezTo>
                    <a:pt x="1" y="1"/>
                    <a:pt x="1" y="708"/>
                    <a:pt x="457" y="708"/>
                  </a:cubicBezTo>
                  <a:cubicBezTo>
                    <a:pt x="914" y="708"/>
                    <a:pt x="914" y="1"/>
                    <a:pt x="457" y="1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5730;p42">
              <a:extLst>
                <a:ext uri="{FF2B5EF4-FFF2-40B4-BE49-F238E27FC236}">
                  <a16:creationId xmlns:a16="http://schemas.microsoft.com/office/drawing/2014/main" id="{20C2806E-0716-7709-7EEF-AA0D0F6E727B}"/>
                </a:ext>
              </a:extLst>
            </p:cNvPr>
            <p:cNvSpPr/>
            <p:nvPr/>
          </p:nvSpPr>
          <p:spPr>
            <a:xfrm>
              <a:off x="4202903" y="4386793"/>
              <a:ext cx="18789" cy="14907"/>
            </a:xfrm>
            <a:custGeom>
              <a:avLst/>
              <a:gdLst/>
              <a:ahLst/>
              <a:cxnLst/>
              <a:rect l="l" t="t" r="r" b="b"/>
              <a:pathLst>
                <a:path w="663" h="526" extrusionOk="0">
                  <a:moveTo>
                    <a:pt x="320" y="0"/>
                  </a:moveTo>
                  <a:cubicBezTo>
                    <a:pt x="1" y="0"/>
                    <a:pt x="1" y="525"/>
                    <a:pt x="320" y="525"/>
                  </a:cubicBezTo>
                  <a:cubicBezTo>
                    <a:pt x="663" y="525"/>
                    <a:pt x="663" y="0"/>
                    <a:pt x="320" y="0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5731;p42">
              <a:extLst>
                <a:ext uri="{FF2B5EF4-FFF2-40B4-BE49-F238E27FC236}">
                  <a16:creationId xmlns:a16="http://schemas.microsoft.com/office/drawing/2014/main" id="{9454EB44-C112-7AF8-6795-F828E048FB33}"/>
                </a:ext>
              </a:extLst>
            </p:cNvPr>
            <p:cNvSpPr/>
            <p:nvPr/>
          </p:nvSpPr>
          <p:spPr>
            <a:xfrm>
              <a:off x="4264996" y="4311096"/>
              <a:ext cx="31741" cy="24599"/>
            </a:xfrm>
            <a:custGeom>
              <a:avLst/>
              <a:gdLst/>
              <a:ahLst/>
              <a:cxnLst/>
              <a:rect l="l" t="t" r="r" b="b"/>
              <a:pathLst>
                <a:path w="1120" h="868" extrusionOk="0">
                  <a:moveTo>
                    <a:pt x="571" y="1"/>
                  </a:moveTo>
                  <a:cubicBezTo>
                    <a:pt x="24" y="1"/>
                    <a:pt x="1" y="868"/>
                    <a:pt x="571" y="868"/>
                  </a:cubicBezTo>
                  <a:cubicBezTo>
                    <a:pt x="1119" y="868"/>
                    <a:pt x="1119" y="1"/>
                    <a:pt x="571" y="1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5732;p42">
              <a:extLst>
                <a:ext uri="{FF2B5EF4-FFF2-40B4-BE49-F238E27FC236}">
                  <a16:creationId xmlns:a16="http://schemas.microsoft.com/office/drawing/2014/main" id="{1DD4E384-E4CB-5CD9-D5CB-603B0940E5B6}"/>
                </a:ext>
              </a:extLst>
            </p:cNvPr>
            <p:cNvSpPr/>
            <p:nvPr/>
          </p:nvSpPr>
          <p:spPr>
            <a:xfrm>
              <a:off x="4252725" y="4264534"/>
              <a:ext cx="21368" cy="16834"/>
            </a:xfrm>
            <a:custGeom>
              <a:avLst/>
              <a:gdLst/>
              <a:ahLst/>
              <a:cxnLst/>
              <a:rect l="l" t="t" r="r" b="b"/>
              <a:pathLst>
                <a:path w="754" h="594" extrusionOk="0">
                  <a:moveTo>
                    <a:pt x="388" y="0"/>
                  </a:moveTo>
                  <a:cubicBezTo>
                    <a:pt x="0" y="0"/>
                    <a:pt x="0" y="594"/>
                    <a:pt x="388" y="594"/>
                  </a:cubicBezTo>
                  <a:cubicBezTo>
                    <a:pt x="753" y="594"/>
                    <a:pt x="753" y="0"/>
                    <a:pt x="388" y="0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5733;p42">
              <a:extLst>
                <a:ext uri="{FF2B5EF4-FFF2-40B4-BE49-F238E27FC236}">
                  <a16:creationId xmlns:a16="http://schemas.microsoft.com/office/drawing/2014/main" id="{0A0DAED7-9D76-9DA4-3583-4655DB0987F0}"/>
                </a:ext>
              </a:extLst>
            </p:cNvPr>
            <p:cNvSpPr/>
            <p:nvPr/>
          </p:nvSpPr>
          <p:spPr>
            <a:xfrm>
              <a:off x="4338113" y="4254190"/>
              <a:ext cx="25903" cy="20065"/>
            </a:xfrm>
            <a:custGeom>
              <a:avLst/>
              <a:gdLst/>
              <a:ahLst/>
              <a:cxnLst/>
              <a:rect l="l" t="t" r="r" b="b"/>
              <a:pathLst>
                <a:path w="914" h="708" extrusionOk="0">
                  <a:moveTo>
                    <a:pt x="457" y="0"/>
                  </a:moveTo>
                  <a:cubicBezTo>
                    <a:pt x="0" y="0"/>
                    <a:pt x="0" y="708"/>
                    <a:pt x="457" y="708"/>
                  </a:cubicBezTo>
                  <a:cubicBezTo>
                    <a:pt x="913" y="708"/>
                    <a:pt x="913" y="0"/>
                    <a:pt x="457" y="0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5734;p42">
              <a:extLst>
                <a:ext uri="{FF2B5EF4-FFF2-40B4-BE49-F238E27FC236}">
                  <a16:creationId xmlns:a16="http://schemas.microsoft.com/office/drawing/2014/main" id="{AA1410EE-C9E8-950B-D4ED-E83416219F93}"/>
                </a:ext>
              </a:extLst>
            </p:cNvPr>
            <p:cNvSpPr/>
            <p:nvPr/>
          </p:nvSpPr>
          <p:spPr>
            <a:xfrm>
              <a:off x="4334854" y="4212785"/>
              <a:ext cx="20093" cy="15530"/>
            </a:xfrm>
            <a:custGeom>
              <a:avLst/>
              <a:gdLst/>
              <a:ahLst/>
              <a:cxnLst/>
              <a:rect l="l" t="t" r="r" b="b"/>
              <a:pathLst>
                <a:path w="709" h="548" extrusionOk="0">
                  <a:moveTo>
                    <a:pt x="366" y="0"/>
                  </a:moveTo>
                  <a:cubicBezTo>
                    <a:pt x="1" y="0"/>
                    <a:pt x="1" y="548"/>
                    <a:pt x="366" y="548"/>
                  </a:cubicBezTo>
                  <a:cubicBezTo>
                    <a:pt x="709" y="548"/>
                    <a:pt x="709" y="0"/>
                    <a:pt x="366" y="0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5735;p42">
              <a:extLst>
                <a:ext uri="{FF2B5EF4-FFF2-40B4-BE49-F238E27FC236}">
                  <a16:creationId xmlns:a16="http://schemas.microsoft.com/office/drawing/2014/main" id="{548E7ECE-1465-36AA-151A-42D714A8CE6C}"/>
                </a:ext>
              </a:extLst>
            </p:cNvPr>
            <p:cNvSpPr/>
            <p:nvPr/>
          </p:nvSpPr>
          <p:spPr>
            <a:xfrm>
              <a:off x="4382749" y="4232821"/>
              <a:ext cx="14907" cy="1167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1" y="1"/>
                  </a:moveTo>
                  <a:cubicBezTo>
                    <a:pt x="0" y="1"/>
                    <a:pt x="0" y="412"/>
                    <a:pt x="251" y="412"/>
                  </a:cubicBezTo>
                  <a:cubicBezTo>
                    <a:pt x="525" y="412"/>
                    <a:pt x="525" y="1"/>
                    <a:pt x="251" y="1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5736;p42">
              <a:extLst>
                <a:ext uri="{FF2B5EF4-FFF2-40B4-BE49-F238E27FC236}">
                  <a16:creationId xmlns:a16="http://schemas.microsoft.com/office/drawing/2014/main" id="{DB6005E3-8590-DC69-639E-1395381172CD}"/>
                </a:ext>
              </a:extLst>
            </p:cNvPr>
            <p:cNvSpPr/>
            <p:nvPr/>
          </p:nvSpPr>
          <p:spPr>
            <a:xfrm>
              <a:off x="4135624" y="4252886"/>
              <a:ext cx="14907" cy="1167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0"/>
                  </a:moveTo>
                  <a:cubicBezTo>
                    <a:pt x="1" y="0"/>
                    <a:pt x="1" y="411"/>
                    <a:pt x="252" y="411"/>
                  </a:cubicBezTo>
                  <a:cubicBezTo>
                    <a:pt x="526" y="411"/>
                    <a:pt x="526" y="0"/>
                    <a:pt x="252" y="0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5737;p42">
              <a:extLst>
                <a:ext uri="{FF2B5EF4-FFF2-40B4-BE49-F238E27FC236}">
                  <a16:creationId xmlns:a16="http://schemas.microsoft.com/office/drawing/2014/main" id="{CFD38871-6055-1533-2C0E-836C47B5C64E}"/>
                </a:ext>
              </a:extLst>
            </p:cNvPr>
            <p:cNvSpPr/>
            <p:nvPr/>
          </p:nvSpPr>
          <p:spPr>
            <a:xfrm>
              <a:off x="4225547" y="4124789"/>
              <a:ext cx="12328" cy="10401"/>
            </a:xfrm>
            <a:custGeom>
              <a:avLst/>
              <a:gdLst/>
              <a:ahLst/>
              <a:cxnLst/>
              <a:rect l="l" t="t" r="r" b="b"/>
              <a:pathLst>
                <a:path w="435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cubicBezTo>
                    <a:pt x="434" y="366"/>
                    <a:pt x="434" y="1"/>
                    <a:pt x="229" y="1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5738;p42">
              <a:extLst>
                <a:ext uri="{FF2B5EF4-FFF2-40B4-BE49-F238E27FC236}">
                  <a16:creationId xmlns:a16="http://schemas.microsoft.com/office/drawing/2014/main" id="{0CAAF524-B655-00BA-1FB3-0B17AC3532C0}"/>
                </a:ext>
              </a:extLst>
            </p:cNvPr>
            <p:cNvSpPr/>
            <p:nvPr/>
          </p:nvSpPr>
          <p:spPr>
            <a:xfrm>
              <a:off x="4264373" y="4083413"/>
              <a:ext cx="17486" cy="13603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79"/>
                    <a:pt x="297" y="479"/>
                  </a:cubicBezTo>
                  <a:cubicBezTo>
                    <a:pt x="616" y="479"/>
                    <a:pt x="616" y="0"/>
                    <a:pt x="297" y="0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5739;p42">
              <a:extLst>
                <a:ext uri="{FF2B5EF4-FFF2-40B4-BE49-F238E27FC236}">
                  <a16:creationId xmlns:a16="http://schemas.microsoft.com/office/drawing/2014/main" id="{851EFCA3-E4FD-2CE2-8267-1B7064777E7E}"/>
                </a:ext>
              </a:extLst>
            </p:cNvPr>
            <p:cNvSpPr/>
            <p:nvPr/>
          </p:nvSpPr>
          <p:spPr>
            <a:xfrm>
              <a:off x="4299287" y="4259999"/>
              <a:ext cx="21368" cy="16210"/>
            </a:xfrm>
            <a:custGeom>
              <a:avLst/>
              <a:gdLst/>
              <a:ahLst/>
              <a:cxnLst/>
              <a:rect l="l" t="t" r="r" b="b"/>
              <a:pathLst>
                <a:path w="754" h="572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5740;p42">
              <a:extLst>
                <a:ext uri="{FF2B5EF4-FFF2-40B4-BE49-F238E27FC236}">
                  <a16:creationId xmlns:a16="http://schemas.microsoft.com/office/drawing/2014/main" id="{F9D220E7-CECF-3F8C-35DD-46A307E6751F}"/>
                </a:ext>
              </a:extLst>
            </p:cNvPr>
            <p:cNvSpPr/>
            <p:nvPr/>
          </p:nvSpPr>
          <p:spPr>
            <a:xfrm>
              <a:off x="4719116" y="4217943"/>
              <a:ext cx="22020" cy="16862"/>
            </a:xfrm>
            <a:custGeom>
              <a:avLst/>
              <a:gdLst/>
              <a:ahLst/>
              <a:cxnLst/>
              <a:rect l="l" t="t" r="r" b="b"/>
              <a:pathLst>
                <a:path w="777" h="595" extrusionOk="0">
                  <a:moveTo>
                    <a:pt x="388" y="1"/>
                  </a:moveTo>
                  <a:cubicBezTo>
                    <a:pt x="0" y="1"/>
                    <a:pt x="0" y="594"/>
                    <a:pt x="388" y="594"/>
                  </a:cubicBezTo>
                  <a:cubicBezTo>
                    <a:pt x="776" y="594"/>
                    <a:pt x="776" y="1"/>
                    <a:pt x="388" y="1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5741;p42">
              <a:extLst>
                <a:ext uri="{FF2B5EF4-FFF2-40B4-BE49-F238E27FC236}">
                  <a16:creationId xmlns:a16="http://schemas.microsoft.com/office/drawing/2014/main" id="{2ED88DBD-7876-5DA4-5B7B-B76E19AC5541}"/>
                </a:ext>
              </a:extLst>
            </p:cNvPr>
            <p:cNvSpPr/>
            <p:nvPr/>
          </p:nvSpPr>
          <p:spPr>
            <a:xfrm>
              <a:off x="4760521" y="4253538"/>
              <a:ext cx="19413" cy="14907"/>
            </a:xfrm>
            <a:custGeom>
              <a:avLst/>
              <a:gdLst/>
              <a:ahLst/>
              <a:cxnLst/>
              <a:rect l="l" t="t" r="r" b="b"/>
              <a:pathLst>
                <a:path w="685" h="526" extrusionOk="0">
                  <a:moveTo>
                    <a:pt x="342" y="0"/>
                  </a:moveTo>
                  <a:cubicBezTo>
                    <a:pt x="0" y="0"/>
                    <a:pt x="0" y="525"/>
                    <a:pt x="342" y="525"/>
                  </a:cubicBezTo>
                  <a:cubicBezTo>
                    <a:pt x="685" y="525"/>
                    <a:pt x="685" y="0"/>
                    <a:pt x="342" y="0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5742;p42">
              <a:extLst>
                <a:ext uri="{FF2B5EF4-FFF2-40B4-BE49-F238E27FC236}">
                  <a16:creationId xmlns:a16="http://schemas.microsoft.com/office/drawing/2014/main" id="{DACE90D7-0BAA-4CD6-C1B7-24BC9E6E53F5}"/>
                </a:ext>
              </a:extLst>
            </p:cNvPr>
            <p:cNvSpPr/>
            <p:nvPr/>
          </p:nvSpPr>
          <p:spPr>
            <a:xfrm>
              <a:off x="4785092" y="4227663"/>
              <a:ext cx="22672" cy="17486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5743;p42">
              <a:extLst>
                <a:ext uri="{FF2B5EF4-FFF2-40B4-BE49-F238E27FC236}">
                  <a16:creationId xmlns:a16="http://schemas.microsoft.com/office/drawing/2014/main" id="{BE92A9F3-B2CB-344D-02A9-B668BD650075}"/>
                </a:ext>
              </a:extLst>
            </p:cNvPr>
            <p:cNvSpPr/>
            <p:nvPr/>
          </p:nvSpPr>
          <p:spPr>
            <a:xfrm>
              <a:off x="4820658" y="4265186"/>
              <a:ext cx="21368" cy="16834"/>
            </a:xfrm>
            <a:custGeom>
              <a:avLst/>
              <a:gdLst/>
              <a:ahLst/>
              <a:cxnLst/>
              <a:rect l="l" t="t" r="r" b="b"/>
              <a:pathLst>
                <a:path w="754" h="594" extrusionOk="0">
                  <a:moveTo>
                    <a:pt x="389" y="0"/>
                  </a:moveTo>
                  <a:cubicBezTo>
                    <a:pt x="1" y="0"/>
                    <a:pt x="1" y="593"/>
                    <a:pt x="389" y="593"/>
                  </a:cubicBezTo>
                  <a:cubicBezTo>
                    <a:pt x="754" y="593"/>
                    <a:pt x="754" y="0"/>
                    <a:pt x="389" y="0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5744;p42">
              <a:extLst>
                <a:ext uri="{FF2B5EF4-FFF2-40B4-BE49-F238E27FC236}">
                  <a16:creationId xmlns:a16="http://schemas.microsoft.com/office/drawing/2014/main" id="{EA956A7F-8C9F-5CD0-8085-344718899BF8}"/>
                </a:ext>
              </a:extLst>
            </p:cNvPr>
            <p:cNvSpPr/>
            <p:nvPr/>
          </p:nvSpPr>
          <p:spPr>
            <a:xfrm>
              <a:off x="4853646" y="4226360"/>
              <a:ext cx="23324" cy="17486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1"/>
                  </a:moveTo>
                  <a:cubicBezTo>
                    <a:pt x="1" y="1"/>
                    <a:pt x="1" y="617"/>
                    <a:pt x="412" y="617"/>
                  </a:cubicBezTo>
                  <a:cubicBezTo>
                    <a:pt x="823" y="617"/>
                    <a:pt x="823" y="1"/>
                    <a:pt x="412" y="1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5745;p42">
              <a:extLst>
                <a:ext uri="{FF2B5EF4-FFF2-40B4-BE49-F238E27FC236}">
                  <a16:creationId xmlns:a16="http://schemas.microsoft.com/office/drawing/2014/main" id="{03BAD4F9-F7AD-1D8C-258A-5DECB56A9124}"/>
                </a:ext>
              </a:extLst>
            </p:cNvPr>
            <p:cNvSpPr/>
            <p:nvPr/>
          </p:nvSpPr>
          <p:spPr>
            <a:xfrm>
              <a:off x="4893124" y="4246425"/>
              <a:ext cx="23295" cy="18138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39"/>
                    <a:pt x="411" y="639"/>
                  </a:cubicBezTo>
                  <a:cubicBezTo>
                    <a:pt x="822" y="639"/>
                    <a:pt x="822" y="0"/>
                    <a:pt x="411" y="0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5746;p42">
              <a:extLst>
                <a:ext uri="{FF2B5EF4-FFF2-40B4-BE49-F238E27FC236}">
                  <a16:creationId xmlns:a16="http://schemas.microsoft.com/office/drawing/2014/main" id="{65A11BE5-DEAC-07BD-DD19-9ACC2B1A9284}"/>
                </a:ext>
              </a:extLst>
            </p:cNvPr>
            <p:cNvSpPr/>
            <p:nvPr/>
          </p:nvSpPr>
          <p:spPr>
            <a:xfrm>
              <a:off x="4919650" y="4193372"/>
              <a:ext cx="24599" cy="18789"/>
            </a:xfrm>
            <a:custGeom>
              <a:avLst/>
              <a:gdLst/>
              <a:ahLst/>
              <a:cxnLst/>
              <a:rect l="l" t="t" r="r" b="b"/>
              <a:pathLst>
                <a:path w="868" h="663" extrusionOk="0">
                  <a:moveTo>
                    <a:pt x="434" y="0"/>
                  </a:moveTo>
                  <a:cubicBezTo>
                    <a:pt x="0" y="0"/>
                    <a:pt x="0" y="662"/>
                    <a:pt x="434" y="662"/>
                  </a:cubicBezTo>
                  <a:cubicBezTo>
                    <a:pt x="845" y="662"/>
                    <a:pt x="867" y="0"/>
                    <a:pt x="434" y="0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6" name="Google Shape;5747;p42">
              <a:extLst>
                <a:ext uri="{FF2B5EF4-FFF2-40B4-BE49-F238E27FC236}">
                  <a16:creationId xmlns:a16="http://schemas.microsoft.com/office/drawing/2014/main" id="{544E9057-C56A-3614-4593-BC2F658835C0}"/>
                </a:ext>
              </a:extLst>
            </p:cNvPr>
            <p:cNvSpPr/>
            <p:nvPr/>
          </p:nvSpPr>
          <p:spPr>
            <a:xfrm>
              <a:off x="4940338" y="4236052"/>
              <a:ext cx="22020" cy="17514"/>
            </a:xfrm>
            <a:custGeom>
              <a:avLst/>
              <a:gdLst/>
              <a:ahLst/>
              <a:cxnLst/>
              <a:rect l="l" t="t" r="r" b="b"/>
              <a:pathLst>
                <a:path w="777" h="618" extrusionOk="0">
                  <a:moveTo>
                    <a:pt x="388" y="1"/>
                  </a:moveTo>
                  <a:cubicBezTo>
                    <a:pt x="0" y="1"/>
                    <a:pt x="0" y="617"/>
                    <a:pt x="388" y="617"/>
                  </a:cubicBezTo>
                  <a:cubicBezTo>
                    <a:pt x="777" y="617"/>
                    <a:pt x="777" y="1"/>
                    <a:pt x="388" y="1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5748;p42">
              <a:extLst>
                <a:ext uri="{FF2B5EF4-FFF2-40B4-BE49-F238E27FC236}">
                  <a16:creationId xmlns:a16="http://schemas.microsoft.com/office/drawing/2014/main" id="{E5C078CD-C2EC-41FE-3F52-CF81D511390A}"/>
                </a:ext>
              </a:extLst>
            </p:cNvPr>
            <p:cNvSpPr/>
            <p:nvPr/>
          </p:nvSpPr>
          <p:spPr>
            <a:xfrm>
              <a:off x="4733995" y="4287177"/>
              <a:ext cx="21368" cy="16182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5" y="0"/>
                  </a:moveTo>
                  <a:cubicBezTo>
                    <a:pt x="0" y="0"/>
                    <a:pt x="0" y="571"/>
                    <a:pt x="365" y="571"/>
                  </a:cubicBezTo>
                  <a:cubicBezTo>
                    <a:pt x="753" y="571"/>
                    <a:pt x="753" y="0"/>
                    <a:pt x="365" y="0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5749;p42">
              <a:extLst>
                <a:ext uri="{FF2B5EF4-FFF2-40B4-BE49-F238E27FC236}">
                  <a16:creationId xmlns:a16="http://schemas.microsoft.com/office/drawing/2014/main" id="{4EED8363-8894-56F5-E6A1-014EC160F4B6}"/>
                </a:ext>
              </a:extLst>
            </p:cNvPr>
            <p:cNvSpPr/>
            <p:nvPr/>
          </p:nvSpPr>
          <p:spPr>
            <a:xfrm>
              <a:off x="4766331" y="4325323"/>
              <a:ext cx="21368" cy="16210"/>
            </a:xfrm>
            <a:custGeom>
              <a:avLst/>
              <a:gdLst/>
              <a:ahLst/>
              <a:cxnLst/>
              <a:rect l="l" t="t" r="r" b="b"/>
              <a:pathLst>
                <a:path w="754" h="572" extrusionOk="0">
                  <a:moveTo>
                    <a:pt x="366" y="1"/>
                  </a:moveTo>
                  <a:cubicBezTo>
                    <a:pt x="0" y="1"/>
                    <a:pt x="0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5750;p42">
              <a:extLst>
                <a:ext uri="{FF2B5EF4-FFF2-40B4-BE49-F238E27FC236}">
                  <a16:creationId xmlns:a16="http://schemas.microsoft.com/office/drawing/2014/main" id="{F2B539D6-6F35-F84F-36A8-F1894AF9CC32}"/>
                </a:ext>
              </a:extLst>
            </p:cNvPr>
            <p:cNvSpPr/>
            <p:nvPr/>
          </p:nvSpPr>
          <p:spPr>
            <a:xfrm>
              <a:off x="4787671" y="4300752"/>
              <a:ext cx="20093" cy="15559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66" y="0"/>
                  </a:moveTo>
                  <a:cubicBezTo>
                    <a:pt x="1" y="0"/>
                    <a:pt x="1" y="548"/>
                    <a:pt x="366" y="548"/>
                  </a:cubicBezTo>
                  <a:cubicBezTo>
                    <a:pt x="708" y="548"/>
                    <a:pt x="708" y="0"/>
                    <a:pt x="366" y="0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5751;p42">
              <a:extLst>
                <a:ext uri="{FF2B5EF4-FFF2-40B4-BE49-F238E27FC236}">
                  <a16:creationId xmlns:a16="http://schemas.microsoft.com/office/drawing/2014/main" id="{B53E9871-0EDC-3D5D-61EA-5FE0BFACE3DE}"/>
                </a:ext>
              </a:extLst>
            </p:cNvPr>
            <p:cNvSpPr/>
            <p:nvPr/>
          </p:nvSpPr>
          <p:spPr>
            <a:xfrm>
              <a:off x="4839419" y="4328554"/>
              <a:ext cx="22020" cy="16862"/>
            </a:xfrm>
            <a:custGeom>
              <a:avLst/>
              <a:gdLst/>
              <a:ahLst/>
              <a:cxnLst/>
              <a:rect l="l" t="t" r="r" b="b"/>
              <a:pathLst>
                <a:path w="777" h="595" extrusionOk="0">
                  <a:moveTo>
                    <a:pt x="389" y="1"/>
                  </a:moveTo>
                  <a:cubicBezTo>
                    <a:pt x="1" y="1"/>
                    <a:pt x="1" y="594"/>
                    <a:pt x="389" y="594"/>
                  </a:cubicBezTo>
                  <a:cubicBezTo>
                    <a:pt x="777" y="594"/>
                    <a:pt x="777" y="1"/>
                    <a:pt x="389" y="1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1" name="Google Shape;5752;p42">
              <a:extLst>
                <a:ext uri="{FF2B5EF4-FFF2-40B4-BE49-F238E27FC236}">
                  <a16:creationId xmlns:a16="http://schemas.microsoft.com/office/drawing/2014/main" id="{287B9E59-4517-645D-3A87-690769FDAA33}"/>
                </a:ext>
              </a:extLst>
            </p:cNvPr>
            <p:cNvSpPr/>
            <p:nvPr/>
          </p:nvSpPr>
          <p:spPr>
            <a:xfrm>
              <a:off x="4860760" y="4291684"/>
              <a:ext cx="21397" cy="16862"/>
            </a:xfrm>
            <a:custGeom>
              <a:avLst/>
              <a:gdLst/>
              <a:ahLst/>
              <a:cxnLst/>
              <a:rect l="l" t="t" r="r" b="b"/>
              <a:pathLst>
                <a:path w="755" h="595" extrusionOk="0">
                  <a:moveTo>
                    <a:pt x="366" y="1"/>
                  </a:moveTo>
                  <a:cubicBezTo>
                    <a:pt x="1" y="1"/>
                    <a:pt x="1" y="594"/>
                    <a:pt x="366" y="594"/>
                  </a:cubicBezTo>
                  <a:cubicBezTo>
                    <a:pt x="754" y="594"/>
                    <a:pt x="754" y="1"/>
                    <a:pt x="366" y="1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5753;p42">
              <a:extLst>
                <a:ext uri="{FF2B5EF4-FFF2-40B4-BE49-F238E27FC236}">
                  <a16:creationId xmlns:a16="http://schemas.microsoft.com/office/drawing/2014/main" id="{632ACF6C-2D35-E528-42E7-D6DC7162A278}"/>
                </a:ext>
              </a:extLst>
            </p:cNvPr>
            <p:cNvSpPr/>
            <p:nvPr/>
          </p:nvSpPr>
          <p:spPr>
            <a:xfrm>
              <a:off x="4908002" y="4308517"/>
              <a:ext cx="25251" cy="19441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0"/>
                  </a:moveTo>
                  <a:cubicBezTo>
                    <a:pt x="0" y="0"/>
                    <a:pt x="0" y="685"/>
                    <a:pt x="434" y="685"/>
                  </a:cubicBezTo>
                  <a:cubicBezTo>
                    <a:pt x="890" y="685"/>
                    <a:pt x="890" y="0"/>
                    <a:pt x="434" y="0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5754;p42">
              <a:extLst>
                <a:ext uri="{FF2B5EF4-FFF2-40B4-BE49-F238E27FC236}">
                  <a16:creationId xmlns:a16="http://schemas.microsoft.com/office/drawing/2014/main" id="{D9D13EB8-6548-1983-11D7-0EEFBA523838}"/>
                </a:ext>
              </a:extLst>
            </p:cNvPr>
            <p:cNvSpPr/>
            <p:nvPr/>
          </p:nvSpPr>
          <p:spPr>
            <a:xfrm>
              <a:off x="4928690" y="4284570"/>
              <a:ext cx="25251" cy="19441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1" y="1"/>
                    <a:pt x="1" y="686"/>
                    <a:pt x="434" y="686"/>
                  </a:cubicBezTo>
                  <a:cubicBezTo>
                    <a:pt x="891" y="686"/>
                    <a:pt x="891" y="1"/>
                    <a:pt x="434" y="1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4" name="Google Shape;5755;p42">
              <a:extLst>
                <a:ext uri="{FF2B5EF4-FFF2-40B4-BE49-F238E27FC236}">
                  <a16:creationId xmlns:a16="http://schemas.microsoft.com/office/drawing/2014/main" id="{DFC74C1D-AFA2-E982-E7EB-B902FF1E3C78}"/>
                </a:ext>
              </a:extLst>
            </p:cNvPr>
            <p:cNvSpPr/>
            <p:nvPr/>
          </p:nvSpPr>
          <p:spPr>
            <a:xfrm>
              <a:off x="4947452" y="4358963"/>
              <a:ext cx="25903" cy="20093"/>
            </a:xfrm>
            <a:custGeom>
              <a:avLst/>
              <a:gdLst/>
              <a:ahLst/>
              <a:cxnLst/>
              <a:rect l="l" t="t" r="r" b="b"/>
              <a:pathLst>
                <a:path w="914" h="709" extrusionOk="0">
                  <a:moveTo>
                    <a:pt x="457" y="1"/>
                  </a:moveTo>
                  <a:cubicBezTo>
                    <a:pt x="1" y="1"/>
                    <a:pt x="1" y="708"/>
                    <a:pt x="457" y="708"/>
                  </a:cubicBezTo>
                  <a:cubicBezTo>
                    <a:pt x="914" y="708"/>
                    <a:pt x="914" y="1"/>
                    <a:pt x="457" y="1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5" name="Google Shape;5756;p42">
              <a:extLst>
                <a:ext uri="{FF2B5EF4-FFF2-40B4-BE49-F238E27FC236}">
                  <a16:creationId xmlns:a16="http://schemas.microsoft.com/office/drawing/2014/main" id="{71236569-B240-0ED0-4D88-0D9BA2BE6A6F}"/>
                </a:ext>
              </a:extLst>
            </p:cNvPr>
            <p:cNvSpPr/>
            <p:nvPr/>
          </p:nvSpPr>
          <p:spPr>
            <a:xfrm>
              <a:off x="4867901" y="4366728"/>
              <a:ext cx="21368" cy="16210"/>
            </a:xfrm>
            <a:custGeom>
              <a:avLst/>
              <a:gdLst/>
              <a:ahLst/>
              <a:cxnLst/>
              <a:rect l="l" t="t" r="r" b="b"/>
              <a:pathLst>
                <a:path w="754" h="572" extrusionOk="0">
                  <a:moveTo>
                    <a:pt x="388" y="1"/>
                  </a:moveTo>
                  <a:cubicBezTo>
                    <a:pt x="23" y="1"/>
                    <a:pt x="0" y="571"/>
                    <a:pt x="388" y="571"/>
                  </a:cubicBezTo>
                  <a:cubicBezTo>
                    <a:pt x="753" y="571"/>
                    <a:pt x="753" y="1"/>
                    <a:pt x="388" y="1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6" name="Google Shape;5757;p42">
              <a:extLst>
                <a:ext uri="{FF2B5EF4-FFF2-40B4-BE49-F238E27FC236}">
                  <a16:creationId xmlns:a16="http://schemas.microsoft.com/office/drawing/2014/main" id="{CBFEFAC0-C33C-2664-AC99-E8B6D619D8F1}"/>
                </a:ext>
              </a:extLst>
            </p:cNvPr>
            <p:cNvSpPr/>
            <p:nvPr/>
          </p:nvSpPr>
          <p:spPr>
            <a:xfrm>
              <a:off x="4873059" y="4392602"/>
              <a:ext cx="23324" cy="18138"/>
            </a:xfrm>
            <a:custGeom>
              <a:avLst/>
              <a:gdLst/>
              <a:ahLst/>
              <a:cxnLst/>
              <a:rect l="l" t="t" r="r" b="b"/>
              <a:pathLst>
                <a:path w="823" h="640" extrusionOk="0">
                  <a:moveTo>
                    <a:pt x="411" y="1"/>
                  </a:moveTo>
                  <a:cubicBezTo>
                    <a:pt x="1" y="1"/>
                    <a:pt x="1" y="640"/>
                    <a:pt x="411" y="640"/>
                  </a:cubicBezTo>
                  <a:cubicBezTo>
                    <a:pt x="822" y="640"/>
                    <a:pt x="822" y="1"/>
                    <a:pt x="411" y="1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7" name="Google Shape;5758;p42">
              <a:extLst>
                <a:ext uri="{FF2B5EF4-FFF2-40B4-BE49-F238E27FC236}">
                  <a16:creationId xmlns:a16="http://schemas.microsoft.com/office/drawing/2014/main" id="{372EE7BC-0557-C09A-50CA-91D07A14C5A5}"/>
                </a:ext>
              </a:extLst>
            </p:cNvPr>
            <p:cNvSpPr/>
            <p:nvPr/>
          </p:nvSpPr>
          <p:spPr>
            <a:xfrm>
              <a:off x="4794132" y="4362193"/>
              <a:ext cx="23324" cy="18138"/>
            </a:xfrm>
            <a:custGeom>
              <a:avLst/>
              <a:gdLst/>
              <a:ahLst/>
              <a:cxnLst/>
              <a:rect l="l" t="t" r="r" b="b"/>
              <a:pathLst>
                <a:path w="823" h="640" extrusionOk="0">
                  <a:moveTo>
                    <a:pt x="412" y="1"/>
                  </a:moveTo>
                  <a:cubicBezTo>
                    <a:pt x="1" y="1"/>
                    <a:pt x="1" y="640"/>
                    <a:pt x="412" y="640"/>
                  </a:cubicBezTo>
                  <a:cubicBezTo>
                    <a:pt x="823" y="640"/>
                    <a:pt x="823" y="1"/>
                    <a:pt x="412" y="1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8" name="Google Shape;5759;p42">
              <a:extLst>
                <a:ext uri="{FF2B5EF4-FFF2-40B4-BE49-F238E27FC236}">
                  <a16:creationId xmlns:a16="http://schemas.microsoft.com/office/drawing/2014/main" id="{868C3523-530E-0CFC-23D1-119B08416EEA}"/>
                </a:ext>
              </a:extLst>
            </p:cNvPr>
            <p:cNvSpPr/>
            <p:nvPr/>
          </p:nvSpPr>
          <p:spPr>
            <a:xfrm>
              <a:off x="4798667" y="4415898"/>
              <a:ext cx="16210" cy="12300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5" y="0"/>
                  </a:moveTo>
                  <a:cubicBezTo>
                    <a:pt x="1" y="0"/>
                    <a:pt x="1" y="434"/>
                    <a:pt x="275" y="434"/>
                  </a:cubicBezTo>
                  <a:cubicBezTo>
                    <a:pt x="571" y="434"/>
                    <a:pt x="571" y="0"/>
                    <a:pt x="275" y="0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9" name="Google Shape;5760;p42">
              <a:extLst>
                <a:ext uri="{FF2B5EF4-FFF2-40B4-BE49-F238E27FC236}">
                  <a16:creationId xmlns:a16="http://schemas.microsoft.com/office/drawing/2014/main" id="{511DE3C1-5654-3D7A-DC93-E4556EE09781}"/>
                </a:ext>
              </a:extLst>
            </p:cNvPr>
            <p:cNvSpPr/>
            <p:nvPr/>
          </p:nvSpPr>
          <p:spPr>
            <a:xfrm>
              <a:off x="4754683" y="4383562"/>
              <a:ext cx="11676" cy="9069"/>
            </a:xfrm>
            <a:custGeom>
              <a:avLst/>
              <a:gdLst/>
              <a:ahLst/>
              <a:cxnLst/>
              <a:rect l="l" t="t" r="r" b="b"/>
              <a:pathLst>
                <a:path w="412" h="320" extrusionOk="0">
                  <a:moveTo>
                    <a:pt x="206" y="0"/>
                  </a:moveTo>
                  <a:cubicBezTo>
                    <a:pt x="1" y="0"/>
                    <a:pt x="1" y="320"/>
                    <a:pt x="206" y="320"/>
                  </a:cubicBezTo>
                  <a:cubicBezTo>
                    <a:pt x="411" y="320"/>
                    <a:pt x="411" y="0"/>
                    <a:pt x="206" y="0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0" name="Google Shape;5761;p42">
              <a:extLst>
                <a:ext uri="{FF2B5EF4-FFF2-40B4-BE49-F238E27FC236}">
                  <a16:creationId xmlns:a16="http://schemas.microsoft.com/office/drawing/2014/main" id="{56ACA929-18C5-D3D3-806D-D012C0B26A2F}"/>
                </a:ext>
              </a:extLst>
            </p:cNvPr>
            <p:cNvSpPr/>
            <p:nvPr/>
          </p:nvSpPr>
          <p:spPr>
            <a:xfrm>
              <a:off x="4766982" y="4431428"/>
              <a:ext cx="5186" cy="3911"/>
            </a:xfrm>
            <a:custGeom>
              <a:avLst/>
              <a:gdLst/>
              <a:ahLst/>
              <a:cxnLst/>
              <a:rect l="l" t="t" r="r" b="b"/>
              <a:pathLst>
                <a:path w="183" h="138" extrusionOk="0">
                  <a:moveTo>
                    <a:pt x="92" y="0"/>
                  </a:moveTo>
                  <a:cubicBezTo>
                    <a:pt x="0" y="0"/>
                    <a:pt x="0" y="137"/>
                    <a:pt x="92" y="137"/>
                  </a:cubicBezTo>
                  <a:cubicBezTo>
                    <a:pt x="183" y="137"/>
                    <a:pt x="183" y="0"/>
                    <a:pt x="92" y="0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1" name="Google Shape;5762;p42">
              <a:extLst>
                <a:ext uri="{FF2B5EF4-FFF2-40B4-BE49-F238E27FC236}">
                  <a16:creationId xmlns:a16="http://schemas.microsoft.com/office/drawing/2014/main" id="{D80545B8-12F2-8C35-EC2E-E5167F8E6ED8}"/>
                </a:ext>
              </a:extLst>
            </p:cNvPr>
            <p:cNvSpPr/>
            <p:nvPr/>
          </p:nvSpPr>
          <p:spPr>
            <a:xfrm>
              <a:off x="4836189" y="4451464"/>
              <a:ext cx="20093" cy="14907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66" y="1"/>
                  </a:moveTo>
                  <a:cubicBezTo>
                    <a:pt x="23" y="1"/>
                    <a:pt x="1" y="526"/>
                    <a:pt x="366" y="526"/>
                  </a:cubicBezTo>
                  <a:cubicBezTo>
                    <a:pt x="708" y="526"/>
                    <a:pt x="708" y="1"/>
                    <a:pt x="366" y="1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2" name="Google Shape;5763;p42">
              <a:extLst>
                <a:ext uri="{FF2B5EF4-FFF2-40B4-BE49-F238E27FC236}">
                  <a16:creationId xmlns:a16="http://schemas.microsoft.com/office/drawing/2014/main" id="{4A51880F-4457-4A64-3AD8-DF7E314C2284}"/>
                </a:ext>
              </a:extLst>
            </p:cNvPr>
            <p:cNvSpPr/>
            <p:nvPr/>
          </p:nvSpPr>
          <p:spPr>
            <a:xfrm>
              <a:off x="4839419" y="4406829"/>
              <a:ext cx="20745" cy="16210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3" name="Google Shape;5764;p42">
              <a:extLst>
                <a:ext uri="{FF2B5EF4-FFF2-40B4-BE49-F238E27FC236}">
                  <a16:creationId xmlns:a16="http://schemas.microsoft.com/office/drawing/2014/main" id="{DCF43BDD-2992-1877-AC03-142DF60CAF86}"/>
                </a:ext>
              </a:extLst>
            </p:cNvPr>
            <p:cNvSpPr/>
            <p:nvPr/>
          </p:nvSpPr>
          <p:spPr>
            <a:xfrm>
              <a:off x="4929881" y="4432363"/>
              <a:ext cx="18251" cy="17089"/>
            </a:xfrm>
            <a:custGeom>
              <a:avLst/>
              <a:gdLst/>
              <a:ahLst/>
              <a:cxnLst/>
              <a:rect l="l" t="t" r="r" b="b"/>
              <a:pathLst>
                <a:path w="644" h="603" extrusionOk="0">
                  <a:moveTo>
                    <a:pt x="315" y="1"/>
                  </a:moveTo>
                  <a:cubicBezTo>
                    <a:pt x="195" y="1"/>
                    <a:pt x="80" y="67"/>
                    <a:pt x="50" y="218"/>
                  </a:cubicBezTo>
                  <a:cubicBezTo>
                    <a:pt x="50" y="218"/>
                    <a:pt x="50" y="218"/>
                    <a:pt x="50" y="241"/>
                  </a:cubicBezTo>
                  <a:cubicBezTo>
                    <a:pt x="1" y="475"/>
                    <a:pt x="177" y="603"/>
                    <a:pt x="350" y="603"/>
                  </a:cubicBezTo>
                  <a:cubicBezTo>
                    <a:pt x="498" y="603"/>
                    <a:pt x="643" y="509"/>
                    <a:pt x="643" y="310"/>
                  </a:cubicBezTo>
                  <a:cubicBezTo>
                    <a:pt x="643" y="310"/>
                    <a:pt x="643" y="310"/>
                    <a:pt x="643" y="287"/>
                  </a:cubicBezTo>
                  <a:cubicBezTo>
                    <a:pt x="631" y="108"/>
                    <a:pt x="468" y="1"/>
                    <a:pt x="315" y="1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4" name="Google Shape;5765;p42">
              <a:extLst>
                <a:ext uri="{FF2B5EF4-FFF2-40B4-BE49-F238E27FC236}">
                  <a16:creationId xmlns:a16="http://schemas.microsoft.com/office/drawing/2014/main" id="{76E2B0D8-3716-16E7-7313-03648F25C2FE}"/>
                </a:ext>
              </a:extLst>
            </p:cNvPr>
            <p:cNvSpPr/>
            <p:nvPr/>
          </p:nvSpPr>
          <p:spPr>
            <a:xfrm>
              <a:off x="4935152" y="4401671"/>
              <a:ext cx="17514" cy="13603"/>
            </a:xfrm>
            <a:custGeom>
              <a:avLst/>
              <a:gdLst/>
              <a:ahLst/>
              <a:cxnLst/>
              <a:rect l="l" t="t" r="r" b="b"/>
              <a:pathLst>
                <a:path w="618" h="480" extrusionOk="0">
                  <a:moveTo>
                    <a:pt x="320" y="0"/>
                  </a:moveTo>
                  <a:cubicBezTo>
                    <a:pt x="1" y="0"/>
                    <a:pt x="1" y="479"/>
                    <a:pt x="320" y="479"/>
                  </a:cubicBezTo>
                  <a:cubicBezTo>
                    <a:pt x="617" y="479"/>
                    <a:pt x="617" y="0"/>
                    <a:pt x="320" y="0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5766;p42">
              <a:extLst>
                <a:ext uri="{FF2B5EF4-FFF2-40B4-BE49-F238E27FC236}">
                  <a16:creationId xmlns:a16="http://schemas.microsoft.com/office/drawing/2014/main" id="{D3385EA4-280E-34F0-2706-CA660BFBFD7F}"/>
                </a:ext>
              </a:extLst>
            </p:cNvPr>
            <p:cNvSpPr/>
            <p:nvPr/>
          </p:nvSpPr>
          <p:spPr>
            <a:xfrm>
              <a:off x="4974630" y="4423663"/>
              <a:ext cx="21368" cy="16834"/>
            </a:xfrm>
            <a:custGeom>
              <a:avLst/>
              <a:gdLst/>
              <a:ahLst/>
              <a:cxnLst/>
              <a:rect l="l" t="t" r="r" b="b"/>
              <a:pathLst>
                <a:path w="754" h="594" extrusionOk="0">
                  <a:moveTo>
                    <a:pt x="365" y="0"/>
                  </a:moveTo>
                  <a:cubicBezTo>
                    <a:pt x="0" y="0"/>
                    <a:pt x="0" y="594"/>
                    <a:pt x="365" y="594"/>
                  </a:cubicBezTo>
                  <a:cubicBezTo>
                    <a:pt x="753" y="594"/>
                    <a:pt x="753" y="0"/>
                    <a:pt x="365" y="0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5767;p42">
              <a:extLst>
                <a:ext uri="{FF2B5EF4-FFF2-40B4-BE49-F238E27FC236}">
                  <a16:creationId xmlns:a16="http://schemas.microsoft.com/office/drawing/2014/main" id="{55682061-6F1B-74F5-AC46-CB6637E5846C}"/>
                </a:ext>
              </a:extLst>
            </p:cNvPr>
            <p:cNvSpPr/>
            <p:nvPr/>
          </p:nvSpPr>
          <p:spPr>
            <a:xfrm>
              <a:off x="4259838" y="4384837"/>
              <a:ext cx="8417" cy="6490"/>
            </a:xfrm>
            <a:custGeom>
              <a:avLst/>
              <a:gdLst/>
              <a:ahLst/>
              <a:cxnLst/>
              <a:rect l="l" t="t" r="r" b="b"/>
              <a:pathLst>
                <a:path w="297" h="229" extrusionOk="0">
                  <a:moveTo>
                    <a:pt x="160" y="1"/>
                  </a:moveTo>
                  <a:cubicBezTo>
                    <a:pt x="0" y="1"/>
                    <a:pt x="0" y="229"/>
                    <a:pt x="160" y="229"/>
                  </a:cubicBezTo>
                  <a:cubicBezTo>
                    <a:pt x="297" y="229"/>
                    <a:pt x="297" y="1"/>
                    <a:pt x="160" y="1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5768;p42">
              <a:extLst>
                <a:ext uri="{FF2B5EF4-FFF2-40B4-BE49-F238E27FC236}">
                  <a16:creationId xmlns:a16="http://schemas.microsoft.com/office/drawing/2014/main" id="{04020D6F-C1C6-1819-FC83-2CD1D812F2FB}"/>
                </a:ext>
              </a:extLst>
            </p:cNvPr>
            <p:cNvSpPr/>
            <p:nvPr/>
          </p:nvSpPr>
          <p:spPr>
            <a:xfrm>
              <a:off x="4167336" y="4333740"/>
              <a:ext cx="19413" cy="14907"/>
            </a:xfrm>
            <a:custGeom>
              <a:avLst/>
              <a:gdLst/>
              <a:ahLst/>
              <a:cxnLst/>
              <a:rect l="l" t="t" r="r" b="b"/>
              <a:pathLst>
                <a:path w="685" h="526" extrusionOk="0">
                  <a:moveTo>
                    <a:pt x="343" y="1"/>
                  </a:moveTo>
                  <a:cubicBezTo>
                    <a:pt x="0" y="1"/>
                    <a:pt x="0" y="525"/>
                    <a:pt x="343" y="525"/>
                  </a:cubicBezTo>
                  <a:cubicBezTo>
                    <a:pt x="685" y="525"/>
                    <a:pt x="685" y="1"/>
                    <a:pt x="343" y="1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5769;p42">
              <a:extLst>
                <a:ext uri="{FF2B5EF4-FFF2-40B4-BE49-F238E27FC236}">
                  <a16:creationId xmlns:a16="http://schemas.microsoft.com/office/drawing/2014/main" id="{F2AAE960-A8D8-9FFB-B422-F7D7CC4D6FA5}"/>
                </a:ext>
              </a:extLst>
            </p:cNvPr>
            <p:cNvSpPr/>
            <p:nvPr/>
          </p:nvSpPr>
          <p:spPr>
            <a:xfrm>
              <a:off x="4215854" y="4290408"/>
              <a:ext cx="20065" cy="16182"/>
            </a:xfrm>
            <a:custGeom>
              <a:avLst/>
              <a:gdLst/>
              <a:ahLst/>
              <a:cxnLst/>
              <a:rect l="l" t="t" r="r" b="b"/>
              <a:pathLst>
                <a:path w="708" h="571" extrusionOk="0">
                  <a:moveTo>
                    <a:pt x="342" y="0"/>
                  </a:moveTo>
                  <a:cubicBezTo>
                    <a:pt x="0" y="0"/>
                    <a:pt x="0" y="571"/>
                    <a:pt x="342" y="571"/>
                  </a:cubicBezTo>
                  <a:cubicBezTo>
                    <a:pt x="708" y="571"/>
                    <a:pt x="708" y="0"/>
                    <a:pt x="342" y="0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5770;p42">
              <a:extLst>
                <a:ext uri="{FF2B5EF4-FFF2-40B4-BE49-F238E27FC236}">
                  <a16:creationId xmlns:a16="http://schemas.microsoft.com/office/drawing/2014/main" id="{7C5775D4-4A3C-6F78-D3EF-7C8EEAB547BE}"/>
                </a:ext>
              </a:extLst>
            </p:cNvPr>
            <p:cNvSpPr/>
            <p:nvPr/>
          </p:nvSpPr>
          <p:spPr>
            <a:xfrm>
              <a:off x="4315470" y="4292335"/>
              <a:ext cx="17486" cy="13632"/>
            </a:xfrm>
            <a:custGeom>
              <a:avLst/>
              <a:gdLst/>
              <a:ahLst/>
              <a:cxnLst/>
              <a:rect l="l" t="t" r="r" b="b"/>
              <a:pathLst>
                <a:path w="617" h="481" extrusionOk="0">
                  <a:moveTo>
                    <a:pt x="297" y="1"/>
                  </a:moveTo>
                  <a:cubicBezTo>
                    <a:pt x="0" y="1"/>
                    <a:pt x="0" y="480"/>
                    <a:pt x="297" y="480"/>
                  </a:cubicBezTo>
                  <a:cubicBezTo>
                    <a:pt x="616" y="480"/>
                    <a:pt x="616" y="1"/>
                    <a:pt x="297" y="1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5771;p42">
              <a:extLst>
                <a:ext uri="{FF2B5EF4-FFF2-40B4-BE49-F238E27FC236}">
                  <a16:creationId xmlns:a16="http://schemas.microsoft.com/office/drawing/2014/main" id="{801BD601-3021-DA37-5BA7-891265BFAB3B}"/>
                </a:ext>
              </a:extLst>
            </p:cNvPr>
            <p:cNvSpPr/>
            <p:nvPr/>
          </p:nvSpPr>
          <p:spPr>
            <a:xfrm>
              <a:off x="4195138" y="4210178"/>
              <a:ext cx="14255" cy="11024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252" y="1"/>
                  </a:moveTo>
                  <a:cubicBezTo>
                    <a:pt x="1" y="1"/>
                    <a:pt x="1" y="389"/>
                    <a:pt x="252" y="389"/>
                  </a:cubicBezTo>
                  <a:cubicBezTo>
                    <a:pt x="503" y="389"/>
                    <a:pt x="503" y="1"/>
                    <a:pt x="252" y="1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5772;p42">
              <a:extLst>
                <a:ext uri="{FF2B5EF4-FFF2-40B4-BE49-F238E27FC236}">
                  <a16:creationId xmlns:a16="http://schemas.microsoft.com/office/drawing/2014/main" id="{8FCC96A4-E294-A2D0-8318-89927925D07F}"/>
                </a:ext>
              </a:extLst>
            </p:cNvPr>
            <p:cNvSpPr/>
            <p:nvPr/>
          </p:nvSpPr>
          <p:spPr>
            <a:xfrm>
              <a:off x="4264996" y="4157154"/>
              <a:ext cx="10401" cy="7793"/>
            </a:xfrm>
            <a:custGeom>
              <a:avLst/>
              <a:gdLst/>
              <a:ahLst/>
              <a:cxnLst/>
              <a:rect l="l" t="t" r="r" b="b"/>
              <a:pathLst>
                <a:path w="367" h="275" extrusionOk="0">
                  <a:moveTo>
                    <a:pt x="183" y="0"/>
                  </a:moveTo>
                  <a:cubicBezTo>
                    <a:pt x="1" y="0"/>
                    <a:pt x="1" y="274"/>
                    <a:pt x="183" y="274"/>
                  </a:cubicBezTo>
                  <a:cubicBezTo>
                    <a:pt x="366" y="274"/>
                    <a:pt x="366" y="0"/>
                    <a:pt x="183" y="0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5773;p42">
              <a:extLst>
                <a:ext uri="{FF2B5EF4-FFF2-40B4-BE49-F238E27FC236}">
                  <a16:creationId xmlns:a16="http://schemas.microsoft.com/office/drawing/2014/main" id="{35F9B2CB-8CCB-F98A-A406-B3D864A6DB0A}"/>
                </a:ext>
              </a:extLst>
            </p:cNvPr>
            <p:cNvSpPr/>
            <p:nvPr/>
          </p:nvSpPr>
          <p:spPr>
            <a:xfrm>
              <a:off x="4177567" y="4166392"/>
              <a:ext cx="10259" cy="7198"/>
            </a:xfrm>
            <a:custGeom>
              <a:avLst/>
              <a:gdLst/>
              <a:ahLst/>
              <a:cxnLst/>
              <a:rect l="l" t="t" r="r" b="b"/>
              <a:pathLst>
                <a:path w="362" h="254" extrusionOk="0">
                  <a:moveTo>
                    <a:pt x="175" y="0"/>
                  </a:moveTo>
                  <a:cubicBezTo>
                    <a:pt x="80" y="0"/>
                    <a:pt x="1" y="127"/>
                    <a:pt x="96" y="222"/>
                  </a:cubicBezTo>
                  <a:cubicBezTo>
                    <a:pt x="118" y="244"/>
                    <a:pt x="142" y="253"/>
                    <a:pt x="166" y="253"/>
                  </a:cubicBezTo>
                  <a:cubicBezTo>
                    <a:pt x="267" y="253"/>
                    <a:pt x="362" y="90"/>
                    <a:pt x="233" y="17"/>
                  </a:cubicBezTo>
                  <a:cubicBezTo>
                    <a:pt x="214" y="5"/>
                    <a:pt x="194" y="0"/>
                    <a:pt x="175" y="0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5774;p42">
              <a:extLst>
                <a:ext uri="{FF2B5EF4-FFF2-40B4-BE49-F238E27FC236}">
                  <a16:creationId xmlns:a16="http://schemas.microsoft.com/office/drawing/2014/main" id="{2EC8408A-543D-EC63-A089-A9CFC6A16CE0}"/>
                </a:ext>
              </a:extLst>
            </p:cNvPr>
            <p:cNvSpPr/>
            <p:nvPr/>
          </p:nvSpPr>
          <p:spPr>
            <a:xfrm>
              <a:off x="4124628" y="4210829"/>
              <a:ext cx="16210" cy="12328"/>
            </a:xfrm>
            <a:custGeom>
              <a:avLst/>
              <a:gdLst/>
              <a:ahLst/>
              <a:cxnLst/>
              <a:rect l="l" t="t" r="r" b="b"/>
              <a:pathLst>
                <a:path w="572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71" y="434"/>
                    <a:pt x="571" y="1"/>
                    <a:pt x="275" y="1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4" name="Google Shape;5775;p42">
              <a:extLst>
                <a:ext uri="{FF2B5EF4-FFF2-40B4-BE49-F238E27FC236}">
                  <a16:creationId xmlns:a16="http://schemas.microsoft.com/office/drawing/2014/main" id="{F2859CA6-F373-F966-C4BA-760B2CF228EB}"/>
                </a:ext>
              </a:extLst>
            </p:cNvPr>
            <p:cNvSpPr/>
            <p:nvPr/>
          </p:nvSpPr>
          <p:spPr>
            <a:xfrm>
              <a:off x="4297984" y="4214712"/>
              <a:ext cx="16862" cy="12980"/>
            </a:xfrm>
            <a:custGeom>
              <a:avLst/>
              <a:gdLst/>
              <a:ahLst/>
              <a:cxnLst/>
              <a:rect l="l" t="t" r="r" b="b"/>
              <a:pathLst>
                <a:path w="595" h="458" extrusionOk="0">
                  <a:moveTo>
                    <a:pt x="298" y="1"/>
                  </a:moveTo>
                  <a:cubicBezTo>
                    <a:pt x="1" y="1"/>
                    <a:pt x="1" y="457"/>
                    <a:pt x="298" y="457"/>
                  </a:cubicBezTo>
                  <a:cubicBezTo>
                    <a:pt x="594" y="457"/>
                    <a:pt x="594" y="1"/>
                    <a:pt x="298" y="1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5" name="Google Shape;5776;p42">
              <a:extLst>
                <a:ext uri="{FF2B5EF4-FFF2-40B4-BE49-F238E27FC236}">
                  <a16:creationId xmlns:a16="http://schemas.microsoft.com/office/drawing/2014/main" id="{59E402EB-CEED-B659-0704-7920DBBE1B3E}"/>
                </a:ext>
              </a:extLst>
            </p:cNvPr>
            <p:cNvSpPr/>
            <p:nvPr/>
          </p:nvSpPr>
          <p:spPr>
            <a:xfrm>
              <a:off x="5589154" y="2541433"/>
              <a:ext cx="401719" cy="536108"/>
            </a:xfrm>
            <a:custGeom>
              <a:avLst/>
              <a:gdLst/>
              <a:ahLst/>
              <a:cxnLst/>
              <a:rect l="l" t="t" r="r" b="b"/>
              <a:pathLst>
                <a:path w="14175" h="18917" extrusionOk="0">
                  <a:moveTo>
                    <a:pt x="11677" y="0"/>
                  </a:moveTo>
                  <a:cubicBezTo>
                    <a:pt x="10969" y="0"/>
                    <a:pt x="10280" y="353"/>
                    <a:pt x="9884" y="999"/>
                  </a:cubicBezTo>
                  <a:lnTo>
                    <a:pt x="46" y="17114"/>
                  </a:lnTo>
                  <a:cubicBezTo>
                    <a:pt x="0" y="17205"/>
                    <a:pt x="23" y="17319"/>
                    <a:pt x="114" y="17365"/>
                  </a:cubicBezTo>
                  <a:lnTo>
                    <a:pt x="2465" y="18894"/>
                  </a:lnTo>
                  <a:cubicBezTo>
                    <a:pt x="2496" y="18909"/>
                    <a:pt x="2529" y="18917"/>
                    <a:pt x="2561" y="18917"/>
                  </a:cubicBezTo>
                  <a:cubicBezTo>
                    <a:pt x="2625" y="18917"/>
                    <a:pt x="2686" y="18886"/>
                    <a:pt x="2716" y="18826"/>
                  </a:cubicBezTo>
                  <a:lnTo>
                    <a:pt x="13444" y="3510"/>
                  </a:lnTo>
                  <a:cubicBezTo>
                    <a:pt x="14175" y="2483"/>
                    <a:pt x="13901" y="1022"/>
                    <a:pt x="12828" y="337"/>
                  </a:cubicBezTo>
                  <a:cubicBezTo>
                    <a:pt x="12470" y="109"/>
                    <a:pt x="12070" y="0"/>
                    <a:pt x="11677" y="0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5777;p42">
              <a:extLst>
                <a:ext uri="{FF2B5EF4-FFF2-40B4-BE49-F238E27FC236}">
                  <a16:creationId xmlns:a16="http://schemas.microsoft.com/office/drawing/2014/main" id="{74B8F422-38F9-A0BB-FB2A-7342F38937E8}"/>
                </a:ext>
              </a:extLst>
            </p:cNvPr>
            <p:cNvSpPr/>
            <p:nvPr/>
          </p:nvSpPr>
          <p:spPr>
            <a:xfrm>
              <a:off x="5519636" y="3005869"/>
              <a:ext cx="158817" cy="258177"/>
            </a:xfrm>
            <a:custGeom>
              <a:avLst/>
              <a:gdLst/>
              <a:ahLst/>
              <a:cxnLst/>
              <a:rect l="l" t="t" r="r" b="b"/>
              <a:pathLst>
                <a:path w="5604" h="9110" extrusionOk="0">
                  <a:moveTo>
                    <a:pt x="4570" y="0"/>
                  </a:moveTo>
                  <a:cubicBezTo>
                    <a:pt x="3547" y="0"/>
                    <a:pt x="1224" y="1456"/>
                    <a:pt x="673" y="2620"/>
                  </a:cubicBezTo>
                  <a:cubicBezTo>
                    <a:pt x="330" y="3351"/>
                    <a:pt x="376" y="4172"/>
                    <a:pt x="490" y="4971"/>
                  </a:cubicBezTo>
                  <a:cubicBezTo>
                    <a:pt x="582" y="5770"/>
                    <a:pt x="787" y="6546"/>
                    <a:pt x="696" y="7345"/>
                  </a:cubicBezTo>
                  <a:cubicBezTo>
                    <a:pt x="650" y="7893"/>
                    <a:pt x="445" y="8441"/>
                    <a:pt x="102" y="8851"/>
                  </a:cubicBezTo>
                  <a:cubicBezTo>
                    <a:pt x="0" y="8953"/>
                    <a:pt x="80" y="9110"/>
                    <a:pt x="212" y="9110"/>
                  </a:cubicBezTo>
                  <a:cubicBezTo>
                    <a:pt x="228" y="9110"/>
                    <a:pt x="245" y="9107"/>
                    <a:pt x="262" y="9103"/>
                  </a:cubicBezTo>
                  <a:cubicBezTo>
                    <a:pt x="1814" y="8532"/>
                    <a:pt x="3092" y="7277"/>
                    <a:pt x="3914" y="5816"/>
                  </a:cubicBezTo>
                  <a:cubicBezTo>
                    <a:pt x="4462" y="4880"/>
                    <a:pt x="4804" y="3647"/>
                    <a:pt x="5078" y="2597"/>
                  </a:cubicBezTo>
                  <a:cubicBezTo>
                    <a:pt x="5215" y="2050"/>
                    <a:pt x="5352" y="1707"/>
                    <a:pt x="5466" y="1159"/>
                  </a:cubicBezTo>
                  <a:cubicBezTo>
                    <a:pt x="5603" y="406"/>
                    <a:pt x="5580" y="475"/>
                    <a:pt x="4873" y="64"/>
                  </a:cubicBezTo>
                  <a:cubicBezTo>
                    <a:pt x="4793" y="20"/>
                    <a:pt x="4691" y="0"/>
                    <a:pt x="4570" y="0"/>
                  </a:cubicBezTo>
                  <a:close/>
                </a:path>
              </a:pathLst>
            </a:custGeom>
            <a:solidFill>
              <a:srgbClr val="FBC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5778;p42">
              <a:extLst>
                <a:ext uri="{FF2B5EF4-FFF2-40B4-BE49-F238E27FC236}">
                  <a16:creationId xmlns:a16="http://schemas.microsoft.com/office/drawing/2014/main" id="{8E006431-8831-97C3-526B-E42A52430FC1}"/>
                </a:ext>
              </a:extLst>
            </p:cNvPr>
            <p:cNvSpPr/>
            <p:nvPr/>
          </p:nvSpPr>
          <p:spPr>
            <a:xfrm>
              <a:off x="5587851" y="2973363"/>
              <a:ext cx="113218" cy="106133"/>
            </a:xfrm>
            <a:custGeom>
              <a:avLst/>
              <a:gdLst/>
              <a:ahLst/>
              <a:cxnLst/>
              <a:rect l="l" t="t" r="r" b="b"/>
              <a:pathLst>
                <a:path w="3995" h="3745" extrusionOk="0">
                  <a:moveTo>
                    <a:pt x="1210" y="1"/>
                  </a:moveTo>
                  <a:lnTo>
                    <a:pt x="1" y="2032"/>
                  </a:lnTo>
                  <a:cubicBezTo>
                    <a:pt x="1" y="2032"/>
                    <a:pt x="708" y="2284"/>
                    <a:pt x="1439" y="2740"/>
                  </a:cubicBezTo>
                  <a:cubicBezTo>
                    <a:pt x="2306" y="3265"/>
                    <a:pt x="2671" y="3744"/>
                    <a:pt x="2671" y="3744"/>
                  </a:cubicBezTo>
                  <a:lnTo>
                    <a:pt x="3995" y="1850"/>
                  </a:lnTo>
                  <a:cubicBezTo>
                    <a:pt x="3995" y="1850"/>
                    <a:pt x="3675" y="1348"/>
                    <a:pt x="2717" y="731"/>
                  </a:cubicBezTo>
                  <a:cubicBezTo>
                    <a:pt x="1872" y="184"/>
                    <a:pt x="1210" y="1"/>
                    <a:pt x="1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5779;p42">
              <a:extLst>
                <a:ext uri="{FF2B5EF4-FFF2-40B4-BE49-F238E27FC236}">
                  <a16:creationId xmlns:a16="http://schemas.microsoft.com/office/drawing/2014/main" id="{D67A3957-AF5F-D295-B49B-D576D46C4576}"/>
                </a:ext>
              </a:extLst>
            </p:cNvPr>
            <p:cNvSpPr/>
            <p:nvPr/>
          </p:nvSpPr>
          <p:spPr>
            <a:xfrm>
              <a:off x="5628603" y="2552259"/>
              <a:ext cx="361618" cy="525282"/>
            </a:xfrm>
            <a:custGeom>
              <a:avLst/>
              <a:gdLst/>
              <a:ahLst/>
              <a:cxnLst/>
              <a:rect l="l" t="t" r="r" b="b"/>
              <a:pathLst>
                <a:path w="12760" h="18535" extrusionOk="0">
                  <a:moveTo>
                    <a:pt x="11505" y="1"/>
                  </a:moveTo>
                  <a:lnTo>
                    <a:pt x="1" y="17827"/>
                  </a:lnTo>
                  <a:lnTo>
                    <a:pt x="1073" y="18512"/>
                  </a:lnTo>
                  <a:cubicBezTo>
                    <a:pt x="1104" y="18527"/>
                    <a:pt x="1137" y="18535"/>
                    <a:pt x="1169" y="18535"/>
                  </a:cubicBezTo>
                  <a:cubicBezTo>
                    <a:pt x="1233" y="18535"/>
                    <a:pt x="1294" y="18504"/>
                    <a:pt x="1324" y="18444"/>
                  </a:cubicBezTo>
                  <a:lnTo>
                    <a:pt x="12052" y="3128"/>
                  </a:lnTo>
                  <a:cubicBezTo>
                    <a:pt x="12760" y="2123"/>
                    <a:pt x="12509" y="708"/>
                    <a:pt x="11505" y="1"/>
                  </a:cubicBezTo>
                  <a:close/>
                </a:path>
              </a:pathLst>
            </a:custGeom>
            <a:solidFill>
              <a:srgbClr val="0C0044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5780;p42">
              <a:extLst>
                <a:ext uri="{FF2B5EF4-FFF2-40B4-BE49-F238E27FC236}">
                  <a16:creationId xmlns:a16="http://schemas.microsoft.com/office/drawing/2014/main" id="{4B3AB869-4E47-F94D-A0D4-B9BE321F7494}"/>
                </a:ext>
              </a:extLst>
            </p:cNvPr>
            <p:cNvSpPr/>
            <p:nvPr/>
          </p:nvSpPr>
          <p:spPr>
            <a:xfrm>
              <a:off x="4625311" y="1541853"/>
              <a:ext cx="709010" cy="585448"/>
            </a:xfrm>
            <a:custGeom>
              <a:avLst/>
              <a:gdLst/>
              <a:ahLst/>
              <a:cxnLst/>
              <a:rect l="l" t="t" r="r" b="b"/>
              <a:pathLst>
                <a:path w="25018" h="20658" extrusionOk="0">
                  <a:moveTo>
                    <a:pt x="17873" y="4543"/>
                  </a:moveTo>
                  <a:lnTo>
                    <a:pt x="8537" y="15682"/>
                  </a:lnTo>
                  <a:lnTo>
                    <a:pt x="4474" y="8263"/>
                  </a:lnTo>
                  <a:lnTo>
                    <a:pt x="17873" y="4543"/>
                  </a:lnTo>
                  <a:close/>
                  <a:moveTo>
                    <a:pt x="25017" y="1"/>
                  </a:moveTo>
                  <a:lnTo>
                    <a:pt x="1" y="6095"/>
                  </a:lnTo>
                  <a:lnTo>
                    <a:pt x="7989" y="20658"/>
                  </a:lnTo>
                  <a:lnTo>
                    <a:pt x="25017" y="1"/>
                  </a:lnTo>
                  <a:close/>
                </a:path>
              </a:pathLst>
            </a:custGeom>
            <a:solidFill>
              <a:srgbClr val="FBC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5781;p42">
              <a:extLst>
                <a:ext uri="{FF2B5EF4-FFF2-40B4-BE49-F238E27FC236}">
                  <a16:creationId xmlns:a16="http://schemas.microsoft.com/office/drawing/2014/main" id="{6D54C690-EE9A-A9C2-F6E6-30445F456C78}"/>
                </a:ext>
              </a:extLst>
            </p:cNvPr>
            <p:cNvSpPr/>
            <p:nvPr/>
          </p:nvSpPr>
          <p:spPr>
            <a:xfrm>
              <a:off x="4667367" y="1703958"/>
              <a:ext cx="29134" cy="52032"/>
            </a:xfrm>
            <a:custGeom>
              <a:avLst/>
              <a:gdLst/>
              <a:ahLst/>
              <a:cxnLst/>
              <a:rect l="l" t="t" r="r" b="b"/>
              <a:pathLst>
                <a:path w="1028" h="1836" extrusionOk="0">
                  <a:moveTo>
                    <a:pt x="105" y="1"/>
                  </a:moveTo>
                  <a:cubicBezTo>
                    <a:pt x="93" y="1"/>
                    <a:pt x="81" y="4"/>
                    <a:pt x="69" y="10"/>
                  </a:cubicBezTo>
                  <a:cubicBezTo>
                    <a:pt x="23" y="33"/>
                    <a:pt x="0" y="101"/>
                    <a:pt x="23" y="147"/>
                  </a:cubicBezTo>
                  <a:lnTo>
                    <a:pt x="845" y="1790"/>
                  </a:lnTo>
                  <a:cubicBezTo>
                    <a:pt x="845" y="1813"/>
                    <a:pt x="868" y="1813"/>
                    <a:pt x="890" y="1836"/>
                  </a:cubicBezTo>
                  <a:lnTo>
                    <a:pt x="959" y="1836"/>
                  </a:lnTo>
                  <a:cubicBezTo>
                    <a:pt x="1004" y="1813"/>
                    <a:pt x="1027" y="1745"/>
                    <a:pt x="1004" y="1699"/>
                  </a:cubicBezTo>
                  <a:lnTo>
                    <a:pt x="183" y="55"/>
                  </a:lnTo>
                  <a:cubicBezTo>
                    <a:pt x="166" y="22"/>
                    <a:pt x="137" y="1"/>
                    <a:pt x="105" y="1"/>
                  </a:cubicBezTo>
                  <a:close/>
                </a:path>
              </a:pathLst>
            </a:custGeom>
            <a:solidFill>
              <a:srgbClr val="E8C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5782;p42">
              <a:extLst>
                <a:ext uri="{FF2B5EF4-FFF2-40B4-BE49-F238E27FC236}">
                  <a16:creationId xmlns:a16="http://schemas.microsoft.com/office/drawing/2014/main" id="{922AD67E-1FE2-DB43-6FBC-E1FD57A813F9}"/>
                </a:ext>
              </a:extLst>
            </p:cNvPr>
            <p:cNvSpPr/>
            <p:nvPr/>
          </p:nvSpPr>
          <p:spPr>
            <a:xfrm>
              <a:off x="4755987" y="1684404"/>
              <a:ext cx="29134" cy="51550"/>
            </a:xfrm>
            <a:custGeom>
              <a:avLst/>
              <a:gdLst/>
              <a:ahLst/>
              <a:cxnLst/>
              <a:rect l="l" t="t" r="r" b="b"/>
              <a:pathLst>
                <a:path w="1028" h="1819" extrusionOk="0">
                  <a:moveTo>
                    <a:pt x="125" y="0"/>
                  </a:moveTo>
                  <a:cubicBezTo>
                    <a:pt x="107" y="0"/>
                    <a:pt x="88" y="6"/>
                    <a:pt x="69" y="15"/>
                  </a:cubicBezTo>
                  <a:cubicBezTo>
                    <a:pt x="23" y="38"/>
                    <a:pt x="0" y="84"/>
                    <a:pt x="23" y="129"/>
                  </a:cubicBezTo>
                  <a:lnTo>
                    <a:pt x="845" y="1773"/>
                  </a:lnTo>
                  <a:cubicBezTo>
                    <a:pt x="845" y="1795"/>
                    <a:pt x="868" y="1795"/>
                    <a:pt x="890" y="1818"/>
                  </a:cubicBezTo>
                  <a:lnTo>
                    <a:pt x="982" y="1818"/>
                  </a:lnTo>
                  <a:cubicBezTo>
                    <a:pt x="1027" y="1795"/>
                    <a:pt x="1027" y="1727"/>
                    <a:pt x="1005" y="1681"/>
                  </a:cubicBezTo>
                  <a:lnTo>
                    <a:pt x="206" y="38"/>
                  </a:lnTo>
                  <a:cubicBezTo>
                    <a:pt x="179" y="11"/>
                    <a:pt x="152" y="0"/>
                    <a:pt x="125" y="0"/>
                  </a:cubicBezTo>
                  <a:close/>
                </a:path>
              </a:pathLst>
            </a:custGeom>
            <a:solidFill>
              <a:srgbClr val="E8C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5783;p42">
              <a:extLst>
                <a:ext uri="{FF2B5EF4-FFF2-40B4-BE49-F238E27FC236}">
                  <a16:creationId xmlns:a16="http://schemas.microsoft.com/office/drawing/2014/main" id="{DBF3E225-CB30-89B3-1381-019AD3F44F41}"/>
                </a:ext>
              </a:extLst>
            </p:cNvPr>
            <p:cNvSpPr/>
            <p:nvPr/>
          </p:nvSpPr>
          <p:spPr>
            <a:xfrm>
              <a:off x="4842650" y="1662582"/>
              <a:ext cx="29134" cy="51380"/>
            </a:xfrm>
            <a:custGeom>
              <a:avLst/>
              <a:gdLst/>
              <a:ahLst/>
              <a:cxnLst/>
              <a:rect l="l" t="t" r="r" b="b"/>
              <a:pathLst>
                <a:path w="1028" h="1813" extrusionOk="0">
                  <a:moveTo>
                    <a:pt x="87" y="0"/>
                  </a:moveTo>
                  <a:cubicBezTo>
                    <a:pt x="73" y="0"/>
                    <a:pt x="59" y="3"/>
                    <a:pt x="46" y="9"/>
                  </a:cubicBezTo>
                  <a:cubicBezTo>
                    <a:pt x="1" y="32"/>
                    <a:pt x="1" y="77"/>
                    <a:pt x="24" y="123"/>
                  </a:cubicBezTo>
                  <a:lnTo>
                    <a:pt x="823" y="1767"/>
                  </a:lnTo>
                  <a:cubicBezTo>
                    <a:pt x="845" y="1789"/>
                    <a:pt x="868" y="1812"/>
                    <a:pt x="868" y="1812"/>
                  </a:cubicBezTo>
                  <a:lnTo>
                    <a:pt x="959" y="1812"/>
                  </a:lnTo>
                  <a:cubicBezTo>
                    <a:pt x="1005" y="1789"/>
                    <a:pt x="1028" y="1721"/>
                    <a:pt x="1005" y="1675"/>
                  </a:cubicBezTo>
                  <a:lnTo>
                    <a:pt x="183" y="55"/>
                  </a:lnTo>
                  <a:cubicBezTo>
                    <a:pt x="167" y="21"/>
                    <a:pt x="126" y="0"/>
                    <a:pt x="87" y="0"/>
                  </a:cubicBezTo>
                  <a:close/>
                </a:path>
              </a:pathLst>
            </a:custGeom>
            <a:solidFill>
              <a:srgbClr val="E8C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5784;p42">
              <a:extLst>
                <a:ext uri="{FF2B5EF4-FFF2-40B4-BE49-F238E27FC236}">
                  <a16:creationId xmlns:a16="http://schemas.microsoft.com/office/drawing/2014/main" id="{6FF87D36-62BB-D034-FEE6-8C9385B912DE}"/>
                </a:ext>
              </a:extLst>
            </p:cNvPr>
            <p:cNvSpPr/>
            <p:nvPr/>
          </p:nvSpPr>
          <p:spPr>
            <a:xfrm>
              <a:off x="4937107" y="1639286"/>
              <a:ext cx="29134" cy="52032"/>
            </a:xfrm>
            <a:custGeom>
              <a:avLst/>
              <a:gdLst/>
              <a:ahLst/>
              <a:cxnLst/>
              <a:rect l="l" t="t" r="r" b="b"/>
              <a:pathLst>
                <a:path w="1028" h="1836" extrusionOk="0">
                  <a:moveTo>
                    <a:pt x="105" y="0"/>
                  </a:moveTo>
                  <a:cubicBezTo>
                    <a:pt x="93" y="0"/>
                    <a:pt x="81" y="3"/>
                    <a:pt x="69" y="9"/>
                  </a:cubicBezTo>
                  <a:cubicBezTo>
                    <a:pt x="23" y="55"/>
                    <a:pt x="0" y="101"/>
                    <a:pt x="23" y="146"/>
                  </a:cubicBezTo>
                  <a:lnTo>
                    <a:pt x="845" y="1790"/>
                  </a:lnTo>
                  <a:cubicBezTo>
                    <a:pt x="845" y="1812"/>
                    <a:pt x="868" y="1812"/>
                    <a:pt x="891" y="1835"/>
                  </a:cubicBezTo>
                  <a:lnTo>
                    <a:pt x="959" y="1835"/>
                  </a:lnTo>
                  <a:cubicBezTo>
                    <a:pt x="1005" y="1812"/>
                    <a:pt x="1027" y="1744"/>
                    <a:pt x="1005" y="1698"/>
                  </a:cubicBezTo>
                  <a:lnTo>
                    <a:pt x="183" y="55"/>
                  </a:lnTo>
                  <a:cubicBezTo>
                    <a:pt x="166" y="22"/>
                    <a:pt x="137" y="0"/>
                    <a:pt x="105" y="0"/>
                  </a:cubicBezTo>
                  <a:close/>
                </a:path>
              </a:pathLst>
            </a:custGeom>
            <a:solidFill>
              <a:srgbClr val="E8C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5785;p42">
              <a:extLst>
                <a:ext uri="{FF2B5EF4-FFF2-40B4-BE49-F238E27FC236}">
                  <a16:creationId xmlns:a16="http://schemas.microsoft.com/office/drawing/2014/main" id="{9DE7D6B1-3A77-0781-876E-D4CEA2A2A87C}"/>
                </a:ext>
              </a:extLst>
            </p:cNvPr>
            <p:cNvSpPr/>
            <p:nvPr/>
          </p:nvSpPr>
          <p:spPr>
            <a:xfrm>
              <a:off x="5034144" y="1615991"/>
              <a:ext cx="29785" cy="52032"/>
            </a:xfrm>
            <a:custGeom>
              <a:avLst/>
              <a:gdLst/>
              <a:ahLst/>
              <a:cxnLst/>
              <a:rect l="l" t="t" r="r" b="b"/>
              <a:pathLst>
                <a:path w="1051" h="1836" extrusionOk="0">
                  <a:moveTo>
                    <a:pt x="109" y="1"/>
                  </a:moveTo>
                  <a:cubicBezTo>
                    <a:pt x="95" y="1"/>
                    <a:pt x="81" y="3"/>
                    <a:pt x="69" y="10"/>
                  </a:cubicBezTo>
                  <a:cubicBezTo>
                    <a:pt x="23" y="32"/>
                    <a:pt x="0" y="101"/>
                    <a:pt x="23" y="147"/>
                  </a:cubicBezTo>
                  <a:lnTo>
                    <a:pt x="845" y="1790"/>
                  </a:lnTo>
                  <a:cubicBezTo>
                    <a:pt x="867" y="1813"/>
                    <a:pt x="867" y="1813"/>
                    <a:pt x="890" y="1836"/>
                  </a:cubicBezTo>
                  <a:cubicBezTo>
                    <a:pt x="913" y="1836"/>
                    <a:pt x="959" y="1836"/>
                    <a:pt x="982" y="1813"/>
                  </a:cubicBezTo>
                  <a:cubicBezTo>
                    <a:pt x="1027" y="1790"/>
                    <a:pt x="1050" y="1744"/>
                    <a:pt x="1027" y="1699"/>
                  </a:cubicBezTo>
                  <a:lnTo>
                    <a:pt x="206" y="55"/>
                  </a:lnTo>
                  <a:cubicBezTo>
                    <a:pt x="189" y="22"/>
                    <a:pt x="148" y="1"/>
                    <a:pt x="109" y="1"/>
                  </a:cubicBezTo>
                  <a:close/>
                </a:path>
              </a:pathLst>
            </a:custGeom>
            <a:solidFill>
              <a:srgbClr val="E8C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5786;p42">
              <a:extLst>
                <a:ext uri="{FF2B5EF4-FFF2-40B4-BE49-F238E27FC236}">
                  <a16:creationId xmlns:a16="http://schemas.microsoft.com/office/drawing/2014/main" id="{EF0C1C59-6F6E-4164-6710-A7C1C87BB71C}"/>
                </a:ext>
              </a:extLst>
            </p:cNvPr>
            <p:cNvSpPr/>
            <p:nvPr/>
          </p:nvSpPr>
          <p:spPr>
            <a:xfrm>
              <a:off x="5136989" y="1590768"/>
              <a:ext cx="29785" cy="51862"/>
            </a:xfrm>
            <a:custGeom>
              <a:avLst/>
              <a:gdLst/>
              <a:ahLst/>
              <a:cxnLst/>
              <a:rect l="l" t="t" r="r" b="b"/>
              <a:pathLst>
                <a:path w="1051" h="1830" extrusionOk="0">
                  <a:moveTo>
                    <a:pt x="109" y="0"/>
                  </a:moveTo>
                  <a:cubicBezTo>
                    <a:pt x="95" y="0"/>
                    <a:pt x="81" y="3"/>
                    <a:pt x="69" y="9"/>
                  </a:cubicBezTo>
                  <a:cubicBezTo>
                    <a:pt x="23" y="32"/>
                    <a:pt x="0" y="78"/>
                    <a:pt x="46" y="124"/>
                  </a:cubicBezTo>
                  <a:lnTo>
                    <a:pt x="845" y="1767"/>
                  </a:lnTo>
                  <a:cubicBezTo>
                    <a:pt x="868" y="1790"/>
                    <a:pt x="891" y="1813"/>
                    <a:pt x="891" y="1813"/>
                  </a:cubicBezTo>
                  <a:cubicBezTo>
                    <a:pt x="902" y="1824"/>
                    <a:pt x="919" y="1830"/>
                    <a:pt x="936" y="1830"/>
                  </a:cubicBezTo>
                  <a:cubicBezTo>
                    <a:pt x="953" y="1830"/>
                    <a:pt x="970" y="1824"/>
                    <a:pt x="982" y="1813"/>
                  </a:cubicBezTo>
                  <a:cubicBezTo>
                    <a:pt x="1027" y="1790"/>
                    <a:pt x="1050" y="1721"/>
                    <a:pt x="1027" y="1676"/>
                  </a:cubicBezTo>
                  <a:lnTo>
                    <a:pt x="206" y="55"/>
                  </a:lnTo>
                  <a:cubicBezTo>
                    <a:pt x="189" y="22"/>
                    <a:pt x="148" y="0"/>
                    <a:pt x="109" y="0"/>
                  </a:cubicBezTo>
                  <a:close/>
                </a:path>
              </a:pathLst>
            </a:custGeom>
            <a:solidFill>
              <a:srgbClr val="E8C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5787;p42">
              <a:extLst>
                <a:ext uri="{FF2B5EF4-FFF2-40B4-BE49-F238E27FC236}">
                  <a16:creationId xmlns:a16="http://schemas.microsoft.com/office/drawing/2014/main" id="{C41DE01E-58AA-779E-FDD8-E9C47E25F15F}"/>
                </a:ext>
              </a:extLst>
            </p:cNvPr>
            <p:cNvSpPr/>
            <p:nvPr/>
          </p:nvSpPr>
          <p:spPr>
            <a:xfrm>
              <a:off x="4709396" y="1695569"/>
              <a:ext cx="20093" cy="34546"/>
            </a:xfrm>
            <a:custGeom>
              <a:avLst/>
              <a:gdLst/>
              <a:ahLst/>
              <a:cxnLst/>
              <a:rect l="l" t="t" r="r" b="b"/>
              <a:pathLst>
                <a:path w="709" h="1219" extrusionOk="0">
                  <a:moveTo>
                    <a:pt x="87" y="0"/>
                  </a:moveTo>
                  <a:cubicBezTo>
                    <a:pt x="73" y="0"/>
                    <a:pt x="59" y="3"/>
                    <a:pt x="46" y="9"/>
                  </a:cubicBezTo>
                  <a:cubicBezTo>
                    <a:pt x="1" y="32"/>
                    <a:pt x="1" y="100"/>
                    <a:pt x="24" y="146"/>
                  </a:cubicBezTo>
                  <a:lnTo>
                    <a:pt x="526" y="1173"/>
                  </a:lnTo>
                  <a:cubicBezTo>
                    <a:pt x="526" y="1196"/>
                    <a:pt x="549" y="1196"/>
                    <a:pt x="571" y="1219"/>
                  </a:cubicBezTo>
                  <a:lnTo>
                    <a:pt x="663" y="1219"/>
                  </a:lnTo>
                  <a:cubicBezTo>
                    <a:pt x="708" y="1173"/>
                    <a:pt x="708" y="1128"/>
                    <a:pt x="686" y="1082"/>
                  </a:cubicBezTo>
                  <a:lnTo>
                    <a:pt x="183" y="55"/>
                  </a:lnTo>
                  <a:cubicBezTo>
                    <a:pt x="167" y="21"/>
                    <a:pt x="126" y="0"/>
                    <a:pt x="87" y="0"/>
                  </a:cubicBezTo>
                  <a:close/>
                </a:path>
              </a:pathLst>
            </a:custGeom>
            <a:solidFill>
              <a:srgbClr val="E8C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5788;p42">
              <a:extLst>
                <a:ext uri="{FF2B5EF4-FFF2-40B4-BE49-F238E27FC236}">
                  <a16:creationId xmlns:a16="http://schemas.microsoft.com/office/drawing/2014/main" id="{F04F58F3-B108-90F7-717B-597B28C34147}"/>
                </a:ext>
              </a:extLst>
            </p:cNvPr>
            <p:cNvSpPr/>
            <p:nvPr/>
          </p:nvSpPr>
          <p:spPr>
            <a:xfrm>
              <a:off x="4798015" y="1673578"/>
              <a:ext cx="20745" cy="34405"/>
            </a:xfrm>
            <a:custGeom>
              <a:avLst/>
              <a:gdLst/>
              <a:ahLst/>
              <a:cxnLst/>
              <a:rect l="l" t="t" r="r" b="b"/>
              <a:pathLst>
                <a:path w="732" h="1214" extrusionOk="0">
                  <a:moveTo>
                    <a:pt x="106" y="0"/>
                  </a:moveTo>
                  <a:cubicBezTo>
                    <a:pt x="94" y="0"/>
                    <a:pt x="82" y="3"/>
                    <a:pt x="69" y="9"/>
                  </a:cubicBezTo>
                  <a:cubicBezTo>
                    <a:pt x="24" y="32"/>
                    <a:pt x="1" y="100"/>
                    <a:pt x="24" y="146"/>
                  </a:cubicBezTo>
                  <a:lnTo>
                    <a:pt x="526" y="1150"/>
                  </a:lnTo>
                  <a:cubicBezTo>
                    <a:pt x="549" y="1173"/>
                    <a:pt x="549" y="1196"/>
                    <a:pt x="572" y="1196"/>
                  </a:cubicBezTo>
                  <a:cubicBezTo>
                    <a:pt x="583" y="1207"/>
                    <a:pt x="600" y="1213"/>
                    <a:pt x="617" y="1213"/>
                  </a:cubicBezTo>
                  <a:cubicBezTo>
                    <a:pt x="634" y="1213"/>
                    <a:pt x="651" y="1207"/>
                    <a:pt x="663" y="1196"/>
                  </a:cubicBezTo>
                  <a:cubicBezTo>
                    <a:pt x="708" y="1173"/>
                    <a:pt x="731" y="1127"/>
                    <a:pt x="708" y="1082"/>
                  </a:cubicBezTo>
                  <a:lnTo>
                    <a:pt x="183" y="55"/>
                  </a:lnTo>
                  <a:cubicBezTo>
                    <a:pt x="167" y="21"/>
                    <a:pt x="138" y="0"/>
                    <a:pt x="106" y="0"/>
                  </a:cubicBezTo>
                  <a:close/>
                </a:path>
              </a:pathLst>
            </a:custGeom>
            <a:solidFill>
              <a:srgbClr val="E8C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5789;p42">
              <a:extLst>
                <a:ext uri="{FF2B5EF4-FFF2-40B4-BE49-F238E27FC236}">
                  <a16:creationId xmlns:a16="http://schemas.microsoft.com/office/drawing/2014/main" id="{2D93EDDB-5890-8336-C382-807FE90C6C23}"/>
                </a:ext>
              </a:extLst>
            </p:cNvPr>
            <p:cNvSpPr/>
            <p:nvPr/>
          </p:nvSpPr>
          <p:spPr>
            <a:xfrm>
              <a:off x="4887286" y="1651444"/>
              <a:ext cx="20745" cy="34036"/>
            </a:xfrm>
            <a:custGeom>
              <a:avLst/>
              <a:gdLst/>
              <a:ahLst/>
              <a:cxnLst/>
              <a:rect l="l" t="t" r="r" b="b"/>
              <a:pathLst>
                <a:path w="732" h="1201" extrusionOk="0">
                  <a:moveTo>
                    <a:pt x="118" y="0"/>
                  </a:moveTo>
                  <a:cubicBezTo>
                    <a:pt x="103" y="0"/>
                    <a:pt x="86" y="6"/>
                    <a:pt x="69" y="14"/>
                  </a:cubicBezTo>
                  <a:cubicBezTo>
                    <a:pt x="24" y="37"/>
                    <a:pt x="1" y="82"/>
                    <a:pt x="24" y="128"/>
                  </a:cubicBezTo>
                  <a:lnTo>
                    <a:pt x="526" y="1155"/>
                  </a:lnTo>
                  <a:cubicBezTo>
                    <a:pt x="549" y="1178"/>
                    <a:pt x="571" y="1178"/>
                    <a:pt x="571" y="1201"/>
                  </a:cubicBezTo>
                  <a:lnTo>
                    <a:pt x="663" y="1201"/>
                  </a:lnTo>
                  <a:cubicBezTo>
                    <a:pt x="708" y="1178"/>
                    <a:pt x="731" y="1110"/>
                    <a:pt x="708" y="1064"/>
                  </a:cubicBezTo>
                  <a:lnTo>
                    <a:pt x="183" y="60"/>
                  </a:lnTo>
                  <a:cubicBezTo>
                    <a:pt x="169" y="16"/>
                    <a:pt x="145" y="0"/>
                    <a:pt x="118" y="0"/>
                  </a:cubicBezTo>
                  <a:close/>
                </a:path>
              </a:pathLst>
            </a:custGeom>
            <a:solidFill>
              <a:srgbClr val="E8C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5790;p42">
              <a:extLst>
                <a:ext uri="{FF2B5EF4-FFF2-40B4-BE49-F238E27FC236}">
                  <a16:creationId xmlns:a16="http://schemas.microsoft.com/office/drawing/2014/main" id="{66C28DB3-6287-EBF2-8DEF-7F27B05C8920}"/>
                </a:ext>
              </a:extLst>
            </p:cNvPr>
            <p:cNvSpPr/>
            <p:nvPr/>
          </p:nvSpPr>
          <p:spPr>
            <a:xfrm>
              <a:off x="4984322" y="1628290"/>
              <a:ext cx="20717" cy="34405"/>
            </a:xfrm>
            <a:custGeom>
              <a:avLst/>
              <a:gdLst/>
              <a:ahLst/>
              <a:cxnLst/>
              <a:rect l="l" t="t" r="r" b="b"/>
              <a:pathLst>
                <a:path w="731" h="1214" extrusionOk="0">
                  <a:moveTo>
                    <a:pt x="105" y="0"/>
                  </a:moveTo>
                  <a:cubicBezTo>
                    <a:pt x="94" y="0"/>
                    <a:pt x="81" y="3"/>
                    <a:pt x="69" y="9"/>
                  </a:cubicBezTo>
                  <a:cubicBezTo>
                    <a:pt x="23" y="32"/>
                    <a:pt x="1" y="101"/>
                    <a:pt x="23" y="146"/>
                  </a:cubicBezTo>
                  <a:lnTo>
                    <a:pt x="526" y="1173"/>
                  </a:lnTo>
                  <a:cubicBezTo>
                    <a:pt x="548" y="1173"/>
                    <a:pt x="548" y="1196"/>
                    <a:pt x="571" y="1196"/>
                  </a:cubicBezTo>
                  <a:cubicBezTo>
                    <a:pt x="583" y="1208"/>
                    <a:pt x="594" y="1213"/>
                    <a:pt x="608" y="1213"/>
                  </a:cubicBezTo>
                  <a:cubicBezTo>
                    <a:pt x="623" y="1213"/>
                    <a:pt x="640" y="1208"/>
                    <a:pt x="663" y="1196"/>
                  </a:cubicBezTo>
                  <a:cubicBezTo>
                    <a:pt x="708" y="1173"/>
                    <a:pt x="731" y="1128"/>
                    <a:pt x="708" y="1082"/>
                  </a:cubicBezTo>
                  <a:lnTo>
                    <a:pt x="183" y="55"/>
                  </a:lnTo>
                  <a:cubicBezTo>
                    <a:pt x="166" y="22"/>
                    <a:pt x="138" y="0"/>
                    <a:pt x="105" y="0"/>
                  </a:cubicBezTo>
                  <a:close/>
                </a:path>
              </a:pathLst>
            </a:custGeom>
            <a:solidFill>
              <a:srgbClr val="E8C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5791;p42">
              <a:extLst>
                <a:ext uri="{FF2B5EF4-FFF2-40B4-BE49-F238E27FC236}">
                  <a16:creationId xmlns:a16="http://schemas.microsoft.com/office/drawing/2014/main" id="{E6B6619E-79E6-B411-493D-1EE59E0732D9}"/>
                </a:ext>
              </a:extLst>
            </p:cNvPr>
            <p:cNvSpPr/>
            <p:nvPr/>
          </p:nvSpPr>
          <p:spPr>
            <a:xfrm>
              <a:off x="5082662" y="1604343"/>
              <a:ext cx="20717" cy="33923"/>
            </a:xfrm>
            <a:custGeom>
              <a:avLst/>
              <a:gdLst/>
              <a:ahLst/>
              <a:cxnLst/>
              <a:rect l="l" t="t" r="r" b="b"/>
              <a:pathLst>
                <a:path w="731" h="1197" extrusionOk="0">
                  <a:moveTo>
                    <a:pt x="109" y="1"/>
                  </a:moveTo>
                  <a:cubicBezTo>
                    <a:pt x="95" y="1"/>
                    <a:pt x="81" y="4"/>
                    <a:pt x="68" y="10"/>
                  </a:cubicBezTo>
                  <a:cubicBezTo>
                    <a:pt x="23" y="33"/>
                    <a:pt x="0" y="78"/>
                    <a:pt x="23" y="124"/>
                  </a:cubicBezTo>
                  <a:lnTo>
                    <a:pt x="548" y="1151"/>
                  </a:lnTo>
                  <a:cubicBezTo>
                    <a:pt x="548" y="1174"/>
                    <a:pt x="571" y="1197"/>
                    <a:pt x="571" y="1197"/>
                  </a:cubicBezTo>
                  <a:lnTo>
                    <a:pt x="662" y="1197"/>
                  </a:lnTo>
                  <a:cubicBezTo>
                    <a:pt x="708" y="1174"/>
                    <a:pt x="730" y="1105"/>
                    <a:pt x="708" y="1060"/>
                  </a:cubicBezTo>
                  <a:lnTo>
                    <a:pt x="205" y="55"/>
                  </a:lnTo>
                  <a:cubicBezTo>
                    <a:pt x="189" y="22"/>
                    <a:pt x="148" y="1"/>
                    <a:pt x="109" y="1"/>
                  </a:cubicBezTo>
                  <a:close/>
                </a:path>
              </a:pathLst>
            </a:custGeom>
            <a:solidFill>
              <a:srgbClr val="E8C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5792;p42">
              <a:extLst>
                <a:ext uri="{FF2B5EF4-FFF2-40B4-BE49-F238E27FC236}">
                  <a16:creationId xmlns:a16="http://schemas.microsoft.com/office/drawing/2014/main" id="{00B9E9F8-91D7-C7FA-D4D7-4E597C18F686}"/>
                </a:ext>
              </a:extLst>
            </p:cNvPr>
            <p:cNvSpPr/>
            <p:nvPr/>
          </p:nvSpPr>
          <p:spPr>
            <a:xfrm>
              <a:off x="5194548" y="1577193"/>
              <a:ext cx="20745" cy="34405"/>
            </a:xfrm>
            <a:custGeom>
              <a:avLst/>
              <a:gdLst/>
              <a:ahLst/>
              <a:cxnLst/>
              <a:rect l="l" t="t" r="r" b="b"/>
              <a:pathLst>
                <a:path w="732" h="1214" extrusionOk="0">
                  <a:moveTo>
                    <a:pt x="110" y="0"/>
                  </a:moveTo>
                  <a:cubicBezTo>
                    <a:pt x="95" y="0"/>
                    <a:pt x="82" y="3"/>
                    <a:pt x="69" y="9"/>
                  </a:cubicBezTo>
                  <a:cubicBezTo>
                    <a:pt x="24" y="32"/>
                    <a:pt x="1" y="100"/>
                    <a:pt x="24" y="146"/>
                  </a:cubicBezTo>
                  <a:lnTo>
                    <a:pt x="549" y="1150"/>
                  </a:lnTo>
                  <a:cubicBezTo>
                    <a:pt x="549" y="1173"/>
                    <a:pt x="571" y="1196"/>
                    <a:pt x="571" y="1196"/>
                  </a:cubicBezTo>
                  <a:cubicBezTo>
                    <a:pt x="594" y="1207"/>
                    <a:pt x="611" y="1213"/>
                    <a:pt x="626" y="1213"/>
                  </a:cubicBezTo>
                  <a:cubicBezTo>
                    <a:pt x="640" y="1213"/>
                    <a:pt x="651" y="1207"/>
                    <a:pt x="663" y="1196"/>
                  </a:cubicBezTo>
                  <a:cubicBezTo>
                    <a:pt x="708" y="1173"/>
                    <a:pt x="731" y="1128"/>
                    <a:pt x="708" y="1082"/>
                  </a:cubicBezTo>
                  <a:lnTo>
                    <a:pt x="206" y="55"/>
                  </a:lnTo>
                  <a:cubicBezTo>
                    <a:pt x="190" y="21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E8C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5793;p42">
              <a:extLst>
                <a:ext uri="{FF2B5EF4-FFF2-40B4-BE49-F238E27FC236}">
                  <a16:creationId xmlns:a16="http://schemas.microsoft.com/office/drawing/2014/main" id="{45DEEDD3-EBFE-0D86-546F-CD4CFC08EDF5}"/>
                </a:ext>
              </a:extLst>
            </p:cNvPr>
            <p:cNvSpPr/>
            <p:nvPr/>
          </p:nvSpPr>
          <p:spPr>
            <a:xfrm>
              <a:off x="3480998" y="2291560"/>
              <a:ext cx="410788" cy="398007"/>
            </a:xfrm>
            <a:custGeom>
              <a:avLst/>
              <a:gdLst/>
              <a:ahLst/>
              <a:cxnLst/>
              <a:rect l="l" t="t" r="r" b="b"/>
              <a:pathLst>
                <a:path w="14495" h="14044" extrusionOk="0">
                  <a:moveTo>
                    <a:pt x="8719" y="0"/>
                  </a:moveTo>
                  <a:cubicBezTo>
                    <a:pt x="8696" y="0"/>
                    <a:pt x="8674" y="1"/>
                    <a:pt x="8651" y="1"/>
                  </a:cubicBezTo>
                  <a:cubicBezTo>
                    <a:pt x="7510" y="1"/>
                    <a:pt x="6848" y="640"/>
                    <a:pt x="6300" y="1485"/>
                  </a:cubicBezTo>
                  <a:cubicBezTo>
                    <a:pt x="5684" y="2421"/>
                    <a:pt x="4862" y="2854"/>
                    <a:pt x="3744" y="3151"/>
                  </a:cubicBezTo>
                  <a:cubicBezTo>
                    <a:pt x="2717" y="3425"/>
                    <a:pt x="1576" y="3653"/>
                    <a:pt x="868" y="4429"/>
                  </a:cubicBezTo>
                  <a:cubicBezTo>
                    <a:pt x="434" y="4909"/>
                    <a:pt x="183" y="5525"/>
                    <a:pt x="160" y="6141"/>
                  </a:cubicBezTo>
                  <a:cubicBezTo>
                    <a:pt x="1" y="11893"/>
                    <a:pt x="4041" y="13970"/>
                    <a:pt x="5365" y="14039"/>
                  </a:cubicBezTo>
                  <a:cubicBezTo>
                    <a:pt x="5419" y="14042"/>
                    <a:pt x="5474" y="14044"/>
                    <a:pt x="5528" y="14044"/>
                  </a:cubicBezTo>
                  <a:cubicBezTo>
                    <a:pt x="6916" y="14044"/>
                    <a:pt x="8088" y="12953"/>
                    <a:pt x="9450" y="12624"/>
                  </a:cubicBezTo>
                  <a:cubicBezTo>
                    <a:pt x="10112" y="12464"/>
                    <a:pt x="10820" y="12464"/>
                    <a:pt x="11459" y="12213"/>
                  </a:cubicBezTo>
                  <a:cubicBezTo>
                    <a:pt x="12281" y="11916"/>
                    <a:pt x="12920" y="11208"/>
                    <a:pt x="13239" y="10432"/>
                  </a:cubicBezTo>
                  <a:cubicBezTo>
                    <a:pt x="14495" y="7442"/>
                    <a:pt x="13924" y="4954"/>
                    <a:pt x="13353" y="3562"/>
                  </a:cubicBezTo>
                  <a:cubicBezTo>
                    <a:pt x="12943" y="2626"/>
                    <a:pt x="12281" y="1804"/>
                    <a:pt x="11459" y="1142"/>
                  </a:cubicBezTo>
                  <a:cubicBezTo>
                    <a:pt x="10699" y="517"/>
                    <a:pt x="9764" y="0"/>
                    <a:pt x="8719" y="0"/>
                  </a:cubicBezTo>
                  <a:close/>
                </a:path>
              </a:pathLst>
            </a:custGeom>
            <a:solidFill>
              <a:srgbClr val="EB7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5794;p42">
              <a:extLst>
                <a:ext uri="{FF2B5EF4-FFF2-40B4-BE49-F238E27FC236}">
                  <a16:creationId xmlns:a16="http://schemas.microsoft.com/office/drawing/2014/main" id="{4ACAA05A-96E4-443E-D9D0-694C17355175}"/>
                </a:ext>
              </a:extLst>
            </p:cNvPr>
            <p:cNvSpPr/>
            <p:nvPr/>
          </p:nvSpPr>
          <p:spPr>
            <a:xfrm>
              <a:off x="3483577" y="2470102"/>
              <a:ext cx="291137" cy="219465"/>
            </a:xfrm>
            <a:custGeom>
              <a:avLst/>
              <a:gdLst/>
              <a:ahLst/>
              <a:cxnLst/>
              <a:rect l="l" t="t" r="r" b="b"/>
              <a:pathLst>
                <a:path w="10273" h="7744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5616"/>
                    <a:pt x="3950" y="7670"/>
                    <a:pt x="5274" y="7739"/>
                  </a:cubicBezTo>
                  <a:cubicBezTo>
                    <a:pt x="5328" y="7742"/>
                    <a:pt x="5383" y="7744"/>
                    <a:pt x="5437" y="7744"/>
                  </a:cubicBezTo>
                  <a:cubicBezTo>
                    <a:pt x="6825" y="7744"/>
                    <a:pt x="7997" y="6653"/>
                    <a:pt x="9359" y="6324"/>
                  </a:cubicBezTo>
                  <a:cubicBezTo>
                    <a:pt x="9656" y="6255"/>
                    <a:pt x="9976" y="6209"/>
                    <a:pt x="10272" y="6164"/>
                  </a:cubicBezTo>
                  <a:cubicBezTo>
                    <a:pt x="9792" y="5983"/>
                    <a:pt x="9414" y="5911"/>
                    <a:pt x="9085" y="5911"/>
                  </a:cubicBezTo>
                  <a:cubicBezTo>
                    <a:pt x="7960" y="5911"/>
                    <a:pt x="7419" y="6756"/>
                    <a:pt x="5388" y="6985"/>
                  </a:cubicBezTo>
                  <a:cubicBezTo>
                    <a:pt x="2831" y="6894"/>
                    <a:pt x="731" y="3014"/>
                    <a:pt x="69" y="1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5795;p42">
              <a:extLst>
                <a:ext uri="{FF2B5EF4-FFF2-40B4-BE49-F238E27FC236}">
                  <a16:creationId xmlns:a16="http://schemas.microsoft.com/office/drawing/2014/main" id="{B1E5B6BE-D2BA-DCF5-CE5B-E88719560E7F}"/>
                </a:ext>
              </a:extLst>
            </p:cNvPr>
            <p:cNvSpPr/>
            <p:nvPr/>
          </p:nvSpPr>
          <p:spPr>
            <a:xfrm>
              <a:off x="3601953" y="2372640"/>
              <a:ext cx="88024" cy="31939"/>
            </a:xfrm>
            <a:custGeom>
              <a:avLst/>
              <a:gdLst/>
              <a:ahLst/>
              <a:cxnLst/>
              <a:rect l="l" t="t" r="r" b="b"/>
              <a:pathLst>
                <a:path w="3106" h="1127" extrusionOk="0">
                  <a:moveTo>
                    <a:pt x="2652" y="1"/>
                  </a:moveTo>
                  <a:cubicBezTo>
                    <a:pt x="2353" y="1"/>
                    <a:pt x="1911" y="77"/>
                    <a:pt x="1439" y="222"/>
                  </a:cubicBezTo>
                  <a:cubicBezTo>
                    <a:pt x="617" y="450"/>
                    <a:pt x="1" y="815"/>
                    <a:pt x="47" y="998"/>
                  </a:cubicBezTo>
                  <a:cubicBezTo>
                    <a:pt x="66" y="1085"/>
                    <a:pt x="209" y="1127"/>
                    <a:pt x="431" y="1127"/>
                  </a:cubicBezTo>
                  <a:cubicBezTo>
                    <a:pt x="730" y="1127"/>
                    <a:pt x="1172" y="1051"/>
                    <a:pt x="1644" y="906"/>
                  </a:cubicBezTo>
                  <a:cubicBezTo>
                    <a:pt x="2466" y="678"/>
                    <a:pt x="3105" y="313"/>
                    <a:pt x="3037" y="130"/>
                  </a:cubicBezTo>
                  <a:cubicBezTo>
                    <a:pt x="3017" y="43"/>
                    <a:pt x="2874" y="1"/>
                    <a:pt x="2652" y="1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5796;p42">
              <a:extLst>
                <a:ext uri="{FF2B5EF4-FFF2-40B4-BE49-F238E27FC236}">
                  <a16:creationId xmlns:a16="http://schemas.microsoft.com/office/drawing/2014/main" id="{10ECF006-C94A-F70A-5765-8128EC8B4F59}"/>
                </a:ext>
              </a:extLst>
            </p:cNvPr>
            <p:cNvSpPr/>
            <p:nvPr/>
          </p:nvSpPr>
          <p:spPr>
            <a:xfrm>
              <a:off x="3580613" y="2195997"/>
              <a:ext cx="77000" cy="199117"/>
            </a:xfrm>
            <a:custGeom>
              <a:avLst/>
              <a:gdLst/>
              <a:ahLst/>
              <a:cxnLst/>
              <a:rect l="l" t="t" r="r" b="b"/>
              <a:pathLst>
                <a:path w="2717" h="7026" extrusionOk="0">
                  <a:moveTo>
                    <a:pt x="1883" y="1"/>
                  </a:moveTo>
                  <a:cubicBezTo>
                    <a:pt x="1700" y="1"/>
                    <a:pt x="1477" y="62"/>
                    <a:pt x="1210" y="223"/>
                  </a:cubicBezTo>
                  <a:cubicBezTo>
                    <a:pt x="1210" y="223"/>
                    <a:pt x="1" y="2917"/>
                    <a:pt x="2078" y="7025"/>
                  </a:cubicBezTo>
                  <a:cubicBezTo>
                    <a:pt x="2078" y="7025"/>
                    <a:pt x="2084" y="7025"/>
                    <a:pt x="2096" y="7025"/>
                  </a:cubicBezTo>
                  <a:cubicBezTo>
                    <a:pt x="2189" y="7025"/>
                    <a:pt x="2615" y="7007"/>
                    <a:pt x="2717" y="6683"/>
                  </a:cubicBezTo>
                  <a:cubicBezTo>
                    <a:pt x="2717" y="6683"/>
                    <a:pt x="663" y="2255"/>
                    <a:pt x="2648" y="588"/>
                  </a:cubicBezTo>
                  <a:cubicBezTo>
                    <a:pt x="2648" y="588"/>
                    <a:pt x="2453" y="1"/>
                    <a:pt x="1883" y="1"/>
                  </a:cubicBezTo>
                  <a:close/>
                </a:path>
              </a:pathLst>
            </a:custGeom>
            <a:solidFill>
              <a:srgbClr val="58C3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5797;p42">
              <a:extLst>
                <a:ext uri="{FF2B5EF4-FFF2-40B4-BE49-F238E27FC236}">
                  <a16:creationId xmlns:a16="http://schemas.microsoft.com/office/drawing/2014/main" id="{D8FED9EC-2F7E-8095-E197-3DE131B665EA}"/>
                </a:ext>
              </a:extLst>
            </p:cNvPr>
            <p:cNvSpPr/>
            <p:nvPr/>
          </p:nvSpPr>
          <p:spPr>
            <a:xfrm>
              <a:off x="3472581" y="2269653"/>
              <a:ext cx="141048" cy="68101"/>
            </a:xfrm>
            <a:custGeom>
              <a:avLst/>
              <a:gdLst/>
              <a:ahLst/>
              <a:cxnLst/>
              <a:rect l="l" t="t" r="r" b="b"/>
              <a:pathLst>
                <a:path w="4977" h="2403" extrusionOk="0">
                  <a:moveTo>
                    <a:pt x="1943" y="1"/>
                  </a:moveTo>
                  <a:cubicBezTo>
                    <a:pt x="880" y="1"/>
                    <a:pt x="1" y="432"/>
                    <a:pt x="1" y="432"/>
                  </a:cubicBezTo>
                  <a:cubicBezTo>
                    <a:pt x="892" y="2031"/>
                    <a:pt x="2253" y="2403"/>
                    <a:pt x="3326" y="2403"/>
                  </a:cubicBezTo>
                  <a:cubicBezTo>
                    <a:pt x="4260" y="2403"/>
                    <a:pt x="4977" y="2121"/>
                    <a:pt x="4977" y="2121"/>
                  </a:cubicBezTo>
                  <a:cubicBezTo>
                    <a:pt x="4237" y="426"/>
                    <a:pt x="2999" y="1"/>
                    <a:pt x="1943" y="1"/>
                  </a:cubicBezTo>
                  <a:close/>
                </a:path>
              </a:pathLst>
            </a:custGeom>
            <a:solidFill>
              <a:srgbClr val="4FC2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5798;p42">
              <a:extLst>
                <a:ext uri="{FF2B5EF4-FFF2-40B4-BE49-F238E27FC236}">
                  <a16:creationId xmlns:a16="http://schemas.microsoft.com/office/drawing/2014/main" id="{B2A984EC-04E7-6175-A400-296B294920A7}"/>
                </a:ext>
              </a:extLst>
            </p:cNvPr>
            <p:cNvSpPr/>
            <p:nvPr/>
          </p:nvSpPr>
          <p:spPr>
            <a:xfrm>
              <a:off x="3712054" y="2322592"/>
              <a:ext cx="138979" cy="194469"/>
            </a:xfrm>
            <a:custGeom>
              <a:avLst/>
              <a:gdLst/>
              <a:ahLst/>
              <a:cxnLst/>
              <a:rect l="l" t="t" r="r" b="b"/>
              <a:pathLst>
                <a:path w="4904" h="6862" extrusionOk="0">
                  <a:moveTo>
                    <a:pt x="1043" y="1"/>
                  </a:moveTo>
                  <a:cubicBezTo>
                    <a:pt x="456" y="1"/>
                    <a:pt x="0" y="321"/>
                    <a:pt x="293" y="1143"/>
                  </a:cubicBezTo>
                  <a:cubicBezTo>
                    <a:pt x="590" y="2033"/>
                    <a:pt x="1525" y="2513"/>
                    <a:pt x="2187" y="3197"/>
                  </a:cubicBezTo>
                  <a:cubicBezTo>
                    <a:pt x="3055" y="4133"/>
                    <a:pt x="3397" y="5389"/>
                    <a:pt x="3785" y="6598"/>
                  </a:cubicBezTo>
                  <a:cubicBezTo>
                    <a:pt x="3831" y="6667"/>
                    <a:pt x="3854" y="6758"/>
                    <a:pt x="3922" y="6804"/>
                  </a:cubicBezTo>
                  <a:cubicBezTo>
                    <a:pt x="3972" y="6844"/>
                    <a:pt x="4035" y="6862"/>
                    <a:pt x="4102" y="6862"/>
                  </a:cubicBezTo>
                  <a:cubicBezTo>
                    <a:pt x="4188" y="6862"/>
                    <a:pt x="4279" y="6832"/>
                    <a:pt x="4356" y="6781"/>
                  </a:cubicBezTo>
                  <a:cubicBezTo>
                    <a:pt x="4470" y="6667"/>
                    <a:pt x="4538" y="6530"/>
                    <a:pt x="4607" y="6393"/>
                  </a:cubicBezTo>
                  <a:cubicBezTo>
                    <a:pt x="4904" y="5548"/>
                    <a:pt x="4835" y="4658"/>
                    <a:pt x="4584" y="3836"/>
                  </a:cubicBezTo>
                  <a:cubicBezTo>
                    <a:pt x="4310" y="3038"/>
                    <a:pt x="3854" y="2284"/>
                    <a:pt x="3352" y="1600"/>
                  </a:cubicBezTo>
                  <a:cubicBezTo>
                    <a:pt x="3009" y="1120"/>
                    <a:pt x="2644" y="664"/>
                    <a:pt x="2165" y="344"/>
                  </a:cubicBezTo>
                  <a:cubicBezTo>
                    <a:pt x="1845" y="131"/>
                    <a:pt x="1417" y="1"/>
                    <a:pt x="10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5799;p42">
              <a:extLst>
                <a:ext uri="{FF2B5EF4-FFF2-40B4-BE49-F238E27FC236}">
                  <a16:creationId xmlns:a16="http://schemas.microsoft.com/office/drawing/2014/main" id="{5EEFA4B4-CB6C-2AD0-2830-B57F7AC30AED}"/>
                </a:ext>
              </a:extLst>
            </p:cNvPr>
            <p:cNvSpPr/>
            <p:nvPr/>
          </p:nvSpPr>
          <p:spPr>
            <a:xfrm>
              <a:off x="3807673" y="2542652"/>
              <a:ext cx="29785" cy="25024"/>
            </a:xfrm>
            <a:custGeom>
              <a:avLst/>
              <a:gdLst/>
              <a:ahLst/>
              <a:cxnLst/>
              <a:rect l="l" t="t" r="r" b="b"/>
              <a:pathLst>
                <a:path w="1051" h="883" extrusionOk="0">
                  <a:moveTo>
                    <a:pt x="546" y="1"/>
                  </a:moveTo>
                  <a:cubicBezTo>
                    <a:pt x="501" y="1"/>
                    <a:pt x="455" y="7"/>
                    <a:pt x="411" y="20"/>
                  </a:cubicBezTo>
                  <a:cubicBezTo>
                    <a:pt x="160" y="89"/>
                    <a:pt x="0" y="340"/>
                    <a:pt x="69" y="568"/>
                  </a:cubicBezTo>
                  <a:cubicBezTo>
                    <a:pt x="125" y="756"/>
                    <a:pt x="306" y="882"/>
                    <a:pt x="508" y="882"/>
                  </a:cubicBezTo>
                  <a:cubicBezTo>
                    <a:pt x="551" y="882"/>
                    <a:pt x="595" y="877"/>
                    <a:pt x="639" y="865"/>
                  </a:cubicBezTo>
                  <a:cubicBezTo>
                    <a:pt x="891" y="773"/>
                    <a:pt x="1050" y="545"/>
                    <a:pt x="982" y="317"/>
                  </a:cubicBezTo>
                  <a:cubicBezTo>
                    <a:pt x="927" y="114"/>
                    <a:pt x="737" y="1"/>
                    <a:pt x="5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5800;p42">
              <a:extLst>
                <a:ext uri="{FF2B5EF4-FFF2-40B4-BE49-F238E27FC236}">
                  <a16:creationId xmlns:a16="http://schemas.microsoft.com/office/drawing/2014/main" id="{8D9A0BB7-A100-D45D-0C04-F0BBFD4EE24F}"/>
                </a:ext>
              </a:extLst>
            </p:cNvPr>
            <p:cNvSpPr/>
            <p:nvPr/>
          </p:nvSpPr>
          <p:spPr>
            <a:xfrm>
              <a:off x="3472581" y="2269653"/>
              <a:ext cx="140396" cy="58182"/>
            </a:xfrm>
            <a:custGeom>
              <a:avLst/>
              <a:gdLst/>
              <a:ahLst/>
              <a:cxnLst/>
              <a:rect l="l" t="t" r="r" b="b"/>
              <a:pathLst>
                <a:path w="4954" h="2053" extrusionOk="0">
                  <a:moveTo>
                    <a:pt x="1945" y="1"/>
                  </a:moveTo>
                  <a:cubicBezTo>
                    <a:pt x="880" y="1"/>
                    <a:pt x="1" y="432"/>
                    <a:pt x="1" y="432"/>
                  </a:cubicBezTo>
                  <a:cubicBezTo>
                    <a:pt x="1" y="455"/>
                    <a:pt x="24" y="455"/>
                    <a:pt x="24" y="455"/>
                  </a:cubicBezTo>
                  <a:lnTo>
                    <a:pt x="4954" y="2052"/>
                  </a:lnTo>
                  <a:cubicBezTo>
                    <a:pt x="4208" y="414"/>
                    <a:pt x="2988" y="1"/>
                    <a:pt x="1945" y="1"/>
                  </a:cubicBezTo>
                  <a:close/>
                </a:path>
              </a:pathLst>
            </a:custGeom>
            <a:solidFill>
              <a:srgbClr val="58C3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5801;p42">
              <a:extLst>
                <a:ext uri="{FF2B5EF4-FFF2-40B4-BE49-F238E27FC236}">
                  <a16:creationId xmlns:a16="http://schemas.microsoft.com/office/drawing/2014/main" id="{6CE4CF20-2D64-7624-3729-8B18468A2C51}"/>
                </a:ext>
              </a:extLst>
            </p:cNvPr>
            <p:cNvSpPr/>
            <p:nvPr/>
          </p:nvSpPr>
          <p:spPr>
            <a:xfrm>
              <a:off x="5133759" y="3571082"/>
              <a:ext cx="290457" cy="273793"/>
            </a:xfrm>
            <a:custGeom>
              <a:avLst/>
              <a:gdLst/>
              <a:ahLst/>
              <a:cxnLst/>
              <a:rect l="l" t="t" r="r" b="b"/>
              <a:pathLst>
                <a:path w="10249" h="9661" extrusionOk="0">
                  <a:moveTo>
                    <a:pt x="6209" y="1"/>
                  </a:moveTo>
                  <a:cubicBezTo>
                    <a:pt x="5364" y="1"/>
                    <a:pt x="4999" y="685"/>
                    <a:pt x="4908" y="1484"/>
                  </a:cubicBezTo>
                  <a:cubicBezTo>
                    <a:pt x="4520" y="845"/>
                    <a:pt x="4040" y="366"/>
                    <a:pt x="3356" y="206"/>
                  </a:cubicBezTo>
                  <a:cubicBezTo>
                    <a:pt x="3295" y="192"/>
                    <a:pt x="3238" y="186"/>
                    <a:pt x="3183" y="186"/>
                  </a:cubicBezTo>
                  <a:cubicBezTo>
                    <a:pt x="2782" y="186"/>
                    <a:pt x="2542" y="535"/>
                    <a:pt x="2602" y="936"/>
                  </a:cubicBezTo>
                  <a:cubicBezTo>
                    <a:pt x="2716" y="1690"/>
                    <a:pt x="3013" y="2329"/>
                    <a:pt x="3401" y="2945"/>
                  </a:cubicBezTo>
                  <a:cubicBezTo>
                    <a:pt x="3356" y="2945"/>
                    <a:pt x="3333" y="2945"/>
                    <a:pt x="3287" y="2968"/>
                  </a:cubicBezTo>
                  <a:cubicBezTo>
                    <a:pt x="3036" y="2889"/>
                    <a:pt x="2761" y="2848"/>
                    <a:pt x="2491" y="2848"/>
                  </a:cubicBezTo>
                  <a:cubicBezTo>
                    <a:pt x="1903" y="2848"/>
                    <a:pt x="1332" y="3040"/>
                    <a:pt x="1050" y="3447"/>
                  </a:cubicBezTo>
                  <a:cubicBezTo>
                    <a:pt x="525" y="4200"/>
                    <a:pt x="982" y="4794"/>
                    <a:pt x="1666" y="5136"/>
                  </a:cubicBezTo>
                  <a:cubicBezTo>
                    <a:pt x="1758" y="5228"/>
                    <a:pt x="1849" y="5296"/>
                    <a:pt x="1940" y="5342"/>
                  </a:cubicBezTo>
                  <a:cubicBezTo>
                    <a:pt x="1666" y="5479"/>
                    <a:pt x="1393" y="5661"/>
                    <a:pt x="1164" y="5889"/>
                  </a:cubicBezTo>
                  <a:cubicBezTo>
                    <a:pt x="639" y="6369"/>
                    <a:pt x="0" y="7213"/>
                    <a:pt x="457" y="7944"/>
                  </a:cubicBezTo>
                  <a:cubicBezTo>
                    <a:pt x="664" y="8281"/>
                    <a:pt x="989" y="8412"/>
                    <a:pt x="1332" y="8412"/>
                  </a:cubicBezTo>
                  <a:cubicBezTo>
                    <a:pt x="1593" y="8412"/>
                    <a:pt x="1863" y="8336"/>
                    <a:pt x="2100" y="8218"/>
                  </a:cubicBezTo>
                  <a:cubicBezTo>
                    <a:pt x="2189" y="8173"/>
                    <a:pt x="3276" y="7326"/>
                    <a:pt x="3394" y="7326"/>
                  </a:cubicBezTo>
                  <a:cubicBezTo>
                    <a:pt x="3397" y="7326"/>
                    <a:pt x="3399" y="7326"/>
                    <a:pt x="3401" y="7327"/>
                  </a:cubicBezTo>
                  <a:cubicBezTo>
                    <a:pt x="3447" y="7350"/>
                    <a:pt x="3424" y="8081"/>
                    <a:pt x="3470" y="8218"/>
                  </a:cubicBezTo>
                  <a:cubicBezTo>
                    <a:pt x="3646" y="8640"/>
                    <a:pt x="4012" y="8941"/>
                    <a:pt x="4443" y="8941"/>
                  </a:cubicBezTo>
                  <a:cubicBezTo>
                    <a:pt x="4570" y="8941"/>
                    <a:pt x="4704" y="8914"/>
                    <a:pt x="4839" y="8857"/>
                  </a:cubicBezTo>
                  <a:cubicBezTo>
                    <a:pt x="5227" y="8674"/>
                    <a:pt x="5387" y="8332"/>
                    <a:pt x="5433" y="7944"/>
                  </a:cubicBezTo>
                  <a:cubicBezTo>
                    <a:pt x="5570" y="7921"/>
                    <a:pt x="5684" y="7921"/>
                    <a:pt x="5798" y="7875"/>
                  </a:cubicBezTo>
                  <a:cubicBezTo>
                    <a:pt x="6310" y="8742"/>
                    <a:pt x="6992" y="9660"/>
                    <a:pt x="7830" y="9660"/>
                  </a:cubicBezTo>
                  <a:cubicBezTo>
                    <a:pt x="7963" y="9660"/>
                    <a:pt x="8100" y="9637"/>
                    <a:pt x="8240" y="9587"/>
                  </a:cubicBezTo>
                  <a:cubicBezTo>
                    <a:pt x="9336" y="9199"/>
                    <a:pt x="9267" y="8126"/>
                    <a:pt x="8993" y="7099"/>
                  </a:cubicBezTo>
                  <a:lnTo>
                    <a:pt x="8993" y="7099"/>
                  </a:lnTo>
                  <a:cubicBezTo>
                    <a:pt x="9088" y="7109"/>
                    <a:pt x="9182" y="7114"/>
                    <a:pt x="9279" y="7114"/>
                  </a:cubicBezTo>
                  <a:cubicBezTo>
                    <a:pt x="9415" y="7114"/>
                    <a:pt x="9554" y="7103"/>
                    <a:pt x="9701" y="7076"/>
                  </a:cubicBezTo>
                  <a:cubicBezTo>
                    <a:pt x="9975" y="7031"/>
                    <a:pt x="10226" y="6688"/>
                    <a:pt x="10203" y="6392"/>
                  </a:cubicBezTo>
                  <a:cubicBezTo>
                    <a:pt x="10180" y="5638"/>
                    <a:pt x="9792" y="5364"/>
                    <a:pt x="9290" y="4862"/>
                  </a:cubicBezTo>
                  <a:cubicBezTo>
                    <a:pt x="9130" y="4680"/>
                    <a:pt x="8674" y="4611"/>
                    <a:pt x="8948" y="4178"/>
                  </a:cubicBezTo>
                  <a:cubicBezTo>
                    <a:pt x="8993" y="4109"/>
                    <a:pt x="9244" y="4063"/>
                    <a:pt x="9336" y="4018"/>
                  </a:cubicBezTo>
                  <a:cubicBezTo>
                    <a:pt x="9564" y="3881"/>
                    <a:pt x="9815" y="3675"/>
                    <a:pt x="9952" y="3447"/>
                  </a:cubicBezTo>
                  <a:cubicBezTo>
                    <a:pt x="10249" y="2968"/>
                    <a:pt x="10226" y="2329"/>
                    <a:pt x="9769" y="1964"/>
                  </a:cubicBezTo>
                  <a:cubicBezTo>
                    <a:pt x="9520" y="1764"/>
                    <a:pt x="9192" y="1691"/>
                    <a:pt x="8853" y="1691"/>
                  </a:cubicBezTo>
                  <a:cubicBezTo>
                    <a:pt x="8415" y="1691"/>
                    <a:pt x="7958" y="1812"/>
                    <a:pt x="7624" y="1941"/>
                  </a:cubicBezTo>
                  <a:cubicBezTo>
                    <a:pt x="7464" y="2009"/>
                    <a:pt x="7327" y="2078"/>
                    <a:pt x="7167" y="2146"/>
                  </a:cubicBezTo>
                  <a:cubicBezTo>
                    <a:pt x="7099" y="2169"/>
                    <a:pt x="7030" y="2215"/>
                    <a:pt x="6962" y="2237"/>
                  </a:cubicBezTo>
                  <a:cubicBezTo>
                    <a:pt x="6985" y="2100"/>
                    <a:pt x="7030" y="1918"/>
                    <a:pt x="7030" y="1895"/>
                  </a:cubicBezTo>
                  <a:cubicBezTo>
                    <a:pt x="7053" y="1621"/>
                    <a:pt x="7122" y="1324"/>
                    <a:pt x="7122" y="1050"/>
                  </a:cubicBezTo>
                  <a:cubicBezTo>
                    <a:pt x="7122" y="480"/>
                    <a:pt x="6848" y="1"/>
                    <a:pt x="6209" y="1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5802;p42">
              <a:extLst>
                <a:ext uri="{FF2B5EF4-FFF2-40B4-BE49-F238E27FC236}">
                  <a16:creationId xmlns:a16="http://schemas.microsoft.com/office/drawing/2014/main" id="{768B1F6A-3044-25A1-2AAE-FC67263223AC}"/>
                </a:ext>
              </a:extLst>
            </p:cNvPr>
            <p:cNvSpPr/>
            <p:nvPr/>
          </p:nvSpPr>
          <p:spPr>
            <a:xfrm>
              <a:off x="5381507" y="3530953"/>
              <a:ext cx="37550" cy="39506"/>
            </a:xfrm>
            <a:custGeom>
              <a:avLst/>
              <a:gdLst/>
              <a:ahLst/>
              <a:cxnLst/>
              <a:rect l="l" t="t" r="r" b="b"/>
              <a:pathLst>
                <a:path w="1325" h="1394" extrusionOk="0">
                  <a:moveTo>
                    <a:pt x="699" y="0"/>
                  </a:moveTo>
                  <a:cubicBezTo>
                    <a:pt x="687" y="0"/>
                    <a:pt x="675" y="1"/>
                    <a:pt x="662" y="1"/>
                  </a:cubicBezTo>
                  <a:cubicBezTo>
                    <a:pt x="297" y="1"/>
                    <a:pt x="46" y="275"/>
                    <a:pt x="23" y="640"/>
                  </a:cubicBezTo>
                  <a:cubicBezTo>
                    <a:pt x="23" y="663"/>
                    <a:pt x="0" y="709"/>
                    <a:pt x="0" y="732"/>
                  </a:cubicBezTo>
                  <a:cubicBezTo>
                    <a:pt x="0" y="1074"/>
                    <a:pt x="320" y="1394"/>
                    <a:pt x="662" y="1394"/>
                  </a:cubicBezTo>
                  <a:cubicBezTo>
                    <a:pt x="982" y="1371"/>
                    <a:pt x="1324" y="1097"/>
                    <a:pt x="1301" y="732"/>
                  </a:cubicBezTo>
                  <a:cubicBezTo>
                    <a:pt x="1301" y="709"/>
                    <a:pt x="1301" y="663"/>
                    <a:pt x="1301" y="640"/>
                  </a:cubicBezTo>
                  <a:cubicBezTo>
                    <a:pt x="1279" y="310"/>
                    <a:pt x="1044" y="0"/>
                    <a:pt x="699" y="0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5803;p42">
              <a:extLst>
                <a:ext uri="{FF2B5EF4-FFF2-40B4-BE49-F238E27FC236}">
                  <a16:creationId xmlns:a16="http://schemas.microsoft.com/office/drawing/2014/main" id="{8BEB219A-2705-97D6-B3F5-DCCF75928DF8}"/>
                </a:ext>
              </a:extLst>
            </p:cNvPr>
            <p:cNvSpPr/>
            <p:nvPr/>
          </p:nvSpPr>
          <p:spPr>
            <a:xfrm>
              <a:off x="5471430" y="3689459"/>
              <a:ext cx="47895" cy="36899"/>
            </a:xfrm>
            <a:custGeom>
              <a:avLst/>
              <a:gdLst/>
              <a:ahLst/>
              <a:cxnLst/>
              <a:rect l="l" t="t" r="r" b="b"/>
              <a:pathLst>
                <a:path w="1690" h="1302" extrusionOk="0">
                  <a:moveTo>
                    <a:pt x="845" y="1"/>
                  </a:moveTo>
                  <a:cubicBezTo>
                    <a:pt x="0" y="1"/>
                    <a:pt x="0" y="1302"/>
                    <a:pt x="845" y="1302"/>
                  </a:cubicBezTo>
                  <a:cubicBezTo>
                    <a:pt x="1689" y="1302"/>
                    <a:pt x="1689" y="1"/>
                    <a:pt x="845" y="1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5804;p42">
              <a:extLst>
                <a:ext uri="{FF2B5EF4-FFF2-40B4-BE49-F238E27FC236}">
                  <a16:creationId xmlns:a16="http://schemas.microsoft.com/office/drawing/2014/main" id="{2C8F429C-FB31-413D-9A86-04B6851A2CD5}"/>
                </a:ext>
              </a:extLst>
            </p:cNvPr>
            <p:cNvSpPr/>
            <p:nvPr/>
          </p:nvSpPr>
          <p:spPr>
            <a:xfrm>
              <a:off x="5267013" y="3852470"/>
              <a:ext cx="35595" cy="40129"/>
            </a:xfrm>
            <a:custGeom>
              <a:avLst/>
              <a:gdLst/>
              <a:ahLst/>
              <a:cxnLst/>
              <a:rect l="l" t="t" r="r" b="b"/>
              <a:pathLst>
                <a:path w="1256" h="1416" extrusionOk="0">
                  <a:moveTo>
                    <a:pt x="639" y="1"/>
                  </a:moveTo>
                  <a:cubicBezTo>
                    <a:pt x="274" y="23"/>
                    <a:pt x="23" y="297"/>
                    <a:pt x="0" y="640"/>
                  </a:cubicBezTo>
                  <a:cubicBezTo>
                    <a:pt x="0" y="685"/>
                    <a:pt x="0" y="731"/>
                    <a:pt x="0" y="777"/>
                  </a:cubicBezTo>
                  <a:cubicBezTo>
                    <a:pt x="23" y="959"/>
                    <a:pt x="69" y="1096"/>
                    <a:pt x="183" y="1233"/>
                  </a:cubicBezTo>
                  <a:cubicBezTo>
                    <a:pt x="297" y="1324"/>
                    <a:pt x="480" y="1416"/>
                    <a:pt x="639" y="1416"/>
                  </a:cubicBezTo>
                  <a:cubicBezTo>
                    <a:pt x="799" y="1393"/>
                    <a:pt x="959" y="1347"/>
                    <a:pt x="1073" y="1233"/>
                  </a:cubicBezTo>
                  <a:cubicBezTo>
                    <a:pt x="1187" y="1096"/>
                    <a:pt x="1233" y="959"/>
                    <a:pt x="1256" y="777"/>
                  </a:cubicBezTo>
                  <a:cubicBezTo>
                    <a:pt x="1256" y="731"/>
                    <a:pt x="1256" y="685"/>
                    <a:pt x="1256" y="640"/>
                  </a:cubicBezTo>
                  <a:cubicBezTo>
                    <a:pt x="1256" y="480"/>
                    <a:pt x="1210" y="320"/>
                    <a:pt x="1073" y="206"/>
                  </a:cubicBezTo>
                  <a:cubicBezTo>
                    <a:pt x="959" y="92"/>
                    <a:pt x="799" y="1"/>
                    <a:pt x="639" y="1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5805;p42">
              <a:extLst>
                <a:ext uri="{FF2B5EF4-FFF2-40B4-BE49-F238E27FC236}">
                  <a16:creationId xmlns:a16="http://schemas.microsoft.com/office/drawing/2014/main" id="{8A9E51B9-D2E0-FAD9-D988-8C8DE35D8904}"/>
                </a:ext>
              </a:extLst>
            </p:cNvPr>
            <p:cNvSpPr/>
            <p:nvPr/>
          </p:nvSpPr>
          <p:spPr>
            <a:xfrm>
              <a:off x="5099467" y="3721794"/>
              <a:ext cx="45316" cy="35623"/>
            </a:xfrm>
            <a:custGeom>
              <a:avLst/>
              <a:gdLst/>
              <a:ahLst/>
              <a:cxnLst/>
              <a:rect l="l" t="t" r="r" b="b"/>
              <a:pathLst>
                <a:path w="1599" h="1257" extrusionOk="0">
                  <a:moveTo>
                    <a:pt x="799" y="1"/>
                  </a:moveTo>
                  <a:cubicBezTo>
                    <a:pt x="0" y="1"/>
                    <a:pt x="0" y="1256"/>
                    <a:pt x="799" y="1256"/>
                  </a:cubicBezTo>
                  <a:cubicBezTo>
                    <a:pt x="1598" y="1256"/>
                    <a:pt x="1598" y="1"/>
                    <a:pt x="799" y="1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5806;p42">
              <a:extLst>
                <a:ext uri="{FF2B5EF4-FFF2-40B4-BE49-F238E27FC236}">
                  <a16:creationId xmlns:a16="http://schemas.microsoft.com/office/drawing/2014/main" id="{2CFB2E9B-9006-2FFC-BAD1-79DE511EB46F}"/>
                </a:ext>
              </a:extLst>
            </p:cNvPr>
            <p:cNvSpPr/>
            <p:nvPr/>
          </p:nvSpPr>
          <p:spPr>
            <a:xfrm>
              <a:off x="2813120" y="3029532"/>
              <a:ext cx="216716" cy="205125"/>
            </a:xfrm>
            <a:custGeom>
              <a:avLst/>
              <a:gdLst/>
              <a:ahLst/>
              <a:cxnLst/>
              <a:rect l="l" t="t" r="r" b="b"/>
              <a:pathLst>
                <a:path w="7647" h="7238" extrusionOk="0">
                  <a:moveTo>
                    <a:pt x="4634" y="0"/>
                  </a:moveTo>
                  <a:cubicBezTo>
                    <a:pt x="3995" y="0"/>
                    <a:pt x="3721" y="525"/>
                    <a:pt x="3675" y="1119"/>
                  </a:cubicBezTo>
                  <a:cubicBezTo>
                    <a:pt x="3378" y="639"/>
                    <a:pt x="3013" y="274"/>
                    <a:pt x="2488" y="160"/>
                  </a:cubicBezTo>
                  <a:cubicBezTo>
                    <a:pt x="2443" y="149"/>
                    <a:pt x="2399" y="143"/>
                    <a:pt x="2358" y="143"/>
                  </a:cubicBezTo>
                  <a:cubicBezTo>
                    <a:pt x="2070" y="143"/>
                    <a:pt x="1900" y="408"/>
                    <a:pt x="1940" y="708"/>
                  </a:cubicBezTo>
                  <a:cubicBezTo>
                    <a:pt x="2009" y="1256"/>
                    <a:pt x="2237" y="1758"/>
                    <a:pt x="2534" y="2214"/>
                  </a:cubicBezTo>
                  <a:lnTo>
                    <a:pt x="2442" y="2214"/>
                  </a:lnTo>
                  <a:cubicBezTo>
                    <a:pt x="2262" y="2159"/>
                    <a:pt x="2065" y="2131"/>
                    <a:pt x="1869" y="2131"/>
                  </a:cubicBezTo>
                  <a:cubicBezTo>
                    <a:pt x="1421" y="2131"/>
                    <a:pt x="983" y="2278"/>
                    <a:pt x="776" y="2579"/>
                  </a:cubicBezTo>
                  <a:cubicBezTo>
                    <a:pt x="365" y="3150"/>
                    <a:pt x="731" y="3584"/>
                    <a:pt x="1233" y="3858"/>
                  </a:cubicBezTo>
                  <a:cubicBezTo>
                    <a:pt x="1301" y="3926"/>
                    <a:pt x="1370" y="3972"/>
                    <a:pt x="1438" y="3995"/>
                  </a:cubicBezTo>
                  <a:cubicBezTo>
                    <a:pt x="1233" y="4109"/>
                    <a:pt x="1027" y="4246"/>
                    <a:pt x="867" y="4405"/>
                  </a:cubicBezTo>
                  <a:cubicBezTo>
                    <a:pt x="479" y="4771"/>
                    <a:pt x="0" y="5410"/>
                    <a:pt x="343" y="5958"/>
                  </a:cubicBezTo>
                  <a:cubicBezTo>
                    <a:pt x="500" y="6206"/>
                    <a:pt x="739" y="6305"/>
                    <a:pt x="993" y="6305"/>
                  </a:cubicBezTo>
                  <a:cubicBezTo>
                    <a:pt x="1181" y="6305"/>
                    <a:pt x="1377" y="6251"/>
                    <a:pt x="1552" y="6163"/>
                  </a:cubicBezTo>
                  <a:cubicBezTo>
                    <a:pt x="1620" y="6118"/>
                    <a:pt x="2437" y="5478"/>
                    <a:pt x="2530" y="5478"/>
                  </a:cubicBezTo>
                  <a:cubicBezTo>
                    <a:pt x="2531" y="5478"/>
                    <a:pt x="2533" y="5478"/>
                    <a:pt x="2534" y="5478"/>
                  </a:cubicBezTo>
                  <a:cubicBezTo>
                    <a:pt x="2557" y="5501"/>
                    <a:pt x="2557" y="6049"/>
                    <a:pt x="2579" y="6163"/>
                  </a:cubicBezTo>
                  <a:cubicBezTo>
                    <a:pt x="2703" y="6481"/>
                    <a:pt x="2990" y="6703"/>
                    <a:pt x="3315" y="6703"/>
                  </a:cubicBezTo>
                  <a:cubicBezTo>
                    <a:pt x="3410" y="6703"/>
                    <a:pt x="3508" y="6684"/>
                    <a:pt x="3607" y="6642"/>
                  </a:cubicBezTo>
                  <a:cubicBezTo>
                    <a:pt x="3903" y="6505"/>
                    <a:pt x="4017" y="6231"/>
                    <a:pt x="4063" y="5958"/>
                  </a:cubicBezTo>
                  <a:cubicBezTo>
                    <a:pt x="4154" y="5935"/>
                    <a:pt x="4223" y="5935"/>
                    <a:pt x="4314" y="5912"/>
                  </a:cubicBezTo>
                  <a:cubicBezTo>
                    <a:pt x="4712" y="6549"/>
                    <a:pt x="5231" y="7237"/>
                    <a:pt x="5872" y="7237"/>
                  </a:cubicBezTo>
                  <a:cubicBezTo>
                    <a:pt x="5966" y="7237"/>
                    <a:pt x="6063" y="7222"/>
                    <a:pt x="6163" y="7190"/>
                  </a:cubicBezTo>
                  <a:cubicBezTo>
                    <a:pt x="6985" y="6893"/>
                    <a:pt x="6916" y="6072"/>
                    <a:pt x="6711" y="5318"/>
                  </a:cubicBezTo>
                  <a:lnTo>
                    <a:pt x="6711" y="5318"/>
                  </a:lnTo>
                  <a:cubicBezTo>
                    <a:pt x="6777" y="5328"/>
                    <a:pt x="6847" y="5333"/>
                    <a:pt x="6919" y="5333"/>
                  </a:cubicBezTo>
                  <a:cubicBezTo>
                    <a:pt x="7022" y="5333"/>
                    <a:pt x="7129" y="5322"/>
                    <a:pt x="7236" y="5296"/>
                  </a:cubicBezTo>
                  <a:cubicBezTo>
                    <a:pt x="7464" y="5273"/>
                    <a:pt x="7647" y="4999"/>
                    <a:pt x="7624" y="4794"/>
                  </a:cubicBezTo>
                  <a:cubicBezTo>
                    <a:pt x="7601" y="4223"/>
                    <a:pt x="7304" y="4017"/>
                    <a:pt x="6939" y="3652"/>
                  </a:cubicBezTo>
                  <a:cubicBezTo>
                    <a:pt x="6802" y="3515"/>
                    <a:pt x="6483" y="3447"/>
                    <a:pt x="6665" y="3127"/>
                  </a:cubicBezTo>
                  <a:cubicBezTo>
                    <a:pt x="6711" y="3082"/>
                    <a:pt x="6893" y="3036"/>
                    <a:pt x="6962" y="3013"/>
                  </a:cubicBezTo>
                  <a:cubicBezTo>
                    <a:pt x="7144" y="2899"/>
                    <a:pt x="7327" y="2762"/>
                    <a:pt x="7441" y="2579"/>
                  </a:cubicBezTo>
                  <a:cubicBezTo>
                    <a:pt x="7647" y="2214"/>
                    <a:pt x="7647" y="1758"/>
                    <a:pt x="7304" y="1484"/>
                  </a:cubicBezTo>
                  <a:cubicBezTo>
                    <a:pt x="7115" y="1335"/>
                    <a:pt x="6870" y="1281"/>
                    <a:pt x="6615" y="1281"/>
                  </a:cubicBezTo>
                  <a:cubicBezTo>
                    <a:pt x="6286" y="1281"/>
                    <a:pt x="5941" y="1371"/>
                    <a:pt x="5684" y="1461"/>
                  </a:cubicBezTo>
                  <a:cubicBezTo>
                    <a:pt x="5570" y="1507"/>
                    <a:pt x="5455" y="1552"/>
                    <a:pt x="5341" y="1598"/>
                  </a:cubicBezTo>
                  <a:cubicBezTo>
                    <a:pt x="5296" y="1644"/>
                    <a:pt x="5250" y="1666"/>
                    <a:pt x="5181" y="1689"/>
                  </a:cubicBezTo>
                  <a:cubicBezTo>
                    <a:pt x="5227" y="1575"/>
                    <a:pt x="5250" y="1438"/>
                    <a:pt x="5250" y="1438"/>
                  </a:cubicBezTo>
                  <a:cubicBezTo>
                    <a:pt x="5273" y="1233"/>
                    <a:pt x="5318" y="1005"/>
                    <a:pt x="5318" y="799"/>
                  </a:cubicBezTo>
                  <a:cubicBezTo>
                    <a:pt x="5318" y="365"/>
                    <a:pt x="5113" y="0"/>
                    <a:pt x="4634" y="0"/>
                  </a:cubicBezTo>
                  <a:close/>
                </a:path>
              </a:pathLst>
            </a:custGeom>
            <a:solidFill>
              <a:srgbClr val="1B6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5807;p42">
              <a:extLst>
                <a:ext uri="{FF2B5EF4-FFF2-40B4-BE49-F238E27FC236}">
                  <a16:creationId xmlns:a16="http://schemas.microsoft.com/office/drawing/2014/main" id="{C4835C42-611B-46CE-57AA-7AB59377F18C}"/>
                </a:ext>
              </a:extLst>
            </p:cNvPr>
            <p:cNvSpPr/>
            <p:nvPr/>
          </p:nvSpPr>
          <p:spPr>
            <a:xfrm>
              <a:off x="2998124" y="2999719"/>
              <a:ext cx="27830" cy="29219"/>
            </a:xfrm>
            <a:custGeom>
              <a:avLst/>
              <a:gdLst/>
              <a:ahLst/>
              <a:cxnLst/>
              <a:rect l="l" t="t" r="r" b="b"/>
              <a:pathLst>
                <a:path w="982" h="1031" extrusionOk="0">
                  <a:moveTo>
                    <a:pt x="534" y="1"/>
                  </a:moveTo>
                  <a:cubicBezTo>
                    <a:pt x="524" y="1"/>
                    <a:pt x="513" y="1"/>
                    <a:pt x="502" y="2"/>
                  </a:cubicBezTo>
                  <a:cubicBezTo>
                    <a:pt x="228" y="2"/>
                    <a:pt x="23" y="208"/>
                    <a:pt x="23" y="482"/>
                  </a:cubicBezTo>
                  <a:cubicBezTo>
                    <a:pt x="0" y="504"/>
                    <a:pt x="0" y="527"/>
                    <a:pt x="0" y="550"/>
                  </a:cubicBezTo>
                  <a:cubicBezTo>
                    <a:pt x="0" y="790"/>
                    <a:pt x="230" y="1031"/>
                    <a:pt x="470" y="1031"/>
                  </a:cubicBezTo>
                  <a:cubicBezTo>
                    <a:pt x="481" y="1031"/>
                    <a:pt x="492" y="1030"/>
                    <a:pt x="502" y="1029"/>
                  </a:cubicBezTo>
                  <a:cubicBezTo>
                    <a:pt x="731" y="1029"/>
                    <a:pt x="982" y="824"/>
                    <a:pt x="982" y="550"/>
                  </a:cubicBezTo>
                  <a:cubicBezTo>
                    <a:pt x="982" y="527"/>
                    <a:pt x="982" y="504"/>
                    <a:pt x="982" y="482"/>
                  </a:cubicBezTo>
                  <a:cubicBezTo>
                    <a:pt x="960" y="241"/>
                    <a:pt x="771" y="1"/>
                    <a:pt x="534" y="1"/>
                  </a:cubicBezTo>
                  <a:close/>
                </a:path>
              </a:pathLst>
            </a:custGeom>
            <a:solidFill>
              <a:srgbClr val="1B6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5808;p42">
              <a:extLst>
                <a:ext uri="{FF2B5EF4-FFF2-40B4-BE49-F238E27FC236}">
                  <a16:creationId xmlns:a16="http://schemas.microsoft.com/office/drawing/2014/main" id="{4DEFC613-AF06-E210-4E65-1F64CBCD203D}"/>
                </a:ext>
              </a:extLst>
            </p:cNvPr>
            <p:cNvSpPr/>
            <p:nvPr/>
          </p:nvSpPr>
          <p:spPr>
            <a:xfrm>
              <a:off x="3065375" y="3118151"/>
              <a:ext cx="35623" cy="27830"/>
            </a:xfrm>
            <a:custGeom>
              <a:avLst/>
              <a:gdLst/>
              <a:ahLst/>
              <a:cxnLst/>
              <a:rect l="l" t="t" r="r" b="b"/>
              <a:pathLst>
                <a:path w="1257" h="982" extrusionOk="0">
                  <a:moveTo>
                    <a:pt x="640" y="0"/>
                  </a:moveTo>
                  <a:cubicBezTo>
                    <a:pt x="1" y="0"/>
                    <a:pt x="1" y="982"/>
                    <a:pt x="640" y="982"/>
                  </a:cubicBezTo>
                  <a:cubicBezTo>
                    <a:pt x="1256" y="982"/>
                    <a:pt x="1256" y="0"/>
                    <a:pt x="640" y="0"/>
                  </a:cubicBezTo>
                  <a:close/>
                </a:path>
              </a:pathLst>
            </a:custGeom>
            <a:solidFill>
              <a:srgbClr val="1B6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5809;p42">
              <a:extLst>
                <a:ext uri="{FF2B5EF4-FFF2-40B4-BE49-F238E27FC236}">
                  <a16:creationId xmlns:a16="http://schemas.microsoft.com/office/drawing/2014/main" id="{EE9D63E6-F920-380F-9C79-5FF058D36A44}"/>
                </a:ext>
              </a:extLst>
            </p:cNvPr>
            <p:cNvSpPr/>
            <p:nvPr/>
          </p:nvSpPr>
          <p:spPr>
            <a:xfrm>
              <a:off x="2912084" y="3240410"/>
              <a:ext cx="27206" cy="29785"/>
            </a:xfrm>
            <a:custGeom>
              <a:avLst/>
              <a:gdLst/>
              <a:ahLst/>
              <a:cxnLst/>
              <a:rect l="l" t="t" r="r" b="b"/>
              <a:pathLst>
                <a:path w="960" h="1051" extrusionOk="0">
                  <a:moveTo>
                    <a:pt x="480" y="0"/>
                  </a:moveTo>
                  <a:cubicBezTo>
                    <a:pt x="206" y="23"/>
                    <a:pt x="23" y="206"/>
                    <a:pt x="23" y="480"/>
                  </a:cubicBezTo>
                  <a:cubicBezTo>
                    <a:pt x="0" y="502"/>
                    <a:pt x="23" y="548"/>
                    <a:pt x="23" y="571"/>
                  </a:cubicBezTo>
                  <a:cubicBezTo>
                    <a:pt x="23" y="708"/>
                    <a:pt x="69" y="822"/>
                    <a:pt x="160" y="913"/>
                  </a:cubicBezTo>
                  <a:cubicBezTo>
                    <a:pt x="229" y="982"/>
                    <a:pt x="366" y="1050"/>
                    <a:pt x="480" y="1050"/>
                  </a:cubicBezTo>
                  <a:cubicBezTo>
                    <a:pt x="617" y="1050"/>
                    <a:pt x="731" y="1005"/>
                    <a:pt x="822" y="913"/>
                  </a:cubicBezTo>
                  <a:cubicBezTo>
                    <a:pt x="913" y="822"/>
                    <a:pt x="936" y="708"/>
                    <a:pt x="959" y="571"/>
                  </a:cubicBezTo>
                  <a:cubicBezTo>
                    <a:pt x="959" y="548"/>
                    <a:pt x="959" y="502"/>
                    <a:pt x="959" y="480"/>
                  </a:cubicBezTo>
                  <a:cubicBezTo>
                    <a:pt x="959" y="343"/>
                    <a:pt x="913" y="228"/>
                    <a:pt x="822" y="137"/>
                  </a:cubicBezTo>
                  <a:cubicBezTo>
                    <a:pt x="731" y="69"/>
                    <a:pt x="594" y="0"/>
                    <a:pt x="480" y="0"/>
                  </a:cubicBezTo>
                  <a:close/>
                </a:path>
              </a:pathLst>
            </a:custGeom>
            <a:solidFill>
              <a:srgbClr val="1B6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5810;p42">
              <a:extLst>
                <a:ext uri="{FF2B5EF4-FFF2-40B4-BE49-F238E27FC236}">
                  <a16:creationId xmlns:a16="http://schemas.microsoft.com/office/drawing/2014/main" id="{DC73964C-1B5C-FA8F-CA5E-DFE6EFCFC6D4}"/>
                </a:ext>
              </a:extLst>
            </p:cNvPr>
            <p:cNvSpPr/>
            <p:nvPr/>
          </p:nvSpPr>
          <p:spPr>
            <a:xfrm>
              <a:off x="2787246" y="3142722"/>
              <a:ext cx="33668" cy="26555"/>
            </a:xfrm>
            <a:custGeom>
              <a:avLst/>
              <a:gdLst/>
              <a:ahLst/>
              <a:cxnLst/>
              <a:rect l="l" t="t" r="r" b="b"/>
              <a:pathLst>
                <a:path w="1188" h="937" extrusionOk="0">
                  <a:moveTo>
                    <a:pt x="594" y="1"/>
                  </a:moveTo>
                  <a:cubicBezTo>
                    <a:pt x="0" y="1"/>
                    <a:pt x="0" y="936"/>
                    <a:pt x="594" y="936"/>
                  </a:cubicBezTo>
                  <a:cubicBezTo>
                    <a:pt x="1187" y="936"/>
                    <a:pt x="1187" y="1"/>
                    <a:pt x="594" y="1"/>
                  </a:cubicBezTo>
                  <a:close/>
                </a:path>
              </a:pathLst>
            </a:custGeom>
            <a:solidFill>
              <a:srgbClr val="1B6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5811;p42">
              <a:extLst>
                <a:ext uri="{FF2B5EF4-FFF2-40B4-BE49-F238E27FC236}">
                  <a16:creationId xmlns:a16="http://schemas.microsoft.com/office/drawing/2014/main" id="{03D8E544-9071-640A-92A4-78474FDD2881}"/>
                </a:ext>
              </a:extLst>
            </p:cNvPr>
            <p:cNvSpPr/>
            <p:nvPr/>
          </p:nvSpPr>
          <p:spPr>
            <a:xfrm>
              <a:off x="5626676" y="1644699"/>
              <a:ext cx="296918" cy="280878"/>
            </a:xfrm>
            <a:custGeom>
              <a:avLst/>
              <a:gdLst/>
              <a:ahLst/>
              <a:cxnLst/>
              <a:rect l="l" t="t" r="r" b="b"/>
              <a:pathLst>
                <a:path w="10477" h="9911" extrusionOk="0">
                  <a:moveTo>
                    <a:pt x="6368" y="1"/>
                  </a:moveTo>
                  <a:cubicBezTo>
                    <a:pt x="5478" y="1"/>
                    <a:pt x="5113" y="708"/>
                    <a:pt x="5022" y="1507"/>
                  </a:cubicBezTo>
                  <a:cubicBezTo>
                    <a:pt x="4634" y="891"/>
                    <a:pt x="4131" y="366"/>
                    <a:pt x="3424" y="206"/>
                  </a:cubicBezTo>
                  <a:cubicBezTo>
                    <a:pt x="3366" y="193"/>
                    <a:pt x="3311" y="187"/>
                    <a:pt x="3259" y="187"/>
                  </a:cubicBezTo>
                  <a:cubicBezTo>
                    <a:pt x="2854" y="187"/>
                    <a:pt x="2610" y="558"/>
                    <a:pt x="2671" y="982"/>
                  </a:cubicBezTo>
                  <a:cubicBezTo>
                    <a:pt x="2762" y="1736"/>
                    <a:pt x="3082" y="2398"/>
                    <a:pt x="3470" y="3014"/>
                  </a:cubicBezTo>
                  <a:cubicBezTo>
                    <a:pt x="3447" y="3014"/>
                    <a:pt x="3401" y="3037"/>
                    <a:pt x="3378" y="3037"/>
                  </a:cubicBezTo>
                  <a:cubicBezTo>
                    <a:pt x="3115" y="2958"/>
                    <a:pt x="2831" y="2918"/>
                    <a:pt x="2553" y="2918"/>
                  </a:cubicBezTo>
                  <a:cubicBezTo>
                    <a:pt x="1941" y="2918"/>
                    <a:pt x="1356" y="3115"/>
                    <a:pt x="1073" y="3539"/>
                  </a:cubicBezTo>
                  <a:cubicBezTo>
                    <a:pt x="525" y="4315"/>
                    <a:pt x="1004" y="4908"/>
                    <a:pt x="1712" y="5274"/>
                  </a:cubicBezTo>
                  <a:cubicBezTo>
                    <a:pt x="1780" y="5365"/>
                    <a:pt x="1872" y="5433"/>
                    <a:pt x="1986" y="5479"/>
                  </a:cubicBezTo>
                  <a:cubicBezTo>
                    <a:pt x="1689" y="5639"/>
                    <a:pt x="1415" y="5821"/>
                    <a:pt x="1187" y="6050"/>
                  </a:cubicBezTo>
                  <a:cubicBezTo>
                    <a:pt x="662" y="6529"/>
                    <a:pt x="0" y="7396"/>
                    <a:pt x="479" y="8150"/>
                  </a:cubicBezTo>
                  <a:cubicBezTo>
                    <a:pt x="692" y="8495"/>
                    <a:pt x="1036" y="8631"/>
                    <a:pt x="1394" y="8631"/>
                  </a:cubicBezTo>
                  <a:cubicBezTo>
                    <a:pt x="1652" y="8631"/>
                    <a:pt x="1917" y="8561"/>
                    <a:pt x="2146" y="8446"/>
                  </a:cubicBezTo>
                  <a:cubicBezTo>
                    <a:pt x="2235" y="8402"/>
                    <a:pt x="3346" y="7509"/>
                    <a:pt x="3463" y="7509"/>
                  </a:cubicBezTo>
                  <a:cubicBezTo>
                    <a:pt x="3466" y="7509"/>
                    <a:pt x="3468" y="7509"/>
                    <a:pt x="3470" y="7510"/>
                  </a:cubicBezTo>
                  <a:cubicBezTo>
                    <a:pt x="3515" y="7533"/>
                    <a:pt x="3492" y="8286"/>
                    <a:pt x="3561" y="8423"/>
                  </a:cubicBezTo>
                  <a:cubicBezTo>
                    <a:pt x="3720" y="8864"/>
                    <a:pt x="4110" y="9169"/>
                    <a:pt x="4542" y="9169"/>
                  </a:cubicBezTo>
                  <a:cubicBezTo>
                    <a:pt x="4670" y="9169"/>
                    <a:pt x="4801" y="9142"/>
                    <a:pt x="4930" y="9085"/>
                  </a:cubicBezTo>
                  <a:cubicBezTo>
                    <a:pt x="5341" y="8903"/>
                    <a:pt x="5501" y="8538"/>
                    <a:pt x="5569" y="8150"/>
                  </a:cubicBezTo>
                  <a:cubicBezTo>
                    <a:pt x="5684" y="8127"/>
                    <a:pt x="5798" y="8104"/>
                    <a:pt x="5935" y="8081"/>
                  </a:cubicBezTo>
                  <a:cubicBezTo>
                    <a:pt x="6448" y="8970"/>
                    <a:pt x="7167" y="9910"/>
                    <a:pt x="8032" y="9910"/>
                  </a:cubicBezTo>
                  <a:cubicBezTo>
                    <a:pt x="8166" y="9910"/>
                    <a:pt x="8304" y="9888"/>
                    <a:pt x="8445" y="9839"/>
                  </a:cubicBezTo>
                  <a:cubicBezTo>
                    <a:pt x="9564" y="9428"/>
                    <a:pt x="9495" y="8332"/>
                    <a:pt x="9199" y="7282"/>
                  </a:cubicBezTo>
                  <a:lnTo>
                    <a:pt x="9199" y="7282"/>
                  </a:lnTo>
                  <a:cubicBezTo>
                    <a:pt x="9293" y="7292"/>
                    <a:pt x="9392" y="7297"/>
                    <a:pt x="9492" y="7297"/>
                  </a:cubicBezTo>
                  <a:cubicBezTo>
                    <a:pt x="9635" y="7297"/>
                    <a:pt x="9782" y="7286"/>
                    <a:pt x="9929" y="7259"/>
                  </a:cubicBezTo>
                  <a:cubicBezTo>
                    <a:pt x="10226" y="7214"/>
                    <a:pt x="10477" y="6848"/>
                    <a:pt x="10454" y="6575"/>
                  </a:cubicBezTo>
                  <a:cubicBezTo>
                    <a:pt x="10408" y="5799"/>
                    <a:pt x="10020" y="5502"/>
                    <a:pt x="9518" y="5000"/>
                  </a:cubicBezTo>
                  <a:cubicBezTo>
                    <a:pt x="9336" y="4794"/>
                    <a:pt x="8879" y="4726"/>
                    <a:pt x="9153" y="4292"/>
                  </a:cubicBezTo>
                  <a:cubicBezTo>
                    <a:pt x="9199" y="4201"/>
                    <a:pt x="9473" y="4178"/>
                    <a:pt x="9541" y="4132"/>
                  </a:cubicBezTo>
                  <a:cubicBezTo>
                    <a:pt x="9792" y="3995"/>
                    <a:pt x="10043" y="3767"/>
                    <a:pt x="10180" y="3539"/>
                  </a:cubicBezTo>
                  <a:cubicBezTo>
                    <a:pt x="10477" y="3037"/>
                    <a:pt x="10477" y="2398"/>
                    <a:pt x="9998" y="2010"/>
                  </a:cubicBezTo>
                  <a:cubicBezTo>
                    <a:pt x="9753" y="1814"/>
                    <a:pt x="9430" y="1744"/>
                    <a:pt x="9091" y="1744"/>
                  </a:cubicBezTo>
                  <a:cubicBezTo>
                    <a:pt x="8638" y="1744"/>
                    <a:pt x="8159" y="1869"/>
                    <a:pt x="7806" y="1987"/>
                  </a:cubicBezTo>
                  <a:cubicBezTo>
                    <a:pt x="7647" y="2055"/>
                    <a:pt x="7487" y="2124"/>
                    <a:pt x="7327" y="2192"/>
                  </a:cubicBezTo>
                  <a:cubicBezTo>
                    <a:pt x="7259" y="2238"/>
                    <a:pt x="7190" y="2261"/>
                    <a:pt x="7122" y="2306"/>
                  </a:cubicBezTo>
                  <a:cubicBezTo>
                    <a:pt x="7144" y="2169"/>
                    <a:pt x="7190" y="1987"/>
                    <a:pt x="7190" y="1964"/>
                  </a:cubicBezTo>
                  <a:cubicBezTo>
                    <a:pt x="7213" y="1667"/>
                    <a:pt x="7304" y="1370"/>
                    <a:pt x="7281" y="1074"/>
                  </a:cubicBezTo>
                  <a:cubicBezTo>
                    <a:pt x="7281" y="503"/>
                    <a:pt x="7007" y="1"/>
                    <a:pt x="6368" y="1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5812;p42">
              <a:extLst>
                <a:ext uri="{FF2B5EF4-FFF2-40B4-BE49-F238E27FC236}">
                  <a16:creationId xmlns:a16="http://schemas.microsoft.com/office/drawing/2014/main" id="{9AC019E2-DD8B-1772-CDF9-7D827DBF7958}"/>
                </a:ext>
              </a:extLst>
            </p:cNvPr>
            <p:cNvSpPr/>
            <p:nvPr/>
          </p:nvSpPr>
          <p:spPr>
            <a:xfrm>
              <a:off x="5880263" y="1603323"/>
              <a:ext cx="38826" cy="40810"/>
            </a:xfrm>
            <a:custGeom>
              <a:avLst/>
              <a:gdLst/>
              <a:ahLst/>
              <a:cxnLst/>
              <a:rect l="l" t="t" r="r" b="b"/>
              <a:pathLst>
                <a:path w="1370" h="1440" extrusionOk="0">
                  <a:moveTo>
                    <a:pt x="684" y="0"/>
                  </a:moveTo>
                  <a:cubicBezTo>
                    <a:pt x="296" y="23"/>
                    <a:pt x="45" y="297"/>
                    <a:pt x="22" y="662"/>
                  </a:cubicBezTo>
                  <a:cubicBezTo>
                    <a:pt x="22" y="708"/>
                    <a:pt x="22" y="730"/>
                    <a:pt x="22" y="776"/>
                  </a:cubicBezTo>
                  <a:cubicBezTo>
                    <a:pt x="0" y="1108"/>
                    <a:pt x="321" y="1439"/>
                    <a:pt x="652" y="1439"/>
                  </a:cubicBezTo>
                  <a:cubicBezTo>
                    <a:pt x="663" y="1439"/>
                    <a:pt x="674" y="1439"/>
                    <a:pt x="684" y="1438"/>
                  </a:cubicBezTo>
                  <a:cubicBezTo>
                    <a:pt x="1027" y="1415"/>
                    <a:pt x="1369" y="1141"/>
                    <a:pt x="1346" y="776"/>
                  </a:cubicBezTo>
                  <a:cubicBezTo>
                    <a:pt x="1323" y="730"/>
                    <a:pt x="1323" y="708"/>
                    <a:pt x="1323" y="662"/>
                  </a:cubicBezTo>
                  <a:cubicBezTo>
                    <a:pt x="1301" y="320"/>
                    <a:pt x="1050" y="0"/>
                    <a:pt x="684" y="0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5813;p42">
              <a:extLst>
                <a:ext uri="{FF2B5EF4-FFF2-40B4-BE49-F238E27FC236}">
                  <a16:creationId xmlns:a16="http://schemas.microsoft.com/office/drawing/2014/main" id="{1CBBF85C-0489-684F-7CBD-C041456769D0}"/>
                </a:ext>
              </a:extLst>
            </p:cNvPr>
            <p:cNvSpPr/>
            <p:nvPr/>
          </p:nvSpPr>
          <p:spPr>
            <a:xfrm>
              <a:off x="5972736" y="1766334"/>
              <a:ext cx="48546" cy="37522"/>
            </a:xfrm>
            <a:custGeom>
              <a:avLst/>
              <a:gdLst/>
              <a:ahLst/>
              <a:cxnLst/>
              <a:rect l="l" t="t" r="r" b="b"/>
              <a:pathLst>
                <a:path w="1713" h="1324" extrusionOk="0">
                  <a:moveTo>
                    <a:pt x="868" y="0"/>
                  </a:moveTo>
                  <a:cubicBezTo>
                    <a:pt x="1" y="0"/>
                    <a:pt x="1" y="1324"/>
                    <a:pt x="868" y="1324"/>
                  </a:cubicBezTo>
                  <a:cubicBezTo>
                    <a:pt x="1713" y="1324"/>
                    <a:pt x="1713" y="0"/>
                    <a:pt x="868" y="0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5814;p42">
              <a:extLst>
                <a:ext uri="{FF2B5EF4-FFF2-40B4-BE49-F238E27FC236}">
                  <a16:creationId xmlns:a16="http://schemas.microsoft.com/office/drawing/2014/main" id="{AEF8CE2C-5BB1-5272-E51B-BDD415F456EE}"/>
                </a:ext>
              </a:extLst>
            </p:cNvPr>
            <p:cNvSpPr/>
            <p:nvPr/>
          </p:nvSpPr>
          <p:spPr>
            <a:xfrm>
              <a:off x="5762510" y="1933767"/>
              <a:ext cx="37550" cy="40328"/>
            </a:xfrm>
            <a:custGeom>
              <a:avLst/>
              <a:gdLst/>
              <a:ahLst/>
              <a:cxnLst/>
              <a:rect l="l" t="t" r="r" b="b"/>
              <a:pathLst>
                <a:path w="1325" h="1423" extrusionOk="0">
                  <a:moveTo>
                    <a:pt x="713" y="0"/>
                  </a:moveTo>
                  <a:cubicBezTo>
                    <a:pt x="696" y="0"/>
                    <a:pt x="679" y="1"/>
                    <a:pt x="662" y="4"/>
                  </a:cubicBezTo>
                  <a:cubicBezTo>
                    <a:pt x="297" y="4"/>
                    <a:pt x="46" y="278"/>
                    <a:pt x="23" y="643"/>
                  </a:cubicBezTo>
                  <a:cubicBezTo>
                    <a:pt x="0" y="689"/>
                    <a:pt x="23" y="734"/>
                    <a:pt x="23" y="780"/>
                  </a:cubicBezTo>
                  <a:cubicBezTo>
                    <a:pt x="46" y="962"/>
                    <a:pt x="92" y="1099"/>
                    <a:pt x="206" y="1236"/>
                  </a:cubicBezTo>
                  <a:cubicBezTo>
                    <a:pt x="308" y="1339"/>
                    <a:pt x="465" y="1422"/>
                    <a:pt x="612" y="1422"/>
                  </a:cubicBezTo>
                  <a:cubicBezTo>
                    <a:pt x="629" y="1422"/>
                    <a:pt x="646" y="1421"/>
                    <a:pt x="662" y="1419"/>
                  </a:cubicBezTo>
                  <a:cubicBezTo>
                    <a:pt x="822" y="1419"/>
                    <a:pt x="1005" y="1373"/>
                    <a:pt x="1119" y="1236"/>
                  </a:cubicBezTo>
                  <a:cubicBezTo>
                    <a:pt x="1233" y="1099"/>
                    <a:pt x="1279" y="962"/>
                    <a:pt x="1301" y="780"/>
                  </a:cubicBezTo>
                  <a:cubicBezTo>
                    <a:pt x="1301" y="734"/>
                    <a:pt x="1324" y="689"/>
                    <a:pt x="1301" y="643"/>
                  </a:cubicBezTo>
                  <a:cubicBezTo>
                    <a:pt x="1301" y="460"/>
                    <a:pt x="1256" y="301"/>
                    <a:pt x="1119" y="186"/>
                  </a:cubicBezTo>
                  <a:cubicBezTo>
                    <a:pt x="1017" y="84"/>
                    <a:pt x="859" y="0"/>
                    <a:pt x="713" y="0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5815;p42">
              <a:extLst>
                <a:ext uri="{FF2B5EF4-FFF2-40B4-BE49-F238E27FC236}">
                  <a16:creationId xmlns:a16="http://schemas.microsoft.com/office/drawing/2014/main" id="{76B5D39C-AA11-D3DA-BE9F-B555077F139C}"/>
                </a:ext>
              </a:extLst>
            </p:cNvPr>
            <p:cNvSpPr/>
            <p:nvPr/>
          </p:nvSpPr>
          <p:spPr>
            <a:xfrm>
              <a:off x="5591081" y="1799322"/>
              <a:ext cx="46619" cy="36247"/>
            </a:xfrm>
            <a:custGeom>
              <a:avLst/>
              <a:gdLst/>
              <a:ahLst/>
              <a:cxnLst/>
              <a:rect l="l" t="t" r="r" b="b"/>
              <a:pathLst>
                <a:path w="1645" h="1279" extrusionOk="0">
                  <a:moveTo>
                    <a:pt x="822" y="0"/>
                  </a:moveTo>
                  <a:cubicBezTo>
                    <a:pt x="1" y="0"/>
                    <a:pt x="1" y="1278"/>
                    <a:pt x="822" y="1278"/>
                  </a:cubicBezTo>
                  <a:cubicBezTo>
                    <a:pt x="1644" y="1278"/>
                    <a:pt x="1644" y="0"/>
                    <a:pt x="822" y="0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5816;p42">
              <a:extLst>
                <a:ext uri="{FF2B5EF4-FFF2-40B4-BE49-F238E27FC236}">
                  <a16:creationId xmlns:a16="http://schemas.microsoft.com/office/drawing/2014/main" id="{01499F79-94F5-4425-3F39-C1AF9DE97F19}"/>
                </a:ext>
              </a:extLst>
            </p:cNvPr>
            <p:cNvSpPr/>
            <p:nvPr/>
          </p:nvSpPr>
          <p:spPr>
            <a:xfrm>
              <a:off x="4400206" y="1312214"/>
              <a:ext cx="239360" cy="225530"/>
            </a:xfrm>
            <a:custGeom>
              <a:avLst/>
              <a:gdLst/>
              <a:ahLst/>
              <a:cxnLst/>
              <a:rect l="l" t="t" r="r" b="b"/>
              <a:pathLst>
                <a:path w="8446" h="7958" extrusionOk="0">
                  <a:moveTo>
                    <a:pt x="5136" y="1"/>
                  </a:moveTo>
                  <a:cubicBezTo>
                    <a:pt x="4406" y="1"/>
                    <a:pt x="4109" y="571"/>
                    <a:pt x="4040" y="1210"/>
                  </a:cubicBezTo>
                  <a:cubicBezTo>
                    <a:pt x="3721" y="708"/>
                    <a:pt x="3333" y="297"/>
                    <a:pt x="2762" y="160"/>
                  </a:cubicBezTo>
                  <a:cubicBezTo>
                    <a:pt x="2714" y="150"/>
                    <a:pt x="2668" y="145"/>
                    <a:pt x="2625" y="145"/>
                  </a:cubicBezTo>
                  <a:cubicBezTo>
                    <a:pt x="2297" y="145"/>
                    <a:pt x="2106" y="434"/>
                    <a:pt x="2146" y="777"/>
                  </a:cubicBezTo>
                  <a:cubicBezTo>
                    <a:pt x="2237" y="1393"/>
                    <a:pt x="2488" y="1918"/>
                    <a:pt x="2808" y="2420"/>
                  </a:cubicBezTo>
                  <a:cubicBezTo>
                    <a:pt x="2762" y="2420"/>
                    <a:pt x="2739" y="2443"/>
                    <a:pt x="2717" y="2443"/>
                  </a:cubicBezTo>
                  <a:cubicBezTo>
                    <a:pt x="2508" y="2378"/>
                    <a:pt x="2282" y="2345"/>
                    <a:pt x="2059" y="2345"/>
                  </a:cubicBezTo>
                  <a:cubicBezTo>
                    <a:pt x="1573" y="2345"/>
                    <a:pt x="1102" y="2502"/>
                    <a:pt x="868" y="2831"/>
                  </a:cubicBezTo>
                  <a:cubicBezTo>
                    <a:pt x="434" y="3470"/>
                    <a:pt x="799" y="3949"/>
                    <a:pt x="1370" y="4246"/>
                  </a:cubicBezTo>
                  <a:cubicBezTo>
                    <a:pt x="1438" y="4315"/>
                    <a:pt x="1507" y="4360"/>
                    <a:pt x="1598" y="4406"/>
                  </a:cubicBezTo>
                  <a:cubicBezTo>
                    <a:pt x="1370" y="4520"/>
                    <a:pt x="1142" y="4680"/>
                    <a:pt x="959" y="4862"/>
                  </a:cubicBezTo>
                  <a:cubicBezTo>
                    <a:pt x="525" y="5251"/>
                    <a:pt x="0" y="5958"/>
                    <a:pt x="388" y="6552"/>
                  </a:cubicBezTo>
                  <a:cubicBezTo>
                    <a:pt x="559" y="6827"/>
                    <a:pt x="828" y="6937"/>
                    <a:pt x="1112" y="6937"/>
                  </a:cubicBezTo>
                  <a:cubicBezTo>
                    <a:pt x="1322" y="6937"/>
                    <a:pt x="1541" y="6877"/>
                    <a:pt x="1735" y="6780"/>
                  </a:cubicBezTo>
                  <a:cubicBezTo>
                    <a:pt x="1802" y="6758"/>
                    <a:pt x="2685" y="6047"/>
                    <a:pt x="2779" y="6047"/>
                  </a:cubicBezTo>
                  <a:cubicBezTo>
                    <a:pt x="2782" y="6047"/>
                    <a:pt x="2784" y="6048"/>
                    <a:pt x="2785" y="6049"/>
                  </a:cubicBezTo>
                  <a:cubicBezTo>
                    <a:pt x="2831" y="6072"/>
                    <a:pt x="2831" y="6666"/>
                    <a:pt x="2853" y="6780"/>
                  </a:cubicBezTo>
                  <a:cubicBezTo>
                    <a:pt x="2994" y="7131"/>
                    <a:pt x="3310" y="7374"/>
                    <a:pt x="3656" y="7374"/>
                  </a:cubicBezTo>
                  <a:cubicBezTo>
                    <a:pt x="3760" y="7374"/>
                    <a:pt x="3867" y="7352"/>
                    <a:pt x="3972" y="7305"/>
                  </a:cubicBezTo>
                  <a:cubicBezTo>
                    <a:pt x="4314" y="7168"/>
                    <a:pt x="4428" y="6871"/>
                    <a:pt x="4497" y="6552"/>
                  </a:cubicBezTo>
                  <a:cubicBezTo>
                    <a:pt x="4588" y="6552"/>
                    <a:pt x="4680" y="6529"/>
                    <a:pt x="4771" y="6506"/>
                  </a:cubicBezTo>
                  <a:cubicBezTo>
                    <a:pt x="5184" y="7215"/>
                    <a:pt x="5768" y="7958"/>
                    <a:pt x="6463" y="7958"/>
                  </a:cubicBezTo>
                  <a:cubicBezTo>
                    <a:pt x="6573" y="7958"/>
                    <a:pt x="6686" y="7939"/>
                    <a:pt x="6802" y="7898"/>
                  </a:cubicBezTo>
                  <a:cubicBezTo>
                    <a:pt x="7715" y="7579"/>
                    <a:pt x="7647" y="6689"/>
                    <a:pt x="7419" y="5867"/>
                  </a:cubicBezTo>
                  <a:cubicBezTo>
                    <a:pt x="7601" y="5867"/>
                    <a:pt x="7784" y="5867"/>
                    <a:pt x="7989" y="5844"/>
                  </a:cubicBezTo>
                  <a:cubicBezTo>
                    <a:pt x="8240" y="5798"/>
                    <a:pt x="8446" y="5502"/>
                    <a:pt x="8423" y="5273"/>
                  </a:cubicBezTo>
                  <a:cubicBezTo>
                    <a:pt x="8400" y="4657"/>
                    <a:pt x="8080" y="4429"/>
                    <a:pt x="7670" y="4018"/>
                  </a:cubicBezTo>
                  <a:cubicBezTo>
                    <a:pt x="7533" y="3858"/>
                    <a:pt x="7145" y="3790"/>
                    <a:pt x="7373" y="3447"/>
                  </a:cubicBezTo>
                  <a:cubicBezTo>
                    <a:pt x="7419" y="3379"/>
                    <a:pt x="7624" y="3356"/>
                    <a:pt x="7692" y="3310"/>
                  </a:cubicBezTo>
                  <a:cubicBezTo>
                    <a:pt x="7898" y="3196"/>
                    <a:pt x="8080" y="3036"/>
                    <a:pt x="8217" y="2831"/>
                  </a:cubicBezTo>
                  <a:cubicBezTo>
                    <a:pt x="8446" y="2443"/>
                    <a:pt x="8423" y="1918"/>
                    <a:pt x="8058" y="1621"/>
                  </a:cubicBezTo>
                  <a:cubicBezTo>
                    <a:pt x="7859" y="1453"/>
                    <a:pt x="7592" y="1392"/>
                    <a:pt x="7314" y="1392"/>
                  </a:cubicBezTo>
                  <a:cubicBezTo>
                    <a:pt x="6952" y="1392"/>
                    <a:pt x="6571" y="1495"/>
                    <a:pt x="6300" y="1598"/>
                  </a:cubicBezTo>
                  <a:cubicBezTo>
                    <a:pt x="6163" y="1644"/>
                    <a:pt x="6026" y="1713"/>
                    <a:pt x="5912" y="1758"/>
                  </a:cubicBezTo>
                  <a:cubicBezTo>
                    <a:pt x="5844" y="1781"/>
                    <a:pt x="5798" y="1827"/>
                    <a:pt x="5729" y="1850"/>
                  </a:cubicBezTo>
                  <a:cubicBezTo>
                    <a:pt x="5775" y="1735"/>
                    <a:pt x="5798" y="1576"/>
                    <a:pt x="5798" y="1576"/>
                  </a:cubicBezTo>
                  <a:cubicBezTo>
                    <a:pt x="5821" y="1347"/>
                    <a:pt x="5866" y="1096"/>
                    <a:pt x="5866" y="868"/>
                  </a:cubicBezTo>
                  <a:cubicBezTo>
                    <a:pt x="5866" y="389"/>
                    <a:pt x="5638" y="1"/>
                    <a:pt x="5136" y="1"/>
                  </a:cubicBezTo>
                  <a:close/>
                </a:path>
              </a:pathLst>
            </a:custGeom>
            <a:solidFill>
              <a:srgbClr val="424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5817;p42">
              <a:extLst>
                <a:ext uri="{FF2B5EF4-FFF2-40B4-BE49-F238E27FC236}">
                  <a16:creationId xmlns:a16="http://schemas.microsoft.com/office/drawing/2014/main" id="{A975E29D-1538-8D6E-969B-9E564AA23B37}"/>
                </a:ext>
              </a:extLst>
            </p:cNvPr>
            <p:cNvSpPr/>
            <p:nvPr/>
          </p:nvSpPr>
          <p:spPr>
            <a:xfrm>
              <a:off x="4603971" y="1278575"/>
              <a:ext cx="31712" cy="33016"/>
            </a:xfrm>
            <a:custGeom>
              <a:avLst/>
              <a:gdLst/>
              <a:ahLst/>
              <a:cxnLst/>
              <a:rect l="l" t="t" r="r" b="b"/>
              <a:pathLst>
                <a:path w="1119" h="1165" extrusionOk="0">
                  <a:moveTo>
                    <a:pt x="571" y="1"/>
                  </a:moveTo>
                  <a:cubicBezTo>
                    <a:pt x="251" y="24"/>
                    <a:pt x="46" y="252"/>
                    <a:pt x="23" y="526"/>
                  </a:cubicBezTo>
                  <a:cubicBezTo>
                    <a:pt x="23" y="571"/>
                    <a:pt x="23" y="594"/>
                    <a:pt x="23" y="617"/>
                  </a:cubicBezTo>
                  <a:cubicBezTo>
                    <a:pt x="0" y="914"/>
                    <a:pt x="274" y="1165"/>
                    <a:pt x="571" y="1165"/>
                  </a:cubicBezTo>
                  <a:cubicBezTo>
                    <a:pt x="845" y="1142"/>
                    <a:pt x="1119" y="914"/>
                    <a:pt x="1096" y="617"/>
                  </a:cubicBezTo>
                  <a:cubicBezTo>
                    <a:pt x="1096" y="594"/>
                    <a:pt x="1096" y="571"/>
                    <a:pt x="1096" y="526"/>
                  </a:cubicBezTo>
                  <a:cubicBezTo>
                    <a:pt x="1073" y="252"/>
                    <a:pt x="868" y="1"/>
                    <a:pt x="571" y="1"/>
                  </a:cubicBezTo>
                  <a:close/>
                </a:path>
              </a:pathLst>
            </a:custGeom>
            <a:solidFill>
              <a:srgbClr val="424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5818;p42">
              <a:extLst>
                <a:ext uri="{FF2B5EF4-FFF2-40B4-BE49-F238E27FC236}">
                  <a16:creationId xmlns:a16="http://schemas.microsoft.com/office/drawing/2014/main" id="{BA3CAEE0-9671-7399-FFEB-C8BE0B50CF6C}"/>
                </a:ext>
              </a:extLst>
            </p:cNvPr>
            <p:cNvSpPr/>
            <p:nvPr/>
          </p:nvSpPr>
          <p:spPr>
            <a:xfrm>
              <a:off x="4679015" y="1409902"/>
              <a:ext cx="39478" cy="30437"/>
            </a:xfrm>
            <a:custGeom>
              <a:avLst/>
              <a:gdLst/>
              <a:ahLst/>
              <a:cxnLst/>
              <a:rect l="l" t="t" r="r" b="b"/>
              <a:pathLst>
                <a:path w="1393" h="1074" extrusionOk="0">
                  <a:moveTo>
                    <a:pt x="685" y="0"/>
                  </a:moveTo>
                  <a:cubicBezTo>
                    <a:pt x="0" y="0"/>
                    <a:pt x="0" y="1073"/>
                    <a:pt x="685" y="1073"/>
                  </a:cubicBezTo>
                  <a:cubicBezTo>
                    <a:pt x="1392" y="1073"/>
                    <a:pt x="1392" y="0"/>
                    <a:pt x="685" y="0"/>
                  </a:cubicBezTo>
                  <a:close/>
                </a:path>
              </a:pathLst>
            </a:custGeom>
            <a:solidFill>
              <a:srgbClr val="424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5819;p42">
              <a:extLst>
                <a:ext uri="{FF2B5EF4-FFF2-40B4-BE49-F238E27FC236}">
                  <a16:creationId xmlns:a16="http://schemas.microsoft.com/office/drawing/2014/main" id="{1DC1B5CC-56A3-F236-7A4B-6DCD7AAD7306}"/>
                </a:ext>
              </a:extLst>
            </p:cNvPr>
            <p:cNvSpPr/>
            <p:nvPr/>
          </p:nvSpPr>
          <p:spPr>
            <a:xfrm>
              <a:off x="4510165" y="1544432"/>
              <a:ext cx="29785" cy="33044"/>
            </a:xfrm>
            <a:custGeom>
              <a:avLst/>
              <a:gdLst/>
              <a:ahLst/>
              <a:cxnLst/>
              <a:rect l="l" t="t" r="r" b="b"/>
              <a:pathLst>
                <a:path w="1051" h="1166" extrusionOk="0">
                  <a:moveTo>
                    <a:pt x="526" y="1"/>
                  </a:moveTo>
                  <a:cubicBezTo>
                    <a:pt x="206" y="24"/>
                    <a:pt x="23" y="229"/>
                    <a:pt x="1" y="526"/>
                  </a:cubicBezTo>
                  <a:cubicBezTo>
                    <a:pt x="1" y="572"/>
                    <a:pt x="1" y="594"/>
                    <a:pt x="1" y="640"/>
                  </a:cubicBezTo>
                  <a:cubicBezTo>
                    <a:pt x="23" y="777"/>
                    <a:pt x="46" y="914"/>
                    <a:pt x="160" y="1005"/>
                  </a:cubicBezTo>
                  <a:cubicBezTo>
                    <a:pt x="252" y="1097"/>
                    <a:pt x="389" y="1165"/>
                    <a:pt x="526" y="1165"/>
                  </a:cubicBezTo>
                  <a:cubicBezTo>
                    <a:pt x="640" y="1142"/>
                    <a:pt x="777" y="1119"/>
                    <a:pt x="891" y="1005"/>
                  </a:cubicBezTo>
                  <a:cubicBezTo>
                    <a:pt x="982" y="891"/>
                    <a:pt x="1028" y="777"/>
                    <a:pt x="1028" y="640"/>
                  </a:cubicBezTo>
                  <a:cubicBezTo>
                    <a:pt x="1028" y="594"/>
                    <a:pt x="1051" y="572"/>
                    <a:pt x="1028" y="526"/>
                  </a:cubicBezTo>
                  <a:cubicBezTo>
                    <a:pt x="1028" y="389"/>
                    <a:pt x="982" y="252"/>
                    <a:pt x="891" y="161"/>
                  </a:cubicBezTo>
                  <a:cubicBezTo>
                    <a:pt x="800" y="69"/>
                    <a:pt x="640" y="1"/>
                    <a:pt x="526" y="1"/>
                  </a:cubicBezTo>
                  <a:close/>
                </a:path>
              </a:pathLst>
            </a:custGeom>
            <a:solidFill>
              <a:srgbClr val="424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5820;p42">
              <a:extLst>
                <a:ext uri="{FF2B5EF4-FFF2-40B4-BE49-F238E27FC236}">
                  <a16:creationId xmlns:a16="http://schemas.microsoft.com/office/drawing/2014/main" id="{321899BD-6ABC-BD7F-000C-51B5D7D1DBF7}"/>
                </a:ext>
              </a:extLst>
            </p:cNvPr>
            <p:cNvSpPr/>
            <p:nvPr/>
          </p:nvSpPr>
          <p:spPr>
            <a:xfrm>
              <a:off x="4371753" y="1436429"/>
              <a:ext cx="37522" cy="29134"/>
            </a:xfrm>
            <a:custGeom>
              <a:avLst/>
              <a:gdLst/>
              <a:ahLst/>
              <a:cxnLst/>
              <a:rect l="l" t="t" r="r" b="b"/>
              <a:pathLst>
                <a:path w="1324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24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5821;p42">
              <a:extLst>
                <a:ext uri="{FF2B5EF4-FFF2-40B4-BE49-F238E27FC236}">
                  <a16:creationId xmlns:a16="http://schemas.microsoft.com/office/drawing/2014/main" id="{456BF052-C707-4643-274E-49061BCAFCA0}"/>
                </a:ext>
              </a:extLst>
            </p:cNvPr>
            <p:cNvSpPr/>
            <p:nvPr/>
          </p:nvSpPr>
          <p:spPr>
            <a:xfrm>
              <a:off x="5027654" y="1308984"/>
              <a:ext cx="25903" cy="19441"/>
            </a:xfrm>
            <a:custGeom>
              <a:avLst/>
              <a:gdLst/>
              <a:ahLst/>
              <a:cxnLst/>
              <a:rect l="l" t="t" r="r" b="b"/>
              <a:pathLst>
                <a:path w="914" h="686" fill="none" extrusionOk="0">
                  <a:moveTo>
                    <a:pt x="1" y="685"/>
                  </a:moveTo>
                  <a:cubicBezTo>
                    <a:pt x="298" y="434"/>
                    <a:pt x="594" y="206"/>
                    <a:pt x="914" y="1"/>
                  </a:cubicBezTo>
                </a:path>
              </a:pathLst>
            </a:custGeom>
            <a:solidFill>
              <a:srgbClr val="FBCF62"/>
            </a:solidFill>
            <a:ln w="9700" cap="rnd" cmpd="sng">
              <a:solidFill>
                <a:srgbClr val="FBCF6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5822;p42">
              <a:extLst>
                <a:ext uri="{FF2B5EF4-FFF2-40B4-BE49-F238E27FC236}">
                  <a16:creationId xmlns:a16="http://schemas.microsoft.com/office/drawing/2014/main" id="{F22F8361-D059-25BD-BC5F-5A8052EFE3D0}"/>
                </a:ext>
              </a:extLst>
            </p:cNvPr>
            <p:cNvSpPr/>
            <p:nvPr/>
          </p:nvSpPr>
          <p:spPr>
            <a:xfrm>
              <a:off x="5107884" y="1234591"/>
              <a:ext cx="738087" cy="509752"/>
            </a:xfrm>
            <a:custGeom>
              <a:avLst/>
              <a:gdLst/>
              <a:ahLst/>
              <a:cxnLst/>
              <a:rect l="l" t="t" r="r" b="b"/>
              <a:pathLst>
                <a:path w="26044" h="17987" fill="none" extrusionOk="0">
                  <a:moveTo>
                    <a:pt x="0" y="1530"/>
                  </a:moveTo>
                  <a:cubicBezTo>
                    <a:pt x="3378" y="1"/>
                    <a:pt x="7464" y="1"/>
                    <a:pt x="10774" y="1667"/>
                  </a:cubicBezTo>
                  <a:cubicBezTo>
                    <a:pt x="15111" y="3858"/>
                    <a:pt x="17872" y="8766"/>
                    <a:pt x="17530" y="13605"/>
                  </a:cubicBezTo>
                  <a:cubicBezTo>
                    <a:pt x="17393" y="15522"/>
                    <a:pt x="16366" y="17782"/>
                    <a:pt x="14426" y="17896"/>
                  </a:cubicBezTo>
                  <a:cubicBezTo>
                    <a:pt x="13033" y="17987"/>
                    <a:pt x="11778" y="16777"/>
                    <a:pt x="11459" y="15408"/>
                  </a:cubicBezTo>
                  <a:cubicBezTo>
                    <a:pt x="11139" y="14038"/>
                    <a:pt x="11527" y="12600"/>
                    <a:pt x="12143" y="11322"/>
                  </a:cubicBezTo>
                  <a:cubicBezTo>
                    <a:pt x="14540" y="6278"/>
                    <a:pt x="20589" y="3356"/>
                    <a:pt x="26044" y="4269"/>
                  </a:cubicBezTo>
                </a:path>
              </a:pathLst>
            </a:custGeom>
            <a:solidFill>
              <a:srgbClr val="FBCF62"/>
            </a:solidFill>
            <a:ln w="9700" cap="rnd" cmpd="sng">
              <a:solidFill>
                <a:srgbClr val="FBCF6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5823;p42">
              <a:extLst>
                <a:ext uri="{FF2B5EF4-FFF2-40B4-BE49-F238E27FC236}">
                  <a16:creationId xmlns:a16="http://schemas.microsoft.com/office/drawing/2014/main" id="{DF019102-FECF-4665-0A9E-352E2077F09D}"/>
                </a:ext>
              </a:extLst>
            </p:cNvPr>
            <p:cNvSpPr/>
            <p:nvPr/>
          </p:nvSpPr>
          <p:spPr>
            <a:xfrm>
              <a:off x="5877004" y="1362036"/>
              <a:ext cx="30437" cy="9721"/>
            </a:xfrm>
            <a:custGeom>
              <a:avLst/>
              <a:gdLst/>
              <a:ahLst/>
              <a:cxnLst/>
              <a:rect l="l" t="t" r="r" b="b"/>
              <a:pathLst>
                <a:path w="1074" h="343" fill="none" extrusionOk="0">
                  <a:moveTo>
                    <a:pt x="0" y="0"/>
                  </a:moveTo>
                  <a:cubicBezTo>
                    <a:pt x="366" y="92"/>
                    <a:pt x="731" y="206"/>
                    <a:pt x="1073" y="343"/>
                  </a:cubicBezTo>
                </a:path>
              </a:pathLst>
            </a:custGeom>
            <a:solidFill>
              <a:srgbClr val="FBCF62"/>
            </a:solidFill>
            <a:ln w="9700" cap="rnd" cmpd="sng">
              <a:solidFill>
                <a:srgbClr val="FBCF6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5824;p42">
              <a:extLst>
                <a:ext uri="{FF2B5EF4-FFF2-40B4-BE49-F238E27FC236}">
                  <a16:creationId xmlns:a16="http://schemas.microsoft.com/office/drawing/2014/main" id="{200852B6-C519-B26E-1703-422F0647308C}"/>
                </a:ext>
              </a:extLst>
            </p:cNvPr>
            <p:cNvSpPr/>
            <p:nvPr/>
          </p:nvSpPr>
          <p:spPr>
            <a:xfrm>
              <a:off x="3405995" y="1506799"/>
              <a:ext cx="525905" cy="362922"/>
            </a:xfrm>
            <a:custGeom>
              <a:avLst/>
              <a:gdLst/>
              <a:ahLst/>
              <a:cxnLst/>
              <a:rect l="l" t="t" r="r" b="b"/>
              <a:pathLst>
                <a:path w="18557" h="12806" fill="none" extrusionOk="0">
                  <a:moveTo>
                    <a:pt x="0" y="11984"/>
                  </a:moveTo>
                  <a:cubicBezTo>
                    <a:pt x="5159" y="12806"/>
                    <a:pt x="10682" y="9793"/>
                    <a:pt x="12782" y="4999"/>
                  </a:cubicBezTo>
                  <a:cubicBezTo>
                    <a:pt x="13398" y="3607"/>
                    <a:pt x="13627" y="1735"/>
                    <a:pt x="12463" y="754"/>
                  </a:cubicBezTo>
                  <a:cubicBezTo>
                    <a:pt x="11572" y="1"/>
                    <a:pt x="10157" y="138"/>
                    <a:pt x="9267" y="891"/>
                  </a:cubicBezTo>
                  <a:cubicBezTo>
                    <a:pt x="8377" y="1644"/>
                    <a:pt x="7989" y="2854"/>
                    <a:pt x="8035" y="4018"/>
                  </a:cubicBezTo>
                  <a:cubicBezTo>
                    <a:pt x="8080" y="5136"/>
                    <a:pt x="8468" y="6232"/>
                    <a:pt x="9153" y="7099"/>
                  </a:cubicBezTo>
                  <a:cubicBezTo>
                    <a:pt x="10203" y="8446"/>
                    <a:pt x="11824" y="9222"/>
                    <a:pt x="13490" y="9542"/>
                  </a:cubicBezTo>
                  <a:cubicBezTo>
                    <a:pt x="15156" y="9861"/>
                    <a:pt x="16868" y="9793"/>
                    <a:pt x="18557" y="9724"/>
                  </a:cubicBezTo>
                </a:path>
              </a:pathLst>
            </a:custGeom>
            <a:solidFill>
              <a:srgbClr val="FBCF62"/>
            </a:solidFill>
            <a:ln w="9700" cap="rnd" cmpd="sng">
              <a:solidFill>
                <a:srgbClr val="FBCF6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5825;p42">
              <a:extLst>
                <a:ext uri="{FF2B5EF4-FFF2-40B4-BE49-F238E27FC236}">
                  <a16:creationId xmlns:a16="http://schemas.microsoft.com/office/drawing/2014/main" id="{20C0A2F6-4CFC-9A2B-D1B1-2D528A74AE68}"/>
                </a:ext>
              </a:extLst>
            </p:cNvPr>
            <p:cNvSpPr/>
            <p:nvPr/>
          </p:nvSpPr>
          <p:spPr>
            <a:xfrm>
              <a:off x="5815514" y="3874631"/>
              <a:ext cx="357764" cy="308566"/>
            </a:xfrm>
            <a:custGeom>
              <a:avLst/>
              <a:gdLst/>
              <a:ahLst/>
              <a:cxnLst/>
              <a:rect l="l" t="t" r="r" b="b"/>
              <a:pathLst>
                <a:path w="12624" h="10888" fill="none" extrusionOk="0">
                  <a:moveTo>
                    <a:pt x="1188" y="2693"/>
                  </a:moveTo>
                  <a:cubicBezTo>
                    <a:pt x="1" y="4497"/>
                    <a:pt x="138" y="7076"/>
                    <a:pt x="1507" y="8742"/>
                  </a:cubicBezTo>
                  <a:cubicBezTo>
                    <a:pt x="2535" y="9975"/>
                    <a:pt x="4110" y="10659"/>
                    <a:pt x="5684" y="10751"/>
                  </a:cubicBezTo>
                  <a:cubicBezTo>
                    <a:pt x="7990" y="10888"/>
                    <a:pt x="10386" y="9724"/>
                    <a:pt x="11505" y="7715"/>
                  </a:cubicBezTo>
                  <a:cubicBezTo>
                    <a:pt x="12623" y="5684"/>
                    <a:pt x="12281" y="2899"/>
                    <a:pt x="10569" y="1347"/>
                  </a:cubicBezTo>
                  <a:cubicBezTo>
                    <a:pt x="9519" y="411"/>
                    <a:pt x="7876" y="0"/>
                    <a:pt x="6643" y="662"/>
                  </a:cubicBezTo>
                  <a:cubicBezTo>
                    <a:pt x="6027" y="1004"/>
                    <a:pt x="5548" y="1552"/>
                    <a:pt x="5228" y="2168"/>
                  </a:cubicBezTo>
                  <a:cubicBezTo>
                    <a:pt x="4840" y="2876"/>
                    <a:pt x="4635" y="3721"/>
                    <a:pt x="4794" y="4519"/>
                  </a:cubicBezTo>
                  <a:cubicBezTo>
                    <a:pt x="4954" y="5318"/>
                    <a:pt x="5502" y="6072"/>
                    <a:pt x="6278" y="6300"/>
                  </a:cubicBezTo>
                  <a:cubicBezTo>
                    <a:pt x="7054" y="6551"/>
                    <a:pt x="8013" y="6209"/>
                    <a:pt x="8332" y="5455"/>
                  </a:cubicBezTo>
                </a:path>
              </a:pathLst>
            </a:custGeom>
            <a:solidFill>
              <a:srgbClr val="FBCF62"/>
            </a:solidFill>
            <a:ln w="9700" cap="rnd" cmpd="sng">
              <a:solidFill>
                <a:srgbClr val="FBCF6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5" name="Google Shape;5826;p42">
              <a:extLst>
                <a:ext uri="{FF2B5EF4-FFF2-40B4-BE49-F238E27FC236}">
                  <a16:creationId xmlns:a16="http://schemas.microsoft.com/office/drawing/2014/main" id="{8C20D510-B523-3C39-1E5D-D275223B869E}"/>
                </a:ext>
              </a:extLst>
            </p:cNvPr>
            <p:cNvSpPr/>
            <p:nvPr/>
          </p:nvSpPr>
          <p:spPr>
            <a:xfrm>
              <a:off x="3789564" y="2095589"/>
              <a:ext cx="492294" cy="274303"/>
            </a:xfrm>
            <a:custGeom>
              <a:avLst/>
              <a:gdLst/>
              <a:ahLst/>
              <a:cxnLst/>
              <a:rect l="l" t="t" r="r" b="b"/>
              <a:pathLst>
                <a:path w="17371" h="9679" fill="none" extrusionOk="0">
                  <a:moveTo>
                    <a:pt x="0" y="1210"/>
                  </a:moveTo>
                  <a:cubicBezTo>
                    <a:pt x="1119" y="457"/>
                    <a:pt x="2465" y="0"/>
                    <a:pt x="3812" y="69"/>
                  </a:cubicBezTo>
                  <a:cubicBezTo>
                    <a:pt x="5182" y="160"/>
                    <a:pt x="6505" y="799"/>
                    <a:pt x="7282" y="1917"/>
                  </a:cubicBezTo>
                  <a:cubicBezTo>
                    <a:pt x="8149" y="3127"/>
                    <a:pt x="8240" y="4702"/>
                    <a:pt x="8811" y="6072"/>
                  </a:cubicBezTo>
                  <a:cubicBezTo>
                    <a:pt x="9518" y="7829"/>
                    <a:pt x="11139" y="9267"/>
                    <a:pt x="13033" y="9473"/>
                  </a:cubicBezTo>
                  <a:cubicBezTo>
                    <a:pt x="14905" y="9678"/>
                    <a:pt x="16937" y="8445"/>
                    <a:pt x="17370" y="6597"/>
                  </a:cubicBezTo>
                </a:path>
              </a:pathLst>
            </a:custGeom>
            <a:solidFill>
              <a:srgbClr val="FBCF62"/>
            </a:solidFill>
            <a:ln w="9700" cap="rnd" cmpd="sng">
              <a:solidFill>
                <a:srgbClr val="FBCF6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6" name="Google Shape;5827;p42">
              <a:extLst>
                <a:ext uri="{FF2B5EF4-FFF2-40B4-BE49-F238E27FC236}">
                  <a16:creationId xmlns:a16="http://schemas.microsoft.com/office/drawing/2014/main" id="{D02A7F93-F1CF-1263-CF4A-072D0C0952A2}"/>
                </a:ext>
              </a:extLst>
            </p:cNvPr>
            <p:cNvSpPr/>
            <p:nvPr/>
          </p:nvSpPr>
          <p:spPr>
            <a:xfrm>
              <a:off x="5531567" y="2350450"/>
              <a:ext cx="228392" cy="368732"/>
            </a:xfrm>
            <a:custGeom>
              <a:avLst/>
              <a:gdLst/>
              <a:ahLst/>
              <a:cxnLst/>
              <a:rect l="l" t="t" r="r" b="b"/>
              <a:pathLst>
                <a:path w="8059" h="13011" fill="none" extrusionOk="0">
                  <a:moveTo>
                    <a:pt x="8058" y="0"/>
                  </a:moveTo>
                  <a:cubicBezTo>
                    <a:pt x="4840" y="1530"/>
                    <a:pt x="1690" y="3858"/>
                    <a:pt x="571" y="7259"/>
                  </a:cubicBezTo>
                  <a:cubicBezTo>
                    <a:pt x="1" y="8948"/>
                    <a:pt x="138" y="11116"/>
                    <a:pt x="1576" y="12212"/>
                  </a:cubicBezTo>
                  <a:cubicBezTo>
                    <a:pt x="2078" y="12577"/>
                    <a:pt x="2671" y="12782"/>
                    <a:pt x="3288" y="12874"/>
                  </a:cubicBezTo>
                  <a:cubicBezTo>
                    <a:pt x="4543" y="13011"/>
                    <a:pt x="5935" y="12509"/>
                    <a:pt x="6460" y="11367"/>
                  </a:cubicBezTo>
                  <a:cubicBezTo>
                    <a:pt x="7008" y="10249"/>
                    <a:pt x="6232" y="8605"/>
                    <a:pt x="4977" y="8628"/>
                  </a:cubicBezTo>
                </a:path>
              </a:pathLst>
            </a:custGeom>
            <a:solidFill>
              <a:srgbClr val="FBCF62"/>
            </a:solidFill>
            <a:ln w="9700" cap="rnd" cmpd="sng">
              <a:solidFill>
                <a:srgbClr val="FBCF6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7" name="Google Shape;5828;p42">
              <a:extLst>
                <a:ext uri="{FF2B5EF4-FFF2-40B4-BE49-F238E27FC236}">
                  <a16:creationId xmlns:a16="http://schemas.microsoft.com/office/drawing/2014/main" id="{8E712D3F-D8DE-FB93-F155-511C177B02BE}"/>
                </a:ext>
              </a:extLst>
            </p:cNvPr>
            <p:cNvSpPr/>
            <p:nvPr/>
          </p:nvSpPr>
          <p:spPr>
            <a:xfrm>
              <a:off x="3909867" y="3461123"/>
              <a:ext cx="298250" cy="381683"/>
            </a:xfrm>
            <a:custGeom>
              <a:avLst/>
              <a:gdLst/>
              <a:ahLst/>
              <a:cxnLst/>
              <a:rect l="l" t="t" r="r" b="b"/>
              <a:pathLst>
                <a:path w="10524" h="13468" fill="none" extrusionOk="0">
                  <a:moveTo>
                    <a:pt x="1" y="434"/>
                  </a:moveTo>
                  <a:cubicBezTo>
                    <a:pt x="1439" y="0"/>
                    <a:pt x="3037" y="228"/>
                    <a:pt x="4383" y="868"/>
                  </a:cubicBezTo>
                  <a:cubicBezTo>
                    <a:pt x="5753" y="1507"/>
                    <a:pt x="6917" y="2534"/>
                    <a:pt x="7875" y="3698"/>
                  </a:cubicBezTo>
                  <a:cubicBezTo>
                    <a:pt x="9222" y="5319"/>
                    <a:pt x="10249" y="7259"/>
                    <a:pt x="10432" y="9359"/>
                  </a:cubicBezTo>
                  <a:cubicBezTo>
                    <a:pt x="10523" y="10363"/>
                    <a:pt x="10386" y="11459"/>
                    <a:pt x="9770" y="12280"/>
                  </a:cubicBezTo>
                  <a:cubicBezTo>
                    <a:pt x="9131" y="13079"/>
                    <a:pt x="7921" y="13467"/>
                    <a:pt x="7054" y="12942"/>
                  </a:cubicBezTo>
                  <a:cubicBezTo>
                    <a:pt x="6072" y="12326"/>
                    <a:pt x="5981" y="10934"/>
                    <a:pt x="6095" y="9769"/>
                  </a:cubicBezTo>
                </a:path>
              </a:pathLst>
            </a:custGeom>
            <a:solidFill>
              <a:srgbClr val="FBCF62"/>
            </a:solidFill>
            <a:ln w="9700" cap="rnd" cmpd="sng">
              <a:solidFill>
                <a:srgbClr val="FBCF6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58" name="Google Shape;502;p33">
            <a:extLst>
              <a:ext uri="{FF2B5EF4-FFF2-40B4-BE49-F238E27FC236}">
                <a16:creationId xmlns:a16="http://schemas.microsoft.com/office/drawing/2014/main" id="{0B1219A9-F074-C6F4-A27E-44B4A5635EB9}"/>
              </a:ext>
            </a:extLst>
          </p:cNvPr>
          <p:cNvGrpSpPr/>
          <p:nvPr/>
        </p:nvGrpSpPr>
        <p:grpSpPr>
          <a:xfrm>
            <a:off x="4800437" y="1085256"/>
            <a:ext cx="3799492" cy="2729310"/>
            <a:chOff x="309900" y="238100"/>
            <a:chExt cx="7048350" cy="5237800"/>
          </a:xfrm>
          <a:solidFill>
            <a:srgbClr val="5B9BD5">
              <a:lumMod val="20000"/>
              <a:lumOff val="80000"/>
            </a:srgbClr>
          </a:solidFill>
        </p:grpSpPr>
        <p:sp>
          <p:nvSpPr>
            <p:cNvPr id="1359" name="Google Shape;503;p33">
              <a:extLst>
                <a:ext uri="{FF2B5EF4-FFF2-40B4-BE49-F238E27FC236}">
                  <a16:creationId xmlns:a16="http://schemas.microsoft.com/office/drawing/2014/main" id="{D367706B-BD53-C5A3-D138-4D5C17275730}"/>
                </a:ext>
              </a:extLst>
            </p:cNvPr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360" name="Google Shape;504;p33">
              <a:extLst>
                <a:ext uri="{FF2B5EF4-FFF2-40B4-BE49-F238E27FC236}">
                  <a16:creationId xmlns:a16="http://schemas.microsoft.com/office/drawing/2014/main" id="{3C58B962-9CEA-35D4-D0CB-7256F5670B96}"/>
                </a:ext>
              </a:extLst>
            </p:cNvPr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361" name="Google Shape;505;p33">
              <a:extLst>
                <a:ext uri="{FF2B5EF4-FFF2-40B4-BE49-F238E27FC236}">
                  <a16:creationId xmlns:a16="http://schemas.microsoft.com/office/drawing/2014/main" id="{D9A7936F-73CE-AACC-0824-2CA8D58B182C}"/>
                </a:ext>
              </a:extLst>
            </p:cNvPr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362" name="Google Shape;506;p33">
              <a:extLst>
                <a:ext uri="{FF2B5EF4-FFF2-40B4-BE49-F238E27FC236}">
                  <a16:creationId xmlns:a16="http://schemas.microsoft.com/office/drawing/2014/main" id="{EBB58C59-F4EE-3B82-4C3B-021A75996D09}"/>
                </a:ext>
              </a:extLst>
            </p:cNvPr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363" name="Google Shape;507;p33">
              <a:extLst>
                <a:ext uri="{FF2B5EF4-FFF2-40B4-BE49-F238E27FC236}">
                  <a16:creationId xmlns:a16="http://schemas.microsoft.com/office/drawing/2014/main" id="{AD5EBA27-B94F-3BE3-22D3-014BDD8813B8}"/>
                </a:ext>
              </a:extLst>
            </p:cNvPr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364" name="Google Shape;508;p33">
              <a:extLst>
                <a:ext uri="{FF2B5EF4-FFF2-40B4-BE49-F238E27FC236}">
                  <a16:creationId xmlns:a16="http://schemas.microsoft.com/office/drawing/2014/main" id="{A441DB42-0B1C-858E-ADE9-DDB28F9BBF44}"/>
                </a:ext>
              </a:extLst>
            </p:cNvPr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365" name="Google Shape;509;p33">
              <a:extLst>
                <a:ext uri="{FF2B5EF4-FFF2-40B4-BE49-F238E27FC236}">
                  <a16:creationId xmlns:a16="http://schemas.microsoft.com/office/drawing/2014/main" id="{C1189C13-96D9-29D8-143A-001675366600}"/>
                </a:ext>
              </a:extLst>
            </p:cNvPr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366" name="Google Shape;510;p33">
              <a:extLst>
                <a:ext uri="{FF2B5EF4-FFF2-40B4-BE49-F238E27FC236}">
                  <a16:creationId xmlns:a16="http://schemas.microsoft.com/office/drawing/2014/main" id="{6B7F45EE-DEAA-94F9-0A37-96051E48510E}"/>
                </a:ext>
              </a:extLst>
            </p:cNvPr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367" name="Google Shape;511;p33">
              <a:extLst>
                <a:ext uri="{FF2B5EF4-FFF2-40B4-BE49-F238E27FC236}">
                  <a16:creationId xmlns:a16="http://schemas.microsoft.com/office/drawing/2014/main" id="{68AB567E-6246-24B8-2657-4FADAC8729A9}"/>
                </a:ext>
              </a:extLst>
            </p:cNvPr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</a:endParaRPr>
            </a:p>
          </p:txBody>
        </p:sp>
      </p:grpSp>
      <p:sp>
        <p:nvSpPr>
          <p:cNvPr id="1368" name="TextBox 1367">
            <a:extLst>
              <a:ext uri="{FF2B5EF4-FFF2-40B4-BE49-F238E27FC236}">
                <a16:creationId xmlns:a16="http://schemas.microsoft.com/office/drawing/2014/main" id="{D78EA9B2-5F0A-F066-95BD-3655C7402B01}"/>
              </a:ext>
            </a:extLst>
          </p:cNvPr>
          <p:cNvSpPr txBox="1"/>
          <p:nvPr/>
        </p:nvSpPr>
        <p:spPr>
          <a:xfrm>
            <a:off x="5394678" y="1809504"/>
            <a:ext cx="26180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tiết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thấy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hến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món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bình</a:t>
            </a:r>
            <a:r>
              <a:rPr 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dân?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9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6" name="Picture 1215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5D7388A6-378E-AAB4-FBFB-E7C0A36DA4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8348" t="3761" r="18348" b="-3761"/>
          <a:stretch/>
        </p:blipFill>
        <p:spPr>
          <a:xfrm>
            <a:off x="-251999" y="353468"/>
            <a:ext cx="1380661" cy="920441"/>
          </a:xfrm>
          <a:prstGeom prst="ellipse">
            <a:avLst/>
          </a:prstGeom>
        </p:spPr>
      </p:pic>
      <p:grpSp>
        <p:nvGrpSpPr>
          <p:cNvPr id="3" name="Google Shape;147;p6">
            <a:extLst>
              <a:ext uri="{FF2B5EF4-FFF2-40B4-BE49-F238E27FC236}">
                <a16:creationId xmlns:a16="http://schemas.microsoft.com/office/drawing/2014/main" id="{D6656BB7-7D41-62D6-6D7D-4A9CF8E4F7BF}"/>
              </a:ext>
            </a:extLst>
          </p:cNvPr>
          <p:cNvGrpSpPr/>
          <p:nvPr/>
        </p:nvGrpSpPr>
        <p:grpSpPr>
          <a:xfrm rot="3979641">
            <a:off x="7759285" y="3594545"/>
            <a:ext cx="2039371" cy="2112419"/>
            <a:chOff x="7385456" y="-510930"/>
            <a:chExt cx="2845648" cy="2915806"/>
          </a:xfrm>
        </p:grpSpPr>
        <p:grpSp>
          <p:nvGrpSpPr>
            <p:cNvPr id="4" name="Google Shape;148;p6">
              <a:extLst>
                <a:ext uri="{FF2B5EF4-FFF2-40B4-BE49-F238E27FC236}">
                  <a16:creationId xmlns:a16="http://schemas.microsoft.com/office/drawing/2014/main" id="{5EC1BC9A-6E22-B5DD-9FBF-D42E837C1369}"/>
                </a:ext>
              </a:extLst>
            </p:cNvPr>
            <p:cNvGrpSpPr/>
            <p:nvPr/>
          </p:nvGrpSpPr>
          <p:grpSpPr>
            <a:xfrm rot="-1800044">
              <a:off x="8052937" y="-247295"/>
              <a:ext cx="1694538" cy="2388537"/>
              <a:chOff x="5564538" y="450356"/>
              <a:chExt cx="1694575" cy="2388590"/>
            </a:xfrm>
          </p:grpSpPr>
          <p:grpSp>
            <p:nvGrpSpPr>
              <p:cNvPr id="6" name="Google Shape;149;p6">
                <a:extLst>
                  <a:ext uri="{FF2B5EF4-FFF2-40B4-BE49-F238E27FC236}">
                    <a16:creationId xmlns:a16="http://schemas.microsoft.com/office/drawing/2014/main" id="{CC912298-1440-D07A-CDDE-E72439C7EDF3}"/>
                  </a:ext>
                </a:extLst>
              </p:cNvPr>
              <p:cNvGrpSpPr/>
              <p:nvPr/>
            </p:nvGrpSpPr>
            <p:grpSpPr>
              <a:xfrm>
                <a:off x="5564538" y="450356"/>
                <a:ext cx="1694575" cy="1194225"/>
                <a:chOff x="6675350" y="1828400"/>
                <a:chExt cx="1694575" cy="1194225"/>
              </a:xfrm>
            </p:grpSpPr>
            <p:sp>
              <p:nvSpPr>
                <p:cNvPr id="18" name="Google Shape;150;p6">
                  <a:extLst>
                    <a:ext uri="{FF2B5EF4-FFF2-40B4-BE49-F238E27FC236}">
                      <a16:creationId xmlns:a16="http://schemas.microsoft.com/office/drawing/2014/main" id="{52C3298A-8BDC-2CA5-9075-AAB583332221}"/>
                    </a:ext>
                  </a:extLst>
                </p:cNvPr>
                <p:cNvSpPr/>
                <p:nvPr/>
              </p:nvSpPr>
              <p:spPr>
                <a:xfrm>
                  <a:off x="6675350" y="1828400"/>
                  <a:ext cx="1694575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83" h="47769" extrusionOk="0">
                      <a:moveTo>
                        <a:pt x="0" y="1"/>
                      </a:moveTo>
                      <a:lnTo>
                        <a:pt x="0" y="47768"/>
                      </a:lnTo>
                      <a:lnTo>
                        <a:pt x="67782" y="47768"/>
                      </a:lnTo>
                      <a:lnTo>
                        <a:pt x="67782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dist="76200" dir="8940000" algn="bl" rotWithShape="0">
                    <a:schemeClr val="lt2">
                      <a:alpha val="1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51;p6">
                  <a:extLst>
                    <a:ext uri="{FF2B5EF4-FFF2-40B4-BE49-F238E27FC236}">
                      <a16:creationId xmlns:a16="http://schemas.microsoft.com/office/drawing/2014/main" id="{4364B274-C876-EF81-0942-74110257BFA7}"/>
                    </a:ext>
                  </a:extLst>
                </p:cNvPr>
                <p:cNvSpPr/>
                <p:nvPr/>
              </p:nvSpPr>
              <p:spPr>
                <a:xfrm>
                  <a:off x="6899675" y="1828400"/>
                  <a:ext cx="468700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8" h="47769" extrusionOk="0">
                      <a:moveTo>
                        <a:pt x="0" y="1"/>
                      </a:moveTo>
                      <a:lnTo>
                        <a:pt x="0" y="47768"/>
                      </a:lnTo>
                      <a:lnTo>
                        <a:pt x="18747" y="47768"/>
                      </a:lnTo>
                      <a:lnTo>
                        <a:pt x="1874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52;p6">
                  <a:extLst>
                    <a:ext uri="{FF2B5EF4-FFF2-40B4-BE49-F238E27FC236}">
                      <a16:creationId xmlns:a16="http://schemas.microsoft.com/office/drawing/2014/main" id="{3203F9BA-CCCB-FAA5-109E-F3E0410D1E92}"/>
                    </a:ext>
                  </a:extLst>
                </p:cNvPr>
                <p:cNvSpPr/>
                <p:nvPr/>
              </p:nvSpPr>
              <p:spPr>
                <a:xfrm>
                  <a:off x="7465900" y="1828400"/>
                  <a:ext cx="99275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1" h="47769" extrusionOk="0">
                      <a:moveTo>
                        <a:pt x="1" y="1"/>
                      </a:moveTo>
                      <a:lnTo>
                        <a:pt x="1" y="47768"/>
                      </a:lnTo>
                      <a:lnTo>
                        <a:pt x="3970" y="47768"/>
                      </a:lnTo>
                      <a:lnTo>
                        <a:pt x="397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" name="Google Shape;153;p6">
                <a:extLst>
                  <a:ext uri="{FF2B5EF4-FFF2-40B4-BE49-F238E27FC236}">
                    <a16:creationId xmlns:a16="http://schemas.microsoft.com/office/drawing/2014/main" id="{ECAB935E-4367-AA4F-08F2-8D05DD1614DF}"/>
                  </a:ext>
                </a:extLst>
              </p:cNvPr>
              <p:cNvGrpSpPr/>
              <p:nvPr/>
            </p:nvGrpSpPr>
            <p:grpSpPr>
              <a:xfrm>
                <a:off x="5969413" y="634821"/>
                <a:ext cx="884825" cy="2204125"/>
                <a:chOff x="7536800" y="2096925"/>
                <a:chExt cx="884825" cy="2204125"/>
              </a:xfrm>
            </p:grpSpPr>
            <p:grpSp>
              <p:nvGrpSpPr>
                <p:cNvPr id="8" name="Google Shape;154;p6">
                  <a:extLst>
                    <a:ext uri="{FF2B5EF4-FFF2-40B4-BE49-F238E27FC236}">
                      <a16:creationId xmlns:a16="http://schemas.microsoft.com/office/drawing/2014/main" id="{9FAD68A1-DE2E-1481-8FFF-1A94BFA08901}"/>
                    </a:ext>
                  </a:extLst>
                </p:cNvPr>
                <p:cNvGrpSpPr/>
                <p:nvPr/>
              </p:nvGrpSpPr>
              <p:grpSpPr>
                <a:xfrm>
                  <a:off x="7536800" y="2096925"/>
                  <a:ext cx="884825" cy="2204125"/>
                  <a:chOff x="7536800" y="2096925"/>
                  <a:chExt cx="884825" cy="2204125"/>
                </a:xfrm>
              </p:grpSpPr>
              <p:grpSp>
                <p:nvGrpSpPr>
                  <p:cNvPr id="10" name="Google Shape;155;p6">
                    <a:extLst>
                      <a:ext uri="{FF2B5EF4-FFF2-40B4-BE49-F238E27FC236}">
                        <a16:creationId xmlns:a16="http://schemas.microsoft.com/office/drawing/2014/main" id="{339767BA-2E7E-5ECC-03BE-707B9A0EF55A}"/>
                      </a:ext>
                    </a:extLst>
                  </p:cNvPr>
                  <p:cNvGrpSpPr/>
                  <p:nvPr/>
                </p:nvGrpSpPr>
                <p:grpSpPr>
                  <a:xfrm>
                    <a:off x="7849525" y="2704875"/>
                    <a:ext cx="572100" cy="1596175"/>
                    <a:chOff x="7849525" y="2704875"/>
                    <a:chExt cx="572100" cy="1596175"/>
                  </a:xfrm>
                </p:grpSpPr>
                <p:sp>
                  <p:nvSpPr>
                    <p:cNvPr id="16" name="Google Shape;156;p6">
                      <a:extLst>
                        <a:ext uri="{FF2B5EF4-FFF2-40B4-BE49-F238E27FC236}">
                          <a16:creationId xmlns:a16="http://schemas.microsoft.com/office/drawing/2014/main" id="{0C713179-CC9B-5FA6-57D7-ED9F96A076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49525" y="2704875"/>
                      <a:ext cx="572100" cy="159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884" h="63847" extrusionOk="0">
                          <a:moveTo>
                            <a:pt x="11442" y="55640"/>
                          </a:moveTo>
                          <a:cubicBezTo>
                            <a:pt x="12476" y="55640"/>
                            <a:pt x="13310" y="56474"/>
                            <a:pt x="13310" y="57508"/>
                          </a:cubicBezTo>
                          <a:lnTo>
                            <a:pt x="13310" y="58943"/>
                          </a:lnTo>
                          <a:cubicBezTo>
                            <a:pt x="13310" y="59977"/>
                            <a:pt x="12476" y="60811"/>
                            <a:pt x="11442" y="60811"/>
                          </a:cubicBezTo>
                          <a:cubicBezTo>
                            <a:pt x="10408" y="60811"/>
                            <a:pt x="9607" y="59977"/>
                            <a:pt x="9607" y="58943"/>
                          </a:cubicBezTo>
                          <a:lnTo>
                            <a:pt x="9607" y="57508"/>
                          </a:lnTo>
                          <a:cubicBezTo>
                            <a:pt x="9607" y="56474"/>
                            <a:pt x="10408" y="55640"/>
                            <a:pt x="11442" y="55640"/>
                          </a:cubicBezTo>
                          <a:close/>
                          <a:moveTo>
                            <a:pt x="11442" y="0"/>
                          </a:moveTo>
                          <a:cubicBezTo>
                            <a:pt x="5137" y="0"/>
                            <a:pt x="0" y="5137"/>
                            <a:pt x="0" y="11442"/>
                          </a:cubicBezTo>
                          <a:lnTo>
                            <a:pt x="0" y="17413"/>
                          </a:lnTo>
                          <a:cubicBezTo>
                            <a:pt x="0" y="19247"/>
                            <a:pt x="434" y="21049"/>
                            <a:pt x="1268" y="22650"/>
                          </a:cubicBezTo>
                          <a:cubicBezTo>
                            <a:pt x="4603" y="29155"/>
                            <a:pt x="6672" y="36226"/>
                            <a:pt x="6905" y="43498"/>
                          </a:cubicBezTo>
                          <a:lnTo>
                            <a:pt x="7339" y="59776"/>
                          </a:lnTo>
                          <a:cubicBezTo>
                            <a:pt x="7339" y="62011"/>
                            <a:pt x="9173" y="63846"/>
                            <a:pt x="11442" y="63846"/>
                          </a:cubicBezTo>
                          <a:cubicBezTo>
                            <a:pt x="12075" y="63846"/>
                            <a:pt x="12709" y="63713"/>
                            <a:pt x="13310" y="63412"/>
                          </a:cubicBezTo>
                          <a:cubicBezTo>
                            <a:pt x="13677" y="63212"/>
                            <a:pt x="14010" y="62945"/>
                            <a:pt x="14310" y="62645"/>
                          </a:cubicBezTo>
                          <a:cubicBezTo>
                            <a:pt x="15078" y="61878"/>
                            <a:pt x="15511" y="60844"/>
                            <a:pt x="15511" y="59776"/>
                          </a:cubicBezTo>
                          <a:lnTo>
                            <a:pt x="15978" y="43498"/>
                          </a:lnTo>
                          <a:cubicBezTo>
                            <a:pt x="16178" y="36193"/>
                            <a:pt x="18280" y="29155"/>
                            <a:pt x="21616" y="22650"/>
                          </a:cubicBezTo>
                          <a:cubicBezTo>
                            <a:pt x="22450" y="21049"/>
                            <a:pt x="22883" y="19247"/>
                            <a:pt x="22883" y="17413"/>
                          </a:cubicBezTo>
                          <a:lnTo>
                            <a:pt x="22883" y="11442"/>
                          </a:lnTo>
                          <a:cubicBezTo>
                            <a:pt x="22883" y="5838"/>
                            <a:pt x="18847" y="1068"/>
                            <a:pt x="13310" y="134"/>
                          </a:cubicBezTo>
                          <a:cubicBezTo>
                            <a:pt x="12709" y="34"/>
                            <a:pt x="12075" y="0"/>
                            <a:pt x="11442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7" name="Google Shape;157;p6">
                      <a:extLst>
                        <a:ext uri="{FF2B5EF4-FFF2-40B4-BE49-F238E27FC236}">
                          <a16:creationId xmlns:a16="http://schemas.microsoft.com/office/drawing/2014/main" id="{63523203-2FDF-7381-4FF4-98EE97781F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54600" y="2826625"/>
                      <a:ext cx="361950" cy="45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478" h="18081" extrusionOk="0">
                          <a:moveTo>
                            <a:pt x="7178" y="0"/>
                          </a:moveTo>
                          <a:cubicBezTo>
                            <a:pt x="3236" y="0"/>
                            <a:pt x="34" y="3223"/>
                            <a:pt x="34" y="7206"/>
                          </a:cubicBezTo>
                          <a:lnTo>
                            <a:pt x="34" y="10842"/>
                          </a:lnTo>
                          <a:cubicBezTo>
                            <a:pt x="0" y="14844"/>
                            <a:pt x="3269" y="18080"/>
                            <a:pt x="7239" y="18080"/>
                          </a:cubicBezTo>
                          <a:cubicBezTo>
                            <a:pt x="11242" y="18080"/>
                            <a:pt x="14444" y="14844"/>
                            <a:pt x="14477" y="10842"/>
                          </a:cubicBezTo>
                          <a:lnTo>
                            <a:pt x="14477" y="7206"/>
                          </a:lnTo>
                          <a:cubicBezTo>
                            <a:pt x="14477" y="3223"/>
                            <a:pt x="11275" y="0"/>
                            <a:pt x="7300" y="0"/>
                          </a:cubicBezTo>
                          <a:cubicBezTo>
                            <a:pt x="7280" y="0"/>
                            <a:pt x="7259" y="0"/>
                            <a:pt x="7239" y="0"/>
                          </a:cubicBezTo>
                          <a:cubicBezTo>
                            <a:pt x="7218" y="0"/>
                            <a:pt x="7198" y="0"/>
                            <a:pt x="7178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11" name="Google Shape;158;p6">
                    <a:extLst>
                      <a:ext uri="{FF2B5EF4-FFF2-40B4-BE49-F238E27FC236}">
                        <a16:creationId xmlns:a16="http://schemas.microsoft.com/office/drawing/2014/main" id="{8AEA42AE-A2CE-46E4-C01D-87FFD452501E}"/>
                      </a:ext>
                    </a:extLst>
                  </p:cNvPr>
                  <p:cNvGrpSpPr/>
                  <p:nvPr/>
                </p:nvGrpSpPr>
                <p:grpSpPr>
                  <a:xfrm>
                    <a:off x="7536800" y="2096925"/>
                    <a:ext cx="247700" cy="2204125"/>
                    <a:chOff x="7536800" y="2073575"/>
                    <a:chExt cx="247700" cy="2204125"/>
                  </a:xfrm>
                </p:grpSpPr>
                <p:sp>
                  <p:nvSpPr>
                    <p:cNvPr id="12" name="Google Shape;159;p6">
                      <a:extLst>
                        <a:ext uri="{FF2B5EF4-FFF2-40B4-BE49-F238E27FC236}">
                          <a16:creationId xmlns:a16="http://schemas.microsoft.com/office/drawing/2014/main" id="{D8F2DEC2-A312-42BC-169F-2D0C78F02A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56800" y="2073575"/>
                      <a:ext cx="81750" cy="1441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70" h="57676" extrusionOk="0">
                          <a:moveTo>
                            <a:pt x="1535" y="1"/>
                          </a:moveTo>
                          <a:lnTo>
                            <a:pt x="1" y="57676"/>
                          </a:lnTo>
                          <a:lnTo>
                            <a:pt x="3270" y="57676"/>
                          </a:lnTo>
                          <a:lnTo>
                            <a:pt x="3270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" name="Google Shape;160;p6">
                      <a:extLst>
                        <a:ext uri="{FF2B5EF4-FFF2-40B4-BE49-F238E27FC236}">
                          <a16:creationId xmlns:a16="http://schemas.microsoft.com/office/drawing/2014/main" id="{02CE6774-A516-8AE4-CEB5-0634156158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3575" y="2073575"/>
                      <a:ext cx="80900" cy="1441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36" h="57676" extrusionOk="0">
                          <a:moveTo>
                            <a:pt x="0" y="1"/>
                          </a:moveTo>
                          <a:lnTo>
                            <a:pt x="0" y="57676"/>
                          </a:lnTo>
                          <a:lnTo>
                            <a:pt x="3236" y="57676"/>
                          </a:lnTo>
                          <a:lnTo>
                            <a:pt x="1701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" name="Google Shape;161;p6">
                      <a:extLst>
                        <a:ext uri="{FF2B5EF4-FFF2-40B4-BE49-F238E27FC236}">
                          <a16:creationId xmlns:a16="http://schemas.microsoft.com/office/drawing/2014/main" id="{2AC64433-0C08-AB55-A369-F5D45C2624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36800" y="3515450"/>
                      <a:ext cx="101750" cy="76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70" h="30490" extrusionOk="0">
                          <a:moveTo>
                            <a:pt x="801" y="1"/>
                          </a:moveTo>
                          <a:lnTo>
                            <a:pt x="0" y="30489"/>
                          </a:lnTo>
                          <a:lnTo>
                            <a:pt x="4070" y="30489"/>
                          </a:lnTo>
                          <a:lnTo>
                            <a:pt x="4070" y="1"/>
                          </a:ln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" name="Google Shape;162;p6">
                      <a:extLst>
                        <a:ext uri="{FF2B5EF4-FFF2-40B4-BE49-F238E27FC236}">
                          <a16:creationId xmlns:a16="http://schemas.microsoft.com/office/drawing/2014/main" id="{CA5469DB-006E-3E7B-7F94-E8F8E497FE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3575" y="3515450"/>
                      <a:ext cx="100925" cy="76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37" h="30490" extrusionOk="0">
                          <a:moveTo>
                            <a:pt x="0" y="1"/>
                          </a:moveTo>
                          <a:lnTo>
                            <a:pt x="0" y="30489"/>
                          </a:lnTo>
                          <a:lnTo>
                            <a:pt x="4036" y="30489"/>
                          </a:lnTo>
                          <a:lnTo>
                            <a:pt x="3236" y="1"/>
                          </a:ln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sp>
              <p:nvSpPr>
                <p:cNvPr id="9" name="Google Shape;163;p6">
                  <a:extLst>
                    <a:ext uri="{FF2B5EF4-FFF2-40B4-BE49-F238E27FC236}">
                      <a16:creationId xmlns:a16="http://schemas.microsoft.com/office/drawing/2014/main" id="{88E570DF-9D56-F3E9-46BA-3B26466702A6}"/>
                    </a:ext>
                  </a:extLst>
                </p:cNvPr>
                <p:cNvSpPr/>
                <p:nvPr/>
              </p:nvSpPr>
              <p:spPr>
                <a:xfrm>
                  <a:off x="7955425" y="2825800"/>
                  <a:ext cx="180150" cy="27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06" h="10875" fill="none" extrusionOk="0">
                      <a:moveTo>
                        <a:pt x="1" y="10875"/>
                      </a:moveTo>
                      <a:lnTo>
                        <a:pt x="1" y="7239"/>
                      </a:lnTo>
                      <a:cubicBezTo>
                        <a:pt x="1" y="3236"/>
                        <a:pt x="3236" y="0"/>
                        <a:pt x="7206" y="33"/>
                      </a:cubicBezTo>
                    </a:path>
                  </a:pathLst>
                </a:custGeom>
                <a:noFill/>
                <a:ln w="8350" cap="flat" cmpd="sng">
                  <a:solidFill>
                    <a:schemeClr val="l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" name="Google Shape;164;p6">
              <a:extLst>
                <a:ext uri="{FF2B5EF4-FFF2-40B4-BE49-F238E27FC236}">
                  <a16:creationId xmlns:a16="http://schemas.microsoft.com/office/drawing/2014/main" id="{09340240-1417-3B5E-0489-5910955B57DE}"/>
                </a:ext>
              </a:extLst>
            </p:cNvPr>
            <p:cNvSpPr/>
            <p:nvPr/>
          </p:nvSpPr>
          <p:spPr>
            <a:xfrm>
              <a:off x="7385456" y="646447"/>
              <a:ext cx="227528" cy="226908"/>
            </a:xfrm>
            <a:custGeom>
              <a:avLst/>
              <a:gdLst/>
              <a:ahLst/>
              <a:cxnLst/>
              <a:rect l="l" t="t" r="r" b="b"/>
              <a:pathLst>
                <a:path w="12109" h="12076" extrusionOk="0">
                  <a:moveTo>
                    <a:pt x="6071" y="1"/>
                  </a:moveTo>
                  <a:lnTo>
                    <a:pt x="5504" y="2336"/>
                  </a:lnTo>
                  <a:cubicBezTo>
                    <a:pt x="5137" y="3903"/>
                    <a:pt x="3903" y="5138"/>
                    <a:pt x="2335" y="5505"/>
                  </a:cubicBezTo>
                  <a:lnTo>
                    <a:pt x="0" y="6038"/>
                  </a:lnTo>
                  <a:lnTo>
                    <a:pt x="2335" y="6605"/>
                  </a:lnTo>
                  <a:cubicBezTo>
                    <a:pt x="3903" y="6972"/>
                    <a:pt x="5137" y="8207"/>
                    <a:pt x="5504" y="9774"/>
                  </a:cubicBezTo>
                  <a:lnTo>
                    <a:pt x="6038" y="12076"/>
                  </a:lnTo>
                  <a:lnTo>
                    <a:pt x="6605" y="9774"/>
                  </a:lnTo>
                  <a:cubicBezTo>
                    <a:pt x="6972" y="8207"/>
                    <a:pt x="8206" y="6972"/>
                    <a:pt x="9774" y="6605"/>
                  </a:cubicBezTo>
                  <a:lnTo>
                    <a:pt x="12109" y="6038"/>
                  </a:lnTo>
                  <a:lnTo>
                    <a:pt x="9774" y="5505"/>
                  </a:lnTo>
                  <a:cubicBezTo>
                    <a:pt x="8206" y="5104"/>
                    <a:pt x="6972" y="3903"/>
                    <a:pt x="6605" y="2336"/>
                  </a:cubicBezTo>
                  <a:lnTo>
                    <a:pt x="6071" y="1"/>
                  </a:lnTo>
                  <a:close/>
                </a:path>
              </a:pathLst>
            </a:custGeom>
            <a:solidFill>
              <a:srgbClr val="F1E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2EF9414-7A4C-D910-7397-1A829BFE40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903339"/>
              </p:ext>
            </p:extLst>
          </p:nvPr>
        </p:nvGraphicFramePr>
        <p:xfrm>
          <a:off x="724312" y="1442155"/>
          <a:ext cx="6372196" cy="2983040"/>
        </p:xfrm>
        <a:graphic>
          <a:graphicData uri="http://schemas.openxmlformats.org/drawingml/2006/table">
            <a:tbl>
              <a:tblPr firstRow="1" firstCol="1" bandRow="1"/>
              <a:tblGrid>
                <a:gridCol w="2123140">
                  <a:extLst>
                    <a:ext uri="{9D8B030D-6E8A-4147-A177-3AD203B41FA5}">
                      <a16:colId xmlns:a16="http://schemas.microsoft.com/office/drawing/2014/main" val="1507230980"/>
                    </a:ext>
                  </a:extLst>
                </a:gridCol>
                <a:gridCol w="2124528">
                  <a:extLst>
                    <a:ext uri="{9D8B030D-6E8A-4147-A177-3AD203B41FA5}">
                      <a16:colId xmlns:a16="http://schemas.microsoft.com/office/drawing/2014/main" val="3445692058"/>
                    </a:ext>
                  </a:extLst>
                </a:gridCol>
                <a:gridCol w="2124528">
                  <a:extLst>
                    <a:ext uri="{9D8B030D-6E8A-4147-A177-3AD203B41FA5}">
                      <a16:colId xmlns:a16="http://schemas.microsoft.com/office/drawing/2014/main" val="2846113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i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Nguyên liệu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i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 vị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i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 người bán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5389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831304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i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 xét: </a:t>
                      </a:r>
                      <a:endParaRPr lang="en-US" sz="16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i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6090618"/>
                  </a:ext>
                </a:extLst>
              </a:tr>
            </a:tbl>
          </a:graphicData>
        </a:graphic>
      </p:graphicFrame>
      <p:grpSp>
        <p:nvGrpSpPr>
          <p:cNvPr id="22" name="Google Shape;262;p19">
            <a:extLst>
              <a:ext uri="{FF2B5EF4-FFF2-40B4-BE49-F238E27FC236}">
                <a16:creationId xmlns:a16="http://schemas.microsoft.com/office/drawing/2014/main" id="{B0D83B68-2290-F807-A3BF-3DB680DA8B04}"/>
              </a:ext>
            </a:extLst>
          </p:cNvPr>
          <p:cNvGrpSpPr/>
          <p:nvPr/>
        </p:nvGrpSpPr>
        <p:grpSpPr>
          <a:xfrm>
            <a:off x="7025549" y="1431211"/>
            <a:ext cx="1518429" cy="3650410"/>
            <a:chOff x="6512311" y="1081665"/>
            <a:chExt cx="1518429" cy="3650410"/>
          </a:xfrm>
        </p:grpSpPr>
        <p:sp>
          <p:nvSpPr>
            <p:cNvPr id="23" name="Google Shape;263;p19">
              <a:extLst>
                <a:ext uri="{FF2B5EF4-FFF2-40B4-BE49-F238E27FC236}">
                  <a16:creationId xmlns:a16="http://schemas.microsoft.com/office/drawing/2014/main" id="{5DEAA0DB-3AD0-344C-D87A-3B7AEFD1B1A5}"/>
                </a:ext>
              </a:extLst>
            </p:cNvPr>
            <p:cNvSpPr/>
            <p:nvPr/>
          </p:nvSpPr>
          <p:spPr>
            <a:xfrm>
              <a:off x="6528250" y="4534375"/>
              <a:ext cx="1302600" cy="197700"/>
            </a:xfrm>
            <a:prstGeom prst="ellipse">
              <a:avLst/>
            </a:prstGeom>
            <a:solidFill>
              <a:srgbClr val="666666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" name="Google Shape;264;p19">
              <a:extLst>
                <a:ext uri="{FF2B5EF4-FFF2-40B4-BE49-F238E27FC236}">
                  <a16:creationId xmlns:a16="http://schemas.microsoft.com/office/drawing/2014/main" id="{A764A404-CFB1-B3C3-42D3-F25763F33455}"/>
                </a:ext>
              </a:extLst>
            </p:cNvPr>
            <p:cNvGrpSpPr/>
            <p:nvPr/>
          </p:nvGrpSpPr>
          <p:grpSpPr>
            <a:xfrm>
              <a:off x="6512311" y="1081665"/>
              <a:ext cx="1518429" cy="3551342"/>
              <a:chOff x="2690050" y="238125"/>
              <a:chExt cx="2239900" cy="5238750"/>
            </a:xfrm>
          </p:grpSpPr>
          <p:sp>
            <p:nvSpPr>
              <p:cNvPr id="25" name="Google Shape;265;p19">
                <a:extLst>
                  <a:ext uri="{FF2B5EF4-FFF2-40B4-BE49-F238E27FC236}">
                    <a16:creationId xmlns:a16="http://schemas.microsoft.com/office/drawing/2014/main" id="{ABED706B-0442-C219-F256-FABC0EEF3417}"/>
                  </a:ext>
                </a:extLst>
              </p:cNvPr>
              <p:cNvSpPr/>
              <p:nvPr/>
            </p:nvSpPr>
            <p:spPr>
              <a:xfrm>
                <a:off x="3041525" y="5282700"/>
                <a:ext cx="576250" cy="194175"/>
              </a:xfrm>
              <a:custGeom>
                <a:avLst/>
                <a:gdLst/>
                <a:ahLst/>
                <a:cxnLst/>
                <a:rect l="l" t="t" r="r" b="b"/>
                <a:pathLst>
                  <a:path w="23050" h="7767" extrusionOk="0">
                    <a:moveTo>
                      <a:pt x="14838" y="1"/>
                    </a:moveTo>
                    <a:lnTo>
                      <a:pt x="14700" y="84"/>
                    </a:lnTo>
                    <a:lnTo>
                      <a:pt x="14547" y="195"/>
                    </a:lnTo>
                    <a:lnTo>
                      <a:pt x="14311" y="334"/>
                    </a:lnTo>
                    <a:lnTo>
                      <a:pt x="14005" y="487"/>
                    </a:lnTo>
                    <a:lnTo>
                      <a:pt x="13644" y="682"/>
                    </a:lnTo>
                    <a:lnTo>
                      <a:pt x="13199" y="876"/>
                    </a:lnTo>
                    <a:lnTo>
                      <a:pt x="12685" y="1098"/>
                    </a:lnTo>
                    <a:lnTo>
                      <a:pt x="12102" y="1321"/>
                    </a:lnTo>
                    <a:lnTo>
                      <a:pt x="11435" y="1543"/>
                    </a:lnTo>
                    <a:lnTo>
                      <a:pt x="10712" y="1751"/>
                    </a:lnTo>
                    <a:lnTo>
                      <a:pt x="9893" y="1960"/>
                    </a:lnTo>
                    <a:lnTo>
                      <a:pt x="9462" y="2057"/>
                    </a:lnTo>
                    <a:lnTo>
                      <a:pt x="9003" y="2140"/>
                    </a:lnTo>
                    <a:lnTo>
                      <a:pt x="8531" y="2238"/>
                    </a:lnTo>
                    <a:lnTo>
                      <a:pt x="8045" y="2321"/>
                    </a:lnTo>
                    <a:lnTo>
                      <a:pt x="7531" y="2390"/>
                    </a:lnTo>
                    <a:lnTo>
                      <a:pt x="7003" y="2460"/>
                    </a:lnTo>
                    <a:lnTo>
                      <a:pt x="6447" y="2515"/>
                    </a:lnTo>
                    <a:lnTo>
                      <a:pt x="5877" y="2571"/>
                    </a:lnTo>
                    <a:lnTo>
                      <a:pt x="5614" y="2585"/>
                    </a:lnTo>
                    <a:lnTo>
                      <a:pt x="5238" y="2613"/>
                    </a:lnTo>
                    <a:lnTo>
                      <a:pt x="4877" y="2668"/>
                    </a:lnTo>
                    <a:lnTo>
                      <a:pt x="4863" y="2668"/>
                    </a:lnTo>
                    <a:lnTo>
                      <a:pt x="4613" y="2696"/>
                    </a:lnTo>
                    <a:lnTo>
                      <a:pt x="4377" y="2738"/>
                    </a:lnTo>
                    <a:lnTo>
                      <a:pt x="4099" y="2793"/>
                    </a:lnTo>
                    <a:lnTo>
                      <a:pt x="3821" y="2863"/>
                    </a:lnTo>
                    <a:lnTo>
                      <a:pt x="3571" y="2932"/>
                    </a:lnTo>
                    <a:lnTo>
                      <a:pt x="3321" y="3002"/>
                    </a:lnTo>
                    <a:lnTo>
                      <a:pt x="3085" y="3085"/>
                    </a:lnTo>
                    <a:lnTo>
                      <a:pt x="2863" y="3168"/>
                    </a:lnTo>
                    <a:lnTo>
                      <a:pt x="2640" y="3266"/>
                    </a:lnTo>
                    <a:lnTo>
                      <a:pt x="2446" y="3363"/>
                    </a:lnTo>
                    <a:lnTo>
                      <a:pt x="2251" y="3460"/>
                    </a:lnTo>
                    <a:lnTo>
                      <a:pt x="2071" y="3571"/>
                    </a:lnTo>
                    <a:lnTo>
                      <a:pt x="1890" y="3682"/>
                    </a:lnTo>
                    <a:lnTo>
                      <a:pt x="1723" y="3794"/>
                    </a:lnTo>
                    <a:lnTo>
                      <a:pt x="1432" y="4030"/>
                    </a:lnTo>
                    <a:lnTo>
                      <a:pt x="1168" y="4280"/>
                    </a:lnTo>
                    <a:lnTo>
                      <a:pt x="945" y="4530"/>
                    </a:lnTo>
                    <a:lnTo>
                      <a:pt x="751" y="4794"/>
                    </a:lnTo>
                    <a:lnTo>
                      <a:pt x="584" y="5058"/>
                    </a:lnTo>
                    <a:lnTo>
                      <a:pt x="445" y="5322"/>
                    </a:lnTo>
                    <a:lnTo>
                      <a:pt x="320" y="5586"/>
                    </a:lnTo>
                    <a:lnTo>
                      <a:pt x="223" y="5850"/>
                    </a:lnTo>
                    <a:lnTo>
                      <a:pt x="154" y="6100"/>
                    </a:lnTo>
                    <a:lnTo>
                      <a:pt x="98" y="6350"/>
                    </a:lnTo>
                    <a:lnTo>
                      <a:pt x="84" y="6419"/>
                    </a:lnTo>
                    <a:lnTo>
                      <a:pt x="70" y="6503"/>
                    </a:lnTo>
                    <a:lnTo>
                      <a:pt x="29" y="6850"/>
                    </a:lnTo>
                    <a:lnTo>
                      <a:pt x="1" y="7170"/>
                    </a:lnTo>
                    <a:lnTo>
                      <a:pt x="15" y="7420"/>
                    </a:lnTo>
                    <a:lnTo>
                      <a:pt x="29" y="7600"/>
                    </a:lnTo>
                    <a:lnTo>
                      <a:pt x="42" y="7767"/>
                    </a:lnTo>
                    <a:lnTo>
                      <a:pt x="22744" y="7767"/>
                    </a:lnTo>
                    <a:lnTo>
                      <a:pt x="22813" y="7461"/>
                    </a:lnTo>
                    <a:lnTo>
                      <a:pt x="22869" y="7156"/>
                    </a:lnTo>
                    <a:lnTo>
                      <a:pt x="22924" y="6822"/>
                    </a:lnTo>
                    <a:lnTo>
                      <a:pt x="22952" y="6503"/>
                    </a:lnTo>
                    <a:lnTo>
                      <a:pt x="22980" y="6350"/>
                    </a:lnTo>
                    <a:lnTo>
                      <a:pt x="23021" y="5864"/>
                    </a:lnTo>
                    <a:lnTo>
                      <a:pt x="23049" y="5405"/>
                    </a:lnTo>
                    <a:lnTo>
                      <a:pt x="23049" y="4947"/>
                    </a:lnTo>
                    <a:lnTo>
                      <a:pt x="23035" y="4502"/>
                    </a:lnTo>
                    <a:lnTo>
                      <a:pt x="23008" y="4099"/>
                    </a:lnTo>
                    <a:lnTo>
                      <a:pt x="22966" y="3710"/>
                    </a:lnTo>
                    <a:lnTo>
                      <a:pt x="22910" y="3335"/>
                    </a:lnTo>
                    <a:lnTo>
                      <a:pt x="22841" y="2974"/>
                    </a:lnTo>
                    <a:lnTo>
                      <a:pt x="22841" y="2946"/>
                    </a:lnTo>
                    <a:lnTo>
                      <a:pt x="22827" y="2918"/>
                    </a:lnTo>
                    <a:lnTo>
                      <a:pt x="22813" y="2835"/>
                    </a:lnTo>
                    <a:lnTo>
                      <a:pt x="22757" y="2557"/>
                    </a:lnTo>
                    <a:lnTo>
                      <a:pt x="22730" y="2418"/>
                    </a:lnTo>
                    <a:lnTo>
                      <a:pt x="22563" y="1793"/>
                    </a:lnTo>
                    <a:lnTo>
                      <a:pt x="22424" y="1390"/>
                    </a:lnTo>
                    <a:lnTo>
                      <a:pt x="22299" y="1029"/>
                    </a:lnTo>
                    <a:lnTo>
                      <a:pt x="22174" y="723"/>
                    </a:lnTo>
                    <a:lnTo>
                      <a:pt x="22049" y="459"/>
                    </a:lnTo>
                    <a:lnTo>
                      <a:pt x="21882" y="112"/>
                    </a:lnTo>
                    <a:lnTo>
                      <a:pt x="21813" y="1"/>
                    </a:lnTo>
                    <a:lnTo>
                      <a:pt x="21174" y="112"/>
                    </a:lnTo>
                    <a:lnTo>
                      <a:pt x="20548" y="195"/>
                    </a:lnTo>
                    <a:lnTo>
                      <a:pt x="19909" y="265"/>
                    </a:lnTo>
                    <a:lnTo>
                      <a:pt x="19298" y="293"/>
                    </a:lnTo>
                    <a:lnTo>
                      <a:pt x="18701" y="320"/>
                    </a:lnTo>
                    <a:lnTo>
                      <a:pt x="18117" y="306"/>
                    </a:lnTo>
                    <a:lnTo>
                      <a:pt x="17575" y="293"/>
                    </a:lnTo>
                    <a:lnTo>
                      <a:pt x="17061" y="265"/>
                    </a:lnTo>
                    <a:lnTo>
                      <a:pt x="16589" y="223"/>
                    </a:lnTo>
                    <a:lnTo>
                      <a:pt x="16158" y="181"/>
                    </a:lnTo>
                    <a:lnTo>
                      <a:pt x="15450" y="98"/>
                    </a:lnTo>
                    <a:lnTo>
                      <a:pt x="14991" y="29"/>
                    </a:lnTo>
                    <a:lnTo>
                      <a:pt x="14838" y="1"/>
                    </a:lnTo>
                    <a:close/>
                  </a:path>
                </a:pathLst>
              </a:custGeom>
              <a:solidFill>
                <a:srgbClr val="E256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6;p19">
                <a:extLst>
                  <a:ext uri="{FF2B5EF4-FFF2-40B4-BE49-F238E27FC236}">
                    <a16:creationId xmlns:a16="http://schemas.microsoft.com/office/drawing/2014/main" id="{E1108B26-451A-6674-5120-C7E1427E1168}"/>
                  </a:ext>
                </a:extLst>
              </p:cNvPr>
              <p:cNvSpPr/>
              <p:nvPr/>
            </p:nvSpPr>
            <p:spPr>
              <a:xfrm>
                <a:off x="3353075" y="5284100"/>
                <a:ext cx="49700" cy="42400"/>
              </a:xfrm>
              <a:custGeom>
                <a:avLst/>
                <a:gdLst/>
                <a:ahLst/>
                <a:cxnLst/>
                <a:rect l="l" t="t" r="r" b="b"/>
                <a:pathLst>
                  <a:path w="1988" h="1696" extrusionOk="0">
                    <a:moveTo>
                      <a:pt x="404" y="0"/>
                    </a:moveTo>
                    <a:lnTo>
                      <a:pt x="320" y="14"/>
                    </a:lnTo>
                    <a:lnTo>
                      <a:pt x="251" y="28"/>
                    </a:lnTo>
                    <a:lnTo>
                      <a:pt x="181" y="70"/>
                    </a:lnTo>
                    <a:lnTo>
                      <a:pt x="126" y="125"/>
                    </a:lnTo>
                    <a:lnTo>
                      <a:pt x="70" y="181"/>
                    </a:lnTo>
                    <a:lnTo>
                      <a:pt x="29" y="250"/>
                    </a:lnTo>
                    <a:lnTo>
                      <a:pt x="15" y="334"/>
                    </a:lnTo>
                    <a:lnTo>
                      <a:pt x="1" y="403"/>
                    </a:lnTo>
                    <a:lnTo>
                      <a:pt x="15" y="487"/>
                    </a:lnTo>
                    <a:lnTo>
                      <a:pt x="29" y="570"/>
                    </a:lnTo>
                    <a:lnTo>
                      <a:pt x="70" y="639"/>
                    </a:lnTo>
                    <a:lnTo>
                      <a:pt x="126" y="695"/>
                    </a:lnTo>
                    <a:lnTo>
                      <a:pt x="751" y="1181"/>
                    </a:lnTo>
                    <a:lnTo>
                      <a:pt x="1390" y="1640"/>
                    </a:lnTo>
                    <a:lnTo>
                      <a:pt x="1460" y="1681"/>
                    </a:lnTo>
                    <a:lnTo>
                      <a:pt x="1529" y="1695"/>
                    </a:lnTo>
                    <a:lnTo>
                      <a:pt x="1612" y="1695"/>
                    </a:lnTo>
                    <a:lnTo>
                      <a:pt x="1696" y="1681"/>
                    </a:lnTo>
                    <a:lnTo>
                      <a:pt x="1765" y="1654"/>
                    </a:lnTo>
                    <a:lnTo>
                      <a:pt x="1835" y="1612"/>
                    </a:lnTo>
                    <a:lnTo>
                      <a:pt x="1890" y="1556"/>
                    </a:lnTo>
                    <a:lnTo>
                      <a:pt x="1946" y="1501"/>
                    </a:lnTo>
                    <a:lnTo>
                      <a:pt x="1974" y="1431"/>
                    </a:lnTo>
                    <a:lnTo>
                      <a:pt x="1987" y="1348"/>
                    </a:lnTo>
                    <a:lnTo>
                      <a:pt x="1987" y="1265"/>
                    </a:lnTo>
                    <a:lnTo>
                      <a:pt x="1987" y="1181"/>
                    </a:lnTo>
                    <a:lnTo>
                      <a:pt x="1946" y="1112"/>
                    </a:lnTo>
                    <a:lnTo>
                      <a:pt x="1904" y="1042"/>
                    </a:lnTo>
                    <a:lnTo>
                      <a:pt x="1862" y="987"/>
                    </a:lnTo>
                    <a:lnTo>
                      <a:pt x="1793" y="945"/>
                    </a:lnTo>
                    <a:lnTo>
                      <a:pt x="1334" y="612"/>
                    </a:lnTo>
                    <a:lnTo>
                      <a:pt x="876" y="264"/>
                    </a:lnTo>
                    <a:lnTo>
                      <a:pt x="695" y="125"/>
                    </a:lnTo>
                    <a:lnTo>
                      <a:pt x="626" y="70"/>
                    </a:lnTo>
                    <a:lnTo>
                      <a:pt x="556" y="42"/>
                    </a:lnTo>
                    <a:lnTo>
                      <a:pt x="487" y="14"/>
                    </a:lnTo>
                    <a:lnTo>
                      <a:pt x="40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67;p19">
                <a:extLst>
                  <a:ext uri="{FF2B5EF4-FFF2-40B4-BE49-F238E27FC236}">
                    <a16:creationId xmlns:a16="http://schemas.microsoft.com/office/drawing/2014/main" id="{9BACC1EC-743B-2B83-2E42-93D30258458A}"/>
                  </a:ext>
                </a:extLst>
              </p:cNvPr>
              <p:cNvSpPr/>
              <p:nvPr/>
            </p:nvSpPr>
            <p:spPr>
              <a:xfrm>
                <a:off x="3312800" y="5302150"/>
                <a:ext cx="51425" cy="48650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946" extrusionOk="0">
                    <a:moveTo>
                      <a:pt x="417" y="1"/>
                    </a:moveTo>
                    <a:lnTo>
                      <a:pt x="334" y="15"/>
                    </a:lnTo>
                    <a:lnTo>
                      <a:pt x="250" y="42"/>
                    </a:lnTo>
                    <a:lnTo>
                      <a:pt x="181" y="70"/>
                    </a:lnTo>
                    <a:lnTo>
                      <a:pt x="125" y="126"/>
                    </a:lnTo>
                    <a:lnTo>
                      <a:pt x="70" y="181"/>
                    </a:lnTo>
                    <a:lnTo>
                      <a:pt x="42" y="251"/>
                    </a:lnTo>
                    <a:lnTo>
                      <a:pt x="14" y="334"/>
                    </a:lnTo>
                    <a:lnTo>
                      <a:pt x="0" y="404"/>
                    </a:lnTo>
                    <a:lnTo>
                      <a:pt x="14" y="487"/>
                    </a:lnTo>
                    <a:lnTo>
                      <a:pt x="42" y="570"/>
                    </a:lnTo>
                    <a:lnTo>
                      <a:pt x="70" y="640"/>
                    </a:lnTo>
                    <a:lnTo>
                      <a:pt x="125" y="695"/>
                    </a:lnTo>
                    <a:lnTo>
                      <a:pt x="431" y="1029"/>
                    </a:lnTo>
                    <a:lnTo>
                      <a:pt x="750" y="1335"/>
                    </a:lnTo>
                    <a:lnTo>
                      <a:pt x="1098" y="1626"/>
                    </a:lnTo>
                    <a:lnTo>
                      <a:pt x="1445" y="1890"/>
                    </a:lnTo>
                    <a:lnTo>
                      <a:pt x="1528" y="1932"/>
                    </a:lnTo>
                    <a:lnTo>
                      <a:pt x="1598" y="1946"/>
                    </a:lnTo>
                    <a:lnTo>
                      <a:pt x="1681" y="1946"/>
                    </a:lnTo>
                    <a:lnTo>
                      <a:pt x="1751" y="1932"/>
                    </a:lnTo>
                    <a:lnTo>
                      <a:pt x="1834" y="1904"/>
                    </a:lnTo>
                    <a:lnTo>
                      <a:pt x="1904" y="1862"/>
                    </a:lnTo>
                    <a:lnTo>
                      <a:pt x="1959" y="1807"/>
                    </a:lnTo>
                    <a:lnTo>
                      <a:pt x="2001" y="1751"/>
                    </a:lnTo>
                    <a:lnTo>
                      <a:pt x="2042" y="1682"/>
                    </a:lnTo>
                    <a:lnTo>
                      <a:pt x="2056" y="1598"/>
                    </a:lnTo>
                    <a:lnTo>
                      <a:pt x="2056" y="1515"/>
                    </a:lnTo>
                    <a:lnTo>
                      <a:pt x="2042" y="1432"/>
                    </a:lnTo>
                    <a:lnTo>
                      <a:pt x="2015" y="1362"/>
                    </a:lnTo>
                    <a:lnTo>
                      <a:pt x="1973" y="1293"/>
                    </a:lnTo>
                    <a:lnTo>
                      <a:pt x="1917" y="1237"/>
                    </a:lnTo>
                    <a:lnTo>
                      <a:pt x="1862" y="1196"/>
                    </a:lnTo>
                    <a:lnTo>
                      <a:pt x="1681" y="1057"/>
                    </a:lnTo>
                    <a:lnTo>
                      <a:pt x="1417" y="848"/>
                    </a:lnTo>
                    <a:lnTo>
                      <a:pt x="1167" y="612"/>
                    </a:lnTo>
                    <a:lnTo>
                      <a:pt x="931" y="376"/>
                    </a:lnTo>
                    <a:lnTo>
                      <a:pt x="695" y="126"/>
                    </a:lnTo>
                    <a:lnTo>
                      <a:pt x="639" y="70"/>
                    </a:lnTo>
                    <a:lnTo>
                      <a:pt x="570" y="29"/>
                    </a:lnTo>
                    <a:lnTo>
                      <a:pt x="486" y="15"/>
                    </a:lnTo>
                    <a:lnTo>
                      <a:pt x="4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68;p19">
                <a:extLst>
                  <a:ext uri="{FF2B5EF4-FFF2-40B4-BE49-F238E27FC236}">
                    <a16:creationId xmlns:a16="http://schemas.microsoft.com/office/drawing/2014/main" id="{75F83929-BDC3-F7F8-222D-04A33530C8AC}"/>
                  </a:ext>
                </a:extLst>
              </p:cNvPr>
              <p:cNvSpPr/>
              <p:nvPr/>
            </p:nvSpPr>
            <p:spPr>
              <a:xfrm>
                <a:off x="3275975" y="5315350"/>
                <a:ext cx="43450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2002" extrusionOk="0">
                    <a:moveTo>
                      <a:pt x="403" y="1"/>
                    </a:moveTo>
                    <a:lnTo>
                      <a:pt x="320" y="15"/>
                    </a:lnTo>
                    <a:lnTo>
                      <a:pt x="251" y="28"/>
                    </a:lnTo>
                    <a:lnTo>
                      <a:pt x="181" y="70"/>
                    </a:lnTo>
                    <a:lnTo>
                      <a:pt x="126" y="126"/>
                    </a:lnTo>
                    <a:lnTo>
                      <a:pt x="70" y="181"/>
                    </a:lnTo>
                    <a:lnTo>
                      <a:pt x="28" y="251"/>
                    </a:lnTo>
                    <a:lnTo>
                      <a:pt x="14" y="334"/>
                    </a:lnTo>
                    <a:lnTo>
                      <a:pt x="1" y="404"/>
                    </a:lnTo>
                    <a:lnTo>
                      <a:pt x="14" y="487"/>
                    </a:lnTo>
                    <a:lnTo>
                      <a:pt x="28" y="556"/>
                    </a:lnTo>
                    <a:lnTo>
                      <a:pt x="70" y="626"/>
                    </a:lnTo>
                    <a:lnTo>
                      <a:pt x="126" y="695"/>
                    </a:lnTo>
                    <a:lnTo>
                      <a:pt x="1042" y="1876"/>
                    </a:lnTo>
                    <a:lnTo>
                      <a:pt x="1098" y="1932"/>
                    </a:lnTo>
                    <a:lnTo>
                      <a:pt x="1168" y="1960"/>
                    </a:lnTo>
                    <a:lnTo>
                      <a:pt x="1251" y="1987"/>
                    </a:lnTo>
                    <a:lnTo>
                      <a:pt x="1320" y="2001"/>
                    </a:lnTo>
                    <a:lnTo>
                      <a:pt x="1404" y="1987"/>
                    </a:lnTo>
                    <a:lnTo>
                      <a:pt x="1487" y="1960"/>
                    </a:lnTo>
                    <a:lnTo>
                      <a:pt x="1557" y="1932"/>
                    </a:lnTo>
                    <a:lnTo>
                      <a:pt x="1612" y="1876"/>
                    </a:lnTo>
                    <a:lnTo>
                      <a:pt x="1668" y="1821"/>
                    </a:lnTo>
                    <a:lnTo>
                      <a:pt x="1695" y="1751"/>
                    </a:lnTo>
                    <a:lnTo>
                      <a:pt x="1723" y="1668"/>
                    </a:lnTo>
                    <a:lnTo>
                      <a:pt x="1737" y="1585"/>
                    </a:lnTo>
                    <a:lnTo>
                      <a:pt x="1723" y="1515"/>
                    </a:lnTo>
                    <a:lnTo>
                      <a:pt x="1695" y="1432"/>
                    </a:lnTo>
                    <a:lnTo>
                      <a:pt x="1668" y="1376"/>
                    </a:lnTo>
                    <a:lnTo>
                      <a:pt x="1612" y="1307"/>
                    </a:lnTo>
                    <a:lnTo>
                      <a:pt x="695" y="126"/>
                    </a:lnTo>
                    <a:lnTo>
                      <a:pt x="640" y="70"/>
                    </a:lnTo>
                    <a:lnTo>
                      <a:pt x="556" y="28"/>
                    </a:lnTo>
                    <a:lnTo>
                      <a:pt x="487" y="15"/>
                    </a:lnTo>
                    <a:lnTo>
                      <a:pt x="40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69;p19">
                <a:extLst>
                  <a:ext uri="{FF2B5EF4-FFF2-40B4-BE49-F238E27FC236}">
                    <a16:creationId xmlns:a16="http://schemas.microsoft.com/office/drawing/2014/main" id="{0ECC8879-B04B-556C-5043-8797EE764EDE}"/>
                  </a:ext>
                </a:extLst>
              </p:cNvPr>
              <p:cNvSpPr/>
              <p:nvPr/>
            </p:nvSpPr>
            <p:spPr>
              <a:xfrm>
                <a:off x="3232900" y="5326475"/>
                <a:ext cx="358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862" extrusionOk="0">
                    <a:moveTo>
                      <a:pt x="431" y="0"/>
                    </a:moveTo>
                    <a:lnTo>
                      <a:pt x="362" y="14"/>
                    </a:lnTo>
                    <a:lnTo>
                      <a:pt x="279" y="28"/>
                    </a:lnTo>
                    <a:lnTo>
                      <a:pt x="209" y="56"/>
                    </a:lnTo>
                    <a:lnTo>
                      <a:pt x="140" y="98"/>
                    </a:lnTo>
                    <a:lnTo>
                      <a:pt x="84" y="167"/>
                    </a:lnTo>
                    <a:lnTo>
                      <a:pt x="42" y="236"/>
                    </a:lnTo>
                    <a:lnTo>
                      <a:pt x="15" y="306"/>
                    </a:lnTo>
                    <a:lnTo>
                      <a:pt x="1" y="389"/>
                    </a:lnTo>
                    <a:lnTo>
                      <a:pt x="15" y="459"/>
                    </a:lnTo>
                    <a:lnTo>
                      <a:pt x="29" y="542"/>
                    </a:lnTo>
                    <a:lnTo>
                      <a:pt x="56" y="612"/>
                    </a:lnTo>
                    <a:lnTo>
                      <a:pt x="668" y="1667"/>
                    </a:lnTo>
                    <a:lnTo>
                      <a:pt x="723" y="1737"/>
                    </a:lnTo>
                    <a:lnTo>
                      <a:pt x="779" y="1779"/>
                    </a:lnTo>
                    <a:lnTo>
                      <a:pt x="848" y="1820"/>
                    </a:lnTo>
                    <a:lnTo>
                      <a:pt x="918" y="1848"/>
                    </a:lnTo>
                    <a:lnTo>
                      <a:pt x="1001" y="1862"/>
                    </a:lnTo>
                    <a:lnTo>
                      <a:pt x="1071" y="1862"/>
                    </a:lnTo>
                    <a:lnTo>
                      <a:pt x="1154" y="1848"/>
                    </a:lnTo>
                    <a:lnTo>
                      <a:pt x="1223" y="1806"/>
                    </a:lnTo>
                    <a:lnTo>
                      <a:pt x="1293" y="1765"/>
                    </a:lnTo>
                    <a:lnTo>
                      <a:pt x="1348" y="1709"/>
                    </a:lnTo>
                    <a:lnTo>
                      <a:pt x="1390" y="1640"/>
                    </a:lnTo>
                    <a:lnTo>
                      <a:pt x="1418" y="1570"/>
                    </a:lnTo>
                    <a:lnTo>
                      <a:pt x="1432" y="1487"/>
                    </a:lnTo>
                    <a:lnTo>
                      <a:pt x="1418" y="1403"/>
                    </a:lnTo>
                    <a:lnTo>
                      <a:pt x="1404" y="1334"/>
                    </a:lnTo>
                    <a:lnTo>
                      <a:pt x="1376" y="1251"/>
                    </a:lnTo>
                    <a:lnTo>
                      <a:pt x="765" y="209"/>
                    </a:lnTo>
                    <a:lnTo>
                      <a:pt x="709" y="139"/>
                    </a:lnTo>
                    <a:lnTo>
                      <a:pt x="654" y="84"/>
                    </a:lnTo>
                    <a:lnTo>
                      <a:pt x="584" y="42"/>
                    </a:lnTo>
                    <a:lnTo>
                      <a:pt x="515" y="14"/>
                    </a:lnTo>
                    <a:lnTo>
                      <a:pt x="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270;p19">
                <a:extLst>
                  <a:ext uri="{FF2B5EF4-FFF2-40B4-BE49-F238E27FC236}">
                    <a16:creationId xmlns:a16="http://schemas.microsoft.com/office/drawing/2014/main" id="{7DD34AEE-7EC1-1B39-0668-F1DDB13E1DA8}"/>
                  </a:ext>
                </a:extLst>
              </p:cNvPr>
              <p:cNvSpPr/>
              <p:nvPr/>
            </p:nvSpPr>
            <p:spPr>
              <a:xfrm>
                <a:off x="3041525" y="5445250"/>
                <a:ext cx="574150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22966" h="1265" extrusionOk="0">
                    <a:moveTo>
                      <a:pt x="70" y="1"/>
                    </a:moveTo>
                    <a:lnTo>
                      <a:pt x="42" y="181"/>
                    </a:lnTo>
                    <a:lnTo>
                      <a:pt x="29" y="348"/>
                    </a:lnTo>
                    <a:lnTo>
                      <a:pt x="1" y="668"/>
                    </a:lnTo>
                    <a:lnTo>
                      <a:pt x="15" y="918"/>
                    </a:lnTo>
                    <a:lnTo>
                      <a:pt x="29" y="1098"/>
                    </a:lnTo>
                    <a:lnTo>
                      <a:pt x="42" y="1265"/>
                    </a:lnTo>
                    <a:lnTo>
                      <a:pt x="22744" y="1265"/>
                    </a:lnTo>
                    <a:lnTo>
                      <a:pt x="22813" y="959"/>
                    </a:lnTo>
                    <a:lnTo>
                      <a:pt x="22869" y="654"/>
                    </a:lnTo>
                    <a:lnTo>
                      <a:pt x="22924" y="320"/>
                    </a:lnTo>
                    <a:lnTo>
                      <a:pt x="2296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271;p19">
                <a:extLst>
                  <a:ext uri="{FF2B5EF4-FFF2-40B4-BE49-F238E27FC236}">
                    <a16:creationId xmlns:a16="http://schemas.microsoft.com/office/drawing/2014/main" id="{E6CEFCF2-82FB-78EA-47CE-995C643A62F9}"/>
                  </a:ext>
                </a:extLst>
              </p:cNvPr>
              <p:cNvSpPr/>
              <p:nvPr/>
            </p:nvSpPr>
            <p:spPr>
              <a:xfrm>
                <a:off x="3812600" y="5282700"/>
                <a:ext cx="575875" cy="194175"/>
              </a:xfrm>
              <a:custGeom>
                <a:avLst/>
                <a:gdLst/>
                <a:ahLst/>
                <a:cxnLst/>
                <a:rect l="l" t="t" r="r" b="b"/>
                <a:pathLst>
                  <a:path w="23035" h="7767" extrusionOk="0">
                    <a:moveTo>
                      <a:pt x="1237" y="1"/>
                    </a:moveTo>
                    <a:lnTo>
                      <a:pt x="1167" y="112"/>
                    </a:lnTo>
                    <a:lnTo>
                      <a:pt x="987" y="459"/>
                    </a:lnTo>
                    <a:lnTo>
                      <a:pt x="875" y="723"/>
                    </a:lnTo>
                    <a:lnTo>
                      <a:pt x="750" y="1029"/>
                    </a:lnTo>
                    <a:lnTo>
                      <a:pt x="611" y="1390"/>
                    </a:lnTo>
                    <a:lnTo>
                      <a:pt x="486" y="1793"/>
                    </a:lnTo>
                    <a:lnTo>
                      <a:pt x="320" y="2418"/>
                    </a:lnTo>
                    <a:lnTo>
                      <a:pt x="278" y="2557"/>
                    </a:lnTo>
                    <a:lnTo>
                      <a:pt x="222" y="2835"/>
                    </a:lnTo>
                    <a:lnTo>
                      <a:pt x="209" y="2918"/>
                    </a:lnTo>
                    <a:lnTo>
                      <a:pt x="209" y="2946"/>
                    </a:lnTo>
                    <a:lnTo>
                      <a:pt x="195" y="2974"/>
                    </a:lnTo>
                    <a:lnTo>
                      <a:pt x="139" y="3335"/>
                    </a:lnTo>
                    <a:lnTo>
                      <a:pt x="84" y="3710"/>
                    </a:lnTo>
                    <a:lnTo>
                      <a:pt x="42" y="4099"/>
                    </a:lnTo>
                    <a:lnTo>
                      <a:pt x="14" y="4502"/>
                    </a:lnTo>
                    <a:lnTo>
                      <a:pt x="0" y="4947"/>
                    </a:lnTo>
                    <a:lnTo>
                      <a:pt x="0" y="5405"/>
                    </a:lnTo>
                    <a:lnTo>
                      <a:pt x="14" y="5864"/>
                    </a:lnTo>
                    <a:lnTo>
                      <a:pt x="56" y="6350"/>
                    </a:lnTo>
                    <a:lnTo>
                      <a:pt x="84" y="6503"/>
                    </a:lnTo>
                    <a:lnTo>
                      <a:pt x="125" y="6822"/>
                    </a:lnTo>
                    <a:lnTo>
                      <a:pt x="167" y="7156"/>
                    </a:lnTo>
                    <a:lnTo>
                      <a:pt x="236" y="7461"/>
                    </a:lnTo>
                    <a:lnTo>
                      <a:pt x="292" y="7767"/>
                    </a:lnTo>
                    <a:lnTo>
                      <a:pt x="22993" y="7767"/>
                    </a:lnTo>
                    <a:lnTo>
                      <a:pt x="23021" y="7600"/>
                    </a:lnTo>
                    <a:lnTo>
                      <a:pt x="23035" y="7420"/>
                    </a:lnTo>
                    <a:lnTo>
                      <a:pt x="23035" y="7170"/>
                    </a:lnTo>
                    <a:lnTo>
                      <a:pt x="23021" y="6850"/>
                    </a:lnTo>
                    <a:lnTo>
                      <a:pt x="22965" y="6503"/>
                    </a:lnTo>
                    <a:lnTo>
                      <a:pt x="22965" y="6419"/>
                    </a:lnTo>
                    <a:lnTo>
                      <a:pt x="22938" y="6350"/>
                    </a:lnTo>
                    <a:lnTo>
                      <a:pt x="22882" y="6100"/>
                    </a:lnTo>
                    <a:lnTo>
                      <a:pt x="22813" y="5850"/>
                    </a:lnTo>
                    <a:lnTo>
                      <a:pt x="22715" y="5586"/>
                    </a:lnTo>
                    <a:lnTo>
                      <a:pt x="22604" y="5322"/>
                    </a:lnTo>
                    <a:lnTo>
                      <a:pt x="22465" y="5058"/>
                    </a:lnTo>
                    <a:lnTo>
                      <a:pt x="22298" y="4794"/>
                    </a:lnTo>
                    <a:lnTo>
                      <a:pt x="22104" y="4530"/>
                    </a:lnTo>
                    <a:lnTo>
                      <a:pt x="21868" y="4280"/>
                    </a:lnTo>
                    <a:lnTo>
                      <a:pt x="21604" y="4030"/>
                    </a:lnTo>
                    <a:lnTo>
                      <a:pt x="21312" y="3794"/>
                    </a:lnTo>
                    <a:lnTo>
                      <a:pt x="21145" y="3682"/>
                    </a:lnTo>
                    <a:lnTo>
                      <a:pt x="20979" y="3571"/>
                    </a:lnTo>
                    <a:lnTo>
                      <a:pt x="20798" y="3460"/>
                    </a:lnTo>
                    <a:lnTo>
                      <a:pt x="20604" y="3363"/>
                    </a:lnTo>
                    <a:lnTo>
                      <a:pt x="20395" y="3266"/>
                    </a:lnTo>
                    <a:lnTo>
                      <a:pt x="20187" y="3168"/>
                    </a:lnTo>
                    <a:lnTo>
                      <a:pt x="19964" y="3085"/>
                    </a:lnTo>
                    <a:lnTo>
                      <a:pt x="19728" y="3002"/>
                    </a:lnTo>
                    <a:lnTo>
                      <a:pt x="19478" y="2932"/>
                    </a:lnTo>
                    <a:lnTo>
                      <a:pt x="19214" y="2863"/>
                    </a:lnTo>
                    <a:lnTo>
                      <a:pt x="18950" y="2793"/>
                    </a:lnTo>
                    <a:lnTo>
                      <a:pt x="18659" y="2738"/>
                    </a:lnTo>
                    <a:lnTo>
                      <a:pt x="18436" y="2696"/>
                    </a:lnTo>
                    <a:lnTo>
                      <a:pt x="18186" y="2668"/>
                    </a:lnTo>
                    <a:lnTo>
                      <a:pt x="18172" y="2668"/>
                    </a:lnTo>
                    <a:lnTo>
                      <a:pt x="17797" y="2613"/>
                    </a:lnTo>
                    <a:lnTo>
                      <a:pt x="17422" y="2585"/>
                    </a:lnTo>
                    <a:lnTo>
                      <a:pt x="17172" y="2571"/>
                    </a:lnTo>
                    <a:lnTo>
                      <a:pt x="16588" y="2515"/>
                    </a:lnTo>
                    <a:lnTo>
                      <a:pt x="16047" y="2460"/>
                    </a:lnTo>
                    <a:lnTo>
                      <a:pt x="15505" y="2390"/>
                    </a:lnTo>
                    <a:lnTo>
                      <a:pt x="15005" y="2321"/>
                    </a:lnTo>
                    <a:lnTo>
                      <a:pt x="14505" y="2238"/>
                    </a:lnTo>
                    <a:lnTo>
                      <a:pt x="14032" y="2140"/>
                    </a:lnTo>
                    <a:lnTo>
                      <a:pt x="13574" y="2057"/>
                    </a:lnTo>
                    <a:lnTo>
                      <a:pt x="13143" y="1960"/>
                    </a:lnTo>
                    <a:lnTo>
                      <a:pt x="12337" y="1751"/>
                    </a:lnTo>
                    <a:lnTo>
                      <a:pt x="11601" y="1543"/>
                    </a:lnTo>
                    <a:lnTo>
                      <a:pt x="10948" y="1321"/>
                    </a:lnTo>
                    <a:lnTo>
                      <a:pt x="10350" y="1098"/>
                    </a:lnTo>
                    <a:lnTo>
                      <a:pt x="9850" y="876"/>
                    </a:lnTo>
                    <a:lnTo>
                      <a:pt x="9406" y="682"/>
                    </a:lnTo>
                    <a:lnTo>
                      <a:pt x="9031" y="487"/>
                    </a:lnTo>
                    <a:lnTo>
                      <a:pt x="8739" y="334"/>
                    </a:lnTo>
                    <a:lnTo>
                      <a:pt x="8503" y="195"/>
                    </a:lnTo>
                    <a:lnTo>
                      <a:pt x="8336" y="84"/>
                    </a:lnTo>
                    <a:lnTo>
                      <a:pt x="8211" y="1"/>
                    </a:lnTo>
                    <a:lnTo>
                      <a:pt x="8044" y="29"/>
                    </a:lnTo>
                    <a:lnTo>
                      <a:pt x="7586" y="98"/>
                    </a:lnTo>
                    <a:lnTo>
                      <a:pt x="6891" y="181"/>
                    </a:lnTo>
                    <a:lnTo>
                      <a:pt x="6460" y="223"/>
                    </a:lnTo>
                    <a:lnTo>
                      <a:pt x="5988" y="265"/>
                    </a:lnTo>
                    <a:lnTo>
                      <a:pt x="5474" y="293"/>
                    </a:lnTo>
                    <a:lnTo>
                      <a:pt x="4918" y="306"/>
                    </a:lnTo>
                    <a:lnTo>
                      <a:pt x="4349" y="320"/>
                    </a:lnTo>
                    <a:lnTo>
                      <a:pt x="3751" y="293"/>
                    </a:lnTo>
                    <a:lnTo>
                      <a:pt x="3126" y="265"/>
                    </a:lnTo>
                    <a:lnTo>
                      <a:pt x="2501" y="195"/>
                    </a:lnTo>
                    <a:lnTo>
                      <a:pt x="1862" y="112"/>
                    </a:lnTo>
                    <a:lnTo>
                      <a:pt x="1237" y="1"/>
                    </a:lnTo>
                    <a:close/>
                  </a:path>
                </a:pathLst>
              </a:custGeom>
              <a:solidFill>
                <a:srgbClr val="E256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272;p19">
                <a:extLst>
                  <a:ext uri="{FF2B5EF4-FFF2-40B4-BE49-F238E27FC236}">
                    <a16:creationId xmlns:a16="http://schemas.microsoft.com/office/drawing/2014/main" id="{89422371-CF8A-59E5-91C4-7E56CEB7D6A1}"/>
                  </a:ext>
                </a:extLst>
              </p:cNvPr>
              <p:cNvSpPr/>
              <p:nvPr/>
            </p:nvSpPr>
            <p:spPr>
              <a:xfrm>
                <a:off x="4027250" y="5284100"/>
                <a:ext cx="49675" cy="42400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1696" extrusionOk="0">
                    <a:moveTo>
                      <a:pt x="1584" y="0"/>
                    </a:moveTo>
                    <a:lnTo>
                      <a:pt x="1501" y="14"/>
                    </a:lnTo>
                    <a:lnTo>
                      <a:pt x="1431" y="42"/>
                    </a:lnTo>
                    <a:lnTo>
                      <a:pt x="1362" y="70"/>
                    </a:lnTo>
                    <a:lnTo>
                      <a:pt x="1306" y="125"/>
                    </a:lnTo>
                    <a:lnTo>
                      <a:pt x="1112" y="264"/>
                    </a:lnTo>
                    <a:lnTo>
                      <a:pt x="653" y="612"/>
                    </a:lnTo>
                    <a:lnTo>
                      <a:pt x="195" y="945"/>
                    </a:lnTo>
                    <a:lnTo>
                      <a:pt x="139" y="987"/>
                    </a:lnTo>
                    <a:lnTo>
                      <a:pt x="83" y="1042"/>
                    </a:lnTo>
                    <a:lnTo>
                      <a:pt x="42" y="1112"/>
                    </a:lnTo>
                    <a:lnTo>
                      <a:pt x="14" y="1181"/>
                    </a:lnTo>
                    <a:lnTo>
                      <a:pt x="0" y="1265"/>
                    </a:lnTo>
                    <a:lnTo>
                      <a:pt x="0" y="1348"/>
                    </a:lnTo>
                    <a:lnTo>
                      <a:pt x="14" y="1431"/>
                    </a:lnTo>
                    <a:lnTo>
                      <a:pt x="56" y="1501"/>
                    </a:lnTo>
                    <a:lnTo>
                      <a:pt x="97" y="1556"/>
                    </a:lnTo>
                    <a:lnTo>
                      <a:pt x="167" y="1612"/>
                    </a:lnTo>
                    <a:lnTo>
                      <a:pt x="222" y="1654"/>
                    </a:lnTo>
                    <a:lnTo>
                      <a:pt x="306" y="1681"/>
                    </a:lnTo>
                    <a:lnTo>
                      <a:pt x="375" y="1695"/>
                    </a:lnTo>
                    <a:lnTo>
                      <a:pt x="459" y="1695"/>
                    </a:lnTo>
                    <a:lnTo>
                      <a:pt x="542" y="1681"/>
                    </a:lnTo>
                    <a:lnTo>
                      <a:pt x="611" y="1640"/>
                    </a:lnTo>
                    <a:lnTo>
                      <a:pt x="1250" y="1181"/>
                    </a:lnTo>
                    <a:lnTo>
                      <a:pt x="1876" y="695"/>
                    </a:lnTo>
                    <a:lnTo>
                      <a:pt x="1931" y="639"/>
                    </a:lnTo>
                    <a:lnTo>
                      <a:pt x="1959" y="570"/>
                    </a:lnTo>
                    <a:lnTo>
                      <a:pt x="1987" y="487"/>
                    </a:lnTo>
                    <a:lnTo>
                      <a:pt x="1987" y="403"/>
                    </a:lnTo>
                    <a:lnTo>
                      <a:pt x="1987" y="334"/>
                    </a:lnTo>
                    <a:lnTo>
                      <a:pt x="1959" y="250"/>
                    </a:lnTo>
                    <a:lnTo>
                      <a:pt x="1917" y="181"/>
                    </a:lnTo>
                    <a:lnTo>
                      <a:pt x="1876" y="125"/>
                    </a:lnTo>
                    <a:lnTo>
                      <a:pt x="1806" y="70"/>
                    </a:lnTo>
                    <a:lnTo>
                      <a:pt x="1737" y="28"/>
                    </a:lnTo>
                    <a:lnTo>
                      <a:pt x="1667" y="14"/>
                    </a:lnTo>
                    <a:lnTo>
                      <a:pt x="158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273;p19">
                <a:extLst>
                  <a:ext uri="{FF2B5EF4-FFF2-40B4-BE49-F238E27FC236}">
                    <a16:creationId xmlns:a16="http://schemas.microsoft.com/office/drawing/2014/main" id="{07EA90A4-78DF-8867-54E3-C1D35A286D72}"/>
                  </a:ext>
                </a:extLst>
              </p:cNvPr>
              <p:cNvSpPr/>
              <p:nvPr/>
            </p:nvSpPr>
            <p:spPr>
              <a:xfrm>
                <a:off x="4065800" y="5302150"/>
                <a:ext cx="51425" cy="48650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946" extrusionOk="0">
                    <a:moveTo>
                      <a:pt x="1653" y="1"/>
                    </a:moveTo>
                    <a:lnTo>
                      <a:pt x="1570" y="15"/>
                    </a:lnTo>
                    <a:lnTo>
                      <a:pt x="1501" y="29"/>
                    </a:lnTo>
                    <a:lnTo>
                      <a:pt x="1431" y="70"/>
                    </a:lnTo>
                    <a:lnTo>
                      <a:pt x="1362" y="126"/>
                    </a:lnTo>
                    <a:lnTo>
                      <a:pt x="1139" y="376"/>
                    </a:lnTo>
                    <a:lnTo>
                      <a:pt x="889" y="612"/>
                    </a:lnTo>
                    <a:lnTo>
                      <a:pt x="639" y="848"/>
                    </a:lnTo>
                    <a:lnTo>
                      <a:pt x="375" y="1057"/>
                    </a:lnTo>
                    <a:lnTo>
                      <a:pt x="209" y="1196"/>
                    </a:lnTo>
                    <a:lnTo>
                      <a:pt x="139" y="1237"/>
                    </a:lnTo>
                    <a:lnTo>
                      <a:pt x="84" y="1293"/>
                    </a:lnTo>
                    <a:lnTo>
                      <a:pt x="42" y="1362"/>
                    </a:lnTo>
                    <a:lnTo>
                      <a:pt x="14" y="1432"/>
                    </a:lnTo>
                    <a:lnTo>
                      <a:pt x="0" y="1515"/>
                    </a:lnTo>
                    <a:lnTo>
                      <a:pt x="0" y="1598"/>
                    </a:lnTo>
                    <a:lnTo>
                      <a:pt x="28" y="1682"/>
                    </a:lnTo>
                    <a:lnTo>
                      <a:pt x="56" y="1751"/>
                    </a:lnTo>
                    <a:lnTo>
                      <a:pt x="111" y="1807"/>
                    </a:lnTo>
                    <a:lnTo>
                      <a:pt x="167" y="1862"/>
                    </a:lnTo>
                    <a:lnTo>
                      <a:pt x="236" y="1904"/>
                    </a:lnTo>
                    <a:lnTo>
                      <a:pt x="306" y="1932"/>
                    </a:lnTo>
                    <a:lnTo>
                      <a:pt x="389" y="1946"/>
                    </a:lnTo>
                    <a:lnTo>
                      <a:pt x="459" y="1946"/>
                    </a:lnTo>
                    <a:lnTo>
                      <a:pt x="542" y="1932"/>
                    </a:lnTo>
                    <a:lnTo>
                      <a:pt x="611" y="1890"/>
                    </a:lnTo>
                    <a:lnTo>
                      <a:pt x="973" y="1626"/>
                    </a:lnTo>
                    <a:lnTo>
                      <a:pt x="1306" y="1335"/>
                    </a:lnTo>
                    <a:lnTo>
                      <a:pt x="1640" y="1029"/>
                    </a:lnTo>
                    <a:lnTo>
                      <a:pt x="1945" y="695"/>
                    </a:lnTo>
                    <a:lnTo>
                      <a:pt x="1987" y="640"/>
                    </a:lnTo>
                    <a:lnTo>
                      <a:pt x="2029" y="570"/>
                    </a:lnTo>
                    <a:lnTo>
                      <a:pt x="2042" y="487"/>
                    </a:lnTo>
                    <a:lnTo>
                      <a:pt x="2056" y="404"/>
                    </a:lnTo>
                    <a:lnTo>
                      <a:pt x="2056" y="334"/>
                    </a:lnTo>
                    <a:lnTo>
                      <a:pt x="2029" y="251"/>
                    </a:lnTo>
                    <a:lnTo>
                      <a:pt x="1987" y="181"/>
                    </a:lnTo>
                    <a:lnTo>
                      <a:pt x="1945" y="126"/>
                    </a:lnTo>
                    <a:lnTo>
                      <a:pt x="1876" y="70"/>
                    </a:lnTo>
                    <a:lnTo>
                      <a:pt x="1806" y="42"/>
                    </a:lnTo>
                    <a:lnTo>
                      <a:pt x="1723" y="15"/>
                    </a:lnTo>
                    <a:lnTo>
                      <a:pt x="165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274;p19">
                <a:extLst>
                  <a:ext uri="{FF2B5EF4-FFF2-40B4-BE49-F238E27FC236}">
                    <a16:creationId xmlns:a16="http://schemas.microsoft.com/office/drawing/2014/main" id="{0DA98D17-B7B6-C5A8-4DE8-59B780AB68C7}"/>
                  </a:ext>
                </a:extLst>
              </p:cNvPr>
              <p:cNvSpPr/>
              <p:nvPr/>
            </p:nvSpPr>
            <p:spPr>
              <a:xfrm>
                <a:off x="4110950" y="5315350"/>
                <a:ext cx="43100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2002" extrusionOk="0">
                    <a:moveTo>
                      <a:pt x="1320" y="1"/>
                    </a:moveTo>
                    <a:lnTo>
                      <a:pt x="1251" y="15"/>
                    </a:lnTo>
                    <a:lnTo>
                      <a:pt x="1167" y="28"/>
                    </a:lnTo>
                    <a:lnTo>
                      <a:pt x="1098" y="70"/>
                    </a:lnTo>
                    <a:lnTo>
                      <a:pt x="1042" y="126"/>
                    </a:lnTo>
                    <a:lnTo>
                      <a:pt x="111" y="1307"/>
                    </a:lnTo>
                    <a:lnTo>
                      <a:pt x="70" y="1376"/>
                    </a:lnTo>
                    <a:lnTo>
                      <a:pt x="28" y="1432"/>
                    </a:lnTo>
                    <a:lnTo>
                      <a:pt x="0" y="1515"/>
                    </a:lnTo>
                    <a:lnTo>
                      <a:pt x="0" y="1585"/>
                    </a:lnTo>
                    <a:lnTo>
                      <a:pt x="0" y="1668"/>
                    </a:lnTo>
                    <a:lnTo>
                      <a:pt x="28" y="1751"/>
                    </a:lnTo>
                    <a:lnTo>
                      <a:pt x="70" y="1821"/>
                    </a:lnTo>
                    <a:lnTo>
                      <a:pt x="111" y="1876"/>
                    </a:lnTo>
                    <a:lnTo>
                      <a:pt x="181" y="1932"/>
                    </a:lnTo>
                    <a:lnTo>
                      <a:pt x="250" y="1960"/>
                    </a:lnTo>
                    <a:lnTo>
                      <a:pt x="320" y="1987"/>
                    </a:lnTo>
                    <a:lnTo>
                      <a:pt x="403" y="2001"/>
                    </a:lnTo>
                    <a:lnTo>
                      <a:pt x="487" y="1987"/>
                    </a:lnTo>
                    <a:lnTo>
                      <a:pt x="556" y="1960"/>
                    </a:lnTo>
                    <a:lnTo>
                      <a:pt x="625" y="1932"/>
                    </a:lnTo>
                    <a:lnTo>
                      <a:pt x="695" y="1876"/>
                    </a:lnTo>
                    <a:lnTo>
                      <a:pt x="1612" y="695"/>
                    </a:lnTo>
                    <a:lnTo>
                      <a:pt x="1654" y="626"/>
                    </a:lnTo>
                    <a:lnTo>
                      <a:pt x="1695" y="556"/>
                    </a:lnTo>
                    <a:lnTo>
                      <a:pt x="1723" y="487"/>
                    </a:lnTo>
                    <a:lnTo>
                      <a:pt x="1723" y="404"/>
                    </a:lnTo>
                    <a:lnTo>
                      <a:pt x="1723" y="334"/>
                    </a:lnTo>
                    <a:lnTo>
                      <a:pt x="1695" y="251"/>
                    </a:lnTo>
                    <a:lnTo>
                      <a:pt x="1667" y="181"/>
                    </a:lnTo>
                    <a:lnTo>
                      <a:pt x="1612" y="126"/>
                    </a:lnTo>
                    <a:lnTo>
                      <a:pt x="1542" y="70"/>
                    </a:lnTo>
                    <a:lnTo>
                      <a:pt x="1473" y="28"/>
                    </a:lnTo>
                    <a:lnTo>
                      <a:pt x="1403" y="15"/>
                    </a:lnTo>
                    <a:lnTo>
                      <a:pt x="132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275;p19">
                <a:extLst>
                  <a:ext uri="{FF2B5EF4-FFF2-40B4-BE49-F238E27FC236}">
                    <a16:creationId xmlns:a16="http://schemas.microsoft.com/office/drawing/2014/main" id="{8A3A35A6-A5BA-8F4C-C85E-201D2D7E943B}"/>
                  </a:ext>
                </a:extLst>
              </p:cNvPr>
              <p:cNvSpPr/>
              <p:nvPr/>
            </p:nvSpPr>
            <p:spPr>
              <a:xfrm>
                <a:off x="4161650" y="5326475"/>
                <a:ext cx="3545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862" extrusionOk="0">
                    <a:moveTo>
                      <a:pt x="987" y="0"/>
                    </a:moveTo>
                    <a:lnTo>
                      <a:pt x="918" y="14"/>
                    </a:lnTo>
                    <a:lnTo>
                      <a:pt x="834" y="42"/>
                    </a:lnTo>
                    <a:lnTo>
                      <a:pt x="779" y="84"/>
                    </a:lnTo>
                    <a:lnTo>
                      <a:pt x="709" y="139"/>
                    </a:lnTo>
                    <a:lnTo>
                      <a:pt x="668" y="209"/>
                    </a:lnTo>
                    <a:lnTo>
                      <a:pt x="56" y="1251"/>
                    </a:lnTo>
                    <a:lnTo>
                      <a:pt x="15" y="1334"/>
                    </a:lnTo>
                    <a:lnTo>
                      <a:pt x="1" y="1403"/>
                    </a:lnTo>
                    <a:lnTo>
                      <a:pt x="1" y="1487"/>
                    </a:lnTo>
                    <a:lnTo>
                      <a:pt x="15" y="1570"/>
                    </a:lnTo>
                    <a:lnTo>
                      <a:pt x="42" y="1640"/>
                    </a:lnTo>
                    <a:lnTo>
                      <a:pt x="70" y="1709"/>
                    </a:lnTo>
                    <a:lnTo>
                      <a:pt x="126" y="1765"/>
                    </a:lnTo>
                    <a:lnTo>
                      <a:pt x="195" y="1806"/>
                    </a:lnTo>
                    <a:lnTo>
                      <a:pt x="265" y="1848"/>
                    </a:lnTo>
                    <a:lnTo>
                      <a:pt x="348" y="1862"/>
                    </a:lnTo>
                    <a:lnTo>
                      <a:pt x="431" y="1862"/>
                    </a:lnTo>
                    <a:lnTo>
                      <a:pt x="501" y="1848"/>
                    </a:lnTo>
                    <a:lnTo>
                      <a:pt x="570" y="1820"/>
                    </a:lnTo>
                    <a:lnTo>
                      <a:pt x="640" y="1779"/>
                    </a:lnTo>
                    <a:lnTo>
                      <a:pt x="709" y="1737"/>
                    </a:lnTo>
                    <a:lnTo>
                      <a:pt x="751" y="1667"/>
                    </a:lnTo>
                    <a:lnTo>
                      <a:pt x="1362" y="612"/>
                    </a:lnTo>
                    <a:lnTo>
                      <a:pt x="1404" y="542"/>
                    </a:lnTo>
                    <a:lnTo>
                      <a:pt x="1418" y="459"/>
                    </a:lnTo>
                    <a:lnTo>
                      <a:pt x="1418" y="389"/>
                    </a:lnTo>
                    <a:lnTo>
                      <a:pt x="1404" y="306"/>
                    </a:lnTo>
                    <a:lnTo>
                      <a:pt x="1376" y="236"/>
                    </a:lnTo>
                    <a:lnTo>
                      <a:pt x="1334" y="167"/>
                    </a:lnTo>
                    <a:lnTo>
                      <a:pt x="1293" y="98"/>
                    </a:lnTo>
                    <a:lnTo>
                      <a:pt x="1223" y="56"/>
                    </a:lnTo>
                    <a:lnTo>
                      <a:pt x="1140" y="28"/>
                    </a:lnTo>
                    <a:lnTo>
                      <a:pt x="1070" y="14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276;p19">
                <a:extLst>
                  <a:ext uri="{FF2B5EF4-FFF2-40B4-BE49-F238E27FC236}">
                    <a16:creationId xmlns:a16="http://schemas.microsoft.com/office/drawing/2014/main" id="{44B399C7-4C01-28CB-A2F7-A5637234A2C0}"/>
                  </a:ext>
                </a:extLst>
              </p:cNvPr>
              <p:cNvSpPr/>
              <p:nvPr/>
            </p:nvSpPr>
            <p:spPr>
              <a:xfrm>
                <a:off x="3814675" y="5445250"/>
                <a:ext cx="573800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22952" h="1265" extrusionOk="0">
                    <a:moveTo>
                      <a:pt x="1" y="1"/>
                    </a:moveTo>
                    <a:lnTo>
                      <a:pt x="42" y="320"/>
                    </a:lnTo>
                    <a:lnTo>
                      <a:pt x="98" y="654"/>
                    </a:lnTo>
                    <a:lnTo>
                      <a:pt x="153" y="959"/>
                    </a:lnTo>
                    <a:lnTo>
                      <a:pt x="209" y="1265"/>
                    </a:lnTo>
                    <a:lnTo>
                      <a:pt x="22910" y="1265"/>
                    </a:lnTo>
                    <a:lnTo>
                      <a:pt x="22938" y="1098"/>
                    </a:lnTo>
                    <a:lnTo>
                      <a:pt x="22952" y="918"/>
                    </a:lnTo>
                    <a:lnTo>
                      <a:pt x="22952" y="668"/>
                    </a:lnTo>
                    <a:lnTo>
                      <a:pt x="22938" y="348"/>
                    </a:lnTo>
                    <a:lnTo>
                      <a:pt x="22910" y="181"/>
                    </a:lnTo>
                    <a:lnTo>
                      <a:pt x="2288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277;p19">
                <a:extLst>
                  <a:ext uri="{FF2B5EF4-FFF2-40B4-BE49-F238E27FC236}">
                    <a16:creationId xmlns:a16="http://schemas.microsoft.com/office/drawing/2014/main" id="{F55F0BCB-F574-F0B6-E982-4473F0E1EFD0}"/>
                  </a:ext>
                </a:extLst>
              </p:cNvPr>
              <p:cNvSpPr/>
              <p:nvPr/>
            </p:nvSpPr>
            <p:spPr>
              <a:xfrm>
                <a:off x="3238475" y="3090375"/>
                <a:ext cx="466125" cy="2208325"/>
              </a:xfrm>
              <a:custGeom>
                <a:avLst/>
                <a:gdLst/>
                <a:ahLst/>
                <a:cxnLst/>
                <a:rect l="l" t="t" r="r" b="b"/>
                <a:pathLst>
                  <a:path w="18645" h="88333" extrusionOk="0">
                    <a:moveTo>
                      <a:pt x="2153" y="0"/>
                    </a:moveTo>
                    <a:lnTo>
                      <a:pt x="1987" y="2765"/>
                    </a:lnTo>
                    <a:lnTo>
                      <a:pt x="1792" y="5599"/>
                    </a:lnTo>
                    <a:lnTo>
                      <a:pt x="1375" y="11448"/>
                    </a:lnTo>
                    <a:lnTo>
                      <a:pt x="959" y="17408"/>
                    </a:lnTo>
                    <a:lnTo>
                      <a:pt x="764" y="20382"/>
                    </a:lnTo>
                    <a:lnTo>
                      <a:pt x="570" y="23341"/>
                    </a:lnTo>
                    <a:lnTo>
                      <a:pt x="403" y="26258"/>
                    </a:lnTo>
                    <a:lnTo>
                      <a:pt x="264" y="29106"/>
                    </a:lnTo>
                    <a:lnTo>
                      <a:pt x="139" y="31899"/>
                    </a:lnTo>
                    <a:lnTo>
                      <a:pt x="56" y="34580"/>
                    </a:lnTo>
                    <a:lnTo>
                      <a:pt x="28" y="35886"/>
                    </a:lnTo>
                    <a:lnTo>
                      <a:pt x="0" y="37164"/>
                    </a:lnTo>
                    <a:lnTo>
                      <a:pt x="0" y="38415"/>
                    </a:lnTo>
                    <a:lnTo>
                      <a:pt x="0" y="39624"/>
                    </a:lnTo>
                    <a:lnTo>
                      <a:pt x="14" y="40791"/>
                    </a:lnTo>
                    <a:lnTo>
                      <a:pt x="42" y="41930"/>
                    </a:lnTo>
                    <a:lnTo>
                      <a:pt x="83" y="43027"/>
                    </a:lnTo>
                    <a:lnTo>
                      <a:pt x="125" y="44083"/>
                    </a:lnTo>
                    <a:lnTo>
                      <a:pt x="208" y="45181"/>
                    </a:lnTo>
                    <a:lnTo>
                      <a:pt x="306" y="46389"/>
                    </a:lnTo>
                    <a:lnTo>
                      <a:pt x="445" y="47709"/>
                    </a:lnTo>
                    <a:lnTo>
                      <a:pt x="611" y="49113"/>
                    </a:lnTo>
                    <a:lnTo>
                      <a:pt x="792" y="50613"/>
                    </a:lnTo>
                    <a:lnTo>
                      <a:pt x="1000" y="52197"/>
                    </a:lnTo>
                    <a:lnTo>
                      <a:pt x="1223" y="53836"/>
                    </a:lnTo>
                    <a:lnTo>
                      <a:pt x="1473" y="55545"/>
                    </a:lnTo>
                    <a:lnTo>
                      <a:pt x="2001" y="59074"/>
                    </a:lnTo>
                    <a:lnTo>
                      <a:pt x="2570" y="62714"/>
                    </a:lnTo>
                    <a:lnTo>
                      <a:pt x="3168" y="66396"/>
                    </a:lnTo>
                    <a:lnTo>
                      <a:pt x="3779" y="70008"/>
                    </a:lnTo>
                    <a:lnTo>
                      <a:pt x="4390" y="73509"/>
                    </a:lnTo>
                    <a:lnTo>
                      <a:pt x="4960" y="76788"/>
                    </a:lnTo>
                    <a:lnTo>
                      <a:pt x="5974" y="82414"/>
                    </a:lnTo>
                    <a:lnTo>
                      <a:pt x="6696" y="86263"/>
                    </a:lnTo>
                    <a:lnTo>
                      <a:pt x="6960" y="87680"/>
                    </a:lnTo>
                    <a:lnTo>
                      <a:pt x="7211" y="87819"/>
                    </a:lnTo>
                    <a:lnTo>
                      <a:pt x="7475" y="87930"/>
                    </a:lnTo>
                    <a:lnTo>
                      <a:pt x="7752" y="88027"/>
                    </a:lnTo>
                    <a:lnTo>
                      <a:pt x="8030" y="88097"/>
                    </a:lnTo>
                    <a:lnTo>
                      <a:pt x="8308" y="88166"/>
                    </a:lnTo>
                    <a:lnTo>
                      <a:pt x="8600" y="88222"/>
                    </a:lnTo>
                    <a:lnTo>
                      <a:pt x="8892" y="88263"/>
                    </a:lnTo>
                    <a:lnTo>
                      <a:pt x="9183" y="88305"/>
                    </a:lnTo>
                    <a:lnTo>
                      <a:pt x="9475" y="88319"/>
                    </a:lnTo>
                    <a:lnTo>
                      <a:pt x="9767" y="88333"/>
                    </a:lnTo>
                    <a:lnTo>
                      <a:pt x="10059" y="88333"/>
                    </a:lnTo>
                    <a:lnTo>
                      <a:pt x="10336" y="88319"/>
                    </a:lnTo>
                    <a:lnTo>
                      <a:pt x="10906" y="88291"/>
                    </a:lnTo>
                    <a:lnTo>
                      <a:pt x="11448" y="88236"/>
                    </a:lnTo>
                    <a:lnTo>
                      <a:pt x="11962" y="88152"/>
                    </a:lnTo>
                    <a:lnTo>
                      <a:pt x="12434" y="88069"/>
                    </a:lnTo>
                    <a:lnTo>
                      <a:pt x="12851" y="87972"/>
                    </a:lnTo>
                    <a:lnTo>
                      <a:pt x="13212" y="87888"/>
                    </a:lnTo>
                    <a:lnTo>
                      <a:pt x="13740" y="87749"/>
                    </a:lnTo>
                    <a:lnTo>
                      <a:pt x="13935" y="87680"/>
                    </a:lnTo>
                    <a:lnTo>
                      <a:pt x="13907" y="85124"/>
                    </a:lnTo>
                    <a:lnTo>
                      <a:pt x="13851" y="82442"/>
                    </a:lnTo>
                    <a:lnTo>
                      <a:pt x="13782" y="79650"/>
                    </a:lnTo>
                    <a:lnTo>
                      <a:pt x="13685" y="76788"/>
                    </a:lnTo>
                    <a:lnTo>
                      <a:pt x="13490" y="70883"/>
                    </a:lnTo>
                    <a:lnTo>
                      <a:pt x="13282" y="64923"/>
                    </a:lnTo>
                    <a:lnTo>
                      <a:pt x="13185" y="61978"/>
                    </a:lnTo>
                    <a:lnTo>
                      <a:pt x="13101" y="59074"/>
                    </a:lnTo>
                    <a:lnTo>
                      <a:pt x="13018" y="56240"/>
                    </a:lnTo>
                    <a:lnTo>
                      <a:pt x="12976" y="53503"/>
                    </a:lnTo>
                    <a:lnTo>
                      <a:pt x="12934" y="50877"/>
                    </a:lnTo>
                    <a:lnTo>
                      <a:pt x="12934" y="48390"/>
                    </a:lnTo>
                    <a:lnTo>
                      <a:pt x="12948" y="47209"/>
                    </a:lnTo>
                    <a:lnTo>
                      <a:pt x="12962" y="46056"/>
                    </a:lnTo>
                    <a:lnTo>
                      <a:pt x="12990" y="44958"/>
                    </a:lnTo>
                    <a:lnTo>
                      <a:pt x="13032" y="43917"/>
                    </a:lnTo>
                    <a:lnTo>
                      <a:pt x="13087" y="42819"/>
                    </a:lnTo>
                    <a:lnTo>
                      <a:pt x="13171" y="41596"/>
                    </a:lnTo>
                    <a:lnTo>
                      <a:pt x="13268" y="40277"/>
                    </a:lnTo>
                    <a:lnTo>
                      <a:pt x="13393" y="38846"/>
                    </a:lnTo>
                    <a:lnTo>
                      <a:pt x="13546" y="37345"/>
                    </a:lnTo>
                    <a:lnTo>
                      <a:pt x="13712" y="35747"/>
                    </a:lnTo>
                    <a:lnTo>
                      <a:pt x="13893" y="34094"/>
                    </a:lnTo>
                    <a:lnTo>
                      <a:pt x="14101" y="32385"/>
                    </a:lnTo>
                    <a:lnTo>
                      <a:pt x="14532" y="28829"/>
                    </a:lnTo>
                    <a:lnTo>
                      <a:pt x="15005" y="25161"/>
                    </a:lnTo>
                    <a:lnTo>
                      <a:pt x="15505" y="21465"/>
                    </a:lnTo>
                    <a:lnTo>
                      <a:pt x="16005" y="17811"/>
                    </a:lnTo>
                    <a:lnTo>
                      <a:pt x="16505" y="14296"/>
                    </a:lnTo>
                    <a:lnTo>
                      <a:pt x="16991" y="10976"/>
                    </a:lnTo>
                    <a:lnTo>
                      <a:pt x="17839" y="5308"/>
                    </a:lnTo>
                    <a:lnTo>
                      <a:pt x="18422" y="1431"/>
                    </a:lnTo>
                    <a:lnTo>
                      <a:pt x="18644" y="0"/>
                    </a:lnTo>
                    <a:close/>
                  </a:path>
                </a:pathLst>
              </a:custGeom>
              <a:solidFill>
                <a:srgbClr val="8A49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278;p19">
                <a:extLst>
                  <a:ext uri="{FF2B5EF4-FFF2-40B4-BE49-F238E27FC236}">
                    <a16:creationId xmlns:a16="http://schemas.microsoft.com/office/drawing/2014/main" id="{463BE97F-35F9-AB52-920A-1E0025D947F4}"/>
                  </a:ext>
                </a:extLst>
              </p:cNvPr>
              <p:cNvSpPr/>
              <p:nvPr/>
            </p:nvSpPr>
            <p:spPr>
              <a:xfrm>
                <a:off x="3675750" y="3090375"/>
                <a:ext cx="432100" cy="2199650"/>
              </a:xfrm>
              <a:custGeom>
                <a:avLst/>
                <a:gdLst/>
                <a:ahLst/>
                <a:cxnLst/>
                <a:rect l="l" t="t" r="r" b="b"/>
                <a:pathLst>
                  <a:path w="17284" h="87986" extrusionOk="0">
                    <a:moveTo>
                      <a:pt x="0" y="0"/>
                    </a:moveTo>
                    <a:lnTo>
                      <a:pt x="348" y="2723"/>
                    </a:lnTo>
                    <a:lnTo>
                      <a:pt x="681" y="5613"/>
                    </a:lnTo>
                    <a:lnTo>
                      <a:pt x="1028" y="8656"/>
                    </a:lnTo>
                    <a:lnTo>
                      <a:pt x="1348" y="11823"/>
                    </a:lnTo>
                    <a:lnTo>
                      <a:pt x="1681" y="15130"/>
                    </a:lnTo>
                    <a:lnTo>
                      <a:pt x="2001" y="18520"/>
                    </a:lnTo>
                    <a:lnTo>
                      <a:pt x="2307" y="21993"/>
                    </a:lnTo>
                    <a:lnTo>
                      <a:pt x="2612" y="25550"/>
                    </a:lnTo>
                    <a:lnTo>
                      <a:pt x="2918" y="29148"/>
                    </a:lnTo>
                    <a:lnTo>
                      <a:pt x="3196" y="32774"/>
                    </a:lnTo>
                    <a:lnTo>
                      <a:pt x="3488" y="36428"/>
                    </a:lnTo>
                    <a:lnTo>
                      <a:pt x="3751" y="40082"/>
                    </a:lnTo>
                    <a:lnTo>
                      <a:pt x="4266" y="47320"/>
                    </a:lnTo>
                    <a:lnTo>
                      <a:pt x="4752" y="54378"/>
                    </a:lnTo>
                    <a:lnTo>
                      <a:pt x="5182" y="61088"/>
                    </a:lnTo>
                    <a:lnTo>
                      <a:pt x="5571" y="67340"/>
                    </a:lnTo>
                    <a:lnTo>
                      <a:pt x="5905" y="73009"/>
                    </a:lnTo>
                    <a:lnTo>
                      <a:pt x="6183" y="77927"/>
                    </a:lnTo>
                    <a:lnTo>
                      <a:pt x="6572" y="85068"/>
                    </a:lnTo>
                    <a:lnTo>
                      <a:pt x="6711" y="87680"/>
                    </a:lnTo>
                    <a:lnTo>
                      <a:pt x="7447" y="87805"/>
                    </a:lnTo>
                    <a:lnTo>
                      <a:pt x="8156" y="87888"/>
                    </a:lnTo>
                    <a:lnTo>
                      <a:pt x="8836" y="87944"/>
                    </a:lnTo>
                    <a:lnTo>
                      <a:pt x="9489" y="87972"/>
                    </a:lnTo>
                    <a:lnTo>
                      <a:pt x="10101" y="87986"/>
                    </a:lnTo>
                    <a:lnTo>
                      <a:pt x="10684" y="87986"/>
                    </a:lnTo>
                    <a:lnTo>
                      <a:pt x="11212" y="87972"/>
                    </a:lnTo>
                    <a:lnTo>
                      <a:pt x="11698" y="87944"/>
                    </a:lnTo>
                    <a:lnTo>
                      <a:pt x="12143" y="87902"/>
                    </a:lnTo>
                    <a:lnTo>
                      <a:pt x="12532" y="87860"/>
                    </a:lnTo>
                    <a:lnTo>
                      <a:pt x="13157" y="87777"/>
                    </a:lnTo>
                    <a:lnTo>
                      <a:pt x="13546" y="87708"/>
                    </a:lnTo>
                    <a:lnTo>
                      <a:pt x="13685" y="87680"/>
                    </a:lnTo>
                    <a:lnTo>
                      <a:pt x="14130" y="83234"/>
                    </a:lnTo>
                    <a:lnTo>
                      <a:pt x="14532" y="78844"/>
                    </a:lnTo>
                    <a:lnTo>
                      <a:pt x="14908" y="74495"/>
                    </a:lnTo>
                    <a:lnTo>
                      <a:pt x="15255" y="70230"/>
                    </a:lnTo>
                    <a:lnTo>
                      <a:pt x="15561" y="66020"/>
                    </a:lnTo>
                    <a:lnTo>
                      <a:pt x="15838" y="61880"/>
                    </a:lnTo>
                    <a:lnTo>
                      <a:pt x="16088" y="57824"/>
                    </a:lnTo>
                    <a:lnTo>
                      <a:pt x="16297" y="53864"/>
                    </a:lnTo>
                    <a:lnTo>
                      <a:pt x="16491" y="49988"/>
                    </a:lnTo>
                    <a:lnTo>
                      <a:pt x="16658" y="46209"/>
                    </a:lnTo>
                    <a:lnTo>
                      <a:pt x="16811" y="42541"/>
                    </a:lnTo>
                    <a:lnTo>
                      <a:pt x="16922" y="38984"/>
                    </a:lnTo>
                    <a:lnTo>
                      <a:pt x="17033" y="35539"/>
                    </a:lnTo>
                    <a:lnTo>
                      <a:pt x="17103" y="32219"/>
                    </a:lnTo>
                    <a:lnTo>
                      <a:pt x="17172" y="29023"/>
                    </a:lnTo>
                    <a:lnTo>
                      <a:pt x="17228" y="25953"/>
                    </a:lnTo>
                    <a:lnTo>
                      <a:pt x="17255" y="23035"/>
                    </a:lnTo>
                    <a:lnTo>
                      <a:pt x="17269" y="20257"/>
                    </a:lnTo>
                    <a:lnTo>
                      <a:pt x="17283" y="17631"/>
                    </a:lnTo>
                    <a:lnTo>
                      <a:pt x="17283" y="15172"/>
                    </a:lnTo>
                    <a:lnTo>
                      <a:pt x="17269" y="12865"/>
                    </a:lnTo>
                    <a:lnTo>
                      <a:pt x="17255" y="10726"/>
                    </a:lnTo>
                    <a:lnTo>
                      <a:pt x="17214" y="6989"/>
                    </a:lnTo>
                    <a:lnTo>
                      <a:pt x="17144" y="4002"/>
                    </a:lnTo>
                    <a:lnTo>
                      <a:pt x="17089" y="1806"/>
                    </a:lnTo>
                    <a:lnTo>
                      <a:pt x="17033" y="0"/>
                    </a:lnTo>
                    <a:close/>
                  </a:path>
                </a:pathLst>
              </a:custGeom>
              <a:solidFill>
                <a:srgbClr val="8A49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279;p19">
                <a:extLst>
                  <a:ext uri="{FF2B5EF4-FFF2-40B4-BE49-F238E27FC236}">
                    <a16:creationId xmlns:a16="http://schemas.microsoft.com/office/drawing/2014/main" id="{EA902C10-B57D-99B9-ABE1-163A5B42FD44}"/>
                  </a:ext>
                </a:extLst>
              </p:cNvPr>
              <p:cNvSpPr/>
              <p:nvPr/>
            </p:nvSpPr>
            <p:spPr>
              <a:xfrm>
                <a:off x="3211725" y="3136575"/>
                <a:ext cx="927375" cy="2086775"/>
              </a:xfrm>
              <a:custGeom>
                <a:avLst/>
                <a:gdLst/>
                <a:ahLst/>
                <a:cxnLst/>
                <a:rect l="l" t="t" r="r" b="b"/>
                <a:pathLst>
                  <a:path w="37095" h="83471" extrusionOk="0">
                    <a:moveTo>
                      <a:pt x="2640" y="0"/>
                    </a:moveTo>
                    <a:lnTo>
                      <a:pt x="2515" y="1278"/>
                    </a:lnTo>
                    <a:lnTo>
                      <a:pt x="2195" y="4738"/>
                    </a:lnTo>
                    <a:lnTo>
                      <a:pt x="1723" y="9836"/>
                    </a:lnTo>
                    <a:lnTo>
                      <a:pt x="1473" y="12810"/>
                    </a:lnTo>
                    <a:lnTo>
                      <a:pt x="1209" y="15991"/>
                    </a:lnTo>
                    <a:lnTo>
                      <a:pt x="959" y="19298"/>
                    </a:lnTo>
                    <a:lnTo>
                      <a:pt x="709" y="22660"/>
                    </a:lnTo>
                    <a:lnTo>
                      <a:pt x="487" y="26022"/>
                    </a:lnTo>
                    <a:lnTo>
                      <a:pt x="292" y="29287"/>
                    </a:lnTo>
                    <a:lnTo>
                      <a:pt x="209" y="30871"/>
                    </a:lnTo>
                    <a:lnTo>
                      <a:pt x="139" y="32413"/>
                    </a:lnTo>
                    <a:lnTo>
                      <a:pt x="84" y="33885"/>
                    </a:lnTo>
                    <a:lnTo>
                      <a:pt x="42" y="35303"/>
                    </a:lnTo>
                    <a:lnTo>
                      <a:pt x="14" y="36650"/>
                    </a:lnTo>
                    <a:lnTo>
                      <a:pt x="0" y="37914"/>
                    </a:lnTo>
                    <a:lnTo>
                      <a:pt x="0" y="39095"/>
                    </a:lnTo>
                    <a:lnTo>
                      <a:pt x="28" y="40165"/>
                    </a:lnTo>
                    <a:lnTo>
                      <a:pt x="56" y="41068"/>
                    </a:lnTo>
                    <a:lnTo>
                      <a:pt x="111" y="42055"/>
                    </a:lnTo>
                    <a:lnTo>
                      <a:pt x="181" y="43124"/>
                    </a:lnTo>
                    <a:lnTo>
                      <a:pt x="264" y="44264"/>
                    </a:lnTo>
                    <a:lnTo>
                      <a:pt x="362" y="45472"/>
                    </a:lnTo>
                    <a:lnTo>
                      <a:pt x="473" y="46723"/>
                    </a:lnTo>
                    <a:lnTo>
                      <a:pt x="723" y="49404"/>
                    </a:lnTo>
                    <a:lnTo>
                      <a:pt x="1028" y="52252"/>
                    </a:lnTo>
                    <a:lnTo>
                      <a:pt x="1362" y="55211"/>
                    </a:lnTo>
                    <a:lnTo>
                      <a:pt x="1723" y="58254"/>
                    </a:lnTo>
                    <a:lnTo>
                      <a:pt x="2098" y="61310"/>
                    </a:lnTo>
                    <a:lnTo>
                      <a:pt x="2487" y="64353"/>
                    </a:lnTo>
                    <a:lnTo>
                      <a:pt x="2862" y="67326"/>
                    </a:lnTo>
                    <a:lnTo>
                      <a:pt x="3612" y="72883"/>
                    </a:lnTo>
                    <a:lnTo>
                      <a:pt x="4265" y="77593"/>
                    </a:lnTo>
                    <a:lnTo>
                      <a:pt x="4766" y="81094"/>
                    </a:lnTo>
                    <a:lnTo>
                      <a:pt x="4821" y="81567"/>
                    </a:lnTo>
                    <a:lnTo>
                      <a:pt x="5071" y="83262"/>
                    </a:lnTo>
                    <a:lnTo>
                      <a:pt x="6002" y="83331"/>
                    </a:lnTo>
                    <a:lnTo>
                      <a:pt x="7030" y="83387"/>
                    </a:lnTo>
                    <a:lnTo>
                      <a:pt x="8336" y="83428"/>
                    </a:lnTo>
                    <a:lnTo>
                      <a:pt x="9850" y="83470"/>
                    </a:lnTo>
                    <a:lnTo>
                      <a:pt x="10656" y="83470"/>
                    </a:lnTo>
                    <a:lnTo>
                      <a:pt x="11476" y="83456"/>
                    </a:lnTo>
                    <a:lnTo>
                      <a:pt x="12310" y="83442"/>
                    </a:lnTo>
                    <a:lnTo>
                      <a:pt x="13143" y="83414"/>
                    </a:lnTo>
                    <a:lnTo>
                      <a:pt x="13977" y="83359"/>
                    </a:lnTo>
                    <a:lnTo>
                      <a:pt x="14782" y="83289"/>
                    </a:lnTo>
                    <a:lnTo>
                      <a:pt x="15227" y="83248"/>
                    </a:lnTo>
                    <a:lnTo>
                      <a:pt x="15963" y="83150"/>
                    </a:lnTo>
                    <a:lnTo>
                      <a:pt x="16658" y="83025"/>
                    </a:lnTo>
                    <a:lnTo>
                      <a:pt x="16561" y="81080"/>
                    </a:lnTo>
                    <a:lnTo>
                      <a:pt x="16533" y="80622"/>
                    </a:lnTo>
                    <a:lnTo>
                      <a:pt x="16033" y="71258"/>
                    </a:lnTo>
                    <a:lnTo>
                      <a:pt x="15699" y="65145"/>
                    </a:lnTo>
                    <a:lnTo>
                      <a:pt x="15380" y="58810"/>
                    </a:lnTo>
                    <a:lnTo>
                      <a:pt x="15088" y="52808"/>
                    </a:lnTo>
                    <a:lnTo>
                      <a:pt x="14866" y="47667"/>
                    </a:lnTo>
                    <a:lnTo>
                      <a:pt x="14782" y="45583"/>
                    </a:lnTo>
                    <a:lnTo>
                      <a:pt x="14741" y="43930"/>
                    </a:lnTo>
                    <a:lnTo>
                      <a:pt x="14713" y="42763"/>
                    </a:lnTo>
                    <a:lnTo>
                      <a:pt x="14727" y="42388"/>
                    </a:lnTo>
                    <a:lnTo>
                      <a:pt x="14741" y="42152"/>
                    </a:lnTo>
                    <a:lnTo>
                      <a:pt x="19117" y="6974"/>
                    </a:lnTo>
                    <a:lnTo>
                      <a:pt x="19798" y="16283"/>
                    </a:lnTo>
                    <a:lnTo>
                      <a:pt x="20492" y="26133"/>
                    </a:lnTo>
                    <a:lnTo>
                      <a:pt x="21312" y="37887"/>
                    </a:lnTo>
                    <a:lnTo>
                      <a:pt x="22160" y="50349"/>
                    </a:lnTo>
                    <a:lnTo>
                      <a:pt x="22576" y="56476"/>
                    </a:lnTo>
                    <a:lnTo>
                      <a:pt x="22952" y="62339"/>
                    </a:lnTo>
                    <a:lnTo>
                      <a:pt x="23285" y="67799"/>
                    </a:lnTo>
                    <a:lnTo>
                      <a:pt x="23577" y="72703"/>
                    </a:lnTo>
                    <a:lnTo>
                      <a:pt x="23799" y="76885"/>
                    </a:lnTo>
                    <a:lnTo>
                      <a:pt x="23896" y="78677"/>
                    </a:lnTo>
                    <a:lnTo>
                      <a:pt x="23966" y="80233"/>
                    </a:lnTo>
                    <a:lnTo>
                      <a:pt x="23980" y="80678"/>
                    </a:lnTo>
                    <a:lnTo>
                      <a:pt x="24021" y="81845"/>
                    </a:lnTo>
                    <a:lnTo>
                      <a:pt x="24035" y="82761"/>
                    </a:lnTo>
                    <a:lnTo>
                      <a:pt x="24827" y="82845"/>
                    </a:lnTo>
                    <a:lnTo>
                      <a:pt x="25702" y="82942"/>
                    </a:lnTo>
                    <a:lnTo>
                      <a:pt x="26814" y="83039"/>
                    </a:lnTo>
                    <a:lnTo>
                      <a:pt x="28078" y="83123"/>
                    </a:lnTo>
                    <a:lnTo>
                      <a:pt x="28745" y="83150"/>
                    </a:lnTo>
                    <a:lnTo>
                      <a:pt x="29426" y="83178"/>
                    </a:lnTo>
                    <a:lnTo>
                      <a:pt x="30120" y="83206"/>
                    </a:lnTo>
                    <a:lnTo>
                      <a:pt x="30801" y="83206"/>
                    </a:lnTo>
                    <a:lnTo>
                      <a:pt x="31468" y="83192"/>
                    </a:lnTo>
                    <a:lnTo>
                      <a:pt x="32107" y="83164"/>
                    </a:lnTo>
                    <a:lnTo>
                      <a:pt x="32566" y="83150"/>
                    </a:lnTo>
                    <a:lnTo>
                      <a:pt x="33163" y="83081"/>
                    </a:lnTo>
                    <a:lnTo>
                      <a:pt x="33705" y="82998"/>
                    </a:lnTo>
                    <a:lnTo>
                      <a:pt x="33955" y="82956"/>
                    </a:lnTo>
                    <a:lnTo>
                      <a:pt x="34191" y="82900"/>
                    </a:lnTo>
                    <a:lnTo>
                      <a:pt x="34413" y="82831"/>
                    </a:lnTo>
                    <a:lnTo>
                      <a:pt x="34622" y="82761"/>
                    </a:lnTo>
                    <a:lnTo>
                      <a:pt x="34733" y="80302"/>
                    </a:lnTo>
                    <a:lnTo>
                      <a:pt x="34761" y="79830"/>
                    </a:lnTo>
                    <a:lnTo>
                      <a:pt x="35080" y="73245"/>
                    </a:lnTo>
                    <a:lnTo>
                      <a:pt x="35511" y="63839"/>
                    </a:lnTo>
                    <a:lnTo>
                      <a:pt x="35733" y="58379"/>
                    </a:lnTo>
                    <a:lnTo>
                      <a:pt x="35983" y="52572"/>
                    </a:lnTo>
                    <a:lnTo>
                      <a:pt x="36205" y="46500"/>
                    </a:lnTo>
                    <a:lnTo>
                      <a:pt x="36428" y="40318"/>
                    </a:lnTo>
                    <a:lnTo>
                      <a:pt x="36636" y="34122"/>
                    </a:lnTo>
                    <a:lnTo>
                      <a:pt x="36803" y="28023"/>
                    </a:lnTo>
                    <a:lnTo>
                      <a:pt x="36886" y="25049"/>
                    </a:lnTo>
                    <a:lnTo>
                      <a:pt x="36942" y="22146"/>
                    </a:lnTo>
                    <a:lnTo>
                      <a:pt x="36997" y="19325"/>
                    </a:lnTo>
                    <a:lnTo>
                      <a:pt x="37039" y="16589"/>
                    </a:lnTo>
                    <a:lnTo>
                      <a:pt x="37067" y="13977"/>
                    </a:lnTo>
                    <a:lnTo>
                      <a:pt x="37081" y="11490"/>
                    </a:lnTo>
                    <a:lnTo>
                      <a:pt x="37095" y="9142"/>
                    </a:lnTo>
                    <a:lnTo>
                      <a:pt x="37067" y="6947"/>
                    </a:lnTo>
                    <a:lnTo>
                      <a:pt x="37039" y="4918"/>
                    </a:lnTo>
                    <a:lnTo>
                      <a:pt x="36997" y="3084"/>
                    </a:lnTo>
                    <a:lnTo>
                      <a:pt x="36928" y="1431"/>
                    </a:lnTo>
                    <a:lnTo>
                      <a:pt x="36886" y="695"/>
                    </a:lnTo>
                    <a:lnTo>
                      <a:pt x="36831" y="0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280;p19">
                <a:extLst>
                  <a:ext uri="{FF2B5EF4-FFF2-40B4-BE49-F238E27FC236}">
                    <a16:creationId xmlns:a16="http://schemas.microsoft.com/office/drawing/2014/main" id="{FADA3C36-4609-A98E-6FD4-0EF7E3EF03B8}"/>
                  </a:ext>
                </a:extLst>
              </p:cNvPr>
              <p:cNvSpPr/>
              <p:nvPr/>
            </p:nvSpPr>
            <p:spPr>
              <a:xfrm>
                <a:off x="3281175" y="868850"/>
                <a:ext cx="260175" cy="329300"/>
              </a:xfrm>
              <a:custGeom>
                <a:avLst/>
                <a:gdLst/>
                <a:ahLst/>
                <a:cxnLst/>
                <a:rect l="l" t="t" r="r" b="b"/>
                <a:pathLst>
                  <a:path w="10407" h="13172" extrusionOk="0">
                    <a:moveTo>
                      <a:pt x="6531" y="1"/>
                    </a:moveTo>
                    <a:lnTo>
                      <a:pt x="6447" y="15"/>
                    </a:lnTo>
                    <a:lnTo>
                      <a:pt x="6364" y="43"/>
                    </a:lnTo>
                    <a:lnTo>
                      <a:pt x="6294" y="84"/>
                    </a:lnTo>
                    <a:lnTo>
                      <a:pt x="6225" y="168"/>
                    </a:lnTo>
                    <a:lnTo>
                      <a:pt x="6142" y="251"/>
                    </a:lnTo>
                    <a:lnTo>
                      <a:pt x="6072" y="362"/>
                    </a:lnTo>
                    <a:lnTo>
                      <a:pt x="6003" y="487"/>
                    </a:lnTo>
                    <a:lnTo>
                      <a:pt x="5947" y="640"/>
                    </a:lnTo>
                    <a:lnTo>
                      <a:pt x="5822" y="960"/>
                    </a:lnTo>
                    <a:lnTo>
                      <a:pt x="5711" y="1321"/>
                    </a:lnTo>
                    <a:lnTo>
                      <a:pt x="5600" y="1710"/>
                    </a:lnTo>
                    <a:lnTo>
                      <a:pt x="5516" y="2113"/>
                    </a:lnTo>
                    <a:lnTo>
                      <a:pt x="5433" y="2516"/>
                    </a:lnTo>
                    <a:lnTo>
                      <a:pt x="5364" y="2905"/>
                    </a:lnTo>
                    <a:lnTo>
                      <a:pt x="5252" y="3599"/>
                    </a:lnTo>
                    <a:lnTo>
                      <a:pt x="5183" y="4099"/>
                    </a:lnTo>
                    <a:lnTo>
                      <a:pt x="5155" y="4280"/>
                    </a:lnTo>
                    <a:lnTo>
                      <a:pt x="4891" y="3669"/>
                    </a:lnTo>
                    <a:lnTo>
                      <a:pt x="4599" y="3044"/>
                    </a:lnTo>
                    <a:lnTo>
                      <a:pt x="4238" y="2349"/>
                    </a:lnTo>
                    <a:lnTo>
                      <a:pt x="4044" y="1988"/>
                    </a:lnTo>
                    <a:lnTo>
                      <a:pt x="3849" y="1654"/>
                    </a:lnTo>
                    <a:lnTo>
                      <a:pt x="3669" y="1335"/>
                    </a:lnTo>
                    <a:lnTo>
                      <a:pt x="3474" y="1071"/>
                    </a:lnTo>
                    <a:lnTo>
                      <a:pt x="3294" y="848"/>
                    </a:lnTo>
                    <a:lnTo>
                      <a:pt x="3210" y="751"/>
                    </a:lnTo>
                    <a:lnTo>
                      <a:pt x="3127" y="682"/>
                    </a:lnTo>
                    <a:lnTo>
                      <a:pt x="3057" y="626"/>
                    </a:lnTo>
                    <a:lnTo>
                      <a:pt x="2988" y="598"/>
                    </a:lnTo>
                    <a:lnTo>
                      <a:pt x="2918" y="584"/>
                    </a:lnTo>
                    <a:lnTo>
                      <a:pt x="2863" y="598"/>
                    </a:lnTo>
                    <a:lnTo>
                      <a:pt x="2807" y="640"/>
                    </a:lnTo>
                    <a:lnTo>
                      <a:pt x="2766" y="696"/>
                    </a:lnTo>
                    <a:lnTo>
                      <a:pt x="2738" y="765"/>
                    </a:lnTo>
                    <a:lnTo>
                      <a:pt x="2724" y="848"/>
                    </a:lnTo>
                    <a:lnTo>
                      <a:pt x="2710" y="960"/>
                    </a:lnTo>
                    <a:lnTo>
                      <a:pt x="2696" y="1071"/>
                    </a:lnTo>
                    <a:lnTo>
                      <a:pt x="2710" y="1349"/>
                    </a:lnTo>
                    <a:lnTo>
                      <a:pt x="2752" y="1654"/>
                    </a:lnTo>
                    <a:lnTo>
                      <a:pt x="2821" y="2002"/>
                    </a:lnTo>
                    <a:lnTo>
                      <a:pt x="2891" y="2363"/>
                    </a:lnTo>
                    <a:lnTo>
                      <a:pt x="2988" y="2724"/>
                    </a:lnTo>
                    <a:lnTo>
                      <a:pt x="3182" y="3433"/>
                    </a:lnTo>
                    <a:lnTo>
                      <a:pt x="3377" y="4058"/>
                    </a:lnTo>
                    <a:lnTo>
                      <a:pt x="3571" y="4655"/>
                    </a:lnTo>
                    <a:lnTo>
                      <a:pt x="3127" y="4252"/>
                    </a:lnTo>
                    <a:lnTo>
                      <a:pt x="2654" y="3849"/>
                    </a:lnTo>
                    <a:lnTo>
                      <a:pt x="2127" y="3405"/>
                    </a:lnTo>
                    <a:lnTo>
                      <a:pt x="1849" y="3196"/>
                    </a:lnTo>
                    <a:lnTo>
                      <a:pt x="1571" y="3002"/>
                    </a:lnTo>
                    <a:lnTo>
                      <a:pt x="1307" y="2835"/>
                    </a:lnTo>
                    <a:lnTo>
                      <a:pt x="1071" y="2696"/>
                    </a:lnTo>
                    <a:lnTo>
                      <a:pt x="862" y="2613"/>
                    </a:lnTo>
                    <a:lnTo>
                      <a:pt x="765" y="2585"/>
                    </a:lnTo>
                    <a:lnTo>
                      <a:pt x="682" y="2571"/>
                    </a:lnTo>
                    <a:lnTo>
                      <a:pt x="612" y="2571"/>
                    </a:lnTo>
                    <a:lnTo>
                      <a:pt x="557" y="2599"/>
                    </a:lnTo>
                    <a:lnTo>
                      <a:pt x="501" y="2641"/>
                    </a:lnTo>
                    <a:lnTo>
                      <a:pt x="473" y="2696"/>
                    </a:lnTo>
                    <a:lnTo>
                      <a:pt x="445" y="2766"/>
                    </a:lnTo>
                    <a:lnTo>
                      <a:pt x="445" y="2849"/>
                    </a:lnTo>
                    <a:lnTo>
                      <a:pt x="445" y="2932"/>
                    </a:lnTo>
                    <a:lnTo>
                      <a:pt x="473" y="3030"/>
                    </a:lnTo>
                    <a:lnTo>
                      <a:pt x="543" y="3252"/>
                    </a:lnTo>
                    <a:lnTo>
                      <a:pt x="654" y="3502"/>
                    </a:lnTo>
                    <a:lnTo>
                      <a:pt x="793" y="3766"/>
                    </a:lnTo>
                    <a:lnTo>
                      <a:pt x="960" y="4044"/>
                    </a:lnTo>
                    <a:lnTo>
                      <a:pt x="1140" y="4322"/>
                    </a:lnTo>
                    <a:lnTo>
                      <a:pt x="1335" y="4613"/>
                    </a:lnTo>
                    <a:lnTo>
                      <a:pt x="1724" y="5127"/>
                    </a:lnTo>
                    <a:lnTo>
                      <a:pt x="2071" y="5572"/>
                    </a:lnTo>
                    <a:lnTo>
                      <a:pt x="2418" y="5989"/>
                    </a:lnTo>
                    <a:lnTo>
                      <a:pt x="2349" y="6017"/>
                    </a:lnTo>
                    <a:lnTo>
                      <a:pt x="2154" y="6114"/>
                    </a:lnTo>
                    <a:lnTo>
                      <a:pt x="2015" y="6197"/>
                    </a:lnTo>
                    <a:lnTo>
                      <a:pt x="1863" y="6295"/>
                    </a:lnTo>
                    <a:lnTo>
                      <a:pt x="1696" y="6420"/>
                    </a:lnTo>
                    <a:lnTo>
                      <a:pt x="1529" y="6558"/>
                    </a:lnTo>
                    <a:lnTo>
                      <a:pt x="1335" y="6725"/>
                    </a:lnTo>
                    <a:lnTo>
                      <a:pt x="1154" y="6920"/>
                    </a:lnTo>
                    <a:lnTo>
                      <a:pt x="960" y="7142"/>
                    </a:lnTo>
                    <a:lnTo>
                      <a:pt x="779" y="7406"/>
                    </a:lnTo>
                    <a:lnTo>
                      <a:pt x="598" y="7684"/>
                    </a:lnTo>
                    <a:lnTo>
                      <a:pt x="432" y="8003"/>
                    </a:lnTo>
                    <a:lnTo>
                      <a:pt x="279" y="8351"/>
                    </a:lnTo>
                    <a:lnTo>
                      <a:pt x="154" y="8726"/>
                    </a:lnTo>
                    <a:lnTo>
                      <a:pt x="98" y="8934"/>
                    </a:lnTo>
                    <a:lnTo>
                      <a:pt x="56" y="9129"/>
                    </a:lnTo>
                    <a:lnTo>
                      <a:pt x="29" y="9323"/>
                    </a:lnTo>
                    <a:lnTo>
                      <a:pt x="15" y="9518"/>
                    </a:lnTo>
                    <a:lnTo>
                      <a:pt x="1" y="9712"/>
                    </a:lnTo>
                    <a:lnTo>
                      <a:pt x="15" y="9907"/>
                    </a:lnTo>
                    <a:lnTo>
                      <a:pt x="29" y="10087"/>
                    </a:lnTo>
                    <a:lnTo>
                      <a:pt x="56" y="10268"/>
                    </a:lnTo>
                    <a:lnTo>
                      <a:pt x="126" y="10615"/>
                    </a:lnTo>
                    <a:lnTo>
                      <a:pt x="223" y="10949"/>
                    </a:lnTo>
                    <a:lnTo>
                      <a:pt x="334" y="11268"/>
                    </a:lnTo>
                    <a:lnTo>
                      <a:pt x="473" y="11546"/>
                    </a:lnTo>
                    <a:lnTo>
                      <a:pt x="612" y="11810"/>
                    </a:lnTo>
                    <a:lnTo>
                      <a:pt x="751" y="12046"/>
                    </a:lnTo>
                    <a:lnTo>
                      <a:pt x="890" y="12255"/>
                    </a:lnTo>
                    <a:lnTo>
                      <a:pt x="1015" y="12421"/>
                    </a:lnTo>
                    <a:lnTo>
                      <a:pt x="1210" y="12658"/>
                    </a:lnTo>
                    <a:lnTo>
                      <a:pt x="1293" y="12741"/>
                    </a:lnTo>
                    <a:lnTo>
                      <a:pt x="1418" y="12838"/>
                    </a:lnTo>
                    <a:lnTo>
                      <a:pt x="1543" y="12922"/>
                    </a:lnTo>
                    <a:lnTo>
                      <a:pt x="1696" y="12991"/>
                    </a:lnTo>
                    <a:lnTo>
                      <a:pt x="1835" y="13047"/>
                    </a:lnTo>
                    <a:lnTo>
                      <a:pt x="1988" y="13088"/>
                    </a:lnTo>
                    <a:lnTo>
                      <a:pt x="2140" y="13130"/>
                    </a:lnTo>
                    <a:lnTo>
                      <a:pt x="2307" y="13144"/>
                    </a:lnTo>
                    <a:lnTo>
                      <a:pt x="2474" y="13172"/>
                    </a:lnTo>
                    <a:lnTo>
                      <a:pt x="2807" y="13172"/>
                    </a:lnTo>
                    <a:lnTo>
                      <a:pt x="3155" y="13158"/>
                    </a:lnTo>
                    <a:lnTo>
                      <a:pt x="3488" y="13116"/>
                    </a:lnTo>
                    <a:lnTo>
                      <a:pt x="3835" y="13047"/>
                    </a:lnTo>
                    <a:lnTo>
                      <a:pt x="4169" y="12963"/>
                    </a:lnTo>
                    <a:lnTo>
                      <a:pt x="4502" y="12880"/>
                    </a:lnTo>
                    <a:lnTo>
                      <a:pt x="5100" y="12685"/>
                    </a:lnTo>
                    <a:lnTo>
                      <a:pt x="5600" y="12519"/>
                    </a:lnTo>
                    <a:lnTo>
                      <a:pt x="5947" y="12394"/>
                    </a:lnTo>
                    <a:lnTo>
                      <a:pt x="6100" y="12366"/>
                    </a:lnTo>
                    <a:lnTo>
                      <a:pt x="6253" y="12338"/>
                    </a:lnTo>
                    <a:lnTo>
                      <a:pt x="6545" y="12296"/>
                    </a:lnTo>
                    <a:lnTo>
                      <a:pt x="6822" y="12296"/>
                    </a:lnTo>
                    <a:lnTo>
                      <a:pt x="7100" y="12324"/>
                    </a:lnTo>
                    <a:lnTo>
                      <a:pt x="7364" y="12366"/>
                    </a:lnTo>
                    <a:lnTo>
                      <a:pt x="7614" y="12407"/>
                    </a:lnTo>
                    <a:lnTo>
                      <a:pt x="8101" y="12505"/>
                    </a:lnTo>
                    <a:lnTo>
                      <a:pt x="8309" y="12533"/>
                    </a:lnTo>
                    <a:lnTo>
                      <a:pt x="8517" y="12560"/>
                    </a:lnTo>
                    <a:lnTo>
                      <a:pt x="8712" y="12546"/>
                    </a:lnTo>
                    <a:lnTo>
                      <a:pt x="8795" y="12546"/>
                    </a:lnTo>
                    <a:lnTo>
                      <a:pt x="8879" y="12519"/>
                    </a:lnTo>
                    <a:lnTo>
                      <a:pt x="8962" y="12491"/>
                    </a:lnTo>
                    <a:lnTo>
                      <a:pt x="9045" y="12449"/>
                    </a:lnTo>
                    <a:lnTo>
                      <a:pt x="9115" y="12407"/>
                    </a:lnTo>
                    <a:lnTo>
                      <a:pt x="9170" y="12338"/>
                    </a:lnTo>
                    <a:lnTo>
                      <a:pt x="9240" y="12269"/>
                    </a:lnTo>
                    <a:lnTo>
                      <a:pt x="9295" y="12185"/>
                    </a:lnTo>
                    <a:lnTo>
                      <a:pt x="9351" y="12074"/>
                    </a:lnTo>
                    <a:lnTo>
                      <a:pt x="9393" y="11963"/>
                    </a:lnTo>
                    <a:lnTo>
                      <a:pt x="9420" y="11838"/>
                    </a:lnTo>
                    <a:lnTo>
                      <a:pt x="9434" y="11727"/>
                    </a:lnTo>
                    <a:lnTo>
                      <a:pt x="9434" y="11602"/>
                    </a:lnTo>
                    <a:lnTo>
                      <a:pt x="9406" y="11491"/>
                    </a:lnTo>
                    <a:lnTo>
                      <a:pt x="9351" y="11393"/>
                    </a:lnTo>
                    <a:lnTo>
                      <a:pt x="9295" y="11282"/>
                    </a:lnTo>
                    <a:lnTo>
                      <a:pt x="9212" y="11185"/>
                    </a:lnTo>
                    <a:lnTo>
                      <a:pt x="9129" y="11102"/>
                    </a:lnTo>
                    <a:lnTo>
                      <a:pt x="9017" y="11004"/>
                    </a:lnTo>
                    <a:lnTo>
                      <a:pt x="8906" y="10921"/>
                    </a:lnTo>
                    <a:lnTo>
                      <a:pt x="8642" y="10768"/>
                    </a:lnTo>
                    <a:lnTo>
                      <a:pt x="8364" y="10615"/>
                    </a:lnTo>
                    <a:lnTo>
                      <a:pt x="8059" y="10490"/>
                    </a:lnTo>
                    <a:lnTo>
                      <a:pt x="7753" y="10379"/>
                    </a:lnTo>
                    <a:lnTo>
                      <a:pt x="7448" y="10282"/>
                    </a:lnTo>
                    <a:lnTo>
                      <a:pt x="6892" y="10129"/>
                    </a:lnTo>
                    <a:lnTo>
                      <a:pt x="6489" y="10046"/>
                    </a:lnTo>
                    <a:lnTo>
                      <a:pt x="6322" y="10004"/>
                    </a:lnTo>
                    <a:lnTo>
                      <a:pt x="6364" y="9921"/>
                    </a:lnTo>
                    <a:lnTo>
                      <a:pt x="6503" y="9740"/>
                    </a:lnTo>
                    <a:lnTo>
                      <a:pt x="7017" y="9101"/>
                    </a:lnTo>
                    <a:lnTo>
                      <a:pt x="7767" y="8170"/>
                    </a:lnTo>
                    <a:lnTo>
                      <a:pt x="8170" y="7642"/>
                    </a:lnTo>
                    <a:lnTo>
                      <a:pt x="8587" y="7100"/>
                    </a:lnTo>
                    <a:lnTo>
                      <a:pt x="9004" y="6531"/>
                    </a:lnTo>
                    <a:lnTo>
                      <a:pt x="9379" y="5975"/>
                    </a:lnTo>
                    <a:lnTo>
                      <a:pt x="9726" y="5447"/>
                    </a:lnTo>
                    <a:lnTo>
                      <a:pt x="9879" y="5183"/>
                    </a:lnTo>
                    <a:lnTo>
                      <a:pt x="10018" y="4947"/>
                    </a:lnTo>
                    <a:lnTo>
                      <a:pt x="10143" y="4711"/>
                    </a:lnTo>
                    <a:lnTo>
                      <a:pt x="10240" y="4488"/>
                    </a:lnTo>
                    <a:lnTo>
                      <a:pt x="10323" y="4280"/>
                    </a:lnTo>
                    <a:lnTo>
                      <a:pt x="10379" y="4099"/>
                    </a:lnTo>
                    <a:lnTo>
                      <a:pt x="10407" y="3933"/>
                    </a:lnTo>
                    <a:lnTo>
                      <a:pt x="10407" y="3794"/>
                    </a:lnTo>
                    <a:lnTo>
                      <a:pt x="10393" y="3724"/>
                    </a:lnTo>
                    <a:lnTo>
                      <a:pt x="10379" y="3669"/>
                    </a:lnTo>
                    <a:lnTo>
                      <a:pt x="10351" y="3627"/>
                    </a:lnTo>
                    <a:lnTo>
                      <a:pt x="10323" y="3571"/>
                    </a:lnTo>
                    <a:lnTo>
                      <a:pt x="10268" y="3530"/>
                    </a:lnTo>
                    <a:lnTo>
                      <a:pt x="10198" y="3502"/>
                    </a:lnTo>
                    <a:lnTo>
                      <a:pt x="10115" y="3488"/>
                    </a:lnTo>
                    <a:lnTo>
                      <a:pt x="10018" y="3488"/>
                    </a:lnTo>
                    <a:lnTo>
                      <a:pt x="9907" y="3502"/>
                    </a:lnTo>
                    <a:lnTo>
                      <a:pt x="9795" y="3530"/>
                    </a:lnTo>
                    <a:lnTo>
                      <a:pt x="9545" y="3627"/>
                    </a:lnTo>
                    <a:lnTo>
                      <a:pt x="9268" y="3752"/>
                    </a:lnTo>
                    <a:lnTo>
                      <a:pt x="8976" y="3919"/>
                    </a:lnTo>
                    <a:lnTo>
                      <a:pt x="8684" y="4113"/>
                    </a:lnTo>
                    <a:lnTo>
                      <a:pt x="8378" y="4308"/>
                    </a:lnTo>
                    <a:lnTo>
                      <a:pt x="7795" y="4738"/>
                    </a:lnTo>
                    <a:lnTo>
                      <a:pt x="7309" y="5114"/>
                    </a:lnTo>
                    <a:lnTo>
                      <a:pt x="6850" y="5503"/>
                    </a:lnTo>
                    <a:lnTo>
                      <a:pt x="6864" y="5280"/>
                    </a:lnTo>
                    <a:lnTo>
                      <a:pt x="6920" y="4655"/>
                    </a:lnTo>
                    <a:lnTo>
                      <a:pt x="6975" y="3794"/>
                    </a:lnTo>
                    <a:lnTo>
                      <a:pt x="7003" y="3294"/>
                    </a:lnTo>
                    <a:lnTo>
                      <a:pt x="7017" y="2793"/>
                    </a:lnTo>
                    <a:lnTo>
                      <a:pt x="7031" y="2279"/>
                    </a:lnTo>
                    <a:lnTo>
                      <a:pt x="7017" y="1793"/>
                    </a:lnTo>
                    <a:lnTo>
                      <a:pt x="7003" y="1321"/>
                    </a:lnTo>
                    <a:lnTo>
                      <a:pt x="6961" y="904"/>
                    </a:lnTo>
                    <a:lnTo>
                      <a:pt x="6934" y="723"/>
                    </a:lnTo>
                    <a:lnTo>
                      <a:pt x="6892" y="543"/>
                    </a:lnTo>
                    <a:lnTo>
                      <a:pt x="6850" y="404"/>
                    </a:lnTo>
                    <a:lnTo>
                      <a:pt x="6808" y="265"/>
                    </a:lnTo>
                    <a:lnTo>
                      <a:pt x="6753" y="168"/>
                    </a:lnTo>
                    <a:lnTo>
                      <a:pt x="6683" y="84"/>
                    </a:lnTo>
                    <a:lnTo>
                      <a:pt x="6614" y="29"/>
                    </a:lnTo>
                    <a:lnTo>
                      <a:pt x="6531" y="1"/>
                    </a:lnTo>
                    <a:close/>
                  </a:path>
                </a:pathLst>
              </a:custGeom>
              <a:solidFill>
                <a:srgbClr val="8A49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281;p19">
                <a:extLst>
                  <a:ext uri="{FF2B5EF4-FFF2-40B4-BE49-F238E27FC236}">
                    <a16:creationId xmlns:a16="http://schemas.microsoft.com/office/drawing/2014/main" id="{A66979CE-3009-7BA4-0B64-808B36F0E3DD}"/>
                  </a:ext>
                </a:extLst>
              </p:cNvPr>
              <p:cNvSpPr/>
              <p:nvPr/>
            </p:nvSpPr>
            <p:spPr>
              <a:xfrm>
                <a:off x="3267650" y="1081425"/>
                <a:ext cx="131300" cy="129575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5183" extrusionOk="0">
                    <a:moveTo>
                      <a:pt x="639" y="1"/>
                    </a:moveTo>
                    <a:lnTo>
                      <a:pt x="556" y="28"/>
                    </a:lnTo>
                    <a:lnTo>
                      <a:pt x="472" y="70"/>
                    </a:lnTo>
                    <a:lnTo>
                      <a:pt x="403" y="126"/>
                    </a:lnTo>
                    <a:lnTo>
                      <a:pt x="334" y="195"/>
                    </a:lnTo>
                    <a:lnTo>
                      <a:pt x="278" y="264"/>
                    </a:lnTo>
                    <a:lnTo>
                      <a:pt x="181" y="417"/>
                    </a:lnTo>
                    <a:lnTo>
                      <a:pt x="97" y="584"/>
                    </a:lnTo>
                    <a:lnTo>
                      <a:pt x="42" y="723"/>
                    </a:lnTo>
                    <a:lnTo>
                      <a:pt x="0" y="862"/>
                    </a:lnTo>
                    <a:lnTo>
                      <a:pt x="4154" y="5183"/>
                    </a:lnTo>
                    <a:lnTo>
                      <a:pt x="4307" y="5141"/>
                    </a:lnTo>
                    <a:lnTo>
                      <a:pt x="4460" y="5085"/>
                    </a:lnTo>
                    <a:lnTo>
                      <a:pt x="4640" y="5002"/>
                    </a:lnTo>
                    <a:lnTo>
                      <a:pt x="4821" y="4905"/>
                    </a:lnTo>
                    <a:lnTo>
                      <a:pt x="4918" y="4849"/>
                    </a:lnTo>
                    <a:lnTo>
                      <a:pt x="5002" y="4780"/>
                    </a:lnTo>
                    <a:lnTo>
                      <a:pt x="5071" y="4710"/>
                    </a:lnTo>
                    <a:lnTo>
                      <a:pt x="5140" y="4627"/>
                    </a:lnTo>
                    <a:lnTo>
                      <a:pt x="5196" y="4544"/>
                    </a:lnTo>
                    <a:lnTo>
                      <a:pt x="5238" y="4460"/>
                    </a:lnTo>
                    <a:lnTo>
                      <a:pt x="5252" y="4391"/>
                    </a:lnTo>
                    <a:lnTo>
                      <a:pt x="5238" y="4293"/>
                    </a:lnTo>
                    <a:lnTo>
                      <a:pt x="5210" y="4196"/>
                    </a:lnTo>
                    <a:lnTo>
                      <a:pt x="5168" y="4085"/>
                    </a:lnTo>
                    <a:lnTo>
                      <a:pt x="5099" y="3946"/>
                    </a:lnTo>
                    <a:lnTo>
                      <a:pt x="5015" y="3807"/>
                    </a:lnTo>
                    <a:lnTo>
                      <a:pt x="4807" y="3488"/>
                    </a:lnTo>
                    <a:lnTo>
                      <a:pt x="4557" y="3140"/>
                    </a:lnTo>
                    <a:lnTo>
                      <a:pt x="4265" y="2779"/>
                    </a:lnTo>
                    <a:lnTo>
                      <a:pt x="3932" y="2390"/>
                    </a:lnTo>
                    <a:lnTo>
                      <a:pt x="3571" y="2015"/>
                    </a:lnTo>
                    <a:lnTo>
                      <a:pt x="3182" y="1640"/>
                    </a:lnTo>
                    <a:lnTo>
                      <a:pt x="2793" y="1279"/>
                    </a:lnTo>
                    <a:lnTo>
                      <a:pt x="2404" y="931"/>
                    </a:lnTo>
                    <a:lnTo>
                      <a:pt x="2028" y="640"/>
                    </a:lnTo>
                    <a:lnTo>
                      <a:pt x="1667" y="390"/>
                    </a:lnTo>
                    <a:lnTo>
                      <a:pt x="1487" y="278"/>
                    </a:lnTo>
                    <a:lnTo>
                      <a:pt x="1320" y="195"/>
                    </a:lnTo>
                    <a:lnTo>
                      <a:pt x="1153" y="112"/>
                    </a:lnTo>
                    <a:lnTo>
                      <a:pt x="1014" y="56"/>
                    </a:lnTo>
                    <a:lnTo>
                      <a:pt x="861" y="14"/>
                    </a:lnTo>
                    <a:lnTo>
                      <a:pt x="736" y="1"/>
                    </a:lnTo>
                    <a:close/>
                  </a:path>
                </a:pathLst>
              </a:custGeom>
              <a:solidFill>
                <a:srgbClr val="3C4D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282;p19">
                <a:extLst>
                  <a:ext uri="{FF2B5EF4-FFF2-40B4-BE49-F238E27FC236}">
                    <a16:creationId xmlns:a16="http://schemas.microsoft.com/office/drawing/2014/main" id="{A331314D-0923-E725-DDD7-F524AC7E754E}"/>
                  </a:ext>
                </a:extLst>
              </p:cNvPr>
              <p:cNvSpPr/>
              <p:nvPr/>
            </p:nvSpPr>
            <p:spPr>
              <a:xfrm>
                <a:off x="2690050" y="1095675"/>
                <a:ext cx="854425" cy="951700"/>
              </a:xfrm>
              <a:custGeom>
                <a:avLst/>
                <a:gdLst/>
                <a:ahLst/>
                <a:cxnLst/>
                <a:rect l="l" t="t" r="r" b="b"/>
                <a:pathLst>
                  <a:path w="34177" h="38068" extrusionOk="0">
                    <a:moveTo>
                      <a:pt x="23465" y="0"/>
                    </a:moveTo>
                    <a:lnTo>
                      <a:pt x="23326" y="14"/>
                    </a:lnTo>
                    <a:lnTo>
                      <a:pt x="23174" y="56"/>
                    </a:lnTo>
                    <a:lnTo>
                      <a:pt x="22979" y="111"/>
                    </a:lnTo>
                    <a:lnTo>
                      <a:pt x="22771" y="209"/>
                    </a:lnTo>
                    <a:lnTo>
                      <a:pt x="22534" y="334"/>
                    </a:lnTo>
                    <a:lnTo>
                      <a:pt x="22257" y="486"/>
                    </a:lnTo>
                    <a:lnTo>
                      <a:pt x="21979" y="667"/>
                    </a:lnTo>
                    <a:lnTo>
                      <a:pt x="21659" y="862"/>
                    </a:lnTo>
                    <a:lnTo>
                      <a:pt x="21326" y="1084"/>
                    </a:lnTo>
                    <a:lnTo>
                      <a:pt x="20603" y="1612"/>
                    </a:lnTo>
                    <a:lnTo>
                      <a:pt x="19811" y="2223"/>
                    </a:lnTo>
                    <a:lnTo>
                      <a:pt x="18950" y="2918"/>
                    </a:lnTo>
                    <a:lnTo>
                      <a:pt x="18033" y="3682"/>
                    </a:lnTo>
                    <a:lnTo>
                      <a:pt x="17061" y="4529"/>
                    </a:lnTo>
                    <a:lnTo>
                      <a:pt x="16046" y="5432"/>
                    </a:lnTo>
                    <a:lnTo>
                      <a:pt x="15004" y="6405"/>
                    </a:lnTo>
                    <a:lnTo>
                      <a:pt x="13949" y="7419"/>
                    </a:lnTo>
                    <a:lnTo>
                      <a:pt x="12865" y="8475"/>
                    </a:lnTo>
                    <a:lnTo>
                      <a:pt x="11781" y="9586"/>
                    </a:lnTo>
                    <a:lnTo>
                      <a:pt x="10684" y="10712"/>
                    </a:lnTo>
                    <a:lnTo>
                      <a:pt x="9614" y="11879"/>
                    </a:lnTo>
                    <a:lnTo>
                      <a:pt x="8544" y="13060"/>
                    </a:lnTo>
                    <a:lnTo>
                      <a:pt x="7502" y="14268"/>
                    </a:lnTo>
                    <a:lnTo>
                      <a:pt x="6502" y="15477"/>
                    </a:lnTo>
                    <a:lnTo>
                      <a:pt x="6016" y="16074"/>
                    </a:lnTo>
                    <a:lnTo>
                      <a:pt x="5543" y="16686"/>
                    </a:lnTo>
                    <a:lnTo>
                      <a:pt x="5071" y="17283"/>
                    </a:lnTo>
                    <a:lnTo>
                      <a:pt x="4626" y="17894"/>
                    </a:lnTo>
                    <a:lnTo>
                      <a:pt x="4196" y="18492"/>
                    </a:lnTo>
                    <a:lnTo>
                      <a:pt x="3779" y="19089"/>
                    </a:lnTo>
                    <a:lnTo>
                      <a:pt x="3376" y="19687"/>
                    </a:lnTo>
                    <a:lnTo>
                      <a:pt x="2987" y="20270"/>
                    </a:lnTo>
                    <a:lnTo>
                      <a:pt x="2612" y="20854"/>
                    </a:lnTo>
                    <a:lnTo>
                      <a:pt x="2265" y="21437"/>
                    </a:lnTo>
                    <a:lnTo>
                      <a:pt x="1945" y="22007"/>
                    </a:lnTo>
                    <a:lnTo>
                      <a:pt x="1639" y="22563"/>
                    </a:lnTo>
                    <a:lnTo>
                      <a:pt x="1362" y="23118"/>
                    </a:lnTo>
                    <a:lnTo>
                      <a:pt x="1098" y="23674"/>
                    </a:lnTo>
                    <a:lnTo>
                      <a:pt x="861" y="24202"/>
                    </a:lnTo>
                    <a:lnTo>
                      <a:pt x="653" y="24730"/>
                    </a:lnTo>
                    <a:lnTo>
                      <a:pt x="472" y="25244"/>
                    </a:lnTo>
                    <a:lnTo>
                      <a:pt x="320" y="25744"/>
                    </a:lnTo>
                    <a:lnTo>
                      <a:pt x="195" y="26230"/>
                    </a:lnTo>
                    <a:lnTo>
                      <a:pt x="97" y="26703"/>
                    </a:lnTo>
                    <a:lnTo>
                      <a:pt x="42" y="27161"/>
                    </a:lnTo>
                    <a:lnTo>
                      <a:pt x="0" y="27606"/>
                    </a:lnTo>
                    <a:lnTo>
                      <a:pt x="0" y="27814"/>
                    </a:lnTo>
                    <a:lnTo>
                      <a:pt x="0" y="28036"/>
                    </a:lnTo>
                    <a:lnTo>
                      <a:pt x="14" y="28245"/>
                    </a:lnTo>
                    <a:lnTo>
                      <a:pt x="42" y="28439"/>
                    </a:lnTo>
                    <a:lnTo>
                      <a:pt x="69" y="28648"/>
                    </a:lnTo>
                    <a:lnTo>
                      <a:pt x="111" y="28842"/>
                    </a:lnTo>
                    <a:lnTo>
                      <a:pt x="153" y="29023"/>
                    </a:lnTo>
                    <a:lnTo>
                      <a:pt x="208" y="29203"/>
                    </a:lnTo>
                    <a:lnTo>
                      <a:pt x="306" y="29454"/>
                    </a:lnTo>
                    <a:lnTo>
                      <a:pt x="431" y="29676"/>
                    </a:lnTo>
                    <a:lnTo>
                      <a:pt x="570" y="29912"/>
                    </a:lnTo>
                    <a:lnTo>
                      <a:pt x="722" y="30148"/>
                    </a:lnTo>
                    <a:lnTo>
                      <a:pt x="917" y="30370"/>
                    </a:lnTo>
                    <a:lnTo>
                      <a:pt x="1125" y="30593"/>
                    </a:lnTo>
                    <a:lnTo>
                      <a:pt x="1348" y="30815"/>
                    </a:lnTo>
                    <a:lnTo>
                      <a:pt x="1584" y="31023"/>
                    </a:lnTo>
                    <a:lnTo>
                      <a:pt x="1862" y="31232"/>
                    </a:lnTo>
                    <a:lnTo>
                      <a:pt x="2140" y="31440"/>
                    </a:lnTo>
                    <a:lnTo>
                      <a:pt x="2445" y="31649"/>
                    </a:lnTo>
                    <a:lnTo>
                      <a:pt x="2751" y="31857"/>
                    </a:lnTo>
                    <a:lnTo>
                      <a:pt x="3084" y="32052"/>
                    </a:lnTo>
                    <a:lnTo>
                      <a:pt x="3432" y="32246"/>
                    </a:lnTo>
                    <a:lnTo>
                      <a:pt x="3807" y="32441"/>
                    </a:lnTo>
                    <a:lnTo>
                      <a:pt x="4182" y="32635"/>
                    </a:lnTo>
                    <a:lnTo>
                      <a:pt x="4571" y="32816"/>
                    </a:lnTo>
                    <a:lnTo>
                      <a:pt x="4974" y="33010"/>
                    </a:lnTo>
                    <a:lnTo>
                      <a:pt x="5821" y="33358"/>
                    </a:lnTo>
                    <a:lnTo>
                      <a:pt x="6696" y="33705"/>
                    </a:lnTo>
                    <a:lnTo>
                      <a:pt x="7627" y="34038"/>
                    </a:lnTo>
                    <a:lnTo>
                      <a:pt x="8572" y="34358"/>
                    </a:lnTo>
                    <a:lnTo>
                      <a:pt x="9558" y="34663"/>
                    </a:lnTo>
                    <a:lnTo>
                      <a:pt x="10559" y="34955"/>
                    </a:lnTo>
                    <a:lnTo>
                      <a:pt x="11573" y="35233"/>
                    </a:lnTo>
                    <a:lnTo>
                      <a:pt x="12462" y="35469"/>
                    </a:lnTo>
                    <a:lnTo>
                      <a:pt x="13365" y="35692"/>
                    </a:lnTo>
                    <a:lnTo>
                      <a:pt x="14629" y="35983"/>
                    </a:lnTo>
                    <a:lnTo>
                      <a:pt x="15880" y="36261"/>
                    </a:lnTo>
                    <a:lnTo>
                      <a:pt x="16783" y="36456"/>
                    </a:lnTo>
                    <a:lnTo>
                      <a:pt x="17672" y="36636"/>
                    </a:lnTo>
                    <a:lnTo>
                      <a:pt x="19409" y="36970"/>
                    </a:lnTo>
                    <a:lnTo>
                      <a:pt x="21034" y="37261"/>
                    </a:lnTo>
                    <a:lnTo>
                      <a:pt x="22507" y="37512"/>
                    </a:lnTo>
                    <a:lnTo>
                      <a:pt x="23785" y="37706"/>
                    </a:lnTo>
                    <a:lnTo>
                      <a:pt x="24841" y="37873"/>
                    </a:lnTo>
                    <a:lnTo>
                      <a:pt x="25633" y="37984"/>
                    </a:lnTo>
                    <a:lnTo>
                      <a:pt x="26313" y="38067"/>
                    </a:lnTo>
                    <a:lnTo>
                      <a:pt x="34177" y="24383"/>
                    </a:lnTo>
                    <a:lnTo>
                      <a:pt x="32301" y="24396"/>
                    </a:lnTo>
                    <a:lnTo>
                      <a:pt x="30440" y="24396"/>
                    </a:lnTo>
                    <a:lnTo>
                      <a:pt x="28606" y="24369"/>
                    </a:lnTo>
                    <a:lnTo>
                      <a:pt x="26800" y="24327"/>
                    </a:lnTo>
                    <a:lnTo>
                      <a:pt x="25049" y="24244"/>
                    </a:lnTo>
                    <a:lnTo>
                      <a:pt x="23368" y="24160"/>
                    </a:lnTo>
                    <a:lnTo>
                      <a:pt x="21756" y="24063"/>
                    </a:lnTo>
                    <a:lnTo>
                      <a:pt x="20256" y="23952"/>
                    </a:lnTo>
                    <a:lnTo>
                      <a:pt x="19325" y="23869"/>
                    </a:lnTo>
                    <a:lnTo>
                      <a:pt x="18450" y="23785"/>
                    </a:lnTo>
                    <a:lnTo>
                      <a:pt x="17630" y="23702"/>
                    </a:lnTo>
                    <a:lnTo>
                      <a:pt x="16880" y="23618"/>
                    </a:lnTo>
                    <a:lnTo>
                      <a:pt x="15907" y="23507"/>
                    </a:lnTo>
                    <a:lnTo>
                      <a:pt x="15088" y="23382"/>
                    </a:lnTo>
                    <a:lnTo>
                      <a:pt x="14421" y="23271"/>
                    </a:lnTo>
                    <a:lnTo>
                      <a:pt x="13907" y="23174"/>
                    </a:lnTo>
                    <a:lnTo>
                      <a:pt x="13726" y="23118"/>
                    </a:lnTo>
                    <a:lnTo>
                      <a:pt x="13587" y="23077"/>
                    </a:lnTo>
                    <a:lnTo>
                      <a:pt x="13490" y="23035"/>
                    </a:lnTo>
                    <a:lnTo>
                      <a:pt x="13448" y="22993"/>
                    </a:lnTo>
                    <a:lnTo>
                      <a:pt x="13435" y="22938"/>
                    </a:lnTo>
                    <a:lnTo>
                      <a:pt x="13448" y="22854"/>
                    </a:lnTo>
                    <a:lnTo>
                      <a:pt x="13476" y="22771"/>
                    </a:lnTo>
                    <a:lnTo>
                      <a:pt x="13532" y="22660"/>
                    </a:lnTo>
                    <a:lnTo>
                      <a:pt x="13685" y="22396"/>
                    </a:lnTo>
                    <a:lnTo>
                      <a:pt x="13907" y="22062"/>
                    </a:lnTo>
                    <a:lnTo>
                      <a:pt x="14199" y="21673"/>
                    </a:lnTo>
                    <a:lnTo>
                      <a:pt x="14546" y="21243"/>
                    </a:lnTo>
                    <a:lnTo>
                      <a:pt x="14949" y="20743"/>
                    </a:lnTo>
                    <a:lnTo>
                      <a:pt x="15393" y="20215"/>
                    </a:lnTo>
                    <a:lnTo>
                      <a:pt x="16422" y="19034"/>
                    </a:lnTo>
                    <a:lnTo>
                      <a:pt x="17589" y="17714"/>
                    </a:lnTo>
                    <a:lnTo>
                      <a:pt x="20145" y="14824"/>
                    </a:lnTo>
                    <a:lnTo>
                      <a:pt x="21465" y="13324"/>
                    </a:lnTo>
                    <a:lnTo>
                      <a:pt x="22757" y="11823"/>
                    </a:lnTo>
                    <a:lnTo>
                      <a:pt x="23368" y="11087"/>
                    </a:lnTo>
                    <a:lnTo>
                      <a:pt x="23965" y="10378"/>
                    </a:lnTo>
                    <a:lnTo>
                      <a:pt x="24535" y="9670"/>
                    </a:lnTo>
                    <a:lnTo>
                      <a:pt x="25077" y="8989"/>
                    </a:lnTo>
                    <a:lnTo>
                      <a:pt x="25563" y="8336"/>
                    </a:lnTo>
                    <a:lnTo>
                      <a:pt x="26022" y="7711"/>
                    </a:lnTo>
                    <a:lnTo>
                      <a:pt x="26425" y="7113"/>
                    </a:lnTo>
                    <a:lnTo>
                      <a:pt x="26772" y="6572"/>
                    </a:lnTo>
                    <a:lnTo>
                      <a:pt x="27077" y="6071"/>
                    </a:lnTo>
                    <a:lnTo>
                      <a:pt x="27189" y="5835"/>
                    </a:lnTo>
                    <a:lnTo>
                      <a:pt x="27300" y="5613"/>
                    </a:lnTo>
                    <a:lnTo>
                      <a:pt x="27383" y="5391"/>
                    </a:lnTo>
                    <a:lnTo>
                      <a:pt x="27453" y="5196"/>
                    </a:lnTo>
                    <a:lnTo>
                      <a:pt x="27508" y="5016"/>
                    </a:lnTo>
                    <a:lnTo>
                      <a:pt x="27550" y="4849"/>
                    </a:lnTo>
                    <a:lnTo>
                      <a:pt x="27564" y="4696"/>
                    </a:lnTo>
                    <a:lnTo>
                      <a:pt x="27550" y="4529"/>
                    </a:lnTo>
                    <a:lnTo>
                      <a:pt x="27522" y="4363"/>
                    </a:lnTo>
                    <a:lnTo>
                      <a:pt x="27494" y="4182"/>
                    </a:lnTo>
                    <a:lnTo>
                      <a:pt x="27439" y="3987"/>
                    </a:lnTo>
                    <a:lnTo>
                      <a:pt x="27369" y="3793"/>
                    </a:lnTo>
                    <a:lnTo>
                      <a:pt x="27286" y="3598"/>
                    </a:lnTo>
                    <a:lnTo>
                      <a:pt x="27189" y="3390"/>
                    </a:lnTo>
                    <a:lnTo>
                      <a:pt x="27077" y="3182"/>
                    </a:lnTo>
                    <a:lnTo>
                      <a:pt x="26966" y="2973"/>
                    </a:lnTo>
                    <a:lnTo>
                      <a:pt x="26702" y="2556"/>
                    </a:lnTo>
                    <a:lnTo>
                      <a:pt x="26397" y="2154"/>
                    </a:lnTo>
                    <a:lnTo>
                      <a:pt x="26063" y="1751"/>
                    </a:lnTo>
                    <a:lnTo>
                      <a:pt x="25716" y="1376"/>
                    </a:lnTo>
                    <a:lnTo>
                      <a:pt x="25355" y="1028"/>
                    </a:lnTo>
                    <a:lnTo>
                      <a:pt x="25174" y="862"/>
                    </a:lnTo>
                    <a:lnTo>
                      <a:pt x="24994" y="709"/>
                    </a:lnTo>
                    <a:lnTo>
                      <a:pt x="24813" y="570"/>
                    </a:lnTo>
                    <a:lnTo>
                      <a:pt x="24632" y="445"/>
                    </a:lnTo>
                    <a:lnTo>
                      <a:pt x="24452" y="334"/>
                    </a:lnTo>
                    <a:lnTo>
                      <a:pt x="24271" y="236"/>
                    </a:lnTo>
                    <a:lnTo>
                      <a:pt x="24104" y="153"/>
                    </a:lnTo>
                    <a:lnTo>
                      <a:pt x="23938" y="83"/>
                    </a:lnTo>
                    <a:lnTo>
                      <a:pt x="23771" y="42"/>
                    </a:lnTo>
                    <a:lnTo>
                      <a:pt x="23618" y="14"/>
                    </a:lnTo>
                    <a:lnTo>
                      <a:pt x="23465" y="0"/>
                    </a:lnTo>
                    <a:close/>
                  </a:path>
                </a:pathLst>
              </a:custGeom>
              <a:solidFill>
                <a:srgbClr val="223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283;p19">
                <a:extLst>
                  <a:ext uri="{FF2B5EF4-FFF2-40B4-BE49-F238E27FC236}">
                    <a16:creationId xmlns:a16="http://schemas.microsoft.com/office/drawing/2014/main" id="{5863E809-0CE4-36F5-11C0-05B061DA9B58}"/>
                  </a:ext>
                </a:extLst>
              </p:cNvPr>
              <p:cNvSpPr/>
              <p:nvPr/>
            </p:nvSpPr>
            <p:spPr>
              <a:xfrm>
                <a:off x="3087025" y="1690300"/>
                <a:ext cx="109425" cy="321300"/>
              </a:xfrm>
              <a:custGeom>
                <a:avLst/>
                <a:gdLst/>
                <a:ahLst/>
                <a:cxnLst/>
                <a:rect l="l" t="t" r="r" b="b"/>
                <a:pathLst>
                  <a:path w="4377" h="12852" extrusionOk="0">
                    <a:moveTo>
                      <a:pt x="2571" y="0"/>
                    </a:moveTo>
                    <a:lnTo>
                      <a:pt x="2557" y="806"/>
                    </a:lnTo>
                    <a:lnTo>
                      <a:pt x="2515" y="1612"/>
                    </a:lnTo>
                    <a:lnTo>
                      <a:pt x="2460" y="2404"/>
                    </a:lnTo>
                    <a:lnTo>
                      <a:pt x="2390" y="3209"/>
                    </a:lnTo>
                    <a:lnTo>
                      <a:pt x="2293" y="4001"/>
                    </a:lnTo>
                    <a:lnTo>
                      <a:pt x="2182" y="4793"/>
                    </a:lnTo>
                    <a:lnTo>
                      <a:pt x="2043" y="5585"/>
                    </a:lnTo>
                    <a:lnTo>
                      <a:pt x="1890" y="6363"/>
                    </a:lnTo>
                    <a:lnTo>
                      <a:pt x="1723" y="7155"/>
                    </a:lnTo>
                    <a:lnTo>
                      <a:pt x="1529" y="7933"/>
                    </a:lnTo>
                    <a:lnTo>
                      <a:pt x="1321" y="8697"/>
                    </a:lnTo>
                    <a:lnTo>
                      <a:pt x="1098" y="9475"/>
                    </a:lnTo>
                    <a:lnTo>
                      <a:pt x="848" y="10225"/>
                    </a:lnTo>
                    <a:lnTo>
                      <a:pt x="584" y="10990"/>
                    </a:lnTo>
                    <a:lnTo>
                      <a:pt x="306" y="11740"/>
                    </a:lnTo>
                    <a:lnTo>
                      <a:pt x="1" y="12476"/>
                    </a:lnTo>
                    <a:lnTo>
                      <a:pt x="904" y="12671"/>
                    </a:lnTo>
                    <a:lnTo>
                      <a:pt x="1793" y="12851"/>
                    </a:lnTo>
                    <a:lnTo>
                      <a:pt x="2085" y="12087"/>
                    </a:lnTo>
                    <a:lnTo>
                      <a:pt x="2376" y="11323"/>
                    </a:lnTo>
                    <a:lnTo>
                      <a:pt x="2626" y="10559"/>
                    </a:lnTo>
                    <a:lnTo>
                      <a:pt x="2877" y="9781"/>
                    </a:lnTo>
                    <a:lnTo>
                      <a:pt x="3099" y="9003"/>
                    </a:lnTo>
                    <a:lnTo>
                      <a:pt x="3307" y="8211"/>
                    </a:lnTo>
                    <a:lnTo>
                      <a:pt x="3502" y="7419"/>
                    </a:lnTo>
                    <a:lnTo>
                      <a:pt x="3668" y="6627"/>
                    </a:lnTo>
                    <a:lnTo>
                      <a:pt x="3821" y="5835"/>
                    </a:lnTo>
                    <a:lnTo>
                      <a:pt x="3960" y="5029"/>
                    </a:lnTo>
                    <a:lnTo>
                      <a:pt x="4071" y="4224"/>
                    </a:lnTo>
                    <a:lnTo>
                      <a:pt x="4169" y="3418"/>
                    </a:lnTo>
                    <a:lnTo>
                      <a:pt x="4252" y="2612"/>
                    </a:lnTo>
                    <a:lnTo>
                      <a:pt x="4308" y="1792"/>
                    </a:lnTo>
                    <a:lnTo>
                      <a:pt x="4349" y="973"/>
                    </a:lnTo>
                    <a:lnTo>
                      <a:pt x="4377" y="167"/>
                    </a:lnTo>
                    <a:lnTo>
                      <a:pt x="3446" y="84"/>
                    </a:lnTo>
                    <a:lnTo>
                      <a:pt x="257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284;p19">
                <a:extLst>
                  <a:ext uri="{FF2B5EF4-FFF2-40B4-BE49-F238E27FC236}">
                    <a16:creationId xmlns:a16="http://schemas.microsoft.com/office/drawing/2014/main" id="{9BB3380D-843F-0579-DD26-6A62A54ADE63}"/>
                  </a:ext>
                </a:extLst>
              </p:cNvPr>
              <p:cNvSpPr/>
              <p:nvPr/>
            </p:nvSpPr>
            <p:spPr>
              <a:xfrm>
                <a:off x="2979350" y="1680225"/>
                <a:ext cx="132700" cy="307750"/>
              </a:xfrm>
              <a:custGeom>
                <a:avLst/>
                <a:gdLst/>
                <a:ahLst/>
                <a:cxnLst/>
                <a:rect l="l" t="t" r="r" b="b"/>
                <a:pathLst>
                  <a:path w="5308" h="12310" extrusionOk="0">
                    <a:moveTo>
                      <a:pt x="3516" y="0"/>
                    </a:moveTo>
                    <a:lnTo>
                      <a:pt x="3432" y="778"/>
                    </a:lnTo>
                    <a:lnTo>
                      <a:pt x="3335" y="1556"/>
                    </a:lnTo>
                    <a:lnTo>
                      <a:pt x="3210" y="2320"/>
                    </a:lnTo>
                    <a:lnTo>
                      <a:pt x="3071" y="3085"/>
                    </a:lnTo>
                    <a:lnTo>
                      <a:pt x="2918" y="3849"/>
                    </a:lnTo>
                    <a:lnTo>
                      <a:pt x="2738" y="4599"/>
                    </a:lnTo>
                    <a:lnTo>
                      <a:pt x="2543" y="5349"/>
                    </a:lnTo>
                    <a:lnTo>
                      <a:pt x="2335" y="6099"/>
                    </a:lnTo>
                    <a:lnTo>
                      <a:pt x="2099" y="6836"/>
                    </a:lnTo>
                    <a:lnTo>
                      <a:pt x="1849" y="7572"/>
                    </a:lnTo>
                    <a:lnTo>
                      <a:pt x="1585" y="8308"/>
                    </a:lnTo>
                    <a:lnTo>
                      <a:pt x="1307" y="9031"/>
                    </a:lnTo>
                    <a:lnTo>
                      <a:pt x="1001" y="9739"/>
                    </a:lnTo>
                    <a:lnTo>
                      <a:pt x="682" y="10448"/>
                    </a:lnTo>
                    <a:lnTo>
                      <a:pt x="348" y="11156"/>
                    </a:lnTo>
                    <a:lnTo>
                      <a:pt x="1" y="11851"/>
                    </a:lnTo>
                    <a:lnTo>
                      <a:pt x="890" y="12087"/>
                    </a:lnTo>
                    <a:lnTo>
                      <a:pt x="1793" y="12310"/>
                    </a:lnTo>
                    <a:lnTo>
                      <a:pt x="2140" y="11601"/>
                    </a:lnTo>
                    <a:lnTo>
                      <a:pt x="2474" y="10879"/>
                    </a:lnTo>
                    <a:lnTo>
                      <a:pt x="2779" y="10156"/>
                    </a:lnTo>
                    <a:lnTo>
                      <a:pt x="3085" y="9420"/>
                    </a:lnTo>
                    <a:lnTo>
                      <a:pt x="3363" y="8683"/>
                    </a:lnTo>
                    <a:lnTo>
                      <a:pt x="3627" y="7933"/>
                    </a:lnTo>
                    <a:lnTo>
                      <a:pt x="3877" y="7197"/>
                    </a:lnTo>
                    <a:lnTo>
                      <a:pt x="4099" y="6433"/>
                    </a:lnTo>
                    <a:lnTo>
                      <a:pt x="4322" y="5669"/>
                    </a:lnTo>
                    <a:lnTo>
                      <a:pt x="4516" y="4905"/>
                    </a:lnTo>
                    <a:lnTo>
                      <a:pt x="4683" y="4140"/>
                    </a:lnTo>
                    <a:lnTo>
                      <a:pt x="4850" y="3362"/>
                    </a:lnTo>
                    <a:lnTo>
                      <a:pt x="4988" y="2584"/>
                    </a:lnTo>
                    <a:lnTo>
                      <a:pt x="5114" y="1806"/>
                    </a:lnTo>
                    <a:lnTo>
                      <a:pt x="5211" y="1028"/>
                    </a:lnTo>
                    <a:lnTo>
                      <a:pt x="5308" y="236"/>
                    </a:lnTo>
                    <a:lnTo>
                      <a:pt x="4335" y="125"/>
                    </a:lnTo>
                    <a:lnTo>
                      <a:pt x="351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285;p19">
                <a:extLst>
                  <a:ext uri="{FF2B5EF4-FFF2-40B4-BE49-F238E27FC236}">
                    <a16:creationId xmlns:a16="http://schemas.microsoft.com/office/drawing/2014/main" id="{FFB5F17F-432E-3AE0-5F7E-485D82DFA299}"/>
                  </a:ext>
                </a:extLst>
              </p:cNvPr>
              <p:cNvSpPr/>
              <p:nvPr/>
            </p:nvSpPr>
            <p:spPr>
              <a:xfrm>
                <a:off x="3248875" y="3152200"/>
                <a:ext cx="913150" cy="235150"/>
              </a:xfrm>
              <a:custGeom>
                <a:avLst/>
                <a:gdLst/>
                <a:ahLst/>
                <a:cxnLst/>
                <a:rect l="l" t="t" r="r" b="b"/>
                <a:pathLst>
                  <a:path w="36526" h="9406" extrusionOk="0">
                    <a:moveTo>
                      <a:pt x="35609" y="0"/>
                    </a:moveTo>
                    <a:lnTo>
                      <a:pt x="1098" y="653"/>
                    </a:lnTo>
                    <a:lnTo>
                      <a:pt x="876" y="1667"/>
                    </a:lnTo>
                    <a:lnTo>
                      <a:pt x="654" y="2696"/>
                    </a:lnTo>
                    <a:lnTo>
                      <a:pt x="418" y="3877"/>
                    </a:lnTo>
                    <a:lnTo>
                      <a:pt x="306" y="4488"/>
                    </a:lnTo>
                    <a:lnTo>
                      <a:pt x="209" y="5071"/>
                    </a:lnTo>
                    <a:lnTo>
                      <a:pt x="112" y="5627"/>
                    </a:lnTo>
                    <a:lnTo>
                      <a:pt x="56" y="6141"/>
                    </a:lnTo>
                    <a:lnTo>
                      <a:pt x="15" y="6558"/>
                    </a:lnTo>
                    <a:lnTo>
                      <a:pt x="1" y="6905"/>
                    </a:lnTo>
                    <a:lnTo>
                      <a:pt x="15" y="7030"/>
                    </a:lnTo>
                    <a:lnTo>
                      <a:pt x="43" y="7127"/>
                    </a:lnTo>
                    <a:lnTo>
                      <a:pt x="70" y="7197"/>
                    </a:lnTo>
                    <a:lnTo>
                      <a:pt x="84" y="7225"/>
                    </a:lnTo>
                    <a:lnTo>
                      <a:pt x="112" y="7239"/>
                    </a:lnTo>
                    <a:lnTo>
                      <a:pt x="848" y="7489"/>
                    </a:lnTo>
                    <a:lnTo>
                      <a:pt x="1612" y="7725"/>
                    </a:lnTo>
                    <a:lnTo>
                      <a:pt x="2363" y="7947"/>
                    </a:lnTo>
                    <a:lnTo>
                      <a:pt x="3127" y="8142"/>
                    </a:lnTo>
                    <a:lnTo>
                      <a:pt x="3891" y="8322"/>
                    </a:lnTo>
                    <a:lnTo>
                      <a:pt x="4655" y="8503"/>
                    </a:lnTo>
                    <a:lnTo>
                      <a:pt x="5419" y="8656"/>
                    </a:lnTo>
                    <a:lnTo>
                      <a:pt x="6197" y="8781"/>
                    </a:lnTo>
                    <a:lnTo>
                      <a:pt x="6961" y="8906"/>
                    </a:lnTo>
                    <a:lnTo>
                      <a:pt x="7739" y="9017"/>
                    </a:lnTo>
                    <a:lnTo>
                      <a:pt x="8517" y="9114"/>
                    </a:lnTo>
                    <a:lnTo>
                      <a:pt x="9281" y="9184"/>
                    </a:lnTo>
                    <a:lnTo>
                      <a:pt x="10059" y="9253"/>
                    </a:lnTo>
                    <a:lnTo>
                      <a:pt x="10824" y="9309"/>
                    </a:lnTo>
                    <a:lnTo>
                      <a:pt x="11588" y="9350"/>
                    </a:lnTo>
                    <a:lnTo>
                      <a:pt x="12352" y="9378"/>
                    </a:lnTo>
                    <a:lnTo>
                      <a:pt x="13116" y="9392"/>
                    </a:lnTo>
                    <a:lnTo>
                      <a:pt x="13880" y="9406"/>
                    </a:lnTo>
                    <a:lnTo>
                      <a:pt x="14630" y="9392"/>
                    </a:lnTo>
                    <a:lnTo>
                      <a:pt x="15380" y="9378"/>
                    </a:lnTo>
                    <a:lnTo>
                      <a:pt x="16131" y="9350"/>
                    </a:lnTo>
                    <a:lnTo>
                      <a:pt x="16867" y="9323"/>
                    </a:lnTo>
                    <a:lnTo>
                      <a:pt x="17603" y="9281"/>
                    </a:lnTo>
                    <a:lnTo>
                      <a:pt x="18340" y="9225"/>
                    </a:lnTo>
                    <a:lnTo>
                      <a:pt x="19062" y="9170"/>
                    </a:lnTo>
                    <a:lnTo>
                      <a:pt x="19771" y="9100"/>
                    </a:lnTo>
                    <a:lnTo>
                      <a:pt x="21174" y="8934"/>
                    </a:lnTo>
                    <a:lnTo>
                      <a:pt x="22535" y="8753"/>
                    </a:lnTo>
                    <a:lnTo>
                      <a:pt x="23869" y="8545"/>
                    </a:lnTo>
                    <a:lnTo>
                      <a:pt x="25147" y="8322"/>
                    </a:lnTo>
                    <a:lnTo>
                      <a:pt x="26384" y="8072"/>
                    </a:lnTo>
                    <a:lnTo>
                      <a:pt x="27578" y="7808"/>
                    </a:lnTo>
                    <a:lnTo>
                      <a:pt x="28704" y="7544"/>
                    </a:lnTo>
                    <a:lnTo>
                      <a:pt x="29774" y="7266"/>
                    </a:lnTo>
                    <a:lnTo>
                      <a:pt x="30774" y="6989"/>
                    </a:lnTo>
                    <a:lnTo>
                      <a:pt x="31719" y="6725"/>
                    </a:lnTo>
                    <a:lnTo>
                      <a:pt x="32580" y="6447"/>
                    </a:lnTo>
                    <a:lnTo>
                      <a:pt x="33372" y="6183"/>
                    </a:lnTo>
                    <a:lnTo>
                      <a:pt x="34080" y="5919"/>
                    </a:lnTo>
                    <a:lnTo>
                      <a:pt x="34706" y="5683"/>
                    </a:lnTo>
                    <a:lnTo>
                      <a:pt x="35247" y="5460"/>
                    </a:lnTo>
                    <a:lnTo>
                      <a:pt x="35692" y="5252"/>
                    </a:lnTo>
                    <a:lnTo>
                      <a:pt x="36053" y="5071"/>
                    </a:lnTo>
                    <a:lnTo>
                      <a:pt x="36303" y="4918"/>
                    </a:lnTo>
                    <a:lnTo>
                      <a:pt x="36387" y="4863"/>
                    </a:lnTo>
                    <a:lnTo>
                      <a:pt x="36442" y="4793"/>
                    </a:lnTo>
                    <a:lnTo>
                      <a:pt x="36484" y="4738"/>
                    </a:lnTo>
                    <a:lnTo>
                      <a:pt x="36512" y="4668"/>
                    </a:lnTo>
                    <a:lnTo>
                      <a:pt x="36526" y="4571"/>
                    </a:lnTo>
                    <a:lnTo>
                      <a:pt x="36526" y="4460"/>
                    </a:lnTo>
                    <a:lnTo>
                      <a:pt x="36526" y="4182"/>
                    </a:lnTo>
                    <a:lnTo>
                      <a:pt x="36498" y="3849"/>
                    </a:lnTo>
                    <a:lnTo>
                      <a:pt x="36442" y="3474"/>
                    </a:lnTo>
                    <a:lnTo>
                      <a:pt x="36359" y="3071"/>
                    </a:lnTo>
                    <a:lnTo>
                      <a:pt x="36178" y="2223"/>
                    </a:lnTo>
                    <a:lnTo>
                      <a:pt x="35984" y="1390"/>
                    </a:lnTo>
                    <a:lnTo>
                      <a:pt x="35789" y="681"/>
                    </a:lnTo>
                    <a:lnTo>
                      <a:pt x="35609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286;p19">
                <a:extLst>
                  <a:ext uri="{FF2B5EF4-FFF2-40B4-BE49-F238E27FC236}">
                    <a16:creationId xmlns:a16="http://schemas.microsoft.com/office/drawing/2014/main" id="{EBF72CFC-53EE-06DE-580C-A4042BAB8018}"/>
                  </a:ext>
                </a:extLst>
              </p:cNvPr>
              <p:cNvSpPr/>
              <p:nvPr/>
            </p:nvSpPr>
            <p:spPr>
              <a:xfrm>
                <a:off x="3258600" y="1695150"/>
                <a:ext cx="905850" cy="1565100"/>
              </a:xfrm>
              <a:custGeom>
                <a:avLst/>
                <a:gdLst/>
                <a:ahLst/>
                <a:cxnLst/>
                <a:rect l="l" t="t" r="r" b="b"/>
                <a:pathLst>
                  <a:path w="36234" h="62604" extrusionOk="0">
                    <a:moveTo>
                      <a:pt x="11504" y="1"/>
                    </a:moveTo>
                    <a:lnTo>
                      <a:pt x="9823" y="84"/>
                    </a:lnTo>
                    <a:lnTo>
                      <a:pt x="8920" y="126"/>
                    </a:lnTo>
                    <a:lnTo>
                      <a:pt x="4613" y="362"/>
                    </a:lnTo>
                    <a:lnTo>
                      <a:pt x="3821" y="9642"/>
                    </a:lnTo>
                    <a:lnTo>
                      <a:pt x="3016" y="19159"/>
                    </a:lnTo>
                    <a:lnTo>
                      <a:pt x="2099" y="30079"/>
                    </a:lnTo>
                    <a:lnTo>
                      <a:pt x="1654" y="35637"/>
                    </a:lnTo>
                    <a:lnTo>
                      <a:pt x="1223" y="41013"/>
                    </a:lnTo>
                    <a:lnTo>
                      <a:pt x="834" y="46042"/>
                    </a:lnTo>
                    <a:lnTo>
                      <a:pt x="501" y="50558"/>
                    </a:lnTo>
                    <a:lnTo>
                      <a:pt x="237" y="54378"/>
                    </a:lnTo>
                    <a:lnTo>
                      <a:pt x="140" y="55976"/>
                    </a:lnTo>
                    <a:lnTo>
                      <a:pt x="70" y="57324"/>
                    </a:lnTo>
                    <a:lnTo>
                      <a:pt x="15" y="58421"/>
                    </a:lnTo>
                    <a:lnTo>
                      <a:pt x="1" y="59241"/>
                    </a:lnTo>
                    <a:lnTo>
                      <a:pt x="1" y="59533"/>
                    </a:lnTo>
                    <a:lnTo>
                      <a:pt x="15" y="59755"/>
                    </a:lnTo>
                    <a:lnTo>
                      <a:pt x="29" y="59894"/>
                    </a:lnTo>
                    <a:lnTo>
                      <a:pt x="43" y="59922"/>
                    </a:lnTo>
                    <a:lnTo>
                      <a:pt x="56" y="59936"/>
                    </a:lnTo>
                    <a:lnTo>
                      <a:pt x="959" y="60200"/>
                    </a:lnTo>
                    <a:lnTo>
                      <a:pt x="1849" y="60450"/>
                    </a:lnTo>
                    <a:lnTo>
                      <a:pt x="2738" y="60686"/>
                    </a:lnTo>
                    <a:lnTo>
                      <a:pt x="3627" y="60894"/>
                    </a:lnTo>
                    <a:lnTo>
                      <a:pt x="4502" y="61103"/>
                    </a:lnTo>
                    <a:lnTo>
                      <a:pt x="5377" y="61283"/>
                    </a:lnTo>
                    <a:lnTo>
                      <a:pt x="6253" y="61464"/>
                    </a:lnTo>
                    <a:lnTo>
                      <a:pt x="7114" y="61617"/>
                    </a:lnTo>
                    <a:lnTo>
                      <a:pt x="7962" y="61769"/>
                    </a:lnTo>
                    <a:lnTo>
                      <a:pt x="8809" y="61895"/>
                    </a:lnTo>
                    <a:lnTo>
                      <a:pt x="9656" y="62020"/>
                    </a:lnTo>
                    <a:lnTo>
                      <a:pt x="10476" y="62131"/>
                    </a:lnTo>
                    <a:lnTo>
                      <a:pt x="11310" y="62228"/>
                    </a:lnTo>
                    <a:lnTo>
                      <a:pt x="12116" y="62311"/>
                    </a:lnTo>
                    <a:lnTo>
                      <a:pt x="12921" y="62381"/>
                    </a:lnTo>
                    <a:lnTo>
                      <a:pt x="13727" y="62450"/>
                    </a:lnTo>
                    <a:lnTo>
                      <a:pt x="14505" y="62492"/>
                    </a:lnTo>
                    <a:lnTo>
                      <a:pt x="15283" y="62534"/>
                    </a:lnTo>
                    <a:lnTo>
                      <a:pt x="16047" y="62561"/>
                    </a:lnTo>
                    <a:lnTo>
                      <a:pt x="16811" y="62589"/>
                    </a:lnTo>
                    <a:lnTo>
                      <a:pt x="17562" y="62603"/>
                    </a:lnTo>
                    <a:lnTo>
                      <a:pt x="19020" y="62603"/>
                    </a:lnTo>
                    <a:lnTo>
                      <a:pt x="19743" y="62589"/>
                    </a:lnTo>
                    <a:lnTo>
                      <a:pt x="21132" y="62534"/>
                    </a:lnTo>
                    <a:lnTo>
                      <a:pt x="22480" y="62464"/>
                    </a:lnTo>
                    <a:lnTo>
                      <a:pt x="23786" y="62353"/>
                    </a:lnTo>
                    <a:lnTo>
                      <a:pt x="25036" y="62228"/>
                    </a:lnTo>
                    <a:lnTo>
                      <a:pt x="26231" y="62075"/>
                    </a:lnTo>
                    <a:lnTo>
                      <a:pt x="27370" y="61908"/>
                    </a:lnTo>
                    <a:lnTo>
                      <a:pt x="28440" y="61728"/>
                    </a:lnTo>
                    <a:lnTo>
                      <a:pt x="29468" y="61533"/>
                    </a:lnTo>
                    <a:lnTo>
                      <a:pt x="30413" y="61339"/>
                    </a:lnTo>
                    <a:lnTo>
                      <a:pt x="31316" y="61130"/>
                    </a:lnTo>
                    <a:lnTo>
                      <a:pt x="32135" y="60908"/>
                    </a:lnTo>
                    <a:lnTo>
                      <a:pt x="32886" y="60700"/>
                    </a:lnTo>
                    <a:lnTo>
                      <a:pt x="33580" y="60477"/>
                    </a:lnTo>
                    <a:lnTo>
                      <a:pt x="34192" y="60269"/>
                    </a:lnTo>
                    <a:lnTo>
                      <a:pt x="34719" y="60075"/>
                    </a:lnTo>
                    <a:lnTo>
                      <a:pt x="35178" y="59880"/>
                    </a:lnTo>
                    <a:lnTo>
                      <a:pt x="35567" y="59699"/>
                    </a:lnTo>
                    <a:lnTo>
                      <a:pt x="35859" y="59533"/>
                    </a:lnTo>
                    <a:lnTo>
                      <a:pt x="36067" y="59394"/>
                    </a:lnTo>
                    <a:lnTo>
                      <a:pt x="36150" y="59324"/>
                    </a:lnTo>
                    <a:lnTo>
                      <a:pt x="36192" y="59269"/>
                    </a:lnTo>
                    <a:lnTo>
                      <a:pt x="36206" y="59227"/>
                    </a:lnTo>
                    <a:lnTo>
                      <a:pt x="36220" y="59171"/>
                    </a:lnTo>
                    <a:lnTo>
                      <a:pt x="36234" y="59019"/>
                    </a:lnTo>
                    <a:lnTo>
                      <a:pt x="36220" y="58782"/>
                    </a:lnTo>
                    <a:lnTo>
                      <a:pt x="36192" y="58463"/>
                    </a:lnTo>
                    <a:lnTo>
                      <a:pt x="36095" y="57629"/>
                    </a:lnTo>
                    <a:lnTo>
                      <a:pt x="35928" y="56532"/>
                    </a:lnTo>
                    <a:lnTo>
                      <a:pt x="35720" y="55184"/>
                    </a:lnTo>
                    <a:lnTo>
                      <a:pt x="35456" y="53614"/>
                    </a:lnTo>
                    <a:lnTo>
                      <a:pt x="35150" y="51850"/>
                    </a:lnTo>
                    <a:lnTo>
                      <a:pt x="34803" y="49905"/>
                    </a:lnTo>
                    <a:lnTo>
                      <a:pt x="34011" y="45542"/>
                    </a:lnTo>
                    <a:lnTo>
                      <a:pt x="33094" y="40694"/>
                    </a:lnTo>
                    <a:lnTo>
                      <a:pt x="32108" y="35525"/>
                    </a:lnTo>
                    <a:lnTo>
                      <a:pt x="31066" y="30218"/>
                    </a:lnTo>
                    <a:lnTo>
                      <a:pt x="30038" y="24911"/>
                    </a:lnTo>
                    <a:lnTo>
                      <a:pt x="29023" y="19784"/>
                    </a:lnTo>
                    <a:lnTo>
                      <a:pt x="27203" y="10712"/>
                    </a:lnTo>
                    <a:lnTo>
                      <a:pt x="25425" y="1876"/>
                    </a:lnTo>
                    <a:lnTo>
                      <a:pt x="20688" y="626"/>
                    </a:lnTo>
                    <a:lnTo>
                      <a:pt x="19812" y="390"/>
                    </a:lnTo>
                    <a:lnTo>
                      <a:pt x="18326" y="1"/>
                    </a:lnTo>
                    <a:close/>
                  </a:path>
                </a:pathLst>
              </a:custGeom>
              <a:solidFill>
                <a:srgbClr val="3C4D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287;p19">
                <a:extLst>
                  <a:ext uri="{FF2B5EF4-FFF2-40B4-BE49-F238E27FC236}">
                    <a16:creationId xmlns:a16="http://schemas.microsoft.com/office/drawing/2014/main" id="{4C2EC06C-BC4C-9116-4A7E-3FA427F23824}"/>
                  </a:ext>
                </a:extLst>
              </p:cNvPr>
              <p:cNvSpPr/>
              <p:nvPr/>
            </p:nvSpPr>
            <p:spPr>
              <a:xfrm>
                <a:off x="3745550" y="2021650"/>
                <a:ext cx="127500" cy="175425"/>
              </a:xfrm>
              <a:custGeom>
                <a:avLst/>
                <a:gdLst/>
                <a:ahLst/>
                <a:cxnLst/>
                <a:rect l="l" t="t" r="r" b="b"/>
                <a:pathLst>
                  <a:path w="5100" h="7017" extrusionOk="0">
                    <a:moveTo>
                      <a:pt x="2543" y="0"/>
                    </a:moveTo>
                    <a:lnTo>
                      <a:pt x="2418" y="14"/>
                    </a:lnTo>
                    <a:lnTo>
                      <a:pt x="2279" y="28"/>
                    </a:lnTo>
                    <a:lnTo>
                      <a:pt x="2154" y="42"/>
                    </a:lnTo>
                    <a:lnTo>
                      <a:pt x="2029" y="70"/>
                    </a:lnTo>
                    <a:lnTo>
                      <a:pt x="1904" y="111"/>
                    </a:lnTo>
                    <a:lnTo>
                      <a:pt x="1793" y="167"/>
                    </a:lnTo>
                    <a:lnTo>
                      <a:pt x="1557" y="278"/>
                    </a:lnTo>
                    <a:lnTo>
                      <a:pt x="1335" y="431"/>
                    </a:lnTo>
                    <a:lnTo>
                      <a:pt x="1126" y="598"/>
                    </a:lnTo>
                    <a:lnTo>
                      <a:pt x="918" y="806"/>
                    </a:lnTo>
                    <a:lnTo>
                      <a:pt x="737" y="1028"/>
                    </a:lnTo>
                    <a:lnTo>
                      <a:pt x="584" y="1278"/>
                    </a:lnTo>
                    <a:lnTo>
                      <a:pt x="432" y="1556"/>
                    </a:lnTo>
                    <a:lnTo>
                      <a:pt x="307" y="1834"/>
                    </a:lnTo>
                    <a:lnTo>
                      <a:pt x="195" y="2140"/>
                    </a:lnTo>
                    <a:lnTo>
                      <a:pt x="112" y="2473"/>
                    </a:lnTo>
                    <a:lnTo>
                      <a:pt x="43" y="2807"/>
                    </a:lnTo>
                    <a:lnTo>
                      <a:pt x="15" y="3154"/>
                    </a:lnTo>
                    <a:lnTo>
                      <a:pt x="1" y="3515"/>
                    </a:lnTo>
                    <a:lnTo>
                      <a:pt x="15" y="3862"/>
                    </a:lnTo>
                    <a:lnTo>
                      <a:pt x="43" y="4210"/>
                    </a:lnTo>
                    <a:lnTo>
                      <a:pt x="112" y="4557"/>
                    </a:lnTo>
                    <a:lnTo>
                      <a:pt x="195" y="4877"/>
                    </a:lnTo>
                    <a:lnTo>
                      <a:pt x="307" y="5182"/>
                    </a:lnTo>
                    <a:lnTo>
                      <a:pt x="432" y="5474"/>
                    </a:lnTo>
                    <a:lnTo>
                      <a:pt x="584" y="5738"/>
                    </a:lnTo>
                    <a:lnTo>
                      <a:pt x="737" y="5988"/>
                    </a:lnTo>
                    <a:lnTo>
                      <a:pt x="918" y="6210"/>
                    </a:lnTo>
                    <a:lnTo>
                      <a:pt x="1126" y="6419"/>
                    </a:lnTo>
                    <a:lnTo>
                      <a:pt x="1335" y="6586"/>
                    </a:lnTo>
                    <a:lnTo>
                      <a:pt x="1557" y="6738"/>
                    </a:lnTo>
                    <a:lnTo>
                      <a:pt x="1793" y="6850"/>
                    </a:lnTo>
                    <a:lnTo>
                      <a:pt x="1904" y="6905"/>
                    </a:lnTo>
                    <a:lnTo>
                      <a:pt x="2029" y="6947"/>
                    </a:lnTo>
                    <a:lnTo>
                      <a:pt x="2154" y="6975"/>
                    </a:lnTo>
                    <a:lnTo>
                      <a:pt x="2279" y="7002"/>
                    </a:lnTo>
                    <a:lnTo>
                      <a:pt x="2418" y="7016"/>
                    </a:lnTo>
                    <a:lnTo>
                      <a:pt x="2682" y="7016"/>
                    </a:lnTo>
                    <a:lnTo>
                      <a:pt x="2807" y="7002"/>
                    </a:lnTo>
                    <a:lnTo>
                      <a:pt x="2932" y="6975"/>
                    </a:lnTo>
                    <a:lnTo>
                      <a:pt x="3057" y="6947"/>
                    </a:lnTo>
                    <a:lnTo>
                      <a:pt x="3182" y="6905"/>
                    </a:lnTo>
                    <a:lnTo>
                      <a:pt x="3307" y="6850"/>
                    </a:lnTo>
                    <a:lnTo>
                      <a:pt x="3544" y="6738"/>
                    </a:lnTo>
                    <a:lnTo>
                      <a:pt x="3766" y="6586"/>
                    </a:lnTo>
                    <a:lnTo>
                      <a:pt x="3974" y="6419"/>
                    </a:lnTo>
                    <a:lnTo>
                      <a:pt x="4169" y="6210"/>
                    </a:lnTo>
                    <a:lnTo>
                      <a:pt x="4349" y="5988"/>
                    </a:lnTo>
                    <a:lnTo>
                      <a:pt x="4516" y="5738"/>
                    </a:lnTo>
                    <a:lnTo>
                      <a:pt x="4655" y="5474"/>
                    </a:lnTo>
                    <a:lnTo>
                      <a:pt x="4780" y="5182"/>
                    </a:lnTo>
                    <a:lnTo>
                      <a:pt x="4891" y="4877"/>
                    </a:lnTo>
                    <a:lnTo>
                      <a:pt x="4975" y="4557"/>
                    </a:lnTo>
                    <a:lnTo>
                      <a:pt x="5044" y="4210"/>
                    </a:lnTo>
                    <a:lnTo>
                      <a:pt x="5086" y="3862"/>
                    </a:lnTo>
                    <a:lnTo>
                      <a:pt x="5100" y="3515"/>
                    </a:lnTo>
                    <a:lnTo>
                      <a:pt x="5086" y="3154"/>
                    </a:lnTo>
                    <a:lnTo>
                      <a:pt x="5044" y="2807"/>
                    </a:lnTo>
                    <a:lnTo>
                      <a:pt x="4975" y="2473"/>
                    </a:lnTo>
                    <a:lnTo>
                      <a:pt x="4891" y="2140"/>
                    </a:lnTo>
                    <a:lnTo>
                      <a:pt x="4780" y="1834"/>
                    </a:lnTo>
                    <a:lnTo>
                      <a:pt x="4655" y="1556"/>
                    </a:lnTo>
                    <a:lnTo>
                      <a:pt x="4516" y="1278"/>
                    </a:lnTo>
                    <a:lnTo>
                      <a:pt x="4349" y="1028"/>
                    </a:lnTo>
                    <a:lnTo>
                      <a:pt x="4169" y="806"/>
                    </a:lnTo>
                    <a:lnTo>
                      <a:pt x="3974" y="598"/>
                    </a:lnTo>
                    <a:lnTo>
                      <a:pt x="3766" y="431"/>
                    </a:lnTo>
                    <a:lnTo>
                      <a:pt x="3544" y="278"/>
                    </a:lnTo>
                    <a:lnTo>
                      <a:pt x="3307" y="167"/>
                    </a:lnTo>
                    <a:lnTo>
                      <a:pt x="3182" y="111"/>
                    </a:lnTo>
                    <a:lnTo>
                      <a:pt x="3057" y="70"/>
                    </a:lnTo>
                    <a:lnTo>
                      <a:pt x="2932" y="42"/>
                    </a:lnTo>
                    <a:lnTo>
                      <a:pt x="2807" y="28"/>
                    </a:lnTo>
                    <a:lnTo>
                      <a:pt x="2682" y="14"/>
                    </a:lnTo>
                    <a:lnTo>
                      <a:pt x="2543" y="0"/>
                    </a:lnTo>
                    <a:close/>
                  </a:path>
                </a:pathLst>
              </a:custGeom>
              <a:solidFill>
                <a:srgbClr val="223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288;p19">
                <a:extLst>
                  <a:ext uri="{FF2B5EF4-FFF2-40B4-BE49-F238E27FC236}">
                    <a16:creationId xmlns:a16="http://schemas.microsoft.com/office/drawing/2014/main" id="{DE1752B4-987D-3AE4-FA65-0F563E76133A}"/>
                  </a:ext>
                </a:extLst>
              </p:cNvPr>
              <p:cNvSpPr/>
              <p:nvPr/>
            </p:nvSpPr>
            <p:spPr>
              <a:xfrm>
                <a:off x="3293350" y="886925"/>
                <a:ext cx="617900" cy="605750"/>
              </a:xfrm>
              <a:custGeom>
                <a:avLst/>
                <a:gdLst/>
                <a:ahLst/>
                <a:cxnLst/>
                <a:rect l="l" t="t" r="r" b="b"/>
                <a:pathLst>
                  <a:path w="24716" h="24230" extrusionOk="0">
                    <a:moveTo>
                      <a:pt x="5585" y="0"/>
                    </a:moveTo>
                    <a:lnTo>
                      <a:pt x="5293" y="14"/>
                    </a:lnTo>
                    <a:lnTo>
                      <a:pt x="5002" y="42"/>
                    </a:lnTo>
                    <a:lnTo>
                      <a:pt x="4710" y="84"/>
                    </a:lnTo>
                    <a:lnTo>
                      <a:pt x="4418" y="139"/>
                    </a:lnTo>
                    <a:lnTo>
                      <a:pt x="4140" y="209"/>
                    </a:lnTo>
                    <a:lnTo>
                      <a:pt x="3849" y="292"/>
                    </a:lnTo>
                    <a:lnTo>
                      <a:pt x="3585" y="389"/>
                    </a:lnTo>
                    <a:lnTo>
                      <a:pt x="3307" y="501"/>
                    </a:lnTo>
                    <a:lnTo>
                      <a:pt x="3043" y="626"/>
                    </a:lnTo>
                    <a:lnTo>
                      <a:pt x="2793" y="778"/>
                    </a:lnTo>
                    <a:lnTo>
                      <a:pt x="2543" y="931"/>
                    </a:lnTo>
                    <a:lnTo>
                      <a:pt x="2293" y="1084"/>
                    </a:lnTo>
                    <a:lnTo>
                      <a:pt x="2070" y="1265"/>
                    </a:lnTo>
                    <a:lnTo>
                      <a:pt x="1848" y="1459"/>
                    </a:lnTo>
                    <a:lnTo>
                      <a:pt x="1640" y="1668"/>
                    </a:lnTo>
                    <a:lnTo>
                      <a:pt x="1445" y="1876"/>
                    </a:lnTo>
                    <a:lnTo>
                      <a:pt x="1251" y="2112"/>
                    </a:lnTo>
                    <a:lnTo>
                      <a:pt x="1084" y="2348"/>
                    </a:lnTo>
                    <a:lnTo>
                      <a:pt x="931" y="2598"/>
                    </a:lnTo>
                    <a:lnTo>
                      <a:pt x="806" y="2862"/>
                    </a:lnTo>
                    <a:lnTo>
                      <a:pt x="695" y="3126"/>
                    </a:lnTo>
                    <a:lnTo>
                      <a:pt x="611" y="3404"/>
                    </a:lnTo>
                    <a:lnTo>
                      <a:pt x="556" y="3696"/>
                    </a:lnTo>
                    <a:lnTo>
                      <a:pt x="514" y="3974"/>
                    </a:lnTo>
                    <a:lnTo>
                      <a:pt x="514" y="4266"/>
                    </a:lnTo>
                    <a:lnTo>
                      <a:pt x="542" y="4557"/>
                    </a:lnTo>
                    <a:lnTo>
                      <a:pt x="598" y="4835"/>
                    </a:lnTo>
                    <a:lnTo>
                      <a:pt x="681" y="5113"/>
                    </a:lnTo>
                    <a:lnTo>
                      <a:pt x="723" y="5252"/>
                    </a:lnTo>
                    <a:lnTo>
                      <a:pt x="792" y="5377"/>
                    </a:lnTo>
                    <a:lnTo>
                      <a:pt x="862" y="5516"/>
                    </a:lnTo>
                    <a:lnTo>
                      <a:pt x="931" y="5641"/>
                    </a:lnTo>
                    <a:lnTo>
                      <a:pt x="806" y="5738"/>
                    </a:lnTo>
                    <a:lnTo>
                      <a:pt x="695" y="5849"/>
                    </a:lnTo>
                    <a:lnTo>
                      <a:pt x="584" y="5974"/>
                    </a:lnTo>
                    <a:lnTo>
                      <a:pt x="473" y="6099"/>
                    </a:lnTo>
                    <a:lnTo>
                      <a:pt x="389" y="6238"/>
                    </a:lnTo>
                    <a:lnTo>
                      <a:pt x="306" y="6377"/>
                    </a:lnTo>
                    <a:lnTo>
                      <a:pt x="222" y="6516"/>
                    </a:lnTo>
                    <a:lnTo>
                      <a:pt x="167" y="6669"/>
                    </a:lnTo>
                    <a:lnTo>
                      <a:pt x="111" y="6822"/>
                    </a:lnTo>
                    <a:lnTo>
                      <a:pt x="70" y="6975"/>
                    </a:lnTo>
                    <a:lnTo>
                      <a:pt x="28" y="7128"/>
                    </a:lnTo>
                    <a:lnTo>
                      <a:pt x="14" y="7294"/>
                    </a:lnTo>
                    <a:lnTo>
                      <a:pt x="0" y="7447"/>
                    </a:lnTo>
                    <a:lnTo>
                      <a:pt x="0" y="7614"/>
                    </a:lnTo>
                    <a:lnTo>
                      <a:pt x="0" y="7781"/>
                    </a:lnTo>
                    <a:lnTo>
                      <a:pt x="14" y="7933"/>
                    </a:lnTo>
                    <a:lnTo>
                      <a:pt x="42" y="8100"/>
                    </a:lnTo>
                    <a:lnTo>
                      <a:pt x="84" y="8253"/>
                    </a:lnTo>
                    <a:lnTo>
                      <a:pt x="139" y="8420"/>
                    </a:lnTo>
                    <a:lnTo>
                      <a:pt x="195" y="8572"/>
                    </a:lnTo>
                    <a:lnTo>
                      <a:pt x="264" y="8711"/>
                    </a:lnTo>
                    <a:lnTo>
                      <a:pt x="347" y="8864"/>
                    </a:lnTo>
                    <a:lnTo>
                      <a:pt x="445" y="9003"/>
                    </a:lnTo>
                    <a:lnTo>
                      <a:pt x="542" y="9142"/>
                    </a:lnTo>
                    <a:lnTo>
                      <a:pt x="639" y="9267"/>
                    </a:lnTo>
                    <a:lnTo>
                      <a:pt x="764" y="9378"/>
                    </a:lnTo>
                    <a:lnTo>
                      <a:pt x="889" y="9503"/>
                    </a:lnTo>
                    <a:lnTo>
                      <a:pt x="1014" y="9601"/>
                    </a:lnTo>
                    <a:lnTo>
                      <a:pt x="1153" y="9698"/>
                    </a:lnTo>
                    <a:lnTo>
                      <a:pt x="1292" y="9795"/>
                    </a:lnTo>
                    <a:lnTo>
                      <a:pt x="1445" y="9864"/>
                    </a:lnTo>
                    <a:lnTo>
                      <a:pt x="1598" y="9934"/>
                    </a:lnTo>
                    <a:lnTo>
                      <a:pt x="1473" y="10073"/>
                    </a:lnTo>
                    <a:lnTo>
                      <a:pt x="1376" y="10212"/>
                    </a:lnTo>
                    <a:lnTo>
                      <a:pt x="1278" y="10351"/>
                    </a:lnTo>
                    <a:lnTo>
                      <a:pt x="1181" y="10504"/>
                    </a:lnTo>
                    <a:lnTo>
                      <a:pt x="1112" y="10670"/>
                    </a:lnTo>
                    <a:lnTo>
                      <a:pt x="1042" y="10823"/>
                    </a:lnTo>
                    <a:lnTo>
                      <a:pt x="987" y="10990"/>
                    </a:lnTo>
                    <a:lnTo>
                      <a:pt x="931" y="11170"/>
                    </a:lnTo>
                    <a:lnTo>
                      <a:pt x="889" y="11337"/>
                    </a:lnTo>
                    <a:lnTo>
                      <a:pt x="862" y="11518"/>
                    </a:lnTo>
                    <a:lnTo>
                      <a:pt x="848" y="11684"/>
                    </a:lnTo>
                    <a:lnTo>
                      <a:pt x="834" y="11865"/>
                    </a:lnTo>
                    <a:lnTo>
                      <a:pt x="834" y="12032"/>
                    </a:lnTo>
                    <a:lnTo>
                      <a:pt x="848" y="12212"/>
                    </a:lnTo>
                    <a:lnTo>
                      <a:pt x="862" y="12393"/>
                    </a:lnTo>
                    <a:lnTo>
                      <a:pt x="903" y="12560"/>
                    </a:lnTo>
                    <a:lnTo>
                      <a:pt x="945" y="12726"/>
                    </a:lnTo>
                    <a:lnTo>
                      <a:pt x="987" y="12893"/>
                    </a:lnTo>
                    <a:lnTo>
                      <a:pt x="1056" y="13060"/>
                    </a:lnTo>
                    <a:lnTo>
                      <a:pt x="1125" y="13213"/>
                    </a:lnTo>
                    <a:lnTo>
                      <a:pt x="1209" y="13366"/>
                    </a:lnTo>
                    <a:lnTo>
                      <a:pt x="1306" y="13518"/>
                    </a:lnTo>
                    <a:lnTo>
                      <a:pt x="1403" y="13657"/>
                    </a:lnTo>
                    <a:lnTo>
                      <a:pt x="1514" y="13796"/>
                    </a:lnTo>
                    <a:lnTo>
                      <a:pt x="1626" y="13935"/>
                    </a:lnTo>
                    <a:lnTo>
                      <a:pt x="1751" y="14060"/>
                    </a:lnTo>
                    <a:lnTo>
                      <a:pt x="1876" y="14185"/>
                    </a:lnTo>
                    <a:lnTo>
                      <a:pt x="2015" y="14296"/>
                    </a:lnTo>
                    <a:lnTo>
                      <a:pt x="2154" y="14394"/>
                    </a:lnTo>
                    <a:lnTo>
                      <a:pt x="2306" y="14491"/>
                    </a:lnTo>
                    <a:lnTo>
                      <a:pt x="2459" y="14574"/>
                    </a:lnTo>
                    <a:lnTo>
                      <a:pt x="2626" y="14658"/>
                    </a:lnTo>
                    <a:lnTo>
                      <a:pt x="2501" y="14797"/>
                    </a:lnTo>
                    <a:lnTo>
                      <a:pt x="2390" y="14949"/>
                    </a:lnTo>
                    <a:lnTo>
                      <a:pt x="2293" y="15102"/>
                    </a:lnTo>
                    <a:lnTo>
                      <a:pt x="2223" y="15269"/>
                    </a:lnTo>
                    <a:lnTo>
                      <a:pt x="2167" y="15450"/>
                    </a:lnTo>
                    <a:lnTo>
                      <a:pt x="2112" y="15630"/>
                    </a:lnTo>
                    <a:lnTo>
                      <a:pt x="2098" y="15811"/>
                    </a:lnTo>
                    <a:lnTo>
                      <a:pt x="2084" y="16005"/>
                    </a:lnTo>
                    <a:lnTo>
                      <a:pt x="2084" y="16200"/>
                    </a:lnTo>
                    <a:lnTo>
                      <a:pt x="2098" y="16394"/>
                    </a:lnTo>
                    <a:lnTo>
                      <a:pt x="2112" y="16589"/>
                    </a:lnTo>
                    <a:lnTo>
                      <a:pt x="2154" y="16783"/>
                    </a:lnTo>
                    <a:lnTo>
                      <a:pt x="2209" y="16964"/>
                    </a:lnTo>
                    <a:lnTo>
                      <a:pt x="2265" y="17158"/>
                    </a:lnTo>
                    <a:lnTo>
                      <a:pt x="2334" y="17339"/>
                    </a:lnTo>
                    <a:lnTo>
                      <a:pt x="2404" y="17520"/>
                    </a:lnTo>
                    <a:lnTo>
                      <a:pt x="2529" y="17770"/>
                    </a:lnTo>
                    <a:lnTo>
                      <a:pt x="2654" y="18006"/>
                    </a:lnTo>
                    <a:lnTo>
                      <a:pt x="2807" y="18242"/>
                    </a:lnTo>
                    <a:lnTo>
                      <a:pt x="2959" y="18478"/>
                    </a:lnTo>
                    <a:lnTo>
                      <a:pt x="3126" y="18701"/>
                    </a:lnTo>
                    <a:lnTo>
                      <a:pt x="3307" y="18909"/>
                    </a:lnTo>
                    <a:lnTo>
                      <a:pt x="3487" y="19117"/>
                    </a:lnTo>
                    <a:lnTo>
                      <a:pt x="3682" y="19312"/>
                    </a:lnTo>
                    <a:lnTo>
                      <a:pt x="3890" y="19506"/>
                    </a:lnTo>
                    <a:lnTo>
                      <a:pt x="4099" y="19701"/>
                    </a:lnTo>
                    <a:lnTo>
                      <a:pt x="4321" y="19881"/>
                    </a:lnTo>
                    <a:lnTo>
                      <a:pt x="4543" y="20048"/>
                    </a:lnTo>
                    <a:lnTo>
                      <a:pt x="4779" y="20215"/>
                    </a:lnTo>
                    <a:lnTo>
                      <a:pt x="5016" y="20368"/>
                    </a:lnTo>
                    <a:lnTo>
                      <a:pt x="5252" y="20521"/>
                    </a:lnTo>
                    <a:lnTo>
                      <a:pt x="5488" y="20659"/>
                    </a:lnTo>
                    <a:lnTo>
                      <a:pt x="5988" y="20923"/>
                    </a:lnTo>
                    <a:lnTo>
                      <a:pt x="6502" y="21173"/>
                    </a:lnTo>
                    <a:lnTo>
                      <a:pt x="7030" y="21382"/>
                    </a:lnTo>
                    <a:lnTo>
                      <a:pt x="7558" y="21590"/>
                    </a:lnTo>
                    <a:lnTo>
                      <a:pt x="8086" y="21771"/>
                    </a:lnTo>
                    <a:lnTo>
                      <a:pt x="8628" y="21951"/>
                    </a:lnTo>
                    <a:lnTo>
                      <a:pt x="9183" y="22104"/>
                    </a:lnTo>
                    <a:lnTo>
                      <a:pt x="9725" y="22271"/>
                    </a:lnTo>
                    <a:lnTo>
                      <a:pt x="10267" y="22410"/>
                    </a:lnTo>
                    <a:lnTo>
                      <a:pt x="10823" y="22549"/>
                    </a:lnTo>
                    <a:lnTo>
                      <a:pt x="11365" y="22674"/>
                    </a:lnTo>
                    <a:lnTo>
                      <a:pt x="11920" y="22785"/>
                    </a:lnTo>
                    <a:lnTo>
                      <a:pt x="13018" y="23007"/>
                    </a:lnTo>
                    <a:lnTo>
                      <a:pt x="14115" y="23216"/>
                    </a:lnTo>
                    <a:lnTo>
                      <a:pt x="15227" y="23424"/>
                    </a:lnTo>
                    <a:lnTo>
                      <a:pt x="16324" y="23633"/>
                    </a:lnTo>
                    <a:lnTo>
                      <a:pt x="17422" y="23869"/>
                    </a:lnTo>
                    <a:lnTo>
                      <a:pt x="17964" y="23994"/>
                    </a:lnTo>
                    <a:lnTo>
                      <a:pt x="18520" y="24147"/>
                    </a:lnTo>
                    <a:lnTo>
                      <a:pt x="18700" y="24174"/>
                    </a:lnTo>
                    <a:lnTo>
                      <a:pt x="18881" y="24202"/>
                    </a:lnTo>
                    <a:lnTo>
                      <a:pt x="19061" y="24216"/>
                    </a:lnTo>
                    <a:lnTo>
                      <a:pt x="19242" y="24230"/>
                    </a:lnTo>
                    <a:lnTo>
                      <a:pt x="19423" y="24216"/>
                    </a:lnTo>
                    <a:lnTo>
                      <a:pt x="19603" y="24188"/>
                    </a:lnTo>
                    <a:lnTo>
                      <a:pt x="19784" y="24161"/>
                    </a:lnTo>
                    <a:lnTo>
                      <a:pt x="19964" y="24105"/>
                    </a:lnTo>
                    <a:lnTo>
                      <a:pt x="20131" y="24049"/>
                    </a:lnTo>
                    <a:lnTo>
                      <a:pt x="20298" y="23980"/>
                    </a:lnTo>
                    <a:lnTo>
                      <a:pt x="20465" y="23897"/>
                    </a:lnTo>
                    <a:lnTo>
                      <a:pt x="20617" y="23799"/>
                    </a:lnTo>
                    <a:lnTo>
                      <a:pt x="20770" y="23702"/>
                    </a:lnTo>
                    <a:lnTo>
                      <a:pt x="20909" y="23591"/>
                    </a:lnTo>
                    <a:lnTo>
                      <a:pt x="21048" y="23466"/>
                    </a:lnTo>
                    <a:lnTo>
                      <a:pt x="21159" y="23341"/>
                    </a:lnTo>
                    <a:lnTo>
                      <a:pt x="21270" y="23202"/>
                    </a:lnTo>
                    <a:lnTo>
                      <a:pt x="21381" y="23049"/>
                    </a:lnTo>
                    <a:lnTo>
                      <a:pt x="21465" y="22896"/>
                    </a:lnTo>
                    <a:lnTo>
                      <a:pt x="21534" y="22730"/>
                    </a:lnTo>
                    <a:lnTo>
                      <a:pt x="21604" y="22563"/>
                    </a:lnTo>
                    <a:lnTo>
                      <a:pt x="21659" y="22396"/>
                    </a:lnTo>
                    <a:lnTo>
                      <a:pt x="21701" y="22229"/>
                    </a:lnTo>
                    <a:lnTo>
                      <a:pt x="21729" y="22049"/>
                    </a:lnTo>
                    <a:lnTo>
                      <a:pt x="21743" y="21882"/>
                    </a:lnTo>
                    <a:lnTo>
                      <a:pt x="21743" y="21701"/>
                    </a:lnTo>
                    <a:lnTo>
                      <a:pt x="21743" y="21521"/>
                    </a:lnTo>
                    <a:lnTo>
                      <a:pt x="21715" y="21340"/>
                    </a:lnTo>
                    <a:lnTo>
                      <a:pt x="21687" y="21173"/>
                    </a:lnTo>
                    <a:lnTo>
                      <a:pt x="21632" y="21007"/>
                    </a:lnTo>
                    <a:lnTo>
                      <a:pt x="21576" y="20840"/>
                    </a:lnTo>
                    <a:lnTo>
                      <a:pt x="21507" y="20673"/>
                    </a:lnTo>
                    <a:lnTo>
                      <a:pt x="21771" y="20534"/>
                    </a:lnTo>
                    <a:lnTo>
                      <a:pt x="22034" y="20382"/>
                    </a:lnTo>
                    <a:lnTo>
                      <a:pt x="22285" y="20229"/>
                    </a:lnTo>
                    <a:lnTo>
                      <a:pt x="22535" y="20048"/>
                    </a:lnTo>
                    <a:lnTo>
                      <a:pt x="22771" y="19854"/>
                    </a:lnTo>
                    <a:lnTo>
                      <a:pt x="22993" y="19659"/>
                    </a:lnTo>
                    <a:lnTo>
                      <a:pt x="23201" y="19451"/>
                    </a:lnTo>
                    <a:lnTo>
                      <a:pt x="23410" y="19228"/>
                    </a:lnTo>
                    <a:lnTo>
                      <a:pt x="23590" y="18992"/>
                    </a:lnTo>
                    <a:lnTo>
                      <a:pt x="23771" y="18742"/>
                    </a:lnTo>
                    <a:lnTo>
                      <a:pt x="23938" y="18492"/>
                    </a:lnTo>
                    <a:lnTo>
                      <a:pt x="24077" y="18242"/>
                    </a:lnTo>
                    <a:lnTo>
                      <a:pt x="24216" y="17978"/>
                    </a:lnTo>
                    <a:lnTo>
                      <a:pt x="24327" y="17700"/>
                    </a:lnTo>
                    <a:lnTo>
                      <a:pt x="24438" y="17422"/>
                    </a:lnTo>
                    <a:lnTo>
                      <a:pt x="24521" y="17144"/>
                    </a:lnTo>
                    <a:lnTo>
                      <a:pt x="24591" y="16853"/>
                    </a:lnTo>
                    <a:lnTo>
                      <a:pt x="24646" y="16561"/>
                    </a:lnTo>
                    <a:lnTo>
                      <a:pt x="24688" y="16269"/>
                    </a:lnTo>
                    <a:lnTo>
                      <a:pt x="24702" y="15977"/>
                    </a:lnTo>
                    <a:lnTo>
                      <a:pt x="24716" y="15686"/>
                    </a:lnTo>
                    <a:lnTo>
                      <a:pt x="24702" y="15380"/>
                    </a:lnTo>
                    <a:lnTo>
                      <a:pt x="24674" y="15088"/>
                    </a:lnTo>
                    <a:lnTo>
                      <a:pt x="24632" y="14797"/>
                    </a:lnTo>
                    <a:lnTo>
                      <a:pt x="24563" y="14505"/>
                    </a:lnTo>
                    <a:lnTo>
                      <a:pt x="24494" y="14227"/>
                    </a:lnTo>
                    <a:lnTo>
                      <a:pt x="24396" y="13935"/>
                    </a:lnTo>
                    <a:lnTo>
                      <a:pt x="24299" y="13671"/>
                    </a:lnTo>
                    <a:lnTo>
                      <a:pt x="24174" y="13393"/>
                    </a:lnTo>
                    <a:lnTo>
                      <a:pt x="24035" y="13129"/>
                    </a:lnTo>
                    <a:lnTo>
                      <a:pt x="23896" y="12865"/>
                    </a:lnTo>
                    <a:lnTo>
                      <a:pt x="23729" y="12629"/>
                    </a:lnTo>
                    <a:lnTo>
                      <a:pt x="23868" y="12546"/>
                    </a:lnTo>
                    <a:lnTo>
                      <a:pt x="24007" y="12449"/>
                    </a:lnTo>
                    <a:lnTo>
                      <a:pt x="24132" y="12337"/>
                    </a:lnTo>
                    <a:lnTo>
                      <a:pt x="24243" y="12212"/>
                    </a:lnTo>
                    <a:lnTo>
                      <a:pt x="24341" y="12087"/>
                    </a:lnTo>
                    <a:lnTo>
                      <a:pt x="24424" y="11948"/>
                    </a:lnTo>
                    <a:lnTo>
                      <a:pt x="24507" y="11810"/>
                    </a:lnTo>
                    <a:lnTo>
                      <a:pt x="24577" y="11657"/>
                    </a:lnTo>
                    <a:lnTo>
                      <a:pt x="24619" y="11504"/>
                    </a:lnTo>
                    <a:lnTo>
                      <a:pt x="24660" y="11351"/>
                    </a:lnTo>
                    <a:lnTo>
                      <a:pt x="24688" y="11184"/>
                    </a:lnTo>
                    <a:lnTo>
                      <a:pt x="24716" y="11018"/>
                    </a:lnTo>
                    <a:lnTo>
                      <a:pt x="24716" y="10851"/>
                    </a:lnTo>
                    <a:lnTo>
                      <a:pt x="24716" y="10684"/>
                    </a:lnTo>
                    <a:lnTo>
                      <a:pt x="24702" y="10517"/>
                    </a:lnTo>
                    <a:lnTo>
                      <a:pt x="24674" y="10351"/>
                    </a:lnTo>
                    <a:lnTo>
                      <a:pt x="24646" y="10184"/>
                    </a:lnTo>
                    <a:lnTo>
                      <a:pt x="24591" y="10031"/>
                    </a:lnTo>
                    <a:lnTo>
                      <a:pt x="24521" y="9864"/>
                    </a:lnTo>
                    <a:lnTo>
                      <a:pt x="24452" y="9726"/>
                    </a:lnTo>
                    <a:lnTo>
                      <a:pt x="24355" y="9573"/>
                    </a:lnTo>
                    <a:lnTo>
                      <a:pt x="24257" y="9434"/>
                    </a:lnTo>
                    <a:lnTo>
                      <a:pt x="24146" y="9309"/>
                    </a:lnTo>
                    <a:lnTo>
                      <a:pt x="24021" y="9184"/>
                    </a:lnTo>
                    <a:lnTo>
                      <a:pt x="23896" y="9073"/>
                    </a:lnTo>
                    <a:lnTo>
                      <a:pt x="23757" y="8975"/>
                    </a:lnTo>
                    <a:lnTo>
                      <a:pt x="23618" y="8878"/>
                    </a:lnTo>
                    <a:lnTo>
                      <a:pt x="23465" y="8809"/>
                    </a:lnTo>
                    <a:lnTo>
                      <a:pt x="23299" y="8739"/>
                    </a:lnTo>
                    <a:lnTo>
                      <a:pt x="23146" y="8684"/>
                    </a:lnTo>
                    <a:lnTo>
                      <a:pt x="22979" y="8642"/>
                    </a:lnTo>
                    <a:lnTo>
                      <a:pt x="22799" y="8600"/>
                    </a:lnTo>
                    <a:lnTo>
                      <a:pt x="22868" y="8239"/>
                    </a:lnTo>
                    <a:lnTo>
                      <a:pt x="22910" y="7878"/>
                    </a:lnTo>
                    <a:lnTo>
                      <a:pt x="22924" y="7503"/>
                    </a:lnTo>
                    <a:lnTo>
                      <a:pt x="22910" y="7141"/>
                    </a:lnTo>
                    <a:lnTo>
                      <a:pt x="22868" y="6766"/>
                    </a:lnTo>
                    <a:lnTo>
                      <a:pt x="22799" y="6405"/>
                    </a:lnTo>
                    <a:lnTo>
                      <a:pt x="22715" y="6044"/>
                    </a:lnTo>
                    <a:lnTo>
                      <a:pt x="22590" y="5697"/>
                    </a:lnTo>
                    <a:lnTo>
                      <a:pt x="22451" y="5349"/>
                    </a:lnTo>
                    <a:lnTo>
                      <a:pt x="22285" y="5016"/>
                    </a:lnTo>
                    <a:lnTo>
                      <a:pt x="22090" y="4696"/>
                    </a:lnTo>
                    <a:lnTo>
                      <a:pt x="21882" y="4391"/>
                    </a:lnTo>
                    <a:lnTo>
                      <a:pt x="21645" y="4099"/>
                    </a:lnTo>
                    <a:lnTo>
                      <a:pt x="21395" y="3821"/>
                    </a:lnTo>
                    <a:lnTo>
                      <a:pt x="21118" y="3557"/>
                    </a:lnTo>
                    <a:lnTo>
                      <a:pt x="20826" y="3335"/>
                    </a:lnTo>
                    <a:lnTo>
                      <a:pt x="20506" y="3112"/>
                    </a:lnTo>
                    <a:lnTo>
                      <a:pt x="20173" y="2932"/>
                    </a:lnTo>
                    <a:lnTo>
                      <a:pt x="19839" y="2765"/>
                    </a:lnTo>
                    <a:lnTo>
                      <a:pt x="19478" y="2626"/>
                    </a:lnTo>
                    <a:lnTo>
                      <a:pt x="19117" y="2515"/>
                    </a:lnTo>
                    <a:lnTo>
                      <a:pt x="18742" y="2418"/>
                    </a:lnTo>
                    <a:lnTo>
                      <a:pt x="18367" y="2362"/>
                    </a:lnTo>
                    <a:lnTo>
                      <a:pt x="17992" y="2321"/>
                    </a:lnTo>
                    <a:lnTo>
                      <a:pt x="17603" y="2307"/>
                    </a:lnTo>
                    <a:lnTo>
                      <a:pt x="17227" y="2321"/>
                    </a:lnTo>
                    <a:lnTo>
                      <a:pt x="16838" y="2348"/>
                    </a:lnTo>
                    <a:lnTo>
                      <a:pt x="16463" y="2418"/>
                    </a:lnTo>
                    <a:lnTo>
                      <a:pt x="16102" y="2501"/>
                    </a:lnTo>
                    <a:lnTo>
                      <a:pt x="15741" y="2612"/>
                    </a:lnTo>
                    <a:lnTo>
                      <a:pt x="15380" y="2751"/>
                    </a:lnTo>
                    <a:lnTo>
                      <a:pt x="15032" y="2918"/>
                    </a:lnTo>
                    <a:lnTo>
                      <a:pt x="14949" y="2765"/>
                    </a:lnTo>
                    <a:lnTo>
                      <a:pt x="14852" y="2612"/>
                    </a:lnTo>
                    <a:lnTo>
                      <a:pt x="14755" y="2473"/>
                    </a:lnTo>
                    <a:lnTo>
                      <a:pt x="14643" y="2348"/>
                    </a:lnTo>
                    <a:lnTo>
                      <a:pt x="14518" y="2223"/>
                    </a:lnTo>
                    <a:lnTo>
                      <a:pt x="14393" y="2112"/>
                    </a:lnTo>
                    <a:lnTo>
                      <a:pt x="14254" y="2001"/>
                    </a:lnTo>
                    <a:lnTo>
                      <a:pt x="14115" y="1904"/>
                    </a:lnTo>
                    <a:lnTo>
                      <a:pt x="13977" y="1806"/>
                    </a:lnTo>
                    <a:lnTo>
                      <a:pt x="13824" y="1723"/>
                    </a:lnTo>
                    <a:lnTo>
                      <a:pt x="13671" y="1654"/>
                    </a:lnTo>
                    <a:lnTo>
                      <a:pt x="13504" y="1584"/>
                    </a:lnTo>
                    <a:lnTo>
                      <a:pt x="13337" y="1515"/>
                    </a:lnTo>
                    <a:lnTo>
                      <a:pt x="13171" y="1473"/>
                    </a:lnTo>
                    <a:lnTo>
                      <a:pt x="13004" y="1431"/>
                    </a:lnTo>
                    <a:lnTo>
                      <a:pt x="12823" y="1404"/>
                    </a:lnTo>
                    <a:lnTo>
                      <a:pt x="12643" y="1376"/>
                    </a:lnTo>
                    <a:lnTo>
                      <a:pt x="12462" y="1362"/>
                    </a:lnTo>
                    <a:lnTo>
                      <a:pt x="12268" y="1362"/>
                    </a:lnTo>
                    <a:lnTo>
                      <a:pt x="12087" y="1376"/>
                    </a:lnTo>
                    <a:lnTo>
                      <a:pt x="11906" y="1390"/>
                    </a:lnTo>
                    <a:lnTo>
                      <a:pt x="11726" y="1431"/>
                    </a:lnTo>
                    <a:lnTo>
                      <a:pt x="11559" y="1459"/>
                    </a:lnTo>
                    <a:lnTo>
                      <a:pt x="11379" y="1515"/>
                    </a:lnTo>
                    <a:lnTo>
                      <a:pt x="11198" y="1570"/>
                    </a:lnTo>
                    <a:lnTo>
                      <a:pt x="11031" y="1640"/>
                    </a:lnTo>
                    <a:lnTo>
                      <a:pt x="10878" y="1723"/>
                    </a:lnTo>
                    <a:lnTo>
                      <a:pt x="10712" y="1806"/>
                    </a:lnTo>
                    <a:lnTo>
                      <a:pt x="10559" y="1904"/>
                    </a:lnTo>
                    <a:lnTo>
                      <a:pt x="10406" y="2001"/>
                    </a:lnTo>
                    <a:lnTo>
                      <a:pt x="10267" y="2112"/>
                    </a:lnTo>
                    <a:lnTo>
                      <a:pt x="10142" y="2237"/>
                    </a:lnTo>
                    <a:lnTo>
                      <a:pt x="9961" y="2015"/>
                    </a:lnTo>
                    <a:lnTo>
                      <a:pt x="9767" y="1793"/>
                    </a:lnTo>
                    <a:lnTo>
                      <a:pt x="9572" y="1584"/>
                    </a:lnTo>
                    <a:lnTo>
                      <a:pt x="9350" y="1390"/>
                    </a:lnTo>
                    <a:lnTo>
                      <a:pt x="9128" y="1209"/>
                    </a:lnTo>
                    <a:lnTo>
                      <a:pt x="8892" y="1028"/>
                    </a:lnTo>
                    <a:lnTo>
                      <a:pt x="8656" y="876"/>
                    </a:lnTo>
                    <a:lnTo>
                      <a:pt x="8405" y="723"/>
                    </a:lnTo>
                    <a:lnTo>
                      <a:pt x="8141" y="584"/>
                    </a:lnTo>
                    <a:lnTo>
                      <a:pt x="7877" y="459"/>
                    </a:lnTo>
                    <a:lnTo>
                      <a:pt x="7600" y="348"/>
                    </a:lnTo>
                    <a:lnTo>
                      <a:pt x="7322" y="250"/>
                    </a:lnTo>
                    <a:lnTo>
                      <a:pt x="7044" y="167"/>
                    </a:lnTo>
                    <a:lnTo>
                      <a:pt x="6766" y="112"/>
                    </a:lnTo>
                    <a:lnTo>
                      <a:pt x="6474" y="56"/>
                    </a:lnTo>
                    <a:lnTo>
                      <a:pt x="6183" y="14"/>
                    </a:lnTo>
                    <a:lnTo>
                      <a:pt x="587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289;p19">
                <a:extLst>
                  <a:ext uri="{FF2B5EF4-FFF2-40B4-BE49-F238E27FC236}">
                    <a16:creationId xmlns:a16="http://schemas.microsoft.com/office/drawing/2014/main" id="{1232EA60-5A3B-748E-E4DA-37AECD717B63}"/>
                  </a:ext>
                </a:extLst>
              </p:cNvPr>
              <p:cNvSpPr/>
              <p:nvPr/>
            </p:nvSpPr>
            <p:spPr>
              <a:xfrm>
                <a:off x="3373925" y="1051550"/>
                <a:ext cx="415775" cy="723525"/>
              </a:xfrm>
              <a:custGeom>
                <a:avLst/>
                <a:gdLst/>
                <a:ahLst/>
                <a:cxnLst/>
                <a:rect l="l" t="t" r="r" b="b"/>
                <a:pathLst>
                  <a:path w="16631" h="28941" extrusionOk="0">
                    <a:moveTo>
                      <a:pt x="8503" y="1"/>
                    </a:moveTo>
                    <a:lnTo>
                      <a:pt x="7905" y="15"/>
                    </a:lnTo>
                    <a:lnTo>
                      <a:pt x="7322" y="56"/>
                    </a:lnTo>
                    <a:lnTo>
                      <a:pt x="6738" y="126"/>
                    </a:lnTo>
                    <a:lnTo>
                      <a:pt x="6155" y="223"/>
                    </a:lnTo>
                    <a:lnTo>
                      <a:pt x="5599" y="348"/>
                    </a:lnTo>
                    <a:lnTo>
                      <a:pt x="5071" y="501"/>
                    </a:lnTo>
                    <a:lnTo>
                      <a:pt x="4543" y="681"/>
                    </a:lnTo>
                    <a:lnTo>
                      <a:pt x="4057" y="890"/>
                    </a:lnTo>
                    <a:lnTo>
                      <a:pt x="3821" y="1001"/>
                    </a:lnTo>
                    <a:lnTo>
                      <a:pt x="3585" y="1112"/>
                    </a:lnTo>
                    <a:lnTo>
                      <a:pt x="3362" y="1237"/>
                    </a:lnTo>
                    <a:lnTo>
                      <a:pt x="3154" y="1376"/>
                    </a:lnTo>
                    <a:lnTo>
                      <a:pt x="2946" y="1501"/>
                    </a:lnTo>
                    <a:lnTo>
                      <a:pt x="2751" y="1640"/>
                    </a:lnTo>
                    <a:lnTo>
                      <a:pt x="2557" y="1793"/>
                    </a:lnTo>
                    <a:lnTo>
                      <a:pt x="2390" y="1946"/>
                    </a:lnTo>
                    <a:lnTo>
                      <a:pt x="2209" y="2099"/>
                    </a:lnTo>
                    <a:lnTo>
                      <a:pt x="2057" y="2265"/>
                    </a:lnTo>
                    <a:lnTo>
                      <a:pt x="1918" y="2432"/>
                    </a:lnTo>
                    <a:lnTo>
                      <a:pt x="1779" y="2613"/>
                    </a:lnTo>
                    <a:lnTo>
                      <a:pt x="1654" y="2779"/>
                    </a:lnTo>
                    <a:lnTo>
                      <a:pt x="1542" y="2974"/>
                    </a:lnTo>
                    <a:lnTo>
                      <a:pt x="1445" y="3154"/>
                    </a:lnTo>
                    <a:lnTo>
                      <a:pt x="1362" y="3349"/>
                    </a:lnTo>
                    <a:lnTo>
                      <a:pt x="1292" y="3543"/>
                    </a:lnTo>
                    <a:lnTo>
                      <a:pt x="1237" y="3752"/>
                    </a:lnTo>
                    <a:lnTo>
                      <a:pt x="1042" y="4530"/>
                    </a:lnTo>
                    <a:lnTo>
                      <a:pt x="876" y="5280"/>
                    </a:lnTo>
                    <a:lnTo>
                      <a:pt x="723" y="6003"/>
                    </a:lnTo>
                    <a:lnTo>
                      <a:pt x="584" y="6697"/>
                    </a:lnTo>
                    <a:lnTo>
                      <a:pt x="459" y="7378"/>
                    </a:lnTo>
                    <a:lnTo>
                      <a:pt x="348" y="8031"/>
                    </a:lnTo>
                    <a:lnTo>
                      <a:pt x="250" y="8656"/>
                    </a:lnTo>
                    <a:lnTo>
                      <a:pt x="181" y="9254"/>
                    </a:lnTo>
                    <a:lnTo>
                      <a:pt x="111" y="9837"/>
                    </a:lnTo>
                    <a:lnTo>
                      <a:pt x="70" y="10407"/>
                    </a:lnTo>
                    <a:lnTo>
                      <a:pt x="28" y="10948"/>
                    </a:lnTo>
                    <a:lnTo>
                      <a:pt x="14" y="11463"/>
                    </a:lnTo>
                    <a:lnTo>
                      <a:pt x="0" y="11963"/>
                    </a:lnTo>
                    <a:lnTo>
                      <a:pt x="14" y="12435"/>
                    </a:lnTo>
                    <a:lnTo>
                      <a:pt x="28" y="12907"/>
                    </a:lnTo>
                    <a:lnTo>
                      <a:pt x="56" y="13338"/>
                    </a:lnTo>
                    <a:lnTo>
                      <a:pt x="70" y="13421"/>
                    </a:lnTo>
                    <a:lnTo>
                      <a:pt x="84" y="13602"/>
                    </a:lnTo>
                    <a:lnTo>
                      <a:pt x="98" y="13713"/>
                    </a:lnTo>
                    <a:lnTo>
                      <a:pt x="153" y="14144"/>
                    </a:lnTo>
                    <a:lnTo>
                      <a:pt x="223" y="14575"/>
                    </a:lnTo>
                    <a:lnTo>
                      <a:pt x="306" y="14977"/>
                    </a:lnTo>
                    <a:lnTo>
                      <a:pt x="403" y="15366"/>
                    </a:lnTo>
                    <a:lnTo>
                      <a:pt x="514" y="15742"/>
                    </a:lnTo>
                    <a:lnTo>
                      <a:pt x="639" y="16089"/>
                    </a:lnTo>
                    <a:lnTo>
                      <a:pt x="778" y="16422"/>
                    </a:lnTo>
                    <a:lnTo>
                      <a:pt x="917" y="16742"/>
                    </a:lnTo>
                    <a:lnTo>
                      <a:pt x="1084" y="17048"/>
                    </a:lnTo>
                    <a:lnTo>
                      <a:pt x="1251" y="17339"/>
                    </a:lnTo>
                    <a:lnTo>
                      <a:pt x="1431" y="17617"/>
                    </a:lnTo>
                    <a:lnTo>
                      <a:pt x="1612" y="17895"/>
                    </a:lnTo>
                    <a:lnTo>
                      <a:pt x="1820" y="18145"/>
                    </a:lnTo>
                    <a:lnTo>
                      <a:pt x="2015" y="18381"/>
                    </a:lnTo>
                    <a:lnTo>
                      <a:pt x="2237" y="18617"/>
                    </a:lnTo>
                    <a:lnTo>
                      <a:pt x="2459" y="18840"/>
                    </a:lnTo>
                    <a:lnTo>
                      <a:pt x="2848" y="19187"/>
                    </a:lnTo>
                    <a:lnTo>
                      <a:pt x="3210" y="19507"/>
                    </a:lnTo>
                    <a:lnTo>
                      <a:pt x="3571" y="19812"/>
                    </a:lnTo>
                    <a:lnTo>
                      <a:pt x="3918" y="20076"/>
                    </a:lnTo>
                    <a:lnTo>
                      <a:pt x="4557" y="20576"/>
                    </a:lnTo>
                    <a:lnTo>
                      <a:pt x="4849" y="20813"/>
                    </a:lnTo>
                    <a:lnTo>
                      <a:pt x="5141" y="21049"/>
                    </a:lnTo>
                    <a:lnTo>
                      <a:pt x="5294" y="21188"/>
                    </a:lnTo>
                    <a:lnTo>
                      <a:pt x="5446" y="21327"/>
                    </a:lnTo>
                    <a:lnTo>
                      <a:pt x="5599" y="21479"/>
                    </a:lnTo>
                    <a:lnTo>
                      <a:pt x="5794" y="21702"/>
                    </a:lnTo>
                    <a:lnTo>
                      <a:pt x="5947" y="21868"/>
                    </a:lnTo>
                    <a:lnTo>
                      <a:pt x="6072" y="22063"/>
                    </a:lnTo>
                    <a:lnTo>
                      <a:pt x="6211" y="22257"/>
                    </a:lnTo>
                    <a:lnTo>
                      <a:pt x="6322" y="22466"/>
                    </a:lnTo>
                    <a:lnTo>
                      <a:pt x="6433" y="22702"/>
                    </a:lnTo>
                    <a:lnTo>
                      <a:pt x="6530" y="22938"/>
                    </a:lnTo>
                    <a:lnTo>
                      <a:pt x="6613" y="23188"/>
                    </a:lnTo>
                    <a:lnTo>
                      <a:pt x="6683" y="23466"/>
                    </a:lnTo>
                    <a:lnTo>
                      <a:pt x="6752" y="23758"/>
                    </a:lnTo>
                    <a:lnTo>
                      <a:pt x="6808" y="24077"/>
                    </a:lnTo>
                    <a:lnTo>
                      <a:pt x="6850" y="24411"/>
                    </a:lnTo>
                    <a:lnTo>
                      <a:pt x="6877" y="24772"/>
                    </a:lnTo>
                    <a:lnTo>
                      <a:pt x="6891" y="25161"/>
                    </a:lnTo>
                    <a:lnTo>
                      <a:pt x="6891" y="25578"/>
                    </a:lnTo>
                    <a:lnTo>
                      <a:pt x="6877" y="26036"/>
                    </a:lnTo>
                    <a:lnTo>
                      <a:pt x="6863" y="26509"/>
                    </a:lnTo>
                    <a:lnTo>
                      <a:pt x="6961" y="26773"/>
                    </a:lnTo>
                    <a:lnTo>
                      <a:pt x="7072" y="27009"/>
                    </a:lnTo>
                    <a:lnTo>
                      <a:pt x="7211" y="27245"/>
                    </a:lnTo>
                    <a:lnTo>
                      <a:pt x="7350" y="27467"/>
                    </a:lnTo>
                    <a:lnTo>
                      <a:pt x="7516" y="27676"/>
                    </a:lnTo>
                    <a:lnTo>
                      <a:pt x="7697" y="27870"/>
                    </a:lnTo>
                    <a:lnTo>
                      <a:pt x="7892" y="28037"/>
                    </a:lnTo>
                    <a:lnTo>
                      <a:pt x="8086" y="28204"/>
                    </a:lnTo>
                    <a:lnTo>
                      <a:pt x="8294" y="28357"/>
                    </a:lnTo>
                    <a:lnTo>
                      <a:pt x="8517" y="28482"/>
                    </a:lnTo>
                    <a:lnTo>
                      <a:pt x="8753" y="28593"/>
                    </a:lnTo>
                    <a:lnTo>
                      <a:pt x="8989" y="28690"/>
                    </a:lnTo>
                    <a:lnTo>
                      <a:pt x="9225" y="28773"/>
                    </a:lnTo>
                    <a:lnTo>
                      <a:pt x="9475" y="28843"/>
                    </a:lnTo>
                    <a:lnTo>
                      <a:pt x="9725" y="28898"/>
                    </a:lnTo>
                    <a:lnTo>
                      <a:pt x="9989" y="28926"/>
                    </a:lnTo>
                    <a:lnTo>
                      <a:pt x="10239" y="28940"/>
                    </a:lnTo>
                    <a:lnTo>
                      <a:pt x="10503" y="28940"/>
                    </a:lnTo>
                    <a:lnTo>
                      <a:pt x="10754" y="28926"/>
                    </a:lnTo>
                    <a:lnTo>
                      <a:pt x="11017" y="28885"/>
                    </a:lnTo>
                    <a:lnTo>
                      <a:pt x="11268" y="28829"/>
                    </a:lnTo>
                    <a:lnTo>
                      <a:pt x="11518" y="28746"/>
                    </a:lnTo>
                    <a:lnTo>
                      <a:pt x="11754" y="28648"/>
                    </a:lnTo>
                    <a:lnTo>
                      <a:pt x="11990" y="28537"/>
                    </a:lnTo>
                    <a:lnTo>
                      <a:pt x="12226" y="28412"/>
                    </a:lnTo>
                    <a:lnTo>
                      <a:pt x="12448" y="28259"/>
                    </a:lnTo>
                    <a:lnTo>
                      <a:pt x="12671" y="28079"/>
                    </a:lnTo>
                    <a:lnTo>
                      <a:pt x="12879" y="27884"/>
                    </a:lnTo>
                    <a:lnTo>
                      <a:pt x="13060" y="27676"/>
                    </a:lnTo>
                    <a:lnTo>
                      <a:pt x="13254" y="27440"/>
                    </a:lnTo>
                    <a:lnTo>
                      <a:pt x="13421" y="27176"/>
                    </a:lnTo>
                    <a:lnTo>
                      <a:pt x="13574" y="26898"/>
                    </a:lnTo>
                    <a:lnTo>
                      <a:pt x="13602" y="26259"/>
                    </a:lnTo>
                    <a:lnTo>
                      <a:pt x="13657" y="25634"/>
                    </a:lnTo>
                    <a:lnTo>
                      <a:pt x="13713" y="25008"/>
                    </a:lnTo>
                    <a:lnTo>
                      <a:pt x="13796" y="24397"/>
                    </a:lnTo>
                    <a:lnTo>
                      <a:pt x="13879" y="23814"/>
                    </a:lnTo>
                    <a:lnTo>
                      <a:pt x="13963" y="23230"/>
                    </a:lnTo>
                    <a:lnTo>
                      <a:pt x="14060" y="22660"/>
                    </a:lnTo>
                    <a:lnTo>
                      <a:pt x="14171" y="22105"/>
                    </a:lnTo>
                    <a:lnTo>
                      <a:pt x="14282" y="21577"/>
                    </a:lnTo>
                    <a:lnTo>
                      <a:pt x="14407" y="21049"/>
                    </a:lnTo>
                    <a:lnTo>
                      <a:pt x="14657" y="20062"/>
                    </a:lnTo>
                    <a:lnTo>
                      <a:pt x="14921" y="19145"/>
                    </a:lnTo>
                    <a:lnTo>
                      <a:pt x="15185" y="18298"/>
                    </a:lnTo>
                    <a:lnTo>
                      <a:pt x="15449" y="17548"/>
                    </a:lnTo>
                    <a:lnTo>
                      <a:pt x="15713" y="16867"/>
                    </a:lnTo>
                    <a:lnTo>
                      <a:pt x="15950" y="16283"/>
                    </a:lnTo>
                    <a:lnTo>
                      <a:pt x="16158" y="15797"/>
                    </a:lnTo>
                    <a:lnTo>
                      <a:pt x="16325" y="15408"/>
                    </a:lnTo>
                    <a:lnTo>
                      <a:pt x="16464" y="15130"/>
                    </a:lnTo>
                    <a:lnTo>
                      <a:pt x="16575" y="14894"/>
                    </a:lnTo>
                    <a:lnTo>
                      <a:pt x="16589" y="14519"/>
                    </a:lnTo>
                    <a:lnTo>
                      <a:pt x="16616" y="13505"/>
                    </a:lnTo>
                    <a:lnTo>
                      <a:pt x="16630" y="12018"/>
                    </a:lnTo>
                    <a:lnTo>
                      <a:pt x="16616" y="11171"/>
                    </a:lnTo>
                    <a:lnTo>
                      <a:pt x="16602" y="10254"/>
                    </a:lnTo>
                    <a:lnTo>
                      <a:pt x="16575" y="9323"/>
                    </a:lnTo>
                    <a:lnTo>
                      <a:pt x="16533" y="8392"/>
                    </a:lnTo>
                    <a:lnTo>
                      <a:pt x="16477" y="7461"/>
                    </a:lnTo>
                    <a:lnTo>
                      <a:pt x="16394" y="6572"/>
                    </a:lnTo>
                    <a:lnTo>
                      <a:pt x="16339" y="6155"/>
                    </a:lnTo>
                    <a:lnTo>
                      <a:pt x="16283" y="5752"/>
                    </a:lnTo>
                    <a:lnTo>
                      <a:pt x="16227" y="5363"/>
                    </a:lnTo>
                    <a:lnTo>
                      <a:pt x="16158" y="5002"/>
                    </a:lnTo>
                    <a:lnTo>
                      <a:pt x="16075" y="4669"/>
                    </a:lnTo>
                    <a:lnTo>
                      <a:pt x="15991" y="4363"/>
                    </a:lnTo>
                    <a:lnTo>
                      <a:pt x="15894" y="4085"/>
                    </a:lnTo>
                    <a:lnTo>
                      <a:pt x="15797" y="3849"/>
                    </a:lnTo>
                    <a:lnTo>
                      <a:pt x="15672" y="3585"/>
                    </a:lnTo>
                    <a:lnTo>
                      <a:pt x="15519" y="3335"/>
                    </a:lnTo>
                    <a:lnTo>
                      <a:pt x="15366" y="3085"/>
                    </a:lnTo>
                    <a:lnTo>
                      <a:pt x="15199" y="2863"/>
                    </a:lnTo>
                    <a:lnTo>
                      <a:pt x="15019" y="2627"/>
                    </a:lnTo>
                    <a:lnTo>
                      <a:pt x="14838" y="2418"/>
                    </a:lnTo>
                    <a:lnTo>
                      <a:pt x="14644" y="2210"/>
                    </a:lnTo>
                    <a:lnTo>
                      <a:pt x="14435" y="2015"/>
                    </a:lnTo>
                    <a:lnTo>
                      <a:pt x="14227" y="1835"/>
                    </a:lnTo>
                    <a:lnTo>
                      <a:pt x="14004" y="1654"/>
                    </a:lnTo>
                    <a:lnTo>
                      <a:pt x="13782" y="1487"/>
                    </a:lnTo>
                    <a:lnTo>
                      <a:pt x="13546" y="1334"/>
                    </a:lnTo>
                    <a:lnTo>
                      <a:pt x="13296" y="1196"/>
                    </a:lnTo>
                    <a:lnTo>
                      <a:pt x="13046" y="1057"/>
                    </a:lnTo>
                    <a:lnTo>
                      <a:pt x="12796" y="918"/>
                    </a:lnTo>
                    <a:lnTo>
                      <a:pt x="12532" y="807"/>
                    </a:lnTo>
                    <a:lnTo>
                      <a:pt x="12268" y="695"/>
                    </a:lnTo>
                    <a:lnTo>
                      <a:pt x="11990" y="584"/>
                    </a:lnTo>
                    <a:lnTo>
                      <a:pt x="11712" y="487"/>
                    </a:lnTo>
                    <a:lnTo>
                      <a:pt x="11434" y="404"/>
                    </a:lnTo>
                    <a:lnTo>
                      <a:pt x="11156" y="334"/>
                    </a:lnTo>
                    <a:lnTo>
                      <a:pt x="10865" y="265"/>
                    </a:lnTo>
                    <a:lnTo>
                      <a:pt x="10573" y="195"/>
                    </a:lnTo>
                    <a:lnTo>
                      <a:pt x="10281" y="140"/>
                    </a:lnTo>
                    <a:lnTo>
                      <a:pt x="9698" y="70"/>
                    </a:lnTo>
                    <a:lnTo>
                      <a:pt x="9100" y="15"/>
                    </a:lnTo>
                    <a:lnTo>
                      <a:pt x="8503" y="1"/>
                    </a:lnTo>
                    <a:close/>
                  </a:path>
                </a:pathLst>
              </a:custGeom>
              <a:solidFill>
                <a:srgbClr val="8A49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290;p19">
                <a:extLst>
                  <a:ext uri="{FF2B5EF4-FFF2-40B4-BE49-F238E27FC236}">
                    <a16:creationId xmlns:a16="http://schemas.microsoft.com/office/drawing/2014/main" id="{3F361F25-CA3C-845F-E210-218671CC32E9}"/>
                  </a:ext>
                </a:extLst>
              </p:cNvPr>
              <p:cNvSpPr/>
              <p:nvPr/>
            </p:nvSpPr>
            <p:spPr>
              <a:xfrm>
                <a:off x="3382600" y="983475"/>
                <a:ext cx="461275" cy="387650"/>
              </a:xfrm>
              <a:custGeom>
                <a:avLst/>
                <a:gdLst/>
                <a:ahLst/>
                <a:cxnLst/>
                <a:rect l="l" t="t" r="r" b="b"/>
                <a:pathLst>
                  <a:path w="18451" h="15506" extrusionOk="0">
                    <a:moveTo>
                      <a:pt x="7183" y="1"/>
                    </a:moveTo>
                    <a:lnTo>
                      <a:pt x="6655" y="15"/>
                    </a:lnTo>
                    <a:lnTo>
                      <a:pt x="6127" y="56"/>
                    </a:lnTo>
                    <a:lnTo>
                      <a:pt x="5586" y="98"/>
                    </a:lnTo>
                    <a:lnTo>
                      <a:pt x="5058" y="153"/>
                    </a:lnTo>
                    <a:lnTo>
                      <a:pt x="3988" y="279"/>
                    </a:lnTo>
                    <a:lnTo>
                      <a:pt x="3404" y="348"/>
                    </a:lnTo>
                    <a:lnTo>
                      <a:pt x="3113" y="404"/>
                    </a:lnTo>
                    <a:lnTo>
                      <a:pt x="2821" y="459"/>
                    </a:lnTo>
                    <a:lnTo>
                      <a:pt x="2529" y="529"/>
                    </a:lnTo>
                    <a:lnTo>
                      <a:pt x="2251" y="626"/>
                    </a:lnTo>
                    <a:lnTo>
                      <a:pt x="1987" y="737"/>
                    </a:lnTo>
                    <a:lnTo>
                      <a:pt x="1723" y="876"/>
                    </a:lnTo>
                    <a:lnTo>
                      <a:pt x="1571" y="987"/>
                    </a:lnTo>
                    <a:lnTo>
                      <a:pt x="1418" y="1098"/>
                    </a:lnTo>
                    <a:lnTo>
                      <a:pt x="1279" y="1223"/>
                    </a:lnTo>
                    <a:lnTo>
                      <a:pt x="1140" y="1348"/>
                    </a:lnTo>
                    <a:lnTo>
                      <a:pt x="1015" y="1487"/>
                    </a:lnTo>
                    <a:lnTo>
                      <a:pt x="904" y="1640"/>
                    </a:lnTo>
                    <a:lnTo>
                      <a:pt x="793" y="1793"/>
                    </a:lnTo>
                    <a:lnTo>
                      <a:pt x="681" y="1946"/>
                    </a:lnTo>
                    <a:lnTo>
                      <a:pt x="598" y="2112"/>
                    </a:lnTo>
                    <a:lnTo>
                      <a:pt x="515" y="2279"/>
                    </a:lnTo>
                    <a:lnTo>
                      <a:pt x="431" y="2460"/>
                    </a:lnTo>
                    <a:lnTo>
                      <a:pt x="362" y="2626"/>
                    </a:lnTo>
                    <a:lnTo>
                      <a:pt x="237" y="2988"/>
                    </a:lnTo>
                    <a:lnTo>
                      <a:pt x="153" y="3363"/>
                    </a:lnTo>
                    <a:lnTo>
                      <a:pt x="84" y="3738"/>
                    </a:lnTo>
                    <a:lnTo>
                      <a:pt x="42" y="4127"/>
                    </a:lnTo>
                    <a:lnTo>
                      <a:pt x="15" y="4530"/>
                    </a:lnTo>
                    <a:lnTo>
                      <a:pt x="1" y="4933"/>
                    </a:lnTo>
                    <a:lnTo>
                      <a:pt x="15" y="5350"/>
                    </a:lnTo>
                    <a:lnTo>
                      <a:pt x="28" y="5752"/>
                    </a:lnTo>
                    <a:lnTo>
                      <a:pt x="84" y="6141"/>
                    </a:lnTo>
                    <a:lnTo>
                      <a:pt x="140" y="6517"/>
                    </a:lnTo>
                    <a:lnTo>
                      <a:pt x="167" y="6600"/>
                    </a:lnTo>
                    <a:lnTo>
                      <a:pt x="195" y="6683"/>
                    </a:lnTo>
                    <a:lnTo>
                      <a:pt x="237" y="6753"/>
                    </a:lnTo>
                    <a:lnTo>
                      <a:pt x="279" y="6822"/>
                    </a:lnTo>
                    <a:lnTo>
                      <a:pt x="334" y="6892"/>
                    </a:lnTo>
                    <a:lnTo>
                      <a:pt x="404" y="6961"/>
                    </a:lnTo>
                    <a:lnTo>
                      <a:pt x="542" y="7058"/>
                    </a:lnTo>
                    <a:lnTo>
                      <a:pt x="695" y="7142"/>
                    </a:lnTo>
                    <a:lnTo>
                      <a:pt x="862" y="7211"/>
                    </a:lnTo>
                    <a:lnTo>
                      <a:pt x="1043" y="7253"/>
                    </a:lnTo>
                    <a:lnTo>
                      <a:pt x="1223" y="7267"/>
                    </a:lnTo>
                    <a:lnTo>
                      <a:pt x="1418" y="7267"/>
                    </a:lnTo>
                    <a:lnTo>
                      <a:pt x="1598" y="7239"/>
                    </a:lnTo>
                    <a:lnTo>
                      <a:pt x="1779" y="7211"/>
                    </a:lnTo>
                    <a:lnTo>
                      <a:pt x="1946" y="7156"/>
                    </a:lnTo>
                    <a:lnTo>
                      <a:pt x="2126" y="7086"/>
                    </a:lnTo>
                    <a:lnTo>
                      <a:pt x="2293" y="7003"/>
                    </a:lnTo>
                    <a:lnTo>
                      <a:pt x="2446" y="6906"/>
                    </a:lnTo>
                    <a:lnTo>
                      <a:pt x="2585" y="6794"/>
                    </a:lnTo>
                    <a:lnTo>
                      <a:pt x="2724" y="6683"/>
                    </a:lnTo>
                    <a:lnTo>
                      <a:pt x="2849" y="6586"/>
                    </a:lnTo>
                    <a:lnTo>
                      <a:pt x="2918" y="6530"/>
                    </a:lnTo>
                    <a:lnTo>
                      <a:pt x="2988" y="6503"/>
                    </a:lnTo>
                    <a:lnTo>
                      <a:pt x="3071" y="6475"/>
                    </a:lnTo>
                    <a:lnTo>
                      <a:pt x="3252" y="6475"/>
                    </a:lnTo>
                    <a:lnTo>
                      <a:pt x="3363" y="6503"/>
                    </a:lnTo>
                    <a:lnTo>
                      <a:pt x="3557" y="6586"/>
                    </a:lnTo>
                    <a:lnTo>
                      <a:pt x="3668" y="6628"/>
                    </a:lnTo>
                    <a:lnTo>
                      <a:pt x="3780" y="6655"/>
                    </a:lnTo>
                    <a:lnTo>
                      <a:pt x="3891" y="6669"/>
                    </a:lnTo>
                    <a:lnTo>
                      <a:pt x="4127" y="6669"/>
                    </a:lnTo>
                    <a:lnTo>
                      <a:pt x="4238" y="6655"/>
                    </a:lnTo>
                    <a:lnTo>
                      <a:pt x="4363" y="6642"/>
                    </a:lnTo>
                    <a:lnTo>
                      <a:pt x="4474" y="6614"/>
                    </a:lnTo>
                    <a:lnTo>
                      <a:pt x="4585" y="6572"/>
                    </a:lnTo>
                    <a:lnTo>
                      <a:pt x="4683" y="6530"/>
                    </a:lnTo>
                    <a:lnTo>
                      <a:pt x="4794" y="6475"/>
                    </a:lnTo>
                    <a:lnTo>
                      <a:pt x="4891" y="6405"/>
                    </a:lnTo>
                    <a:lnTo>
                      <a:pt x="4988" y="6336"/>
                    </a:lnTo>
                    <a:lnTo>
                      <a:pt x="5072" y="6266"/>
                    </a:lnTo>
                    <a:lnTo>
                      <a:pt x="5155" y="6183"/>
                    </a:lnTo>
                    <a:lnTo>
                      <a:pt x="5224" y="6086"/>
                    </a:lnTo>
                    <a:lnTo>
                      <a:pt x="5336" y="6239"/>
                    </a:lnTo>
                    <a:lnTo>
                      <a:pt x="5447" y="6378"/>
                    </a:lnTo>
                    <a:lnTo>
                      <a:pt x="5586" y="6503"/>
                    </a:lnTo>
                    <a:lnTo>
                      <a:pt x="5711" y="6642"/>
                    </a:lnTo>
                    <a:lnTo>
                      <a:pt x="5864" y="6753"/>
                    </a:lnTo>
                    <a:lnTo>
                      <a:pt x="6002" y="6864"/>
                    </a:lnTo>
                    <a:lnTo>
                      <a:pt x="6155" y="6975"/>
                    </a:lnTo>
                    <a:lnTo>
                      <a:pt x="6322" y="7072"/>
                    </a:lnTo>
                    <a:lnTo>
                      <a:pt x="6475" y="7156"/>
                    </a:lnTo>
                    <a:lnTo>
                      <a:pt x="6655" y="7225"/>
                    </a:lnTo>
                    <a:lnTo>
                      <a:pt x="6822" y="7295"/>
                    </a:lnTo>
                    <a:lnTo>
                      <a:pt x="6989" y="7364"/>
                    </a:lnTo>
                    <a:lnTo>
                      <a:pt x="7169" y="7406"/>
                    </a:lnTo>
                    <a:lnTo>
                      <a:pt x="7350" y="7447"/>
                    </a:lnTo>
                    <a:lnTo>
                      <a:pt x="7531" y="7489"/>
                    </a:lnTo>
                    <a:lnTo>
                      <a:pt x="7725" y="7503"/>
                    </a:lnTo>
                    <a:lnTo>
                      <a:pt x="7906" y="7517"/>
                    </a:lnTo>
                    <a:lnTo>
                      <a:pt x="8086" y="7517"/>
                    </a:lnTo>
                    <a:lnTo>
                      <a:pt x="8281" y="7503"/>
                    </a:lnTo>
                    <a:lnTo>
                      <a:pt x="8462" y="7489"/>
                    </a:lnTo>
                    <a:lnTo>
                      <a:pt x="8642" y="7447"/>
                    </a:lnTo>
                    <a:lnTo>
                      <a:pt x="8823" y="7420"/>
                    </a:lnTo>
                    <a:lnTo>
                      <a:pt x="9003" y="7364"/>
                    </a:lnTo>
                    <a:lnTo>
                      <a:pt x="9184" y="7308"/>
                    </a:lnTo>
                    <a:lnTo>
                      <a:pt x="9351" y="7239"/>
                    </a:lnTo>
                    <a:lnTo>
                      <a:pt x="9517" y="7156"/>
                    </a:lnTo>
                    <a:lnTo>
                      <a:pt x="9684" y="7072"/>
                    </a:lnTo>
                    <a:lnTo>
                      <a:pt x="9837" y="6975"/>
                    </a:lnTo>
                    <a:lnTo>
                      <a:pt x="10004" y="6878"/>
                    </a:lnTo>
                    <a:lnTo>
                      <a:pt x="10143" y="6767"/>
                    </a:lnTo>
                    <a:lnTo>
                      <a:pt x="10281" y="6655"/>
                    </a:lnTo>
                    <a:lnTo>
                      <a:pt x="10420" y="6517"/>
                    </a:lnTo>
                    <a:lnTo>
                      <a:pt x="10407" y="6655"/>
                    </a:lnTo>
                    <a:lnTo>
                      <a:pt x="10407" y="6794"/>
                    </a:lnTo>
                    <a:lnTo>
                      <a:pt x="10420" y="7058"/>
                    </a:lnTo>
                    <a:lnTo>
                      <a:pt x="10462" y="7322"/>
                    </a:lnTo>
                    <a:lnTo>
                      <a:pt x="10532" y="7572"/>
                    </a:lnTo>
                    <a:lnTo>
                      <a:pt x="10629" y="7822"/>
                    </a:lnTo>
                    <a:lnTo>
                      <a:pt x="10768" y="8045"/>
                    </a:lnTo>
                    <a:lnTo>
                      <a:pt x="10921" y="8267"/>
                    </a:lnTo>
                    <a:lnTo>
                      <a:pt x="11004" y="8364"/>
                    </a:lnTo>
                    <a:lnTo>
                      <a:pt x="11101" y="8462"/>
                    </a:lnTo>
                    <a:lnTo>
                      <a:pt x="11198" y="8545"/>
                    </a:lnTo>
                    <a:lnTo>
                      <a:pt x="11310" y="8628"/>
                    </a:lnTo>
                    <a:lnTo>
                      <a:pt x="11532" y="8781"/>
                    </a:lnTo>
                    <a:lnTo>
                      <a:pt x="11768" y="8892"/>
                    </a:lnTo>
                    <a:lnTo>
                      <a:pt x="12018" y="8976"/>
                    </a:lnTo>
                    <a:lnTo>
                      <a:pt x="12282" y="9031"/>
                    </a:lnTo>
                    <a:lnTo>
                      <a:pt x="12546" y="9059"/>
                    </a:lnTo>
                    <a:lnTo>
                      <a:pt x="12810" y="9059"/>
                    </a:lnTo>
                    <a:lnTo>
                      <a:pt x="12949" y="9045"/>
                    </a:lnTo>
                    <a:lnTo>
                      <a:pt x="13074" y="9031"/>
                    </a:lnTo>
                    <a:lnTo>
                      <a:pt x="13005" y="9142"/>
                    </a:lnTo>
                    <a:lnTo>
                      <a:pt x="12935" y="9267"/>
                    </a:lnTo>
                    <a:lnTo>
                      <a:pt x="12893" y="9392"/>
                    </a:lnTo>
                    <a:lnTo>
                      <a:pt x="12852" y="9531"/>
                    </a:lnTo>
                    <a:lnTo>
                      <a:pt x="12824" y="9670"/>
                    </a:lnTo>
                    <a:lnTo>
                      <a:pt x="12796" y="9809"/>
                    </a:lnTo>
                    <a:lnTo>
                      <a:pt x="12782" y="9948"/>
                    </a:lnTo>
                    <a:lnTo>
                      <a:pt x="12782" y="10087"/>
                    </a:lnTo>
                    <a:lnTo>
                      <a:pt x="12796" y="10379"/>
                    </a:lnTo>
                    <a:lnTo>
                      <a:pt x="12838" y="10657"/>
                    </a:lnTo>
                    <a:lnTo>
                      <a:pt x="12921" y="10935"/>
                    </a:lnTo>
                    <a:lnTo>
                      <a:pt x="13018" y="11199"/>
                    </a:lnTo>
                    <a:lnTo>
                      <a:pt x="13074" y="11324"/>
                    </a:lnTo>
                    <a:lnTo>
                      <a:pt x="13143" y="11449"/>
                    </a:lnTo>
                    <a:lnTo>
                      <a:pt x="13227" y="11560"/>
                    </a:lnTo>
                    <a:lnTo>
                      <a:pt x="13310" y="11671"/>
                    </a:lnTo>
                    <a:lnTo>
                      <a:pt x="13394" y="11782"/>
                    </a:lnTo>
                    <a:lnTo>
                      <a:pt x="13491" y="11879"/>
                    </a:lnTo>
                    <a:lnTo>
                      <a:pt x="13602" y="11977"/>
                    </a:lnTo>
                    <a:lnTo>
                      <a:pt x="13699" y="12060"/>
                    </a:lnTo>
                    <a:lnTo>
                      <a:pt x="13824" y="12143"/>
                    </a:lnTo>
                    <a:lnTo>
                      <a:pt x="13935" y="12227"/>
                    </a:lnTo>
                    <a:lnTo>
                      <a:pt x="14060" y="12282"/>
                    </a:lnTo>
                    <a:lnTo>
                      <a:pt x="14185" y="12352"/>
                    </a:lnTo>
                    <a:lnTo>
                      <a:pt x="14310" y="12393"/>
                    </a:lnTo>
                    <a:lnTo>
                      <a:pt x="14449" y="12449"/>
                    </a:lnTo>
                    <a:lnTo>
                      <a:pt x="14588" y="12477"/>
                    </a:lnTo>
                    <a:lnTo>
                      <a:pt x="14713" y="12504"/>
                    </a:lnTo>
                    <a:lnTo>
                      <a:pt x="14686" y="12643"/>
                    </a:lnTo>
                    <a:lnTo>
                      <a:pt x="14658" y="12796"/>
                    </a:lnTo>
                    <a:lnTo>
                      <a:pt x="14644" y="12935"/>
                    </a:lnTo>
                    <a:lnTo>
                      <a:pt x="14630" y="13088"/>
                    </a:lnTo>
                    <a:lnTo>
                      <a:pt x="14630" y="13227"/>
                    </a:lnTo>
                    <a:lnTo>
                      <a:pt x="14644" y="13380"/>
                    </a:lnTo>
                    <a:lnTo>
                      <a:pt x="14658" y="13519"/>
                    </a:lnTo>
                    <a:lnTo>
                      <a:pt x="14686" y="13671"/>
                    </a:lnTo>
                    <a:lnTo>
                      <a:pt x="14727" y="13810"/>
                    </a:lnTo>
                    <a:lnTo>
                      <a:pt x="14769" y="13949"/>
                    </a:lnTo>
                    <a:lnTo>
                      <a:pt x="14825" y="14088"/>
                    </a:lnTo>
                    <a:lnTo>
                      <a:pt x="14894" y="14227"/>
                    </a:lnTo>
                    <a:lnTo>
                      <a:pt x="14963" y="14352"/>
                    </a:lnTo>
                    <a:lnTo>
                      <a:pt x="15033" y="14477"/>
                    </a:lnTo>
                    <a:lnTo>
                      <a:pt x="15116" y="14602"/>
                    </a:lnTo>
                    <a:lnTo>
                      <a:pt x="15214" y="14713"/>
                    </a:lnTo>
                    <a:lnTo>
                      <a:pt x="15311" y="14811"/>
                    </a:lnTo>
                    <a:lnTo>
                      <a:pt x="15422" y="14922"/>
                    </a:lnTo>
                    <a:lnTo>
                      <a:pt x="15533" y="15005"/>
                    </a:lnTo>
                    <a:lnTo>
                      <a:pt x="15658" y="15102"/>
                    </a:lnTo>
                    <a:lnTo>
                      <a:pt x="15783" y="15172"/>
                    </a:lnTo>
                    <a:lnTo>
                      <a:pt x="15908" y="15241"/>
                    </a:lnTo>
                    <a:lnTo>
                      <a:pt x="16047" y="15311"/>
                    </a:lnTo>
                    <a:lnTo>
                      <a:pt x="16186" y="15366"/>
                    </a:lnTo>
                    <a:lnTo>
                      <a:pt x="16325" y="15408"/>
                    </a:lnTo>
                    <a:lnTo>
                      <a:pt x="16464" y="15450"/>
                    </a:lnTo>
                    <a:lnTo>
                      <a:pt x="16603" y="15478"/>
                    </a:lnTo>
                    <a:lnTo>
                      <a:pt x="16756" y="15491"/>
                    </a:lnTo>
                    <a:lnTo>
                      <a:pt x="16908" y="15505"/>
                    </a:lnTo>
                    <a:lnTo>
                      <a:pt x="17047" y="15505"/>
                    </a:lnTo>
                    <a:lnTo>
                      <a:pt x="17200" y="15491"/>
                    </a:lnTo>
                    <a:lnTo>
                      <a:pt x="17339" y="15478"/>
                    </a:lnTo>
                    <a:lnTo>
                      <a:pt x="17575" y="14700"/>
                    </a:lnTo>
                    <a:lnTo>
                      <a:pt x="17798" y="13922"/>
                    </a:lnTo>
                    <a:lnTo>
                      <a:pt x="17978" y="13144"/>
                    </a:lnTo>
                    <a:lnTo>
                      <a:pt x="18131" y="12366"/>
                    </a:lnTo>
                    <a:lnTo>
                      <a:pt x="18256" y="11574"/>
                    </a:lnTo>
                    <a:lnTo>
                      <a:pt x="18353" y="10782"/>
                    </a:lnTo>
                    <a:lnTo>
                      <a:pt x="18409" y="9976"/>
                    </a:lnTo>
                    <a:lnTo>
                      <a:pt x="18437" y="9156"/>
                    </a:lnTo>
                    <a:lnTo>
                      <a:pt x="18451" y="8642"/>
                    </a:lnTo>
                    <a:lnTo>
                      <a:pt x="18437" y="8114"/>
                    </a:lnTo>
                    <a:lnTo>
                      <a:pt x="18409" y="7586"/>
                    </a:lnTo>
                    <a:lnTo>
                      <a:pt x="18353" y="7058"/>
                    </a:lnTo>
                    <a:lnTo>
                      <a:pt x="18270" y="6544"/>
                    </a:lnTo>
                    <a:lnTo>
                      <a:pt x="18173" y="6016"/>
                    </a:lnTo>
                    <a:lnTo>
                      <a:pt x="18048" y="5516"/>
                    </a:lnTo>
                    <a:lnTo>
                      <a:pt x="17964" y="5266"/>
                    </a:lnTo>
                    <a:lnTo>
                      <a:pt x="17881" y="5016"/>
                    </a:lnTo>
                    <a:lnTo>
                      <a:pt x="17756" y="4697"/>
                    </a:lnTo>
                    <a:lnTo>
                      <a:pt x="17603" y="4391"/>
                    </a:lnTo>
                    <a:lnTo>
                      <a:pt x="17436" y="4099"/>
                    </a:lnTo>
                    <a:lnTo>
                      <a:pt x="17256" y="3807"/>
                    </a:lnTo>
                    <a:lnTo>
                      <a:pt x="17061" y="3543"/>
                    </a:lnTo>
                    <a:lnTo>
                      <a:pt x="16839" y="3279"/>
                    </a:lnTo>
                    <a:lnTo>
                      <a:pt x="16617" y="3029"/>
                    </a:lnTo>
                    <a:lnTo>
                      <a:pt x="16367" y="2793"/>
                    </a:lnTo>
                    <a:lnTo>
                      <a:pt x="16103" y="2571"/>
                    </a:lnTo>
                    <a:lnTo>
                      <a:pt x="15839" y="2362"/>
                    </a:lnTo>
                    <a:lnTo>
                      <a:pt x="15547" y="2154"/>
                    </a:lnTo>
                    <a:lnTo>
                      <a:pt x="15255" y="1960"/>
                    </a:lnTo>
                    <a:lnTo>
                      <a:pt x="14950" y="1779"/>
                    </a:lnTo>
                    <a:lnTo>
                      <a:pt x="14630" y="1598"/>
                    </a:lnTo>
                    <a:lnTo>
                      <a:pt x="14310" y="1432"/>
                    </a:lnTo>
                    <a:lnTo>
                      <a:pt x="13977" y="1279"/>
                    </a:lnTo>
                    <a:lnTo>
                      <a:pt x="13644" y="1140"/>
                    </a:lnTo>
                    <a:lnTo>
                      <a:pt x="13296" y="1001"/>
                    </a:lnTo>
                    <a:lnTo>
                      <a:pt x="12949" y="876"/>
                    </a:lnTo>
                    <a:lnTo>
                      <a:pt x="12588" y="765"/>
                    </a:lnTo>
                    <a:lnTo>
                      <a:pt x="12227" y="654"/>
                    </a:lnTo>
                    <a:lnTo>
                      <a:pt x="11865" y="556"/>
                    </a:lnTo>
                    <a:lnTo>
                      <a:pt x="11504" y="459"/>
                    </a:lnTo>
                    <a:lnTo>
                      <a:pt x="11143" y="390"/>
                    </a:lnTo>
                    <a:lnTo>
                      <a:pt x="10407" y="251"/>
                    </a:lnTo>
                    <a:lnTo>
                      <a:pt x="9670" y="140"/>
                    </a:lnTo>
                    <a:lnTo>
                      <a:pt x="8962" y="56"/>
                    </a:lnTo>
                    <a:lnTo>
                      <a:pt x="8253" y="15"/>
                    </a:lnTo>
                    <a:lnTo>
                      <a:pt x="7725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291;p19">
                <a:extLst>
                  <a:ext uri="{FF2B5EF4-FFF2-40B4-BE49-F238E27FC236}">
                    <a16:creationId xmlns:a16="http://schemas.microsoft.com/office/drawing/2014/main" id="{94E04E3E-D5C6-D68E-8CE8-671894FC2EF2}"/>
                  </a:ext>
                </a:extLst>
              </p:cNvPr>
              <p:cNvSpPr/>
              <p:nvPr/>
            </p:nvSpPr>
            <p:spPr>
              <a:xfrm>
                <a:off x="3559050" y="1334275"/>
                <a:ext cx="34400" cy="34075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1363" extrusionOk="0">
                    <a:moveTo>
                      <a:pt x="584" y="1"/>
                    </a:moveTo>
                    <a:lnTo>
                      <a:pt x="459" y="42"/>
                    </a:lnTo>
                    <a:lnTo>
                      <a:pt x="334" y="98"/>
                    </a:lnTo>
                    <a:lnTo>
                      <a:pt x="236" y="167"/>
                    </a:lnTo>
                    <a:lnTo>
                      <a:pt x="139" y="265"/>
                    </a:lnTo>
                    <a:lnTo>
                      <a:pt x="70" y="376"/>
                    </a:lnTo>
                    <a:lnTo>
                      <a:pt x="28" y="501"/>
                    </a:lnTo>
                    <a:lnTo>
                      <a:pt x="0" y="640"/>
                    </a:lnTo>
                    <a:lnTo>
                      <a:pt x="14" y="779"/>
                    </a:lnTo>
                    <a:lnTo>
                      <a:pt x="42" y="918"/>
                    </a:lnTo>
                    <a:lnTo>
                      <a:pt x="98" y="1029"/>
                    </a:lnTo>
                    <a:lnTo>
                      <a:pt x="181" y="1140"/>
                    </a:lnTo>
                    <a:lnTo>
                      <a:pt x="278" y="1223"/>
                    </a:lnTo>
                    <a:lnTo>
                      <a:pt x="389" y="1293"/>
                    </a:lnTo>
                    <a:lnTo>
                      <a:pt x="514" y="1348"/>
                    </a:lnTo>
                    <a:lnTo>
                      <a:pt x="653" y="1362"/>
                    </a:lnTo>
                    <a:lnTo>
                      <a:pt x="792" y="1362"/>
                    </a:lnTo>
                    <a:lnTo>
                      <a:pt x="917" y="1334"/>
                    </a:lnTo>
                    <a:lnTo>
                      <a:pt x="1042" y="1279"/>
                    </a:lnTo>
                    <a:lnTo>
                      <a:pt x="1140" y="1196"/>
                    </a:lnTo>
                    <a:lnTo>
                      <a:pt x="1237" y="1098"/>
                    </a:lnTo>
                    <a:lnTo>
                      <a:pt x="1306" y="987"/>
                    </a:lnTo>
                    <a:lnTo>
                      <a:pt x="1348" y="862"/>
                    </a:lnTo>
                    <a:lnTo>
                      <a:pt x="1376" y="723"/>
                    </a:lnTo>
                    <a:lnTo>
                      <a:pt x="1362" y="584"/>
                    </a:lnTo>
                    <a:lnTo>
                      <a:pt x="1334" y="459"/>
                    </a:lnTo>
                    <a:lnTo>
                      <a:pt x="1278" y="334"/>
                    </a:lnTo>
                    <a:lnTo>
                      <a:pt x="1195" y="223"/>
                    </a:lnTo>
                    <a:lnTo>
                      <a:pt x="1098" y="140"/>
                    </a:lnTo>
                    <a:lnTo>
                      <a:pt x="987" y="70"/>
                    </a:lnTo>
                    <a:lnTo>
                      <a:pt x="862" y="28"/>
                    </a:lnTo>
                    <a:lnTo>
                      <a:pt x="723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292;p19">
                <a:extLst>
                  <a:ext uri="{FF2B5EF4-FFF2-40B4-BE49-F238E27FC236}">
                    <a16:creationId xmlns:a16="http://schemas.microsoft.com/office/drawing/2014/main" id="{51434894-8E09-56B1-53DF-32D6C5F2EA5C}"/>
                  </a:ext>
                </a:extLst>
              </p:cNvPr>
              <p:cNvSpPr/>
              <p:nvPr/>
            </p:nvSpPr>
            <p:spPr>
              <a:xfrm>
                <a:off x="3563900" y="1340175"/>
                <a:ext cx="12525" cy="1255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2" extrusionOk="0">
                    <a:moveTo>
                      <a:pt x="223" y="1"/>
                    </a:moveTo>
                    <a:lnTo>
                      <a:pt x="168" y="15"/>
                    </a:lnTo>
                    <a:lnTo>
                      <a:pt x="126" y="29"/>
                    </a:lnTo>
                    <a:lnTo>
                      <a:pt x="84" y="56"/>
                    </a:lnTo>
                    <a:lnTo>
                      <a:pt x="56" y="98"/>
                    </a:lnTo>
                    <a:lnTo>
                      <a:pt x="29" y="140"/>
                    </a:lnTo>
                    <a:lnTo>
                      <a:pt x="15" y="181"/>
                    </a:lnTo>
                    <a:lnTo>
                      <a:pt x="1" y="237"/>
                    </a:lnTo>
                    <a:lnTo>
                      <a:pt x="1" y="279"/>
                    </a:lnTo>
                    <a:lnTo>
                      <a:pt x="15" y="334"/>
                    </a:lnTo>
                    <a:lnTo>
                      <a:pt x="42" y="376"/>
                    </a:lnTo>
                    <a:lnTo>
                      <a:pt x="70" y="418"/>
                    </a:lnTo>
                    <a:lnTo>
                      <a:pt x="98" y="445"/>
                    </a:lnTo>
                    <a:lnTo>
                      <a:pt x="140" y="473"/>
                    </a:lnTo>
                    <a:lnTo>
                      <a:pt x="195" y="487"/>
                    </a:lnTo>
                    <a:lnTo>
                      <a:pt x="237" y="501"/>
                    </a:lnTo>
                    <a:lnTo>
                      <a:pt x="293" y="487"/>
                    </a:lnTo>
                    <a:lnTo>
                      <a:pt x="334" y="487"/>
                    </a:lnTo>
                    <a:lnTo>
                      <a:pt x="376" y="459"/>
                    </a:lnTo>
                    <a:lnTo>
                      <a:pt x="418" y="432"/>
                    </a:lnTo>
                    <a:lnTo>
                      <a:pt x="459" y="404"/>
                    </a:lnTo>
                    <a:lnTo>
                      <a:pt x="473" y="362"/>
                    </a:lnTo>
                    <a:lnTo>
                      <a:pt x="501" y="307"/>
                    </a:lnTo>
                    <a:lnTo>
                      <a:pt x="501" y="265"/>
                    </a:lnTo>
                    <a:lnTo>
                      <a:pt x="501" y="209"/>
                    </a:lnTo>
                    <a:lnTo>
                      <a:pt x="487" y="168"/>
                    </a:lnTo>
                    <a:lnTo>
                      <a:pt x="473" y="112"/>
                    </a:lnTo>
                    <a:lnTo>
                      <a:pt x="445" y="84"/>
                    </a:lnTo>
                    <a:lnTo>
                      <a:pt x="404" y="43"/>
                    </a:lnTo>
                    <a:lnTo>
                      <a:pt x="362" y="15"/>
                    </a:lnTo>
                    <a:lnTo>
                      <a:pt x="32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293;p19">
                <a:extLst>
                  <a:ext uri="{FF2B5EF4-FFF2-40B4-BE49-F238E27FC236}">
                    <a16:creationId xmlns:a16="http://schemas.microsoft.com/office/drawing/2014/main" id="{B8DBD03D-4863-858F-4FBB-AB942FF73EF0}"/>
                  </a:ext>
                </a:extLst>
              </p:cNvPr>
              <p:cNvSpPr/>
              <p:nvPr/>
            </p:nvSpPr>
            <p:spPr>
              <a:xfrm>
                <a:off x="3427050" y="1326650"/>
                <a:ext cx="34075" cy="34050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1362" extrusionOk="0">
                    <a:moveTo>
                      <a:pt x="584" y="0"/>
                    </a:moveTo>
                    <a:lnTo>
                      <a:pt x="446" y="28"/>
                    </a:lnTo>
                    <a:lnTo>
                      <a:pt x="334" y="83"/>
                    </a:lnTo>
                    <a:lnTo>
                      <a:pt x="223" y="167"/>
                    </a:lnTo>
                    <a:lnTo>
                      <a:pt x="140" y="264"/>
                    </a:lnTo>
                    <a:lnTo>
                      <a:pt x="70" y="375"/>
                    </a:lnTo>
                    <a:lnTo>
                      <a:pt x="15" y="500"/>
                    </a:lnTo>
                    <a:lnTo>
                      <a:pt x="1" y="639"/>
                    </a:lnTo>
                    <a:lnTo>
                      <a:pt x="1" y="778"/>
                    </a:lnTo>
                    <a:lnTo>
                      <a:pt x="29" y="903"/>
                    </a:lnTo>
                    <a:lnTo>
                      <a:pt x="98" y="1028"/>
                    </a:lnTo>
                    <a:lnTo>
                      <a:pt x="168" y="1125"/>
                    </a:lnTo>
                    <a:lnTo>
                      <a:pt x="265" y="1223"/>
                    </a:lnTo>
                    <a:lnTo>
                      <a:pt x="376" y="1292"/>
                    </a:lnTo>
                    <a:lnTo>
                      <a:pt x="501" y="1334"/>
                    </a:lnTo>
                    <a:lnTo>
                      <a:pt x="640" y="1362"/>
                    </a:lnTo>
                    <a:lnTo>
                      <a:pt x="779" y="1348"/>
                    </a:lnTo>
                    <a:lnTo>
                      <a:pt x="904" y="1320"/>
                    </a:lnTo>
                    <a:lnTo>
                      <a:pt x="1029" y="1264"/>
                    </a:lnTo>
                    <a:lnTo>
                      <a:pt x="1140" y="1195"/>
                    </a:lnTo>
                    <a:lnTo>
                      <a:pt x="1224" y="1098"/>
                    </a:lnTo>
                    <a:lnTo>
                      <a:pt x="1293" y="986"/>
                    </a:lnTo>
                    <a:lnTo>
                      <a:pt x="1349" y="848"/>
                    </a:lnTo>
                    <a:lnTo>
                      <a:pt x="1362" y="722"/>
                    </a:lnTo>
                    <a:lnTo>
                      <a:pt x="1362" y="584"/>
                    </a:lnTo>
                    <a:lnTo>
                      <a:pt x="1321" y="445"/>
                    </a:lnTo>
                    <a:lnTo>
                      <a:pt x="1265" y="333"/>
                    </a:lnTo>
                    <a:lnTo>
                      <a:pt x="1196" y="222"/>
                    </a:lnTo>
                    <a:lnTo>
                      <a:pt x="1099" y="139"/>
                    </a:lnTo>
                    <a:lnTo>
                      <a:pt x="987" y="56"/>
                    </a:lnTo>
                    <a:lnTo>
                      <a:pt x="862" y="14"/>
                    </a:lnTo>
                    <a:lnTo>
                      <a:pt x="72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294;p19">
                <a:extLst>
                  <a:ext uri="{FF2B5EF4-FFF2-40B4-BE49-F238E27FC236}">
                    <a16:creationId xmlns:a16="http://schemas.microsoft.com/office/drawing/2014/main" id="{321EEBB8-5233-16CD-D45E-2FFAF316DF63}"/>
                  </a:ext>
                </a:extLst>
              </p:cNvPr>
              <p:cNvSpPr/>
              <p:nvPr/>
            </p:nvSpPr>
            <p:spPr>
              <a:xfrm>
                <a:off x="3431925" y="1332200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09" y="0"/>
                    </a:moveTo>
                    <a:lnTo>
                      <a:pt x="167" y="14"/>
                    </a:lnTo>
                    <a:lnTo>
                      <a:pt x="126" y="42"/>
                    </a:lnTo>
                    <a:lnTo>
                      <a:pt x="84" y="70"/>
                    </a:lnTo>
                    <a:lnTo>
                      <a:pt x="42" y="98"/>
                    </a:lnTo>
                    <a:lnTo>
                      <a:pt x="28" y="139"/>
                    </a:lnTo>
                    <a:lnTo>
                      <a:pt x="0" y="195"/>
                    </a:lnTo>
                    <a:lnTo>
                      <a:pt x="0" y="237"/>
                    </a:lnTo>
                    <a:lnTo>
                      <a:pt x="0" y="292"/>
                    </a:lnTo>
                    <a:lnTo>
                      <a:pt x="14" y="334"/>
                    </a:lnTo>
                    <a:lnTo>
                      <a:pt x="28" y="375"/>
                    </a:lnTo>
                    <a:lnTo>
                      <a:pt x="56" y="417"/>
                    </a:lnTo>
                    <a:lnTo>
                      <a:pt x="98" y="459"/>
                    </a:lnTo>
                    <a:lnTo>
                      <a:pt x="139" y="473"/>
                    </a:lnTo>
                    <a:lnTo>
                      <a:pt x="181" y="500"/>
                    </a:lnTo>
                    <a:lnTo>
                      <a:pt x="278" y="500"/>
                    </a:lnTo>
                    <a:lnTo>
                      <a:pt x="334" y="487"/>
                    </a:lnTo>
                    <a:lnTo>
                      <a:pt x="376" y="473"/>
                    </a:lnTo>
                    <a:lnTo>
                      <a:pt x="417" y="445"/>
                    </a:lnTo>
                    <a:lnTo>
                      <a:pt x="445" y="403"/>
                    </a:lnTo>
                    <a:lnTo>
                      <a:pt x="473" y="362"/>
                    </a:lnTo>
                    <a:lnTo>
                      <a:pt x="487" y="320"/>
                    </a:lnTo>
                    <a:lnTo>
                      <a:pt x="501" y="264"/>
                    </a:lnTo>
                    <a:lnTo>
                      <a:pt x="501" y="223"/>
                    </a:lnTo>
                    <a:lnTo>
                      <a:pt x="487" y="167"/>
                    </a:lnTo>
                    <a:lnTo>
                      <a:pt x="459" y="125"/>
                    </a:lnTo>
                    <a:lnTo>
                      <a:pt x="431" y="84"/>
                    </a:lnTo>
                    <a:lnTo>
                      <a:pt x="403" y="56"/>
                    </a:lnTo>
                    <a:lnTo>
                      <a:pt x="362" y="28"/>
                    </a:lnTo>
                    <a:lnTo>
                      <a:pt x="306" y="14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295;p19">
                <a:extLst>
                  <a:ext uri="{FF2B5EF4-FFF2-40B4-BE49-F238E27FC236}">
                    <a16:creationId xmlns:a16="http://schemas.microsoft.com/office/drawing/2014/main" id="{181A6997-F732-D321-7FE4-A68DDF2C2FD8}"/>
                  </a:ext>
                </a:extLst>
              </p:cNvPr>
              <p:cNvSpPr/>
              <p:nvPr/>
            </p:nvSpPr>
            <p:spPr>
              <a:xfrm>
                <a:off x="3402750" y="1272450"/>
                <a:ext cx="76775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1196" extrusionOk="0">
                    <a:moveTo>
                      <a:pt x="1376" y="1"/>
                    </a:moveTo>
                    <a:lnTo>
                      <a:pt x="1195" y="15"/>
                    </a:lnTo>
                    <a:lnTo>
                      <a:pt x="1015" y="56"/>
                    </a:lnTo>
                    <a:lnTo>
                      <a:pt x="834" y="112"/>
                    </a:lnTo>
                    <a:lnTo>
                      <a:pt x="667" y="167"/>
                    </a:lnTo>
                    <a:lnTo>
                      <a:pt x="487" y="251"/>
                    </a:lnTo>
                    <a:lnTo>
                      <a:pt x="320" y="348"/>
                    </a:lnTo>
                    <a:lnTo>
                      <a:pt x="153" y="473"/>
                    </a:lnTo>
                    <a:lnTo>
                      <a:pt x="112" y="515"/>
                    </a:lnTo>
                    <a:lnTo>
                      <a:pt x="70" y="584"/>
                    </a:lnTo>
                    <a:lnTo>
                      <a:pt x="28" y="654"/>
                    </a:lnTo>
                    <a:lnTo>
                      <a:pt x="14" y="723"/>
                    </a:lnTo>
                    <a:lnTo>
                      <a:pt x="0" y="807"/>
                    </a:lnTo>
                    <a:lnTo>
                      <a:pt x="14" y="890"/>
                    </a:lnTo>
                    <a:lnTo>
                      <a:pt x="28" y="959"/>
                    </a:lnTo>
                    <a:lnTo>
                      <a:pt x="70" y="1029"/>
                    </a:lnTo>
                    <a:lnTo>
                      <a:pt x="112" y="1098"/>
                    </a:lnTo>
                    <a:lnTo>
                      <a:pt x="167" y="1140"/>
                    </a:lnTo>
                    <a:lnTo>
                      <a:pt x="223" y="1168"/>
                    </a:lnTo>
                    <a:lnTo>
                      <a:pt x="292" y="1196"/>
                    </a:lnTo>
                    <a:lnTo>
                      <a:pt x="417" y="1196"/>
                    </a:lnTo>
                    <a:lnTo>
                      <a:pt x="487" y="1168"/>
                    </a:lnTo>
                    <a:lnTo>
                      <a:pt x="556" y="1126"/>
                    </a:lnTo>
                    <a:lnTo>
                      <a:pt x="681" y="1043"/>
                    </a:lnTo>
                    <a:lnTo>
                      <a:pt x="834" y="959"/>
                    </a:lnTo>
                    <a:lnTo>
                      <a:pt x="973" y="904"/>
                    </a:lnTo>
                    <a:lnTo>
                      <a:pt x="1126" y="848"/>
                    </a:lnTo>
                    <a:lnTo>
                      <a:pt x="1279" y="820"/>
                    </a:lnTo>
                    <a:lnTo>
                      <a:pt x="1431" y="807"/>
                    </a:lnTo>
                    <a:lnTo>
                      <a:pt x="1584" y="807"/>
                    </a:lnTo>
                    <a:lnTo>
                      <a:pt x="1737" y="820"/>
                    </a:lnTo>
                    <a:lnTo>
                      <a:pt x="1904" y="848"/>
                    </a:lnTo>
                    <a:lnTo>
                      <a:pt x="2057" y="890"/>
                    </a:lnTo>
                    <a:lnTo>
                      <a:pt x="2196" y="945"/>
                    </a:lnTo>
                    <a:lnTo>
                      <a:pt x="2334" y="1015"/>
                    </a:lnTo>
                    <a:lnTo>
                      <a:pt x="2460" y="1098"/>
                    </a:lnTo>
                    <a:lnTo>
                      <a:pt x="2585" y="1168"/>
                    </a:lnTo>
                    <a:lnTo>
                      <a:pt x="2654" y="1196"/>
                    </a:lnTo>
                    <a:lnTo>
                      <a:pt x="2793" y="1196"/>
                    </a:lnTo>
                    <a:lnTo>
                      <a:pt x="2862" y="1168"/>
                    </a:lnTo>
                    <a:lnTo>
                      <a:pt x="2932" y="1126"/>
                    </a:lnTo>
                    <a:lnTo>
                      <a:pt x="2987" y="1070"/>
                    </a:lnTo>
                    <a:lnTo>
                      <a:pt x="3015" y="1001"/>
                    </a:lnTo>
                    <a:lnTo>
                      <a:pt x="3043" y="932"/>
                    </a:lnTo>
                    <a:lnTo>
                      <a:pt x="3071" y="848"/>
                    </a:lnTo>
                    <a:lnTo>
                      <a:pt x="3071" y="765"/>
                    </a:lnTo>
                    <a:lnTo>
                      <a:pt x="3057" y="695"/>
                    </a:lnTo>
                    <a:lnTo>
                      <a:pt x="3043" y="612"/>
                    </a:lnTo>
                    <a:lnTo>
                      <a:pt x="3001" y="556"/>
                    </a:lnTo>
                    <a:lnTo>
                      <a:pt x="2946" y="501"/>
                    </a:lnTo>
                    <a:lnTo>
                      <a:pt x="2793" y="376"/>
                    </a:lnTo>
                    <a:lnTo>
                      <a:pt x="2626" y="279"/>
                    </a:lnTo>
                    <a:lnTo>
                      <a:pt x="2460" y="195"/>
                    </a:lnTo>
                    <a:lnTo>
                      <a:pt x="2293" y="126"/>
                    </a:lnTo>
                    <a:lnTo>
                      <a:pt x="2112" y="70"/>
                    </a:lnTo>
                    <a:lnTo>
                      <a:pt x="1932" y="29"/>
                    </a:lnTo>
                    <a:lnTo>
                      <a:pt x="1751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296;p19">
                <a:extLst>
                  <a:ext uri="{FF2B5EF4-FFF2-40B4-BE49-F238E27FC236}">
                    <a16:creationId xmlns:a16="http://schemas.microsoft.com/office/drawing/2014/main" id="{84A2BAB6-03D4-6272-A8E9-688916E5CBB8}"/>
                  </a:ext>
                </a:extLst>
              </p:cNvPr>
              <p:cNvSpPr/>
              <p:nvPr/>
            </p:nvSpPr>
            <p:spPr>
              <a:xfrm>
                <a:off x="3541325" y="1263775"/>
                <a:ext cx="87550" cy="34050"/>
              </a:xfrm>
              <a:custGeom>
                <a:avLst/>
                <a:gdLst/>
                <a:ahLst/>
                <a:cxnLst/>
                <a:rect l="l" t="t" r="r" b="b"/>
                <a:pathLst>
                  <a:path w="3502" h="1362" extrusionOk="0">
                    <a:moveTo>
                      <a:pt x="1404" y="0"/>
                    </a:moveTo>
                    <a:lnTo>
                      <a:pt x="1196" y="28"/>
                    </a:lnTo>
                    <a:lnTo>
                      <a:pt x="987" y="56"/>
                    </a:lnTo>
                    <a:lnTo>
                      <a:pt x="779" y="98"/>
                    </a:lnTo>
                    <a:lnTo>
                      <a:pt x="570" y="167"/>
                    </a:lnTo>
                    <a:lnTo>
                      <a:pt x="376" y="250"/>
                    </a:lnTo>
                    <a:lnTo>
                      <a:pt x="181" y="334"/>
                    </a:lnTo>
                    <a:lnTo>
                      <a:pt x="112" y="389"/>
                    </a:lnTo>
                    <a:lnTo>
                      <a:pt x="70" y="445"/>
                    </a:lnTo>
                    <a:lnTo>
                      <a:pt x="29" y="514"/>
                    </a:lnTo>
                    <a:lnTo>
                      <a:pt x="15" y="598"/>
                    </a:lnTo>
                    <a:lnTo>
                      <a:pt x="1" y="681"/>
                    </a:lnTo>
                    <a:lnTo>
                      <a:pt x="15" y="751"/>
                    </a:lnTo>
                    <a:lnTo>
                      <a:pt x="42" y="834"/>
                    </a:lnTo>
                    <a:lnTo>
                      <a:pt x="70" y="903"/>
                    </a:lnTo>
                    <a:lnTo>
                      <a:pt x="126" y="959"/>
                    </a:lnTo>
                    <a:lnTo>
                      <a:pt x="195" y="1015"/>
                    </a:lnTo>
                    <a:lnTo>
                      <a:pt x="279" y="1056"/>
                    </a:lnTo>
                    <a:lnTo>
                      <a:pt x="348" y="1070"/>
                    </a:lnTo>
                    <a:lnTo>
                      <a:pt x="431" y="1056"/>
                    </a:lnTo>
                    <a:lnTo>
                      <a:pt x="501" y="1042"/>
                    </a:lnTo>
                    <a:lnTo>
                      <a:pt x="654" y="1001"/>
                    </a:lnTo>
                    <a:lnTo>
                      <a:pt x="807" y="931"/>
                    </a:lnTo>
                    <a:lnTo>
                      <a:pt x="973" y="876"/>
                    </a:lnTo>
                    <a:lnTo>
                      <a:pt x="1154" y="848"/>
                    </a:lnTo>
                    <a:lnTo>
                      <a:pt x="1334" y="820"/>
                    </a:lnTo>
                    <a:lnTo>
                      <a:pt x="1515" y="806"/>
                    </a:lnTo>
                    <a:lnTo>
                      <a:pt x="1696" y="820"/>
                    </a:lnTo>
                    <a:lnTo>
                      <a:pt x="1862" y="834"/>
                    </a:lnTo>
                    <a:lnTo>
                      <a:pt x="2043" y="876"/>
                    </a:lnTo>
                    <a:lnTo>
                      <a:pt x="2210" y="917"/>
                    </a:lnTo>
                    <a:lnTo>
                      <a:pt x="2376" y="987"/>
                    </a:lnTo>
                    <a:lnTo>
                      <a:pt x="2543" y="1070"/>
                    </a:lnTo>
                    <a:lnTo>
                      <a:pt x="2696" y="1167"/>
                    </a:lnTo>
                    <a:lnTo>
                      <a:pt x="2835" y="1265"/>
                    </a:lnTo>
                    <a:lnTo>
                      <a:pt x="2891" y="1320"/>
                    </a:lnTo>
                    <a:lnTo>
                      <a:pt x="2974" y="1348"/>
                    </a:lnTo>
                    <a:lnTo>
                      <a:pt x="3043" y="1362"/>
                    </a:lnTo>
                    <a:lnTo>
                      <a:pt x="3127" y="1362"/>
                    </a:lnTo>
                    <a:lnTo>
                      <a:pt x="3196" y="1348"/>
                    </a:lnTo>
                    <a:lnTo>
                      <a:pt x="3280" y="1334"/>
                    </a:lnTo>
                    <a:lnTo>
                      <a:pt x="3335" y="1292"/>
                    </a:lnTo>
                    <a:lnTo>
                      <a:pt x="3405" y="1237"/>
                    </a:lnTo>
                    <a:lnTo>
                      <a:pt x="3446" y="1167"/>
                    </a:lnTo>
                    <a:lnTo>
                      <a:pt x="3474" y="1098"/>
                    </a:lnTo>
                    <a:lnTo>
                      <a:pt x="3488" y="1015"/>
                    </a:lnTo>
                    <a:lnTo>
                      <a:pt x="3502" y="945"/>
                    </a:lnTo>
                    <a:lnTo>
                      <a:pt x="3488" y="862"/>
                    </a:lnTo>
                    <a:lnTo>
                      <a:pt x="3460" y="792"/>
                    </a:lnTo>
                    <a:lnTo>
                      <a:pt x="3418" y="723"/>
                    </a:lnTo>
                    <a:lnTo>
                      <a:pt x="3363" y="667"/>
                    </a:lnTo>
                    <a:lnTo>
                      <a:pt x="3196" y="528"/>
                    </a:lnTo>
                    <a:lnTo>
                      <a:pt x="3016" y="403"/>
                    </a:lnTo>
                    <a:lnTo>
                      <a:pt x="2821" y="306"/>
                    </a:lnTo>
                    <a:lnTo>
                      <a:pt x="2627" y="223"/>
                    </a:lnTo>
                    <a:lnTo>
                      <a:pt x="2432" y="139"/>
                    </a:lnTo>
                    <a:lnTo>
                      <a:pt x="2238" y="84"/>
                    </a:lnTo>
                    <a:lnTo>
                      <a:pt x="2029" y="42"/>
                    </a:lnTo>
                    <a:lnTo>
                      <a:pt x="1821" y="14"/>
                    </a:lnTo>
                    <a:lnTo>
                      <a:pt x="161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297;p19">
                <a:extLst>
                  <a:ext uri="{FF2B5EF4-FFF2-40B4-BE49-F238E27FC236}">
                    <a16:creationId xmlns:a16="http://schemas.microsoft.com/office/drawing/2014/main" id="{53C9D468-1BE7-AC14-49C1-737308CD5D7A}"/>
                  </a:ext>
                </a:extLst>
              </p:cNvPr>
              <p:cNvSpPr/>
              <p:nvPr/>
            </p:nvSpPr>
            <p:spPr>
              <a:xfrm>
                <a:off x="3476375" y="1369350"/>
                <a:ext cx="2642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918" extrusionOk="0">
                    <a:moveTo>
                      <a:pt x="404" y="1"/>
                    </a:moveTo>
                    <a:lnTo>
                      <a:pt x="320" y="15"/>
                    </a:lnTo>
                    <a:lnTo>
                      <a:pt x="251" y="43"/>
                    </a:lnTo>
                    <a:lnTo>
                      <a:pt x="181" y="84"/>
                    </a:lnTo>
                    <a:lnTo>
                      <a:pt x="112" y="140"/>
                    </a:lnTo>
                    <a:lnTo>
                      <a:pt x="56" y="223"/>
                    </a:lnTo>
                    <a:lnTo>
                      <a:pt x="29" y="334"/>
                    </a:lnTo>
                    <a:lnTo>
                      <a:pt x="1" y="473"/>
                    </a:lnTo>
                    <a:lnTo>
                      <a:pt x="15" y="640"/>
                    </a:lnTo>
                    <a:lnTo>
                      <a:pt x="42" y="848"/>
                    </a:lnTo>
                    <a:lnTo>
                      <a:pt x="56" y="876"/>
                    </a:lnTo>
                    <a:lnTo>
                      <a:pt x="84" y="890"/>
                    </a:lnTo>
                    <a:lnTo>
                      <a:pt x="98" y="904"/>
                    </a:lnTo>
                    <a:lnTo>
                      <a:pt x="126" y="918"/>
                    </a:lnTo>
                    <a:lnTo>
                      <a:pt x="154" y="904"/>
                    </a:lnTo>
                    <a:lnTo>
                      <a:pt x="195" y="890"/>
                    </a:lnTo>
                    <a:lnTo>
                      <a:pt x="209" y="876"/>
                    </a:lnTo>
                    <a:lnTo>
                      <a:pt x="223" y="834"/>
                    </a:lnTo>
                    <a:lnTo>
                      <a:pt x="223" y="807"/>
                    </a:lnTo>
                    <a:lnTo>
                      <a:pt x="195" y="668"/>
                    </a:lnTo>
                    <a:lnTo>
                      <a:pt x="181" y="557"/>
                    </a:lnTo>
                    <a:lnTo>
                      <a:pt x="181" y="459"/>
                    </a:lnTo>
                    <a:lnTo>
                      <a:pt x="195" y="376"/>
                    </a:lnTo>
                    <a:lnTo>
                      <a:pt x="223" y="307"/>
                    </a:lnTo>
                    <a:lnTo>
                      <a:pt x="265" y="251"/>
                    </a:lnTo>
                    <a:lnTo>
                      <a:pt x="306" y="209"/>
                    </a:lnTo>
                    <a:lnTo>
                      <a:pt x="376" y="182"/>
                    </a:lnTo>
                    <a:lnTo>
                      <a:pt x="431" y="182"/>
                    </a:lnTo>
                    <a:lnTo>
                      <a:pt x="487" y="168"/>
                    </a:lnTo>
                    <a:lnTo>
                      <a:pt x="626" y="195"/>
                    </a:lnTo>
                    <a:lnTo>
                      <a:pt x="765" y="265"/>
                    </a:lnTo>
                    <a:lnTo>
                      <a:pt x="918" y="348"/>
                    </a:lnTo>
                    <a:lnTo>
                      <a:pt x="945" y="362"/>
                    </a:lnTo>
                    <a:lnTo>
                      <a:pt x="987" y="376"/>
                    </a:lnTo>
                    <a:lnTo>
                      <a:pt x="1015" y="362"/>
                    </a:lnTo>
                    <a:lnTo>
                      <a:pt x="1043" y="334"/>
                    </a:lnTo>
                    <a:lnTo>
                      <a:pt x="1057" y="307"/>
                    </a:lnTo>
                    <a:lnTo>
                      <a:pt x="1057" y="265"/>
                    </a:lnTo>
                    <a:lnTo>
                      <a:pt x="1043" y="237"/>
                    </a:lnTo>
                    <a:lnTo>
                      <a:pt x="1029" y="209"/>
                    </a:lnTo>
                    <a:lnTo>
                      <a:pt x="834" y="98"/>
                    </a:lnTo>
                    <a:lnTo>
                      <a:pt x="737" y="56"/>
                    </a:lnTo>
                    <a:lnTo>
                      <a:pt x="654" y="29"/>
                    </a:lnTo>
                    <a:lnTo>
                      <a:pt x="570" y="1"/>
                    </a:lnTo>
                    <a:close/>
                  </a:path>
                </a:pathLst>
              </a:custGeom>
              <a:solidFill>
                <a:srgbClr val="662D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298;p19">
                <a:extLst>
                  <a:ext uri="{FF2B5EF4-FFF2-40B4-BE49-F238E27FC236}">
                    <a16:creationId xmlns:a16="http://schemas.microsoft.com/office/drawing/2014/main" id="{D07F689A-2671-1D2A-9AC9-EDAE3764B901}"/>
                  </a:ext>
                </a:extLst>
              </p:cNvPr>
              <p:cNvSpPr/>
              <p:nvPr/>
            </p:nvSpPr>
            <p:spPr>
              <a:xfrm>
                <a:off x="3465950" y="1413475"/>
                <a:ext cx="8097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3239" h="1265" extrusionOk="0">
                    <a:moveTo>
                      <a:pt x="2543" y="0"/>
                    </a:moveTo>
                    <a:lnTo>
                      <a:pt x="2196" y="28"/>
                    </a:lnTo>
                    <a:lnTo>
                      <a:pt x="1849" y="84"/>
                    </a:lnTo>
                    <a:lnTo>
                      <a:pt x="1501" y="139"/>
                    </a:lnTo>
                    <a:lnTo>
                      <a:pt x="1168" y="223"/>
                    </a:lnTo>
                    <a:lnTo>
                      <a:pt x="835" y="334"/>
                    </a:lnTo>
                    <a:lnTo>
                      <a:pt x="501" y="459"/>
                    </a:lnTo>
                    <a:lnTo>
                      <a:pt x="182" y="598"/>
                    </a:lnTo>
                    <a:lnTo>
                      <a:pt x="126" y="639"/>
                    </a:lnTo>
                    <a:lnTo>
                      <a:pt x="70" y="681"/>
                    </a:lnTo>
                    <a:lnTo>
                      <a:pt x="43" y="737"/>
                    </a:lnTo>
                    <a:lnTo>
                      <a:pt x="15" y="806"/>
                    </a:lnTo>
                    <a:lnTo>
                      <a:pt x="1" y="876"/>
                    </a:lnTo>
                    <a:lnTo>
                      <a:pt x="1" y="959"/>
                    </a:lnTo>
                    <a:lnTo>
                      <a:pt x="15" y="1028"/>
                    </a:lnTo>
                    <a:lnTo>
                      <a:pt x="43" y="1084"/>
                    </a:lnTo>
                    <a:lnTo>
                      <a:pt x="98" y="1167"/>
                    </a:lnTo>
                    <a:lnTo>
                      <a:pt x="168" y="1223"/>
                    </a:lnTo>
                    <a:lnTo>
                      <a:pt x="251" y="1251"/>
                    </a:lnTo>
                    <a:lnTo>
                      <a:pt x="348" y="1265"/>
                    </a:lnTo>
                    <a:lnTo>
                      <a:pt x="432" y="1251"/>
                    </a:lnTo>
                    <a:lnTo>
                      <a:pt x="515" y="1223"/>
                    </a:lnTo>
                    <a:lnTo>
                      <a:pt x="793" y="1098"/>
                    </a:lnTo>
                    <a:lnTo>
                      <a:pt x="1071" y="987"/>
                    </a:lnTo>
                    <a:lnTo>
                      <a:pt x="1362" y="903"/>
                    </a:lnTo>
                    <a:lnTo>
                      <a:pt x="1654" y="820"/>
                    </a:lnTo>
                    <a:lnTo>
                      <a:pt x="1960" y="764"/>
                    </a:lnTo>
                    <a:lnTo>
                      <a:pt x="2266" y="723"/>
                    </a:lnTo>
                    <a:lnTo>
                      <a:pt x="2571" y="709"/>
                    </a:lnTo>
                    <a:lnTo>
                      <a:pt x="2891" y="695"/>
                    </a:lnTo>
                    <a:lnTo>
                      <a:pt x="2974" y="695"/>
                    </a:lnTo>
                    <a:lnTo>
                      <a:pt x="3057" y="667"/>
                    </a:lnTo>
                    <a:lnTo>
                      <a:pt x="3127" y="612"/>
                    </a:lnTo>
                    <a:lnTo>
                      <a:pt x="3182" y="542"/>
                    </a:lnTo>
                    <a:lnTo>
                      <a:pt x="3224" y="445"/>
                    </a:lnTo>
                    <a:lnTo>
                      <a:pt x="3238" y="348"/>
                    </a:lnTo>
                    <a:lnTo>
                      <a:pt x="3224" y="250"/>
                    </a:lnTo>
                    <a:lnTo>
                      <a:pt x="3182" y="167"/>
                    </a:lnTo>
                    <a:lnTo>
                      <a:pt x="3127" y="98"/>
                    </a:lnTo>
                    <a:lnTo>
                      <a:pt x="3057" y="42"/>
                    </a:lnTo>
                    <a:lnTo>
                      <a:pt x="2974" y="0"/>
                    </a:lnTo>
                    <a:close/>
                  </a:path>
                </a:pathLst>
              </a:custGeom>
              <a:solidFill>
                <a:srgbClr val="E256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99;p19">
                <a:extLst>
                  <a:ext uri="{FF2B5EF4-FFF2-40B4-BE49-F238E27FC236}">
                    <a16:creationId xmlns:a16="http://schemas.microsoft.com/office/drawing/2014/main" id="{0CD66DB6-9FC1-0048-38D3-4A3F49B5D738}"/>
                  </a:ext>
                </a:extLst>
              </p:cNvPr>
              <p:cNvSpPr/>
              <p:nvPr/>
            </p:nvSpPr>
            <p:spPr>
              <a:xfrm>
                <a:off x="3751475" y="1338450"/>
                <a:ext cx="115675" cy="117075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4683" extrusionOk="0">
                    <a:moveTo>
                      <a:pt x="2723" y="0"/>
                    </a:moveTo>
                    <a:lnTo>
                      <a:pt x="2515" y="28"/>
                    </a:lnTo>
                    <a:lnTo>
                      <a:pt x="2292" y="70"/>
                    </a:lnTo>
                    <a:lnTo>
                      <a:pt x="2070" y="125"/>
                    </a:lnTo>
                    <a:lnTo>
                      <a:pt x="1848" y="209"/>
                    </a:lnTo>
                    <a:lnTo>
                      <a:pt x="1626" y="320"/>
                    </a:lnTo>
                    <a:lnTo>
                      <a:pt x="1417" y="445"/>
                    </a:lnTo>
                    <a:lnTo>
                      <a:pt x="1209" y="584"/>
                    </a:lnTo>
                    <a:lnTo>
                      <a:pt x="1014" y="751"/>
                    </a:lnTo>
                    <a:lnTo>
                      <a:pt x="820" y="945"/>
                    </a:lnTo>
                    <a:lnTo>
                      <a:pt x="653" y="1140"/>
                    </a:lnTo>
                    <a:lnTo>
                      <a:pt x="486" y="1348"/>
                    </a:lnTo>
                    <a:lnTo>
                      <a:pt x="361" y="1556"/>
                    </a:lnTo>
                    <a:lnTo>
                      <a:pt x="250" y="1779"/>
                    </a:lnTo>
                    <a:lnTo>
                      <a:pt x="153" y="2001"/>
                    </a:lnTo>
                    <a:lnTo>
                      <a:pt x="83" y="2223"/>
                    </a:lnTo>
                    <a:lnTo>
                      <a:pt x="28" y="2460"/>
                    </a:lnTo>
                    <a:lnTo>
                      <a:pt x="0" y="2682"/>
                    </a:lnTo>
                    <a:lnTo>
                      <a:pt x="0" y="2904"/>
                    </a:lnTo>
                    <a:lnTo>
                      <a:pt x="14" y="3112"/>
                    </a:lnTo>
                    <a:lnTo>
                      <a:pt x="42" y="3321"/>
                    </a:lnTo>
                    <a:lnTo>
                      <a:pt x="97" y="3529"/>
                    </a:lnTo>
                    <a:lnTo>
                      <a:pt x="181" y="3724"/>
                    </a:lnTo>
                    <a:lnTo>
                      <a:pt x="278" y="3904"/>
                    </a:lnTo>
                    <a:lnTo>
                      <a:pt x="389" y="4071"/>
                    </a:lnTo>
                    <a:lnTo>
                      <a:pt x="542" y="4224"/>
                    </a:lnTo>
                    <a:lnTo>
                      <a:pt x="695" y="4349"/>
                    </a:lnTo>
                    <a:lnTo>
                      <a:pt x="875" y="4460"/>
                    </a:lnTo>
                    <a:lnTo>
                      <a:pt x="1056" y="4557"/>
                    </a:lnTo>
                    <a:lnTo>
                      <a:pt x="1250" y="4627"/>
                    </a:lnTo>
                    <a:lnTo>
                      <a:pt x="1459" y="4669"/>
                    </a:lnTo>
                    <a:lnTo>
                      <a:pt x="1667" y="4682"/>
                    </a:lnTo>
                    <a:lnTo>
                      <a:pt x="1889" y="4682"/>
                    </a:lnTo>
                    <a:lnTo>
                      <a:pt x="2112" y="4669"/>
                    </a:lnTo>
                    <a:lnTo>
                      <a:pt x="2334" y="4627"/>
                    </a:lnTo>
                    <a:lnTo>
                      <a:pt x="2556" y="4557"/>
                    </a:lnTo>
                    <a:lnTo>
                      <a:pt x="2779" y="4474"/>
                    </a:lnTo>
                    <a:lnTo>
                      <a:pt x="2987" y="4377"/>
                    </a:lnTo>
                    <a:lnTo>
                      <a:pt x="3209" y="4252"/>
                    </a:lnTo>
                    <a:lnTo>
                      <a:pt x="3404" y="4099"/>
                    </a:lnTo>
                    <a:lnTo>
                      <a:pt x="3612" y="3932"/>
                    </a:lnTo>
                    <a:lnTo>
                      <a:pt x="3793" y="3752"/>
                    </a:lnTo>
                    <a:lnTo>
                      <a:pt x="3973" y="3557"/>
                    </a:lnTo>
                    <a:lnTo>
                      <a:pt x="4126" y="3349"/>
                    </a:lnTo>
                    <a:lnTo>
                      <a:pt x="4251" y="3126"/>
                    </a:lnTo>
                    <a:lnTo>
                      <a:pt x="4376" y="2904"/>
                    </a:lnTo>
                    <a:lnTo>
                      <a:pt x="4460" y="2682"/>
                    </a:lnTo>
                    <a:lnTo>
                      <a:pt x="4529" y="2460"/>
                    </a:lnTo>
                    <a:lnTo>
                      <a:pt x="4585" y="2237"/>
                    </a:lnTo>
                    <a:lnTo>
                      <a:pt x="4613" y="2015"/>
                    </a:lnTo>
                    <a:lnTo>
                      <a:pt x="4626" y="1793"/>
                    </a:lnTo>
                    <a:lnTo>
                      <a:pt x="4613" y="1570"/>
                    </a:lnTo>
                    <a:lnTo>
                      <a:pt x="4571" y="1362"/>
                    </a:lnTo>
                    <a:lnTo>
                      <a:pt x="4515" y="1167"/>
                    </a:lnTo>
                    <a:lnTo>
                      <a:pt x="4446" y="973"/>
                    </a:lnTo>
                    <a:lnTo>
                      <a:pt x="4349" y="792"/>
                    </a:lnTo>
                    <a:lnTo>
                      <a:pt x="4224" y="626"/>
                    </a:lnTo>
                    <a:lnTo>
                      <a:pt x="4085" y="473"/>
                    </a:lnTo>
                    <a:lnTo>
                      <a:pt x="3918" y="334"/>
                    </a:lnTo>
                    <a:lnTo>
                      <a:pt x="3737" y="223"/>
                    </a:lnTo>
                    <a:lnTo>
                      <a:pt x="3557" y="139"/>
                    </a:lnTo>
                    <a:lnTo>
                      <a:pt x="3362" y="70"/>
                    </a:lnTo>
                    <a:lnTo>
                      <a:pt x="3154" y="28"/>
                    </a:lnTo>
                    <a:lnTo>
                      <a:pt x="2945" y="0"/>
                    </a:lnTo>
                    <a:close/>
                  </a:path>
                </a:pathLst>
              </a:custGeom>
              <a:solidFill>
                <a:srgbClr val="8A49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300;p19">
                <a:extLst>
                  <a:ext uri="{FF2B5EF4-FFF2-40B4-BE49-F238E27FC236}">
                    <a16:creationId xmlns:a16="http://schemas.microsoft.com/office/drawing/2014/main" id="{BDC15752-28B2-92A1-F0B5-A5E87E71F319}"/>
                  </a:ext>
                </a:extLst>
              </p:cNvPr>
              <p:cNvSpPr/>
              <p:nvPr/>
            </p:nvSpPr>
            <p:spPr>
              <a:xfrm>
                <a:off x="3779950" y="1357900"/>
                <a:ext cx="70875" cy="72950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2918" extrusionOk="0">
                    <a:moveTo>
                      <a:pt x="1487" y="0"/>
                    </a:moveTo>
                    <a:lnTo>
                      <a:pt x="1292" y="28"/>
                    </a:lnTo>
                    <a:lnTo>
                      <a:pt x="1112" y="70"/>
                    </a:lnTo>
                    <a:lnTo>
                      <a:pt x="931" y="139"/>
                    </a:lnTo>
                    <a:lnTo>
                      <a:pt x="750" y="209"/>
                    </a:lnTo>
                    <a:lnTo>
                      <a:pt x="612" y="306"/>
                    </a:lnTo>
                    <a:lnTo>
                      <a:pt x="473" y="403"/>
                    </a:lnTo>
                    <a:lnTo>
                      <a:pt x="375" y="514"/>
                    </a:lnTo>
                    <a:lnTo>
                      <a:pt x="320" y="598"/>
                    </a:lnTo>
                    <a:lnTo>
                      <a:pt x="264" y="681"/>
                    </a:lnTo>
                    <a:lnTo>
                      <a:pt x="223" y="778"/>
                    </a:lnTo>
                    <a:lnTo>
                      <a:pt x="209" y="862"/>
                    </a:lnTo>
                    <a:lnTo>
                      <a:pt x="195" y="959"/>
                    </a:lnTo>
                    <a:lnTo>
                      <a:pt x="181" y="1056"/>
                    </a:lnTo>
                    <a:lnTo>
                      <a:pt x="195" y="1140"/>
                    </a:lnTo>
                    <a:lnTo>
                      <a:pt x="223" y="1237"/>
                    </a:lnTo>
                    <a:lnTo>
                      <a:pt x="250" y="1306"/>
                    </a:lnTo>
                    <a:lnTo>
                      <a:pt x="278" y="1376"/>
                    </a:lnTo>
                    <a:lnTo>
                      <a:pt x="361" y="1501"/>
                    </a:lnTo>
                    <a:lnTo>
                      <a:pt x="473" y="1612"/>
                    </a:lnTo>
                    <a:lnTo>
                      <a:pt x="570" y="1709"/>
                    </a:lnTo>
                    <a:lnTo>
                      <a:pt x="709" y="1834"/>
                    </a:lnTo>
                    <a:lnTo>
                      <a:pt x="764" y="1904"/>
                    </a:lnTo>
                    <a:lnTo>
                      <a:pt x="806" y="1973"/>
                    </a:lnTo>
                    <a:lnTo>
                      <a:pt x="834" y="2029"/>
                    </a:lnTo>
                    <a:lnTo>
                      <a:pt x="848" y="2098"/>
                    </a:lnTo>
                    <a:lnTo>
                      <a:pt x="848" y="2154"/>
                    </a:lnTo>
                    <a:lnTo>
                      <a:pt x="848" y="2223"/>
                    </a:lnTo>
                    <a:lnTo>
                      <a:pt x="834" y="2279"/>
                    </a:lnTo>
                    <a:lnTo>
                      <a:pt x="806" y="2348"/>
                    </a:lnTo>
                    <a:lnTo>
                      <a:pt x="778" y="2404"/>
                    </a:lnTo>
                    <a:lnTo>
                      <a:pt x="737" y="2446"/>
                    </a:lnTo>
                    <a:lnTo>
                      <a:pt x="681" y="2487"/>
                    </a:lnTo>
                    <a:lnTo>
                      <a:pt x="625" y="2515"/>
                    </a:lnTo>
                    <a:lnTo>
                      <a:pt x="570" y="2543"/>
                    </a:lnTo>
                    <a:lnTo>
                      <a:pt x="514" y="2557"/>
                    </a:lnTo>
                    <a:lnTo>
                      <a:pt x="375" y="2557"/>
                    </a:lnTo>
                    <a:lnTo>
                      <a:pt x="320" y="2543"/>
                    </a:lnTo>
                    <a:lnTo>
                      <a:pt x="264" y="2515"/>
                    </a:lnTo>
                    <a:lnTo>
                      <a:pt x="195" y="2487"/>
                    </a:lnTo>
                    <a:lnTo>
                      <a:pt x="125" y="2501"/>
                    </a:lnTo>
                    <a:lnTo>
                      <a:pt x="70" y="2529"/>
                    </a:lnTo>
                    <a:lnTo>
                      <a:pt x="14" y="2585"/>
                    </a:lnTo>
                    <a:lnTo>
                      <a:pt x="0" y="2654"/>
                    </a:lnTo>
                    <a:lnTo>
                      <a:pt x="0" y="2723"/>
                    </a:lnTo>
                    <a:lnTo>
                      <a:pt x="42" y="2779"/>
                    </a:lnTo>
                    <a:lnTo>
                      <a:pt x="98" y="2821"/>
                    </a:lnTo>
                    <a:lnTo>
                      <a:pt x="167" y="2862"/>
                    </a:lnTo>
                    <a:lnTo>
                      <a:pt x="236" y="2890"/>
                    </a:lnTo>
                    <a:lnTo>
                      <a:pt x="320" y="2904"/>
                    </a:lnTo>
                    <a:lnTo>
                      <a:pt x="403" y="2918"/>
                    </a:lnTo>
                    <a:lnTo>
                      <a:pt x="556" y="2904"/>
                    </a:lnTo>
                    <a:lnTo>
                      <a:pt x="709" y="2862"/>
                    </a:lnTo>
                    <a:lnTo>
                      <a:pt x="792" y="2835"/>
                    </a:lnTo>
                    <a:lnTo>
                      <a:pt x="862" y="2793"/>
                    </a:lnTo>
                    <a:lnTo>
                      <a:pt x="917" y="2751"/>
                    </a:lnTo>
                    <a:lnTo>
                      <a:pt x="987" y="2696"/>
                    </a:lnTo>
                    <a:lnTo>
                      <a:pt x="1056" y="2612"/>
                    </a:lnTo>
                    <a:lnTo>
                      <a:pt x="1126" y="2501"/>
                    </a:lnTo>
                    <a:lnTo>
                      <a:pt x="1167" y="2390"/>
                    </a:lnTo>
                    <a:lnTo>
                      <a:pt x="1195" y="2279"/>
                    </a:lnTo>
                    <a:lnTo>
                      <a:pt x="1209" y="2168"/>
                    </a:lnTo>
                    <a:lnTo>
                      <a:pt x="1195" y="2043"/>
                    </a:lnTo>
                    <a:lnTo>
                      <a:pt x="1181" y="1932"/>
                    </a:lnTo>
                    <a:lnTo>
                      <a:pt x="1126" y="1807"/>
                    </a:lnTo>
                    <a:lnTo>
                      <a:pt x="1056" y="1709"/>
                    </a:lnTo>
                    <a:lnTo>
                      <a:pt x="987" y="1612"/>
                    </a:lnTo>
                    <a:lnTo>
                      <a:pt x="806" y="1445"/>
                    </a:lnTo>
                    <a:lnTo>
                      <a:pt x="653" y="1292"/>
                    </a:lnTo>
                    <a:lnTo>
                      <a:pt x="598" y="1209"/>
                    </a:lnTo>
                    <a:lnTo>
                      <a:pt x="556" y="1126"/>
                    </a:lnTo>
                    <a:lnTo>
                      <a:pt x="542" y="1029"/>
                    </a:lnTo>
                    <a:lnTo>
                      <a:pt x="556" y="931"/>
                    </a:lnTo>
                    <a:lnTo>
                      <a:pt x="598" y="834"/>
                    </a:lnTo>
                    <a:lnTo>
                      <a:pt x="653" y="737"/>
                    </a:lnTo>
                    <a:lnTo>
                      <a:pt x="723" y="667"/>
                    </a:lnTo>
                    <a:lnTo>
                      <a:pt x="792" y="612"/>
                    </a:lnTo>
                    <a:lnTo>
                      <a:pt x="931" y="626"/>
                    </a:lnTo>
                    <a:lnTo>
                      <a:pt x="1070" y="667"/>
                    </a:lnTo>
                    <a:lnTo>
                      <a:pt x="1195" y="737"/>
                    </a:lnTo>
                    <a:lnTo>
                      <a:pt x="1251" y="765"/>
                    </a:lnTo>
                    <a:lnTo>
                      <a:pt x="1292" y="820"/>
                    </a:lnTo>
                    <a:lnTo>
                      <a:pt x="1376" y="931"/>
                    </a:lnTo>
                    <a:lnTo>
                      <a:pt x="1417" y="1070"/>
                    </a:lnTo>
                    <a:lnTo>
                      <a:pt x="1431" y="1209"/>
                    </a:lnTo>
                    <a:lnTo>
                      <a:pt x="1417" y="1348"/>
                    </a:lnTo>
                    <a:lnTo>
                      <a:pt x="1417" y="1418"/>
                    </a:lnTo>
                    <a:lnTo>
                      <a:pt x="1445" y="1487"/>
                    </a:lnTo>
                    <a:lnTo>
                      <a:pt x="1487" y="1529"/>
                    </a:lnTo>
                    <a:lnTo>
                      <a:pt x="1556" y="1556"/>
                    </a:lnTo>
                    <a:lnTo>
                      <a:pt x="1584" y="1570"/>
                    </a:lnTo>
                    <a:lnTo>
                      <a:pt x="1654" y="1556"/>
                    </a:lnTo>
                    <a:lnTo>
                      <a:pt x="1695" y="1529"/>
                    </a:lnTo>
                    <a:lnTo>
                      <a:pt x="1751" y="1487"/>
                    </a:lnTo>
                    <a:lnTo>
                      <a:pt x="1765" y="1431"/>
                    </a:lnTo>
                    <a:lnTo>
                      <a:pt x="1792" y="1320"/>
                    </a:lnTo>
                    <a:lnTo>
                      <a:pt x="1792" y="1209"/>
                    </a:lnTo>
                    <a:lnTo>
                      <a:pt x="1792" y="1098"/>
                    </a:lnTo>
                    <a:lnTo>
                      <a:pt x="1765" y="987"/>
                    </a:lnTo>
                    <a:lnTo>
                      <a:pt x="1737" y="876"/>
                    </a:lnTo>
                    <a:lnTo>
                      <a:pt x="1695" y="778"/>
                    </a:lnTo>
                    <a:lnTo>
                      <a:pt x="1640" y="681"/>
                    </a:lnTo>
                    <a:lnTo>
                      <a:pt x="1570" y="584"/>
                    </a:lnTo>
                    <a:lnTo>
                      <a:pt x="1515" y="528"/>
                    </a:lnTo>
                    <a:lnTo>
                      <a:pt x="1459" y="473"/>
                    </a:lnTo>
                    <a:lnTo>
                      <a:pt x="1320" y="389"/>
                    </a:lnTo>
                    <a:lnTo>
                      <a:pt x="1431" y="376"/>
                    </a:lnTo>
                    <a:lnTo>
                      <a:pt x="1542" y="362"/>
                    </a:lnTo>
                    <a:lnTo>
                      <a:pt x="1654" y="362"/>
                    </a:lnTo>
                    <a:lnTo>
                      <a:pt x="1751" y="376"/>
                    </a:lnTo>
                    <a:lnTo>
                      <a:pt x="1848" y="389"/>
                    </a:lnTo>
                    <a:lnTo>
                      <a:pt x="1945" y="417"/>
                    </a:lnTo>
                    <a:lnTo>
                      <a:pt x="2043" y="445"/>
                    </a:lnTo>
                    <a:lnTo>
                      <a:pt x="2126" y="501"/>
                    </a:lnTo>
                    <a:lnTo>
                      <a:pt x="2223" y="570"/>
                    </a:lnTo>
                    <a:lnTo>
                      <a:pt x="2307" y="653"/>
                    </a:lnTo>
                    <a:lnTo>
                      <a:pt x="2376" y="765"/>
                    </a:lnTo>
                    <a:lnTo>
                      <a:pt x="2432" y="876"/>
                    </a:lnTo>
                    <a:lnTo>
                      <a:pt x="2473" y="1001"/>
                    </a:lnTo>
                    <a:lnTo>
                      <a:pt x="2487" y="1112"/>
                    </a:lnTo>
                    <a:lnTo>
                      <a:pt x="2473" y="1237"/>
                    </a:lnTo>
                    <a:lnTo>
                      <a:pt x="2418" y="1362"/>
                    </a:lnTo>
                    <a:lnTo>
                      <a:pt x="2404" y="1418"/>
                    </a:lnTo>
                    <a:lnTo>
                      <a:pt x="2418" y="1487"/>
                    </a:lnTo>
                    <a:lnTo>
                      <a:pt x="2445" y="1556"/>
                    </a:lnTo>
                    <a:lnTo>
                      <a:pt x="2501" y="1598"/>
                    </a:lnTo>
                    <a:lnTo>
                      <a:pt x="2570" y="1612"/>
                    </a:lnTo>
                    <a:lnTo>
                      <a:pt x="2640" y="1612"/>
                    </a:lnTo>
                    <a:lnTo>
                      <a:pt x="2696" y="1584"/>
                    </a:lnTo>
                    <a:lnTo>
                      <a:pt x="2737" y="1529"/>
                    </a:lnTo>
                    <a:lnTo>
                      <a:pt x="2779" y="1445"/>
                    </a:lnTo>
                    <a:lnTo>
                      <a:pt x="2807" y="1348"/>
                    </a:lnTo>
                    <a:lnTo>
                      <a:pt x="2834" y="1265"/>
                    </a:lnTo>
                    <a:lnTo>
                      <a:pt x="2834" y="1167"/>
                    </a:lnTo>
                    <a:lnTo>
                      <a:pt x="2834" y="1070"/>
                    </a:lnTo>
                    <a:lnTo>
                      <a:pt x="2834" y="987"/>
                    </a:lnTo>
                    <a:lnTo>
                      <a:pt x="2821" y="890"/>
                    </a:lnTo>
                    <a:lnTo>
                      <a:pt x="2793" y="792"/>
                    </a:lnTo>
                    <a:lnTo>
                      <a:pt x="2751" y="709"/>
                    </a:lnTo>
                    <a:lnTo>
                      <a:pt x="2709" y="626"/>
                    </a:lnTo>
                    <a:lnTo>
                      <a:pt x="2668" y="542"/>
                    </a:lnTo>
                    <a:lnTo>
                      <a:pt x="2612" y="459"/>
                    </a:lnTo>
                    <a:lnTo>
                      <a:pt x="2543" y="376"/>
                    </a:lnTo>
                    <a:lnTo>
                      <a:pt x="2473" y="306"/>
                    </a:lnTo>
                    <a:lnTo>
                      <a:pt x="2404" y="251"/>
                    </a:lnTo>
                    <a:lnTo>
                      <a:pt x="2307" y="195"/>
                    </a:lnTo>
                    <a:lnTo>
                      <a:pt x="2168" y="112"/>
                    </a:lnTo>
                    <a:lnTo>
                      <a:pt x="2001" y="56"/>
                    </a:lnTo>
                    <a:lnTo>
                      <a:pt x="1834" y="14"/>
                    </a:lnTo>
                    <a:lnTo>
                      <a:pt x="1667" y="0"/>
                    </a:lnTo>
                    <a:close/>
                  </a:path>
                </a:pathLst>
              </a:custGeom>
              <a:solidFill>
                <a:srgbClr val="662D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301;p19">
                <a:extLst>
                  <a:ext uri="{FF2B5EF4-FFF2-40B4-BE49-F238E27FC236}">
                    <a16:creationId xmlns:a16="http://schemas.microsoft.com/office/drawing/2014/main" id="{0FB29321-91AA-74ED-1736-96C15ACC0A9D}"/>
                  </a:ext>
                </a:extLst>
              </p:cNvPr>
              <p:cNvSpPr/>
              <p:nvPr/>
            </p:nvSpPr>
            <p:spPr>
              <a:xfrm>
                <a:off x="4607275" y="1446475"/>
                <a:ext cx="322675" cy="286900"/>
              </a:xfrm>
              <a:custGeom>
                <a:avLst/>
                <a:gdLst/>
                <a:ahLst/>
                <a:cxnLst/>
                <a:rect l="l" t="t" r="r" b="b"/>
                <a:pathLst>
                  <a:path w="12907" h="11476" extrusionOk="0">
                    <a:moveTo>
                      <a:pt x="8225" y="0"/>
                    </a:moveTo>
                    <a:lnTo>
                      <a:pt x="8086" y="42"/>
                    </a:lnTo>
                    <a:lnTo>
                      <a:pt x="7933" y="97"/>
                    </a:lnTo>
                    <a:lnTo>
                      <a:pt x="7767" y="195"/>
                    </a:lnTo>
                    <a:lnTo>
                      <a:pt x="7572" y="320"/>
                    </a:lnTo>
                    <a:lnTo>
                      <a:pt x="7391" y="459"/>
                    </a:lnTo>
                    <a:lnTo>
                      <a:pt x="7183" y="625"/>
                    </a:lnTo>
                    <a:lnTo>
                      <a:pt x="6975" y="806"/>
                    </a:lnTo>
                    <a:lnTo>
                      <a:pt x="6752" y="1014"/>
                    </a:lnTo>
                    <a:lnTo>
                      <a:pt x="6294" y="1459"/>
                    </a:lnTo>
                    <a:lnTo>
                      <a:pt x="5835" y="1959"/>
                    </a:lnTo>
                    <a:lnTo>
                      <a:pt x="5377" y="2473"/>
                    </a:lnTo>
                    <a:lnTo>
                      <a:pt x="4919" y="2987"/>
                    </a:lnTo>
                    <a:lnTo>
                      <a:pt x="4488" y="3501"/>
                    </a:lnTo>
                    <a:lnTo>
                      <a:pt x="3738" y="4418"/>
                    </a:lnTo>
                    <a:lnTo>
                      <a:pt x="3210" y="5057"/>
                    </a:lnTo>
                    <a:lnTo>
                      <a:pt x="3057" y="5238"/>
                    </a:lnTo>
                    <a:lnTo>
                      <a:pt x="3001" y="5293"/>
                    </a:lnTo>
                    <a:lnTo>
                      <a:pt x="2918" y="5141"/>
                    </a:lnTo>
                    <a:lnTo>
                      <a:pt x="2751" y="4752"/>
                    </a:lnTo>
                    <a:lnTo>
                      <a:pt x="2487" y="4251"/>
                    </a:lnTo>
                    <a:lnTo>
                      <a:pt x="2334" y="3974"/>
                    </a:lnTo>
                    <a:lnTo>
                      <a:pt x="2154" y="3696"/>
                    </a:lnTo>
                    <a:lnTo>
                      <a:pt x="1973" y="3418"/>
                    </a:lnTo>
                    <a:lnTo>
                      <a:pt x="1765" y="3168"/>
                    </a:lnTo>
                    <a:lnTo>
                      <a:pt x="1556" y="2959"/>
                    </a:lnTo>
                    <a:lnTo>
                      <a:pt x="1459" y="2862"/>
                    </a:lnTo>
                    <a:lnTo>
                      <a:pt x="1348" y="2779"/>
                    </a:lnTo>
                    <a:lnTo>
                      <a:pt x="1237" y="2709"/>
                    </a:lnTo>
                    <a:lnTo>
                      <a:pt x="1126" y="2654"/>
                    </a:lnTo>
                    <a:lnTo>
                      <a:pt x="1015" y="2612"/>
                    </a:lnTo>
                    <a:lnTo>
                      <a:pt x="903" y="2584"/>
                    </a:lnTo>
                    <a:lnTo>
                      <a:pt x="778" y="2584"/>
                    </a:lnTo>
                    <a:lnTo>
                      <a:pt x="667" y="2598"/>
                    </a:lnTo>
                    <a:lnTo>
                      <a:pt x="556" y="2640"/>
                    </a:lnTo>
                    <a:lnTo>
                      <a:pt x="445" y="2695"/>
                    </a:lnTo>
                    <a:lnTo>
                      <a:pt x="334" y="2765"/>
                    </a:lnTo>
                    <a:lnTo>
                      <a:pt x="250" y="2834"/>
                    </a:lnTo>
                    <a:lnTo>
                      <a:pt x="181" y="2904"/>
                    </a:lnTo>
                    <a:lnTo>
                      <a:pt x="125" y="2987"/>
                    </a:lnTo>
                    <a:lnTo>
                      <a:pt x="70" y="3057"/>
                    </a:lnTo>
                    <a:lnTo>
                      <a:pt x="42" y="3140"/>
                    </a:lnTo>
                    <a:lnTo>
                      <a:pt x="14" y="3223"/>
                    </a:lnTo>
                    <a:lnTo>
                      <a:pt x="0" y="3307"/>
                    </a:lnTo>
                    <a:lnTo>
                      <a:pt x="0" y="3390"/>
                    </a:lnTo>
                    <a:lnTo>
                      <a:pt x="0" y="3487"/>
                    </a:lnTo>
                    <a:lnTo>
                      <a:pt x="42" y="3668"/>
                    </a:lnTo>
                    <a:lnTo>
                      <a:pt x="98" y="3862"/>
                    </a:lnTo>
                    <a:lnTo>
                      <a:pt x="181" y="4071"/>
                    </a:lnTo>
                    <a:lnTo>
                      <a:pt x="376" y="4515"/>
                    </a:lnTo>
                    <a:lnTo>
                      <a:pt x="473" y="4766"/>
                    </a:lnTo>
                    <a:lnTo>
                      <a:pt x="570" y="5016"/>
                    </a:lnTo>
                    <a:lnTo>
                      <a:pt x="639" y="5280"/>
                    </a:lnTo>
                    <a:lnTo>
                      <a:pt x="695" y="5557"/>
                    </a:lnTo>
                    <a:lnTo>
                      <a:pt x="737" y="5849"/>
                    </a:lnTo>
                    <a:lnTo>
                      <a:pt x="737" y="5988"/>
                    </a:lnTo>
                    <a:lnTo>
                      <a:pt x="737" y="6141"/>
                    </a:lnTo>
                    <a:lnTo>
                      <a:pt x="695" y="6516"/>
                    </a:lnTo>
                    <a:lnTo>
                      <a:pt x="626" y="7044"/>
                    </a:lnTo>
                    <a:lnTo>
                      <a:pt x="556" y="7669"/>
                    </a:lnTo>
                    <a:lnTo>
                      <a:pt x="542" y="8003"/>
                    </a:lnTo>
                    <a:lnTo>
                      <a:pt x="528" y="8350"/>
                    </a:lnTo>
                    <a:lnTo>
                      <a:pt x="542" y="8697"/>
                    </a:lnTo>
                    <a:lnTo>
                      <a:pt x="570" y="9045"/>
                    </a:lnTo>
                    <a:lnTo>
                      <a:pt x="626" y="9392"/>
                    </a:lnTo>
                    <a:lnTo>
                      <a:pt x="695" y="9711"/>
                    </a:lnTo>
                    <a:lnTo>
                      <a:pt x="751" y="9878"/>
                    </a:lnTo>
                    <a:lnTo>
                      <a:pt x="806" y="10031"/>
                    </a:lnTo>
                    <a:lnTo>
                      <a:pt x="876" y="10170"/>
                    </a:lnTo>
                    <a:lnTo>
                      <a:pt x="945" y="10309"/>
                    </a:lnTo>
                    <a:lnTo>
                      <a:pt x="1042" y="10434"/>
                    </a:lnTo>
                    <a:lnTo>
                      <a:pt x="1140" y="10559"/>
                    </a:lnTo>
                    <a:lnTo>
                      <a:pt x="1237" y="10684"/>
                    </a:lnTo>
                    <a:lnTo>
                      <a:pt x="1362" y="10781"/>
                    </a:lnTo>
                    <a:lnTo>
                      <a:pt x="1459" y="10837"/>
                    </a:lnTo>
                    <a:lnTo>
                      <a:pt x="1723" y="10976"/>
                    </a:lnTo>
                    <a:lnTo>
                      <a:pt x="1918" y="11073"/>
                    </a:lnTo>
                    <a:lnTo>
                      <a:pt x="2154" y="11156"/>
                    </a:lnTo>
                    <a:lnTo>
                      <a:pt x="2404" y="11254"/>
                    </a:lnTo>
                    <a:lnTo>
                      <a:pt x="2696" y="11337"/>
                    </a:lnTo>
                    <a:lnTo>
                      <a:pt x="3001" y="11406"/>
                    </a:lnTo>
                    <a:lnTo>
                      <a:pt x="3335" y="11448"/>
                    </a:lnTo>
                    <a:lnTo>
                      <a:pt x="3682" y="11476"/>
                    </a:lnTo>
                    <a:lnTo>
                      <a:pt x="4029" y="11476"/>
                    </a:lnTo>
                    <a:lnTo>
                      <a:pt x="4210" y="11462"/>
                    </a:lnTo>
                    <a:lnTo>
                      <a:pt x="4404" y="11448"/>
                    </a:lnTo>
                    <a:lnTo>
                      <a:pt x="4585" y="11406"/>
                    </a:lnTo>
                    <a:lnTo>
                      <a:pt x="4766" y="11365"/>
                    </a:lnTo>
                    <a:lnTo>
                      <a:pt x="4960" y="11309"/>
                    </a:lnTo>
                    <a:lnTo>
                      <a:pt x="5141" y="11240"/>
                    </a:lnTo>
                    <a:lnTo>
                      <a:pt x="5335" y="11156"/>
                    </a:lnTo>
                    <a:lnTo>
                      <a:pt x="5516" y="11073"/>
                    </a:lnTo>
                    <a:lnTo>
                      <a:pt x="5863" y="10865"/>
                    </a:lnTo>
                    <a:lnTo>
                      <a:pt x="6183" y="10642"/>
                    </a:lnTo>
                    <a:lnTo>
                      <a:pt x="6447" y="10420"/>
                    </a:lnTo>
                    <a:lnTo>
                      <a:pt x="6697" y="10184"/>
                    </a:lnTo>
                    <a:lnTo>
                      <a:pt x="6905" y="9948"/>
                    </a:lnTo>
                    <a:lnTo>
                      <a:pt x="7072" y="9711"/>
                    </a:lnTo>
                    <a:lnTo>
                      <a:pt x="7225" y="9489"/>
                    </a:lnTo>
                    <a:lnTo>
                      <a:pt x="7364" y="9267"/>
                    </a:lnTo>
                    <a:lnTo>
                      <a:pt x="7461" y="9072"/>
                    </a:lnTo>
                    <a:lnTo>
                      <a:pt x="7544" y="8878"/>
                    </a:lnTo>
                    <a:lnTo>
                      <a:pt x="7614" y="8711"/>
                    </a:lnTo>
                    <a:lnTo>
                      <a:pt x="7655" y="8558"/>
                    </a:lnTo>
                    <a:lnTo>
                      <a:pt x="7711" y="8350"/>
                    </a:lnTo>
                    <a:lnTo>
                      <a:pt x="7725" y="8280"/>
                    </a:lnTo>
                    <a:lnTo>
                      <a:pt x="8211" y="8531"/>
                    </a:lnTo>
                    <a:lnTo>
                      <a:pt x="8711" y="8781"/>
                    </a:lnTo>
                    <a:lnTo>
                      <a:pt x="9309" y="9045"/>
                    </a:lnTo>
                    <a:lnTo>
                      <a:pt x="9614" y="9184"/>
                    </a:lnTo>
                    <a:lnTo>
                      <a:pt x="9934" y="9295"/>
                    </a:lnTo>
                    <a:lnTo>
                      <a:pt x="10240" y="9406"/>
                    </a:lnTo>
                    <a:lnTo>
                      <a:pt x="10531" y="9489"/>
                    </a:lnTo>
                    <a:lnTo>
                      <a:pt x="10795" y="9545"/>
                    </a:lnTo>
                    <a:lnTo>
                      <a:pt x="11018" y="9573"/>
                    </a:lnTo>
                    <a:lnTo>
                      <a:pt x="11129" y="9573"/>
                    </a:lnTo>
                    <a:lnTo>
                      <a:pt x="11212" y="9559"/>
                    </a:lnTo>
                    <a:lnTo>
                      <a:pt x="11295" y="9531"/>
                    </a:lnTo>
                    <a:lnTo>
                      <a:pt x="11365" y="9503"/>
                    </a:lnTo>
                    <a:lnTo>
                      <a:pt x="11407" y="9461"/>
                    </a:lnTo>
                    <a:lnTo>
                      <a:pt x="11434" y="9406"/>
                    </a:lnTo>
                    <a:lnTo>
                      <a:pt x="11448" y="9336"/>
                    </a:lnTo>
                    <a:lnTo>
                      <a:pt x="11434" y="9267"/>
                    </a:lnTo>
                    <a:lnTo>
                      <a:pt x="11407" y="9184"/>
                    </a:lnTo>
                    <a:lnTo>
                      <a:pt x="11365" y="9100"/>
                    </a:lnTo>
                    <a:lnTo>
                      <a:pt x="11226" y="8920"/>
                    </a:lnTo>
                    <a:lnTo>
                      <a:pt x="11045" y="8711"/>
                    </a:lnTo>
                    <a:lnTo>
                      <a:pt x="10823" y="8489"/>
                    </a:lnTo>
                    <a:lnTo>
                      <a:pt x="10587" y="8267"/>
                    </a:lnTo>
                    <a:lnTo>
                      <a:pt x="10323" y="8030"/>
                    </a:lnTo>
                    <a:lnTo>
                      <a:pt x="9781" y="7600"/>
                    </a:lnTo>
                    <a:lnTo>
                      <a:pt x="9295" y="7225"/>
                    </a:lnTo>
                    <a:lnTo>
                      <a:pt x="8809" y="6877"/>
                    </a:lnTo>
                    <a:lnTo>
                      <a:pt x="9420" y="6947"/>
                    </a:lnTo>
                    <a:lnTo>
                      <a:pt x="10073" y="7002"/>
                    </a:lnTo>
                    <a:lnTo>
                      <a:pt x="10809" y="7044"/>
                    </a:lnTo>
                    <a:lnTo>
                      <a:pt x="11184" y="7058"/>
                    </a:lnTo>
                    <a:lnTo>
                      <a:pt x="11559" y="7058"/>
                    </a:lnTo>
                    <a:lnTo>
                      <a:pt x="11907" y="7044"/>
                    </a:lnTo>
                    <a:lnTo>
                      <a:pt x="12212" y="7030"/>
                    </a:lnTo>
                    <a:lnTo>
                      <a:pt x="12490" y="6988"/>
                    </a:lnTo>
                    <a:lnTo>
                      <a:pt x="12601" y="6961"/>
                    </a:lnTo>
                    <a:lnTo>
                      <a:pt x="12699" y="6919"/>
                    </a:lnTo>
                    <a:lnTo>
                      <a:pt x="12782" y="6877"/>
                    </a:lnTo>
                    <a:lnTo>
                      <a:pt x="12838" y="6836"/>
                    </a:lnTo>
                    <a:lnTo>
                      <a:pt x="12893" y="6780"/>
                    </a:lnTo>
                    <a:lnTo>
                      <a:pt x="12907" y="6724"/>
                    </a:lnTo>
                    <a:lnTo>
                      <a:pt x="12907" y="6669"/>
                    </a:lnTo>
                    <a:lnTo>
                      <a:pt x="12879" y="6599"/>
                    </a:lnTo>
                    <a:lnTo>
                      <a:pt x="12838" y="6544"/>
                    </a:lnTo>
                    <a:lnTo>
                      <a:pt x="12768" y="6474"/>
                    </a:lnTo>
                    <a:lnTo>
                      <a:pt x="12685" y="6419"/>
                    </a:lnTo>
                    <a:lnTo>
                      <a:pt x="12587" y="6349"/>
                    </a:lnTo>
                    <a:lnTo>
                      <a:pt x="12324" y="6224"/>
                    </a:lnTo>
                    <a:lnTo>
                      <a:pt x="12018" y="6099"/>
                    </a:lnTo>
                    <a:lnTo>
                      <a:pt x="11671" y="5974"/>
                    </a:lnTo>
                    <a:lnTo>
                      <a:pt x="11309" y="5849"/>
                    </a:lnTo>
                    <a:lnTo>
                      <a:pt x="10920" y="5738"/>
                    </a:lnTo>
                    <a:lnTo>
                      <a:pt x="10156" y="5544"/>
                    </a:lnTo>
                    <a:lnTo>
                      <a:pt x="9489" y="5377"/>
                    </a:lnTo>
                    <a:lnTo>
                      <a:pt x="8836" y="5238"/>
                    </a:lnTo>
                    <a:lnTo>
                      <a:pt x="9017" y="5182"/>
                    </a:lnTo>
                    <a:lnTo>
                      <a:pt x="9475" y="5016"/>
                    </a:lnTo>
                    <a:lnTo>
                      <a:pt x="10142" y="4766"/>
                    </a:lnTo>
                    <a:lnTo>
                      <a:pt x="10504" y="4613"/>
                    </a:lnTo>
                    <a:lnTo>
                      <a:pt x="10893" y="4446"/>
                    </a:lnTo>
                    <a:lnTo>
                      <a:pt x="11268" y="4279"/>
                    </a:lnTo>
                    <a:lnTo>
                      <a:pt x="11615" y="4099"/>
                    </a:lnTo>
                    <a:lnTo>
                      <a:pt x="11948" y="3904"/>
                    </a:lnTo>
                    <a:lnTo>
                      <a:pt x="12240" y="3724"/>
                    </a:lnTo>
                    <a:lnTo>
                      <a:pt x="12365" y="3626"/>
                    </a:lnTo>
                    <a:lnTo>
                      <a:pt x="12476" y="3529"/>
                    </a:lnTo>
                    <a:lnTo>
                      <a:pt x="12574" y="3446"/>
                    </a:lnTo>
                    <a:lnTo>
                      <a:pt x="12643" y="3348"/>
                    </a:lnTo>
                    <a:lnTo>
                      <a:pt x="12699" y="3265"/>
                    </a:lnTo>
                    <a:lnTo>
                      <a:pt x="12740" y="3182"/>
                    </a:lnTo>
                    <a:lnTo>
                      <a:pt x="12740" y="3098"/>
                    </a:lnTo>
                    <a:lnTo>
                      <a:pt x="12726" y="3015"/>
                    </a:lnTo>
                    <a:lnTo>
                      <a:pt x="12699" y="2946"/>
                    </a:lnTo>
                    <a:lnTo>
                      <a:pt x="12629" y="2876"/>
                    </a:lnTo>
                    <a:lnTo>
                      <a:pt x="12532" y="2834"/>
                    </a:lnTo>
                    <a:lnTo>
                      <a:pt x="12421" y="2807"/>
                    </a:lnTo>
                    <a:lnTo>
                      <a:pt x="12282" y="2779"/>
                    </a:lnTo>
                    <a:lnTo>
                      <a:pt x="11768" y="2779"/>
                    </a:lnTo>
                    <a:lnTo>
                      <a:pt x="11351" y="2834"/>
                    </a:lnTo>
                    <a:lnTo>
                      <a:pt x="10893" y="2904"/>
                    </a:lnTo>
                    <a:lnTo>
                      <a:pt x="10406" y="3001"/>
                    </a:lnTo>
                    <a:lnTo>
                      <a:pt x="9906" y="3112"/>
                    </a:lnTo>
                    <a:lnTo>
                      <a:pt x="9406" y="3237"/>
                    </a:lnTo>
                    <a:lnTo>
                      <a:pt x="8934" y="3362"/>
                    </a:lnTo>
                    <a:lnTo>
                      <a:pt x="8100" y="3599"/>
                    </a:lnTo>
                    <a:lnTo>
                      <a:pt x="7517" y="3779"/>
                    </a:lnTo>
                    <a:lnTo>
                      <a:pt x="7280" y="3849"/>
                    </a:lnTo>
                    <a:lnTo>
                      <a:pt x="7572" y="3307"/>
                    </a:lnTo>
                    <a:lnTo>
                      <a:pt x="7836" y="2751"/>
                    </a:lnTo>
                    <a:lnTo>
                      <a:pt x="8142" y="2098"/>
                    </a:lnTo>
                    <a:lnTo>
                      <a:pt x="8267" y="1765"/>
                    </a:lnTo>
                    <a:lnTo>
                      <a:pt x="8392" y="1431"/>
                    </a:lnTo>
                    <a:lnTo>
                      <a:pt x="8503" y="1112"/>
                    </a:lnTo>
                    <a:lnTo>
                      <a:pt x="8572" y="806"/>
                    </a:lnTo>
                    <a:lnTo>
                      <a:pt x="8614" y="542"/>
                    </a:lnTo>
                    <a:lnTo>
                      <a:pt x="8614" y="431"/>
                    </a:lnTo>
                    <a:lnTo>
                      <a:pt x="8600" y="320"/>
                    </a:lnTo>
                    <a:lnTo>
                      <a:pt x="8586" y="236"/>
                    </a:lnTo>
                    <a:lnTo>
                      <a:pt x="8558" y="153"/>
                    </a:lnTo>
                    <a:lnTo>
                      <a:pt x="8517" y="97"/>
                    </a:lnTo>
                    <a:lnTo>
                      <a:pt x="8447" y="42"/>
                    </a:lnTo>
                    <a:lnTo>
                      <a:pt x="8406" y="28"/>
                    </a:lnTo>
                    <a:lnTo>
                      <a:pt x="8350" y="14"/>
                    </a:lnTo>
                    <a:lnTo>
                      <a:pt x="8295" y="0"/>
                    </a:lnTo>
                    <a:close/>
                  </a:path>
                </a:pathLst>
              </a:custGeom>
              <a:solidFill>
                <a:srgbClr val="8A49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02;p19">
                <a:extLst>
                  <a:ext uri="{FF2B5EF4-FFF2-40B4-BE49-F238E27FC236}">
                    <a16:creationId xmlns:a16="http://schemas.microsoft.com/office/drawing/2014/main" id="{B86F42EB-54B3-2B83-F91F-4289E48DBECD}"/>
                  </a:ext>
                </a:extLst>
              </p:cNvPr>
              <p:cNvSpPr/>
              <p:nvPr/>
            </p:nvSpPr>
            <p:spPr>
              <a:xfrm>
                <a:off x="4609000" y="1674325"/>
                <a:ext cx="159800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6392" h="2960" extrusionOk="0">
                    <a:moveTo>
                      <a:pt x="834" y="0"/>
                    </a:moveTo>
                    <a:lnTo>
                      <a:pt x="668" y="14"/>
                    </a:lnTo>
                    <a:lnTo>
                      <a:pt x="529" y="28"/>
                    </a:lnTo>
                    <a:lnTo>
                      <a:pt x="390" y="56"/>
                    </a:lnTo>
                    <a:lnTo>
                      <a:pt x="279" y="83"/>
                    </a:lnTo>
                    <a:lnTo>
                      <a:pt x="209" y="139"/>
                    </a:lnTo>
                    <a:lnTo>
                      <a:pt x="140" y="195"/>
                    </a:lnTo>
                    <a:lnTo>
                      <a:pt x="84" y="264"/>
                    </a:lnTo>
                    <a:lnTo>
                      <a:pt x="43" y="347"/>
                    </a:lnTo>
                    <a:lnTo>
                      <a:pt x="29" y="445"/>
                    </a:lnTo>
                    <a:lnTo>
                      <a:pt x="1" y="528"/>
                    </a:lnTo>
                    <a:lnTo>
                      <a:pt x="1" y="723"/>
                    </a:lnTo>
                    <a:lnTo>
                      <a:pt x="1" y="903"/>
                    </a:lnTo>
                    <a:lnTo>
                      <a:pt x="29" y="1056"/>
                    </a:lnTo>
                    <a:lnTo>
                      <a:pt x="56" y="1195"/>
                    </a:lnTo>
                    <a:lnTo>
                      <a:pt x="5794" y="2959"/>
                    </a:lnTo>
                    <a:lnTo>
                      <a:pt x="5892" y="2848"/>
                    </a:lnTo>
                    <a:lnTo>
                      <a:pt x="6003" y="2723"/>
                    </a:lnTo>
                    <a:lnTo>
                      <a:pt x="6114" y="2570"/>
                    </a:lnTo>
                    <a:lnTo>
                      <a:pt x="6239" y="2390"/>
                    </a:lnTo>
                    <a:lnTo>
                      <a:pt x="6281" y="2292"/>
                    </a:lnTo>
                    <a:lnTo>
                      <a:pt x="6322" y="2195"/>
                    </a:lnTo>
                    <a:lnTo>
                      <a:pt x="6364" y="2098"/>
                    </a:lnTo>
                    <a:lnTo>
                      <a:pt x="6378" y="2001"/>
                    </a:lnTo>
                    <a:lnTo>
                      <a:pt x="6392" y="1903"/>
                    </a:lnTo>
                    <a:lnTo>
                      <a:pt x="6378" y="1806"/>
                    </a:lnTo>
                    <a:lnTo>
                      <a:pt x="6350" y="1737"/>
                    </a:lnTo>
                    <a:lnTo>
                      <a:pt x="6308" y="1667"/>
                    </a:lnTo>
                    <a:lnTo>
                      <a:pt x="6225" y="1584"/>
                    </a:lnTo>
                    <a:lnTo>
                      <a:pt x="6128" y="1514"/>
                    </a:lnTo>
                    <a:lnTo>
                      <a:pt x="6003" y="1431"/>
                    </a:lnTo>
                    <a:lnTo>
                      <a:pt x="5864" y="1348"/>
                    </a:lnTo>
                    <a:lnTo>
                      <a:pt x="5516" y="1181"/>
                    </a:lnTo>
                    <a:lnTo>
                      <a:pt x="5113" y="1014"/>
                    </a:lnTo>
                    <a:lnTo>
                      <a:pt x="4669" y="834"/>
                    </a:lnTo>
                    <a:lnTo>
                      <a:pt x="4183" y="667"/>
                    </a:lnTo>
                    <a:lnTo>
                      <a:pt x="3669" y="514"/>
                    </a:lnTo>
                    <a:lnTo>
                      <a:pt x="3155" y="375"/>
                    </a:lnTo>
                    <a:lnTo>
                      <a:pt x="2641" y="250"/>
                    </a:lnTo>
                    <a:lnTo>
                      <a:pt x="2126" y="153"/>
                    </a:lnTo>
                    <a:lnTo>
                      <a:pt x="1654" y="70"/>
                    </a:lnTo>
                    <a:lnTo>
                      <a:pt x="1223" y="14"/>
                    </a:lnTo>
                    <a:lnTo>
                      <a:pt x="1029" y="0"/>
                    </a:lnTo>
                    <a:close/>
                  </a:path>
                </a:pathLst>
              </a:custGeom>
              <a:solidFill>
                <a:srgbClr val="3C4D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303;p19">
                <a:extLst>
                  <a:ext uri="{FF2B5EF4-FFF2-40B4-BE49-F238E27FC236}">
                    <a16:creationId xmlns:a16="http://schemas.microsoft.com/office/drawing/2014/main" id="{F1F99119-6B4B-DF69-EE0E-C14D63E2AEE7}"/>
                  </a:ext>
                </a:extLst>
              </p:cNvPr>
              <p:cNvSpPr/>
              <p:nvPr/>
            </p:nvSpPr>
            <p:spPr>
              <a:xfrm>
                <a:off x="3891100" y="1695500"/>
                <a:ext cx="877000" cy="806875"/>
              </a:xfrm>
              <a:custGeom>
                <a:avLst/>
                <a:gdLst/>
                <a:ahLst/>
                <a:cxnLst/>
                <a:rect l="l" t="t" r="r" b="b"/>
                <a:pathLst>
                  <a:path w="35080" h="32275" extrusionOk="0">
                    <a:moveTo>
                      <a:pt x="29467" y="1"/>
                    </a:moveTo>
                    <a:lnTo>
                      <a:pt x="29231" y="14"/>
                    </a:lnTo>
                    <a:lnTo>
                      <a:pt x="29009" y="28"/>
                    </a:lnTo>
                    <a:lnTo>
                      <a:pt x="28814" y="70"/>
                    </a:lnTo>
                    <a:lnTo>
                      <a:pt x="28634" y="112"/>
                    </a:lnTo>
                    <a:lnTo>
                      <a:pt x="28481" y="181"/>
                    </a:lnTo>
                    <a:lnTo>
                      <a:pt x="28342" y="251"/>
                    </a:lnTo>
                    <a:lnTo>
                      <a:pt x="28245" y="348"/>
                    </a:lnTo>
                    <a:lnTo>
                      <a:pt x="28147" y="459"/>
                    </a:lnTo>
                    <a:lnTo>
                      <a:pt x="28036" y="598"/>
                    </a:lnTo>
                    <a:lnTo>
                      <a:pt x="27814" y="931"/>
                    </a:lnTo>
                    <a:lnTo>
                      <a:pt x="27578" y="1348"/>
                    </a:lnTo>
                    <a:lnTo>
                      <a:pt x="27314" y="1834"/>
                    </a:lnTo>
                    <a:lnTo>
                      <a:pt x="27050" y="2376"/>
                    </a:lnTo>
                    <a:lnTo>
                      <a:pt x="26758" y="2988"/>
                    </a:lnTo>
                    <a:lnTo>
                      <a:pt x="26466" y="3654"/>
                    </a:lnTo>
                    <a:lnTo>
                      <a:pt x="26161" y="4349"/>
                    </a:lnTo>
                    <a:lnTo>
                      <a:pt x="25508" y="5891"/>
                    </a:lnTo>
                    <a:lnTo>
                      <a:pt x="24855" y="7545"/>
                    </a:lnTo>
                    <a:lnTo>
                      <a:pt x="24174" y="9267"/>
                    </a:lnTo>
                    <a:lnTo>
                      <a:pt x="23507" y="11004"/>
                    </a:lnTo>
                    <a:lnTo>
                      <a:pt x="22243" y="14366"/>
                    </a:lnTo>
                    <a:lnTo>
                      <a:pt x="21145" y="17256"/>
                    </a:lnTo>
                    <a:lnTo>
                      <a:pt x="20701" y="18395"/>
                    </a:lnTo>
                    <a:lnTo>
                      <a:pt x="20339" y="19270"/>
                    </a:lnTo>
                    <a:lnTo>
                      <a:pt x="20187" y="19590"/>
                    </a:lnTo>
                    <a:lnTo>
                      <a:pt x="20075" y="19826"/>
                    </a:lnTo>
                    <a:lnTo>
                      <a:pt x="19978" y="19979"/>
                    </a:lnTo>
                    <a:lnTo>
                      <a:pt x="19936" y="20021"/>
                    </a:lnTo>
                    <a:lnTo>
                      <a:pt x="19909" y="20034"/>
                    </a:lnTo>
                    <a:lnTo>
                      <a:pt x="19867" y="20021"/>
                    </a:lnTo>
                    <a:lnTo>
                      <a:pt x="19811" y="19993"/>
                    </a:lnTo>
                    <a:lnTo>
                      <a:pt x="19631" y="19854"/>
                    </a:lnTo>
                    <a:lnTo>
                      <a:pt x="19395" y="19618"/>
                    </a:lnTo>
                    <a:lnTo>
                      <a:pt x="19103" y="19312"/>
                    </a:lnTo>
                    <a:lnTo>
                      <a:pt x="18325" y="18478"/>
                    </a:lnTo>
                    <a:lnTo>
                      <a:pt x="17352" y="17381"/>
                    </a:lnTo>
                    <a:lnTo>
                      <a:pt x="16158" y="16033"/>
                    </a:lnTo>
                    <a:lnTo>
                      <a:pt x="14921" y="14644"/>
                    </a:lnTo>
                    <a:lnTo>
                      <a:pt x="13712" y="13310"/>
                    </a:lnTo>
                    <a:lnTo>
                      <a:pt x="12879" y="12407"/>
                    </a:lnTo>
                    <a:lnTo>
                      <a:pt x="12031" y="11490"/>
                    </a:lnTo>
                    <a:lnTo>
                      <a:pt x="11156" y="10573"/>
                    </a:lnTo>
                    <a:lnTo>
                      <a:pt x="10253" y="9642"/>
                    </a:lnTo>
                    <a:lnTo>
                      <a:pt x="9350" y="8739"/>
                    </a:lnTo>
                    <a:lnTo>
                      <a:pt x="8447" y="7850"/>
                    </a:lnTo>
                    <a:lnTo>
                      <a:pt x="7544" y="6989"/>
                    </a:lnTo>
                    <a:lnTo>
                      <a:pt x="6627" y="6155"/>
                    </a:lnTo>
                    <a:lnTo>
                      <a:pt x="5738" y="5377"/>
                    </a:lnTo>
                    <a:lnTo>
                      <a:pt x="5293" y="5002"/>
                    </a:lnTo>
                    <a:lnTo>
                      <a:pt x="4849" y="4655"/>
                    </a:lnTo>
                    <a:lnTo>
                      <a:pt x="4418" y="4307"/>
                    </a:lnTo>
                    <a:lnTo>
                      <a:pt x="3987" y="3988"/>
                    </a:lnTo>
                    <a:lnTo>
                      <a:pt x="3571" y="3682"/>
                    </a:lnTo>
                    <a:lnTo>
                      <a:pt x="3154" y="3390"/>
                    </a:lnTo>
                    <a:lnTo>
                      <a:pt x="2737" y="3113"/>
                    </a:lnTo>
                    <a:lnTo>
                      <a:pt x="2334" y="2863"/>
                    </a:lnTo>
                    <a:lnTo>
                      <a:pt x="1945" y="2640"/>
                    </a:lnTo>
                    <a:lnTo>
                      <a:pt x="1556" y="2432"/>
                    </a:lnTo>
                    <a:lnTo>
                      <a:pt x="1195" y="2251"/>
                    </a:lnTo>
                    <a:lnTo>
                      <a:pt x="820" y="2098"/>
                    </a:lnTo>
                    <a:lnTo>
                      <a:pt x="472" y="1973"/>
                    </a:lnTo>
                    <a:lnTo>
                      <a:pt x="125" y="1862"/>
                    </a:lnTo>
                    <a:lnTo>
                      <a:pt x="83" y="2265"/>
                    </a:lnTo>
                    <a:lnTo>
                      <a:pt x="56" y="2738"/>
                    </a:lnTo>
                    <a:lnTo>
                      <a:pt x="14" y="3390"/>
                    </a:lnTo>
                    <a:lnTo>
                      <a:pt x="0" y="4182"/>
                    </a:lnTo>
                    <a:lnTo>
                      <a:pt x="0" y="5127"/>
                    </a:lnTo>
                    <a:lnTo>
                      <a:pt x="0" y="5641"/>
                    </a:lnTo>
                    <a:lnTo>
                      <a:pt x="28" y="6183"/>
                    </a:lnTo>
                    <a:lnTo>
                      <a:pt x="56" y="6753"/>
                    </a:lnTo>
                    <a:lnTo>
                      <a:pt x="97" y="7364"/>
                    </a:lnTo>
                    <a:lnTo>
                      <a:pt x="153" y="7975"/>
                    </a:lnTo>
                    <a:lnTo>
                      <a:pt x="208" y="8628"/>
                    </a:lnTo>
                    <a:lnTo>
                      <a:pt x="292" y="9295"/>
                    </a:lnTo>
                    <a:lnTo>
                      <a:pt x="389" y="9976"/>
                    </a:lnTo>
                    <a:lnTo>
                      <a:pt x="500" y="10670"/>
                    </a:lnTo>
                    <a:lnTo>
                      <a:pt x="639" y="11393"/>
                    </a:lnTo>
                    <a:lnTo>
                      <a:pt x="792" y="12115"/>
                    </a:lnTo>
                    <a:lnTo>
                      <a:pt x="959" y="12852"/>
                    </a:lnTo>
                    <a:lnTo>
                      <a:pt x="1167" y="13602"/>
                    </a:lnTo>
                    <a:lnTo>
                      <a:pt x="1375" y="14366"/>
                    </a:lnTo>
                    <a:lnTo>
                      <a:pt x="1626" y="15130"/>
                    </a:lnTo>
                    <a:lnTo>
                      <a:pt x="1889" y="15894"/>
                    </a:lnTo>
                    <a:lnTo>
                      <a:pt x="2181" y="16672"/>
                    </a:lnTo>
                    <a:lnTo>
                      <a:pt x="2501" y="17436"/>
                    </a:lnTo>
                    <a:lnTo>
                      <a:pt x="2862" y="18201"/>
                    </a:lnTo>
                    <a:lnTo>
                      <a:pt x="3237" y="18979"/>
                    </a:lnTo>
                    <a:lnTo>
                      <a:pt x="3529" y="19507"/>
                    </a:lnTo>
                    <a:lnTo>
                      <a:pt x="3862" y="20062"/>
                    </a:lnTo>
                    <a:lnTo>
                      <a:pt x="4237" y="20632"/>
                    </a:lnTo>
                    <a:lnTo>
                      <a:pt x="4654" y="21215"/>
                    </a:lnTo>
                    <a:lnTo>
                      <a:pt x="5099" y="21827"/>
                    </a:lnTo>
                    <a:lnTo>
                      <a:pt x="5585" y="22438"/>
                    </a:lnTo>
                    <a:lnTo>
                      <a:pt x="6099" y="23049"/>
                    </a:lnTo>
                    <a:lnTo>
                      <a:pt x="6641" y="23674"/>
                    </a:lnTo>
                    <a:lnTo>
                      <a:pt x="7322" y="24425"/>
                    </a:lnTo>
                    <a:lnTo>
                      <a:pt x="8058" y="25175"/>
                    </a:lnTo>
                    <a:lnTo>
                      <a:pt x="8628" y="25731"/>
                    </a:lnTo>
                    <a:lnTo>
                      <a:pt x="9211" y="26272"/>
                    </a:lnTo>
                    <a:lnTo>
                      <a:pt x="9947" y="26925"/>
                    </a:lnTo>
                    <a:lnTo>
                      <a:pt x="10684" y="27551"/>
                    </a:lnTo>
                    <a:lnTo>
                      <a:pt x="11351" y="28079"/>
                    </a:lnTo>
                    <a:lnTo>
                      <a:pt x="12017" y="28579"/>
                    </a:lnTo>
                    <a:lnTo>
                      <a:pt x="12712" y="29065"/>
                    </a:lnTo>
                    <a:lnTo>
                      <a:pt x="13393" y="29523"/>
                    </a:lnTo>
                    <a:lnTo>
                      <a:pt x="14101" y="29954"/>
                    </a:lnTo>
                    <a:lnTo>
                      <a:pt x="14796" y="30357"/>
                    </a:lnTo>
                    <a:lnTo>
                      <a:pt x="15505" y="30732"/>
                    </a:lnTo>
                    <a:lnTo>
                      <a:pt x="16213" y="31066"/>
                    </a:lnTo>
                    <a:lnTo>
                      <a:pt x="16560" y="31232"/>
                    </a:lnTo>
                    <a:lnTo>
                      <a:pt x="16922" y="31371"/>
                    </a:lnTo>
                    <a:lnTo>
                      <a:pt x="17269" y="31510"/>
                    </a:lnTo>
                    <a:lnTo>
                      <a:pt x="17630" y="31635"/>
                    </a:lnTo>
                    <a:lnTo>
                      <a:pt x="17978" y="31746"/>
                    </a:lnTo>
                    <a:lnTo>
                      <a:pt x="18325" y="31857"/>
                    </a:lnTo>
                    <a:lnTo>
                      <a:pt x="18686" y="31955"/>
                    </a:lnTo>
                    <a:lnTo>
                      <a:pt x="19033" y="32038"/>
                    </a:lnTo>
                    <a:lnTo>
                      <a:pt x="19381" y="32108"/>
                    </a:lnTo>
                    <a:lnTo>
                      <a:pt x="19714" y="32163"/>
                    </a:lnTo>
                    <a:lnTo>
                      <a:pt x="20062" y="32219"/>
                    </a:lnTo>
                    <a:lnTo>
                      <a:pt x="20409" y="32246"/>
                    </a:lnTo>
                    <a:lnTo>
                      <a:pt x="20742" y="32274"/>
                    </a:lnTo>
                    <a:lnTo>
                      <a:pt x="21409" y="32274"/>
                    </a:lnTo>
                    <a:lnTo>
                      <a:pt x="21743" y="32260"/>
                    </a:lnTo>
                    <a:lnTo>
                      <a:pt x="21909" y="32233"/>
                    </a:lnTo>
                    <a:lnTo>
                      <a:pt x="22076" y="32205"/>
                    </a:lnTo>
                    <a:lnTo>
                      <a:pt x="22257" y="32177"/>
                    </a:lnTo>
                    <a:lnTo>
                      <a:pt x="22423" y="32121"/>
                    </a:lnTo>
                    <a:lnTo>
                      <a:pt x="22590" y="32066"/>
                    </a:lnTo>
                    <a:lnTo>
                      <a:pt x="22757" y="32010"/>
                    </a:lnTo>
                    <a:lnTo>
                      <a:pt x="23104" y="31857"/>
                    </a:lnTo>
                    <a:lnTo>
                      <a:pt x="23438" y="31677"/>
                    </a:lnTo>
                    <a:lnTo>
                      <a:pt x="23771" y="31455"/>
                    </a:lnTo>
                    <a:lnTo>
                      <a:pt x="24090" y="31205"/>
                    </a:lnTo>
                    <a:lnTo>
                      <a:pt x="24424" y="30927"/>
                    </a:lnTo>
                    <a:lnTo>
                      <a:pt x="24743" y="30621"/>
                    </a:lnTo>
                    <a:lnTo>
                      <a:pt x="25077" y="30288"/>
                    </a:lnTo>
                    <a:lnTo>
                      <a:pt x="25396" y="29926"/>
                    </a:lnTo>
                    <a:lnTo>
                      <a:pt x="25702" y="29551"/>
                    </a:lnTo>
                    <a:lnTo>
                      <a:pt x="26022" y="29134"/>
                    </a:lnTo>
                    <a:lnTo>
                      <a:pt x="26327" y="28704"/>
                    </a:lnTo>
                    <a:lnTo>
                      <a:pt x="26633" y="28245"/>
                    </a:lnTo>
                    <a:lnTo>
                      <a:pt x="26939" y="27773"/>
                    </a:lnTo>
                    <a:lnTo>
                      <a:pt x="27230" y="27287"/>
                    </a:lnTo>
                    <a:lnTo>
                      <a:pt x="27536" y="26773"/>
                    </a:lnTo>
                    <a:lnTo>
                      <a:pt x="27828" y="26231"/>
                    </a:lnTo>
                    <a:lnTo>
                      <a:pt x="28106" y="25689"/>
                    </a:lnTo>
                    <a:lnTo>
                      <a:pt x="28397" y="25133"/>
                    </a:lnTo>
                    <a:lnTo>
                      <a:pt x="28675" y="24550"/>
                    </a:lnTo>
                    <a:lnTo>
                      <a:pt x="28953" y="23966"/>
                    </a:lnTo>
                    <a:lnTo>
                      <a:pt x="29217" y="23355"/>
                    </a:lnTo>
                    <a:lnTo>
                      <a:pt x="29745" y="22118"/>
                    </a:lnTo>
                    <a:lnTo>
                      <a:pt x="30259" y="20854"/>
                    </a:lnTo>
                    <a:lnTo>
                      <a:pt x="30745" y="19562"/>
                    </a:lnTo>
                    <a:lnTo>
                      <a:pt x="31218" y="18242"/>
                    </a:lnTo>
                    <a:lnTo>
                      <a:pt x="31662" y="16922"/>
                    </a:lnTo>
                    <a:lnTo>
                      <a:pt x="32079" y="15603"/>
                    </a:lnTo>
                    <a:lnTo>
                      <a:pt x="32482" y="14297"/>
                    </a:lnTo>
                    <a:lnTo>
                      <a:pt x="32857" y="13005"/>
                    </a:lnTo>
                    <a:lnTo>
                      <a:pt x="33204" y="11754"/>
                    </a:lnTo>
                    <a:lnTo>
                      <a:pt x="33524" y="10518"/>
                    </a:lnTo>
                    <a:lnTo>
                      <a:pt x="33816" y="9351"/>
                    </a:lnTo>
                    <a:lnTo>
                      <a:pt x="34080" y="8225"/>
                    </a:lnTo>
                    <a:lnTo>
                      <a:pt x="34316" y="7156"/>
                    </a:lnTo>
                    <a:lnTo>
                      <a:pt x="34524" y="6169"/>
                    </a:lnTo>
                    <a:lnTo>
                      <a:pt x="34705" y="5252"/>
                    </a:lnTo>
                    <a:lnTo>
                      <a:pt x="34844" y="4432"/>
                    </a:lnTo>
                    <a:lnTo>
                      <a:pt x="34955" y="3724"/>
                    </a:lnTo>
                    <a:lnTo>
                      <a:pt x="35024" y="3113"/>
                    </a:lnTo>
                    <a:lnTo>
                      <a:pt x="35066" y="2612"/>
                    </a:lnTo>
                    <a:lnTo>
                      <a:pt x="35080" y="2404"/>
                    </a:lnTo>
                    <a:lnTo>
                      <a:pt x="35080" y="2237"/>
                    </a:lnTo>
                    <a:lnTo>
                      <a:pt x="35052" y="2112"/>
                    </a:lnTo>
                    <a:lnTo>
                      <a:pt x="34997" y="1973"/>
                    </a:lnTo>
                    <a:lnTo>
                      <a:pt x="34913" y="1834"/>
                    </a:lnTo>
                    <a:lnTo>
                      <a:pt x="34802" y="1709"/>
                    </a:lnTo>
                    <a:lnTo>
                      <a:pt x="34663" y="1570"/>
                    </a:lnTo>
                    <a:lnTo>
                      <a:pt x="34496" y="1445"/>
                    </a:lnTo>
                    <a:lnTo>
                      <a:pt x="34316" y="1320"/>
                    </a:lnTo>
                    <a:lnTo>
                      <a:pt x="34121" y="1195"/>
                    </a:lnTo>
                    <a:lnTo>
                      <a:pt x="33899" y="1070"/>
                    </a:lnTo>
                    <a:lnTo>
                      <a:pt x="33663" y="959"/>
                    </a:lnTo>
                    <a:lnTo>
                      <a:pt x="33399" y="848"/>
                    </a:lnTo>
                    <a:lnTo>
                      <a:pt x="33135" y="737"/>
                    </a:lnTo>
                    <a:lnTo>
                      <a:pt x="32871" y="640"/>
                    </a:lnTo>
                    <a:lnTo>
                      <a:pt x="32579" y="542"/>
                    </a:lnTo>
                    <a:lnTo>
                      <a:pt x="31996" y="362"/>
                    </a:lnTo>
                    <a:lnTo>
                      <a:pt x="31398" y="223"/>
                    </a:lnTo>
                    <a:lnTo>
                      <a:pt x="30815" y="112"/>
                    </a:lnTo>
                    <a:lnTo>
                      <a:pt x="30523" y="70"/>
                    </a:lnTo>
                    <a:lnTo>
                      <a:pt x="30245" y="28"/>
                    </a:lnTo>
                    <a:lnTo>
                      <a:pt x="29967" y="14"/>
                    </a:lnTo>
                    <a:lnTo>
                      <a:pt x="29703" y="1"/>
                    </a:lnTo>
                    <a:close/>
                  </a:path>
                </a:pathLst>
              </a:custGeom>
              <a:solidFill>
                <a:srgbClr val="223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7" name="Google Shape;304;p19">
                <a:extLst>
                  <a:ext uri="{FF2B5EF4-FFF2-40B4-BE49-F238E27FC236}">
                    <a16:creationId xmlns:a16="http://schemas.microsoft.com/office/drawing/2014/main" id="{C7CF7937-AD4F-DF2D-370C-1C1113852397}"/>
                  </a:ext>
                </a:extLst>
              </p:cNvPr>
              <p:cNvSpPr/>
              <p:nvPr/>
            </p:nvSpPr>
            <p:spPr>
              <a:xfrm>
                <a:off x="4121375" y="2096325"/>
                <a:ext cx="203550" cy="287950"/>
              </a:xfrm>
              <a:custGeom>
                <a:avLst/>
                <a:gdLst/>
                <a:ahLst/>
                <a:cxnLst/>
                <a:rect l="l" t="t" r="r" b="b"/>
                <a:pathLst>
                  <a:path w="8142" h="11518" extrusionOk="0">
                    <a:moveTo>
                      <a:pt x="6947" y="0"/>
                    </a:moveTo>
                    <a:lnTo>
                      <a:pt x="6405" y="570"/>
                    </a:lnTo>
                    <a:lnTo>
                      <a:pt x="5863" y="1139"/>
                    </a:lnTo>
                    <a:lnTo>
                      <a:pt x="5335" y="1723"/>
                    </a:lnTo>
                    <a:lnTo>
                      <a:pt x="4807" y="2306"/>
                    </a:lnTo>
                    <a:lnTo>
                      <a:pt x="4307" y="2918"/>
                    </a:lnTo>
                    <a:lnTo>
                      <a:pt x="3807" y="3515"/>
                    </a:lnTo>
                    <a:lnTo>
                      <a:pt x="3321" y="4140"/>
                    </a:lnTo>
                    <a:lnTo>
                      <a:pt x="2862" y="4766"/>
                    </a:lnTo>
                    <a:lnTo>
                      <a:pt x="2417" y="5419"/>
                    </a:lnTo>
                    <a:lnTo>
                      <a:pt x="2001" y="6072"/>
                    </a:lnTo>
                    <a:lnTo>
                      <a:pt x="1598" y="6724"/>
                    </a:lnTo>
                    <a:lnTo>
                      <a:pt x="1223" y="7405"/>
                    </a:lnTo>
                    <a:lnTo>
                      <a:pt x="875" y="8100"/>
                    </a:lnTo>
                    <a:lnTo>
                      <a:pt x="556" y="8795"/>
                    </a:lnTo>
                    <a:lnTo>
                      <a:pt x="403" y="9156"/>
                    </a:lnTo>
                    <a:lnTo>
                      <a:pt x="264" y="9517"/>
                    </a:lnTo>
                    <a:lnTo>
                      <a:pt x="125" y="9878"/>
                    </a:lnTo>
                    <a:lnTo>
                      <a:pt x="0" y="10239"/>
                    </a:lnTo>
                    <a:lnTo>
                      <a:pt x="736" y="10892"/>
                    </a:lnTo>
                    <a:lnTo>
                      <a:pt x="1473" y="11518"/>
                    </a:lnTo>
                    <a:lnTo>
                      <a:pt x="1584" y="11143"/>
                    </a:lnTo>
                    <a:lnTo>
                      <a:pt x="1695" y="10781"/>
                    </a:lnTo>
                    <a:lnTo>
                      <a:pt x="1820" y="10420"/>
                    </a:lnTo>
                    <a:lnTo>
                      <a:pt x="1945" y="10073"/>
                    </a:lnTo>
                    <a:lnTo>
                      <a:pt x="2084" y="9712"/>
                    </a:lnTo>
                    <a:lnTo>
                      <a:pt x="2237" y="9364"/>
                    </a:lnTo>
                    <a:lnTo>
                      <a:pt x="2390" y="9017"/>
                    </a:lnTo>
                    <a:lnTo>
                      <a:pt x="2556" y="8683"/>
                    </a:lnTo>
                    <a:lnTo>
                      <a:pt x="2904" y="8003"/>
                    </a:lnTo>
                    <a:lnTo>
                      <a:pt x="3293" y="7336"/>
                    </a:lnTo>
                    <a:lnTo>
                      <a:pt x="3696" y="6697"/>
                    </a:lnTo>
                    <a:lnTo>
                      <a:pt x="4126" y="6058"/>
                    </a:lnTo>
                    <a:lnTo>
                      <a:pt x="4585" y="5432"/>
                    </a:lnTo>
                    <a:lnTo>
                      <a:pt x="5043" y="4807"/>
                    </a:lnTo>
                    <a:lnTo>
                      <a:pt x="5530" y="4210"/>
                    </a:lnTo>
                    <a:lnTo>
                      <a:pt x="6030" y="3612"/>
                    </a:lnTo>
                    <a:lnTo>
                      <a:pt x="6544" y="3029"/>
                    </a:lnTo>
                    <a:lnTo>
                      <a:pt x="7072" y="2459"/>
                    </a:lnTo>
                    <a:lnTo>
                      <a:pt x="7600" y="1904"/>
                    </a:lnTo>
                    <a:lnTo>
                      <a:pt x="8141" y="1348"/>
                    </a:lnTo>
                    <a:lnTo>
                      <a:pt x="694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8" name="Google Shape;305;p19">
                <a:extLst>
                  <a:ext uri="{FF2B5EF4-FFF2-40B4-BE49-F238E27FC236}">
                    <a16:creationId xmlns:a16="http://schemas.microsoft.com/office/drawing/2014/main" id="{5E475C1A-F135-7A4C-F2C9-28E545090721}"/>
                  </a:ext>
                </a:extLst>
              </p:cNvPr>
              <p:cNvSpPr/>
              <p:nvPr/>
            </p:nvSpPr>
            <p:spPr>
              <a:xfrm>
                <a:off x="4057100" y="2028250"/>
                <a:ext cx="207050" cy="296625"/>
              </a:xfrm>
              <a:custGeom>
                <a:avLst/>
                <a:gdLst/>
                <a:ahLst/>
                <a:cxnLst/>
                <a:rect l="l" t="t" r="r" b="b"/>
                <a:pathLst>
                  <a:path w="8282" h="11865" extrusionOk="0">
                    <a:moveTo>
                      <a:pt x="7072" y="0"/>
                    </a:moveTo>
                    <a:lnTo>
                      <a:pt x="6517" y="570"/>
                    </a:lnTo>
                    <a:lnTo>
                      <a:pt x="5975" y="1153"/>
                    </a:lnTo>
                    <a:lnTo>
                      <a:pt x="5433" y="1737"/>
                    </a:lnTo>
                    <a:lnTo>
                      <a:pt x="4905" y="2334"/>
                    </a:lnTo>
                    <a:lnTo>
                      <a:pt x="4377" y="2946"/>
                    </a:lnTo>
                    <a:lnTo>
                      <a:pt x="3877" y="3557"/>
                    </a:lnTo>
                    <a:lnTo>
                      <a:pt x="3391" y="4196"/>
                    </a:lnTo>
                    <a:lnTo>
                      <a:pt x="2918" y="4821"/>
                    </a:lnTo>
                    <a:lnTo>
                      <a:pt x="2460" y="5474"/>
                    </a:lnTo>
                    <a:lnTo>
                      <a:pt x="2029" y="6141"/>
                    </a:lnTo>
                    <a:lnTo>
                      <a:pt x="1626" y="6808"/>
                    </a:lnTo>
                    <a:lnTo>
                      <a:pt x="1237" y="7489"/>
                    </a:lnTo>
                    <a:lnTo>
                      <a:pt x="876" y="8197"/>
                    </a:lnTo>
                    <a:lnTo>
                      <a:pt x="557" y="8906"/>
                    </a:lnTo>
                    <a:lnTo>
                      <a:pt x="404" y="9267"/>
                    </a:lnTo>
                    <a:lnTo>
                      <a:pt x="265" y="9628"/>
                    </a:lnTo>
                    <a:lnTo>
                      <a:pt x="126" y="9989"/>
                    </a:lnTo>
                    <a:lnTo>
                      <a:pt x="1" y="10364"/>
                    </a:lnTo>
                    <a:lnTo>
                      <a:pt x="682" y="11115"/>
                    </a:lnTo>
                    <a:lnTo>
                      <a:pt x="1418" y="11865"/>
                    </a:lnTo>
                    <a:lnTo>
                      <a:pt x="1515" y="11476"/>
                    </a:lnTo>
                    <a:lnTo>
                      <a:pt x="1626" y="11101"/>
                    </a:lnTo>
                    <a:lnTo>
                      <a:pt x="1751" y="10726"/>
                    </a:lnTo>
                    <a:lnTo>
                      <a:pt x="1876" y="10351"/>
                    </a:lnTo>
                    <a:lnTo>
                      <a:pt x="2029" y="9989"/>
                    </a:lnTo>
                    <a:lnTo>
                      <a:pt x="2168" y="9628"/>
                    </a:lnTo>
                    <a:lnTo>
                      <a:pt x="2335" y="9267"/>
                    </a:lnTo>
                    <a:lnTo>
                      <a:pt x="2502" y="8920"/>
                    </a:lnTo>
                    <a:lnTo>
                      <a:pt x="2682" y="8558"/>
                    </a:lnTo>
                    <a:lnTo>
                      <a:pt x="2863" y="8211"/>
                    </a:lnTo>
                    <a:lnTo>
                      <a:pt x="3252" y="7530"/>
                    </a:lnTo>
                    <a:lnTo>
                      <a:pt x="3669" y="6849"/>
                    </a:lnTo>
                    <a:lnTo>
                      <a:pt x="4113" y="6197"/>
                    </a:lnTo>
                    <a:lnTo>
                      <a:pt x="4586" y="5544"/>
                    </a:lnTo>
                    <a:lnTo>
                      <a:pt x="5072" y="4918"/>
                    </a:lnTo>
                    <a:lnTo>
                      <a:pt x="5572" y="4293"/>
                    </a:lnTo>
                    <a:lnTo>
                      <a:pt x="6100" y="3682"/>
                    </a:lnTo>
                    <a:lnTo>
                      <a:pt x="6628" y="3084"/>
                    </a:lnTo>
                    <a:lnTo>
                      <a:pt x="7170" y="2487"/>
                    </a:lnTo>
                    <a:lnTo>
                      <a:pt x="7725" y="1904"/>
                    </a:lnTo>
                    <a:lnTo>
                      <a:pt x="8281" y="1334"/>
                    </a:lnTo>
                    <a:lnTo>
                      <a:pt x="707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9" name="Google Shape;306;p19">
                <a:extLst>
                  <a:ext uri="{FF2B5EF4-FFF2-40B4-BE49-F238E27FC236}">
                    <a16:creationId xmlns:a16="http://schemas.microsoft.com/office/drawing/2014/main" id="{4D9E5416-2AFF-A48D-223C-4AFA0471D37C}"/>
                  </a:ext>
                </a:extLst>
              </p:cNvPr>
              <p:cNvSpPr/>
              <p:nvPr/>
            </p:nvSpPr>
            <p:spPr>
              <a:xfrm>
                <a:off x="3850450" y="238125"/>
                <a:ext cx="316775" cy="497725"/>
              </a:xfrm>
              <a:custGeom>
                <a:avLst/>
                <a:gdLst/>
                <a:ahLst/>
                <a:cxnLst/>
                <a:rect l="l" t="t" r="r" b="b"/>
                <a:pathLst>
                  <a:path w="12671" h="19909" extrusionOk="0">
                    <a:moveTo>
                      <a:pt x="5349" y="0"/>
                    </a:moveTo>
                    <a:lnTo>
                      <a:pt x="5030" y="14"/>
                    </a:lnTo>
                    <a:lnTo>
                      <a:pt x="4724" y="42"/>
                    </a:lnTo>
                    <a:lnTo>
                      <a:pt x="4419" y="69"/>
                    </a:lnTo>
                    <a:lnTo>
                      <a:pt x="4127" y="125"/>
                    </a:lnTo>
                    <a:lnTo>
                      <a:pt x="3835" y="195"/>
                    </a:lnTo>
                    <a:lnTo>
                      <a:pt x="3557" y="278"/>
                    </a:lnTo>
                    <a:lnTo>
                      <a:pt x="3279" y="361"/>
                    </a:lnTo>
                    <a:lnTo>
                      <a:pt x="3015" y="472"/>
                    </a:lnTo>
                    <a:lnTo>
                      <a:pt x="2765" y="597"/>
                    </a:lnTo>
                    <a:lnTo>
                      <a:pt x="2515" y="736"/>
                    </a:lnTo>
                    <a:lnTo>
                      <a:pt x="2279" y="875"/>
                    </a:lnTo>
                    <a:lnTo>
                      <a:pt x="2057" y="1042"/>
                    </a:lnTo>
                    <a:lnTo>
                      <a:pt x="1834" y="1209"/>
                    </a:lnTo>
                    <a:lnTo>
                      <a:pt x="1626" y="1389"/>
                    </a:lnTo>
                    <a:lnTo>
                      <a:pt x="1432" y="1584"/>
                    </a:lnTo>
                    <a:lnTo>
                      <a:pt x="1251" y="1792"/>
                    </a:lnTo>
                    <a:lnTo>
                      <a:pt x="1084" y="2015"/>
                    </a:lnTo>
                    <a:lnTo>
                      <a:pt x="917" y="2237"/>
                    </a:lnTo>
                    <a:lnTo>
                      <a:pt x="765" y="2487"/>
                    </a:lnTo>
                    <a:lnTo>
                      <a:pt x="626" y="2737"/>
                    </a:lnTo>
                    <a:lnTo>
                      <a:pt x="487" y="3001"/>
                    </a:lnTo>
                    <a:lnTo>
                      <a:pt x="376" y="3279"/>
                    </a:lnTo>
                    <a:lnTo>
                      <a:pt x="265" y="3571"/>
                    </a:lnTo>
                    <a:lnTo>
                      <a:pt x="167" y="3862"/>
                    </a:lnTo>
                    <a:lnTo>
                      <a:pt x="70" y="4182"/>
                    </a:lnTo>
                    <a:lnTo>
                      <a:pt x="1" y="4501"/>
                    </a:lnTo>
                    <a:lnTo>
                      <a:pt x="4460" y="5432"/>
                    </a:lnTo>
                    <a:lnTo>
                      <a:pt x="4530" y="5196"/>
                    </a:lnTo>
                    <a:lnTo>
                      <a:pt x="4613" y="4974"/>
                    </a:lnTo>
                    <a:lnTo>
                      <a:pt x="4696" y="4765"/>
                    </a:lnTo>
                    <a:lnTo>
                      <a:pt x="4794" y="4571"/>
                    </a:lnTo>
                    <a:lnTo>
                      <a:pt x="4905" y="4390"/>
                    </a:lnTo>
                    <a:lnTo>
                      <a:pt x="5030" y="4237"/>
                    </a:lnTo>
                    <a:lnTo>
                      <a:pt x="5169" y="4098"/>
                    </a:lnTo>
                    <a:lnTo>
                      <a:pt x="5308" y="3960"/>
                    </a:lnTo>
                    <a:lnTo>
                      <a:pt x="5460" y="3862"/>
                    </a:lnTo>
                    <a:lnTo>
                      <a:pt x="5627" y="3765"/>
                    </a:lnTo>
                    <a:lnTo>
                      <a:pt x="5794" y="3696"/>
                    </a:lnTo>
                    <a:lnTo>
                      <a:pt x="5961" y="3640"/>
                    </a:lnTo>
                    <a:lnTo>
                      <a:pt x="6141" y="3612"/>
                    </a:lnTo>
                    <a:lnTo>
                      <a:pt x="6516" y="3612"/>
                    </a:lnTo>
                    <a:lnTo>
                      <a:pt x="6711" y="3654"/>
                    </a:lnTo>
                    <a:lnTo>
                      <a:pt x="6919" y="3696"/>
                    </a:lnTo>
                    <a:lnTo>
                      <a:pt x="7114" y="3765"/>
                    </a:lnTo>
                    <a:lnTo>
                      <a:pt x="7280" y="3848"/>
                    </a:lnTo>
                    <a:lnTo>
                      <a:pt x="7433" y="3932"/>
                    </a:lnTo>
                    <a:lnTo>
                      <a:pt x="7572" y="4029"/>
                    </a:lnTo>
                    <a:lnTo>
                      <a:pt x="7697" y="4154"/>
                    </a:lnTo>
                    <a:lnTo>
                      <a:pt x="7808" y="4279"/>
                    </a:lnTo>
                    <a:lnTo>
                      <a:pt x="7892" y="4418"/>
                    </a:lnTo>
                    <a:lnTo>
                      <a:pt x="7975" y="4571"/>
                    </a:lnTo>
                    <a:lnTo>
                      <a:pt x="8031" y="4738"/>
                    </a:lnTo>
                    <a:lnTo>
                      <a:pt x="8072" y="4918"/>
                    </a:lnTo>
                    <a:lnTo>
                      <a:pt x="8086" y="5113"/>
                    </a:lnTo>
                    <a:lnTo>
                      <a:pt x="8100" y="5307"/>
                    </a:lnTo>
                    <a:lnTo>
                      <a:pt x="8086" y="5529"/>
                    </a:lnTo>
                    <a:lnTo>
                      <a:pt x="8058" y="5766"/>
                    </a:lnTo>
                    <a:lnTo>
                      <a:pt x="8017" y="6002"/>
                    </a:lnTo>
                    <a:lnTo>
                      <a:pt x="7961" y="6210"/>
                    </a:lnTo>
                    <a:lnTo>
                      <a:pt x="7906" y="6391"/>
                    </a:lnTo>
                    <a:lnTo>
                      <a:pt x="7822" y="6585"/>
                    </a:lnTo>
                    <a:lnTo>
                      <a:pt x="7725" y="6766"/>
                    </a:lnTo>
                    <a:lnTo>
                      <a:pt x="7614" y="6933"/>
                    </a:lnTo>
                    <a:lnTo>
                      <a:pt x="7489" y="7099"/>
                    </a:lnTo>
                    <a:lnTo>
                      <a:pt x="7350" y="7252"/>
                    </a:lnTo>
                    <a:lnTo>
                      <a:pt x="7197" y="7391"/>
                    </a:lnTo>
                    <a:lnTo>
                      <a:pt x="7030" y="7544"/>
                    </a:lnTo>
                    <a:lnTo>
                      <a:pt x="6836" y="7683"/>
                    </a:lnTo>
                    <a:lnTo>
                      <a:pt x="6419" y="7989"/>
                    </a:lnTo>
                    <a:lnTo>
                      <a:pt x="5947" y="8280"/>
                    </a:lnTo>
                    <a:lnTo>
                      <a:pt x="5391" y="8586"/>
                    </a:lnTo>
                    <a:lnTo>
                      <a:pt x="5113" y="8753"/>
                    </a:lnTo>
                    <a:lnTo>
                      <a:pt x="4849" y="8919"/>
                    </a:lnTo>
                    <a:lnTo>
                      <a:pt x="4599" y="9114"/>
                    </a:lnTo>
                    <a:lnTo>
                      <a:pt x="4363" y="9308"/>
                    </a:lnTo>
                    <a:lnTo>
                      <a:pt x="4155" y="9517"/>
                    </a:lnTo>
                    <a:lnTo>
                      <a:pt x="3946" y="9739"/>
                    </a:lnTo>
                    <a:lnTo>
                      <a:pt x="3752" y="9975"/>
                    </a:lnTo>
                    <a:lnTo>
                      <a:pt x="3585" y="10239"/>
                    </a:lnTo>
                    <a:lnTo>
                      <a:pt x="3418" y="10503"/>
                    </a:lnTo>
                    <a:lnTo>
                      <a:pt x="3265" y="10809"/>
                    </a:lnTo>
                    <a:lnTo>
                      <a:pt x="3113" y="11128"/>
                    </a:lnTo>
                    <a:lnTo>
                      <a:pt x="2974" y="11490"/>
                    </a:lnTo>
                    <a:lnTo>
                      <a:pt x="2849" y="11865"/>
                    </a:lnTo>
                    <a:lnTo>
                      <a:pt x="2724" y="12282"/>
                    </a:lnTo>
                    <a:lnTo>
                      <a:pt x="2612" y="12726"/>
                    </a:lnTo>
                    <a:lnTo>
                      <a:pt x="2515" y="13185"/>
                    </a:lnTo>
                    <a:lnTo>
                      <a:pt x="6294" y="13976"/>
                    </a:lnTo>
                    <a:lnTo>
                      <a:pt x="6419" y="13504"/>
                    </a:lnTo>
                    <a:lnTo>
                      <a:pt x="6489" y="13282"/>
                    </a:lnTo>
                    <a:lnTo>
                      <a:pt x="6572" y="13073"/>
                    </a:lnTo>
                    <a:lnTo>
                      <a:pt x="6641" y="12879"/>
                    </a:lnTo>
                    <a:lnTo>
                      <a:pt x="6725" y="12698"/>
                    </a:lnTo>
                    <a:lnTo>
                      <a:pt x="6822" y="12532"/>
                    </a:lnTo>
                    <a:lnTo>
                      <a:pt x="6919" y="12379"/>
                    </a:lnTo>
                    <a:lnTo>
                      <a:pt x="7017" y="12226"/>
                    </a:lnTo>
                    <a:lnTo>
                      <a:pt x="7128" y="12073"/>
                    </a:lnTo>
                    <a:lnTo>
                      <a:pt x="7253" y="11934"/>
                    </a:lnTo>
                    <a:lnTo>
                      <a:pt x="7406" y="11795"/>
                    </a:lnTo>
                    <a:lnTo>
                      <a:pt x="7544" y="11670"/>
                    </a:lnTo>
                    <a:lnTo>
                      <a:pt x="7711" y="11531"/>
                    </a:lnTo>
                    <a:lnTo>
                      <a:pt x="7892" y="11406"/>
                    </a:lnTo>
                    <a:lnTo>
                      <a:pt x="8072" y="11281"/>
                    </a:lnTo>
                    <a:lnTo>
                      <a:pt x="9892" y="10184"/>
                    </a:lnTo>
                    <a:lnTo>
                      <a:pt x="10170" y="10003"/>
                    </a:lnTo>
                    <a:lnTo>
                      <a:pt x="10434" y="9809"/>
                    </a:lnTo>
                    <a:lnTo>
                      <a:pt x="10684" y="9628"/>
                    </a:lnTo>
                    <a:lnTo>
                      <a:pt x="10920" y="9433"/>
                    </a:lnTo>
                    <a:lnTo>
                      <a:pt x="11129" y="9239"/>
                    </a:lnTo>
                    <a:lnTo>
                      <a:pt x="11323" y="9044"/>
                    </a:lnTo>
                    <a:lnTo>
                      <a:pt x="11504" y="8836"/>
                    </a:lnTo>
                    <a:lnTo>
                      <a:pt x="11671" y="8642"/>
                    </a:lnTo>
                    <a:lnTo>
                      <a:pt x="11823" y="8433"/>
                    </a:lnTo>
                    <a:lnTo>
                      <a:pt x="11962" y="8211"/>
                    </a:lnTo>
                    <a:lnTo>
                      <a:pt x="12087" y="7989"/>
                    </a:lnTo>
                    <a:lnTo>
                      <a:pt x="12199" y="7752"/>
                    </a:lnTo>
                    <a:lnTo>
                      <a:pt x="12296" y="7516"/>
                    </a:lnTo>
                    <a:lnTo>
                      <a:pt x="12393" y="7266"/>
                    </a:lnTo>
                    <a:lnTo>
                      <a:pt x="12463" y="7002"/>
                    </a:lnTo>
                    <a:lnTo>
                      <a:pt x="12532" y="6738"/>
                    </a:lnTo>
                    <a:lnTo>
                      <a:pt x="12588" y="6419"/>
                    </a:lnTo>
                    <a:lnTo>
                      <a:pt x="12629" y="6113"/>
                    </a:lnTo>
                    <a:lnTo>
                      <a:pt x="12657" y="5821"/>
                    </a:lnTo>
                    <a:lnTo>
                      <a:pt x="12671" y="5529"/>
                    </a:lnTo>
                    <a:lnTo>
                      <a:pt x="12671" y="5238"/>
                    </a:lnTo>
                    <a:lnTo>
                      <a:pt x="12657" y="4960"/>
                    </a:lnTo>
                    <a:lnTo>
                      <a:pt x="12629" y="4696"/>
                    </a:lnTo>
                    <a:lnTo>
                      <a:pt x="12588" y="4418"/>
                    </a:lnTo>
                    <a:lnTo>
                      <a:pt x="12518" y="4168"/>
                    </a:lnTo>
                    <a:lnTo>
                      <a:pt x="12449" y="3904"/>
                    </a:lnTo>
                    <a:lnTo>
                      <a:pt x="12365" y="3668"/>
                    </a:lnTo>
                    <a:lnTo>
                      <a:pt x="12268" y="3418"/>
                    </a:lnTo>
                    <a:lnTo>
                      <a:pt x="12143" y="3182"/>
                    </a:lnTo>
                    <a:lnTo>
                      <a:pt x="12018" y="2959"/>
                    </a:lnTo>
                    <a:lnTo>
                      <a:pt x="11865" y="2737"/>
                    </a:lnTo>
                    <a:lnTo>
                      <a:pt x="11712" y="2529"/>
                    </a:lnTo>
                    <a:lnTo>
                      <a:pt x="11532" y="2320"/>
                    </a:lnTo>
                    <a:lnTo>
                      <a:pt x="11351" y="2112"/>
                    </a:lnTo>
                    <a:lnTo>
                      <a:pt x="11157" y="1931"/>
                    </a:lnTo>
                    <a:lnTo>
                      <a:pt x="10948" y="1737"/>
                    </a:lnTo>
                    <a:lnTo>
                      <a:pt x="10712" y="1570"/>
                    </a:lnTo>
                    <a:lnTo>
                      <a:pt x="10476" y="1403"/>
                    </a:lnTo>
                    <a:lnTo>
                      <a:pt x="10226" y="1250"/>
                    </a:lnTo>
                    <a:lnTo>
                      <a:pt x="9976" y="1098"/>
                    </a:lnTo>
                    <a:lnTo>
                      <a:pt x="9698" y="959"/>
                    </a:lnTo>
                    <a:lnTo>
                      <a:pt x="9406" y="820"/>
                    </a:lnTo>
                    <a:lnTo>
                      <a:pt x="9114" y="695"/>
                    </a:lnTo>
                    <a:lnTo>
                      <a:pt x="8795" y="584"/>
                    </a:lnTo>
                    <a:lnTo>
                      <a:pt x="8475" y="486"/>
                    </a:lnTo>
                    <a:lnTo>
                      <a:pt x="8142" y="389"/>
                    </a:lnTo>
                    <a:lnTo>
                      <a:pt x="7795" y="292"/>
                    </a:lnTo>
                    <a:lnTo>
                      <a:pt x="7419" y="208"/>
                    </a:lnTo>
                    <a:lnTo>
                      <a:pt x="7058" y="139"/>
                    </a:lnTo>
                    <a:lnTo>
                      <a:pt x="6697" y="83"/>
                    </a:lnTo>
                    <a:lnTo>
                      <a:pt x="6350" y="42"/>
                    </a:lnTo>
                    <a:lnTo>
                      <a:pt x="6002" y="14"/>
                    </a:lnTo>
                    <a:lnTo>
                      <a:pt x="5669" y="0"/>
                    </a:lnTo>
                    <a:close/>
                    <a:moveTo>
                      <a:pt x="3307" y="15310"/>
                    </a:moveTo>
                    <a:lnTo>
                      <a:pt x="3071" y="15324"/>
                    </a:lnTo>
                    <a:lnTo>
                      <a:pt x="2835" y="15380"/>
                    </a:lnTo>
                    <a:lnTo>
                      <a:pt x="2612" y="15435"/>
                    </a:lnTo>
                    <a:lnTo>
                      <a:pt x="2390" y="15533"/>
                    </a:lnTo>
                    <a:lnTo>
                      <a:pt x="2182" y="15630"/>
                    </a:lnTo>
                    <a:lnTo>
                      <a:pt x="1973" y="15769"/>
                    </a:lnTo>
                    <a:lnTo>
                      <a:pt x="1793" y="15908"/>
                    </a:lnTo>
                    <a:lnTo>
                      <a:pt x="1640" y="16060"/>
                    </a:lnTo>
                    <a:lnTo>
                      <a:pt x="1501" y="16241"/>
                    </a:lnTo>
                    <a:lnTo>
                      <a:pt x="1376" y="16436"/>
                    </a:lnTo>
                    <a:lnTo>
                      <a:pt x="1279" y="16644"/>
                    </a:lnTo>
                    <a:lnTo>
                      <a:pt x="1195" y="16852"/>
                    </a:lnTo>
                    <a:lnTo>
                      <a:pt x="1140" y="17089"/>
                    </a:lnTo>
                    <a:lnTo>
                      <a:pt x="1098" y="17339"/>
                    </a:lnTo>
                    <a:lnTo>
                      <a:pt x="1084" y="17575"/>
                    </a:lnTo>
                    <a:lnTo>
                      <a:pt x="1098" y="17797"/>
                    </a:lnTo>
                    <a:lnTo>
                      <a:pt x="1126" y="18019"/>
                    </a:lnTo>
                    <a:lnTo>
                      <a:pt x="1181" y="18242"/>
                    </a:lnTo>
                    <a:lnTo>
                      <a:pt x="1265" y="18450"/>
                    </a:lnTo>
                    <a:lnTo>
                      <a:pt x="1376" y="18645"/>
                    </a:lnTo>
                    <a:lnTo>
                      <a:pt x="1515" y="18853"/>
                    </a:lnTo>
                    <a:lnTo>
                      <a:pt x="1654" y="19034"/>
                    </a:lnTo>
                    <a:lnTo>
                      <a:pt x="1821" y="19200"/>
                    </a:lnTo>
                    <a:lnTo>
                      <a:pt x="2015" y="19353"/>
                    </a:lnTo>
                    <a:lnTo>
                      <a:pt x="2210" y="19478"/>
                    </a:lnTo>
                    <a:lnTo>
                      <a:pt x="2418" y="19603"/>
                    </a:lnTo>
                    <a:lnTo>
                      <a:pt x="2640" y="19700"/>
                    </a:lnTo>
                    <a:lnTo>
                      <a:pt x="2890" y="19784"/>
                    </a:lnTo>
                    <a:lnTo>
                      <a:pt x="3140" y="19839"/>
                    </a:lnTo>
                    <a:lnTo>
                      <a:pt x="3404" y="19881"/>
                    </a:lnTo>
                    <a:lnTo>
                      <a:pt x="3654" y="19909"/>
                    </a:lnTo>
                    <a:lnTo>
                      <a:pt x="3904" y="19909"/>
                    </a:lnTo>
                    <a:lnTo>
                      <a:pt x="4141" y="19881"/>
                    </a:lnTo>
                    <a:lnTo>
                      <a:pt x="4377" y="19839"/>
                    </a:lnTo>
                    <a:lnTo>
                      <a:pt x="4599" y="19784"/>
                    </a:lnTo>
                    <a:lnTo>
                      <a:pt x="4821" y="19687"/>
                    </a:lnTo>
                    <a:lnTo>
                      <a:pt x="5044" y="19575"/>
                    </a:lnTo>
                    <a:lnTo>
                      <a:pt x="5238" y="19450"/>
                    </a:lnTo>
                    <a:lnTo>
                      <a:pt x="5419" y="19311"/>
                    </a:lnTo>
                    <a:lnTo>
                      <a:pt x="5572" y="19145"/>
                    </a:lnTo>
                    <a:lnTo>
                      <a:pt x="5711" y="18978"/>
                    </a:lnTo>
                    <a:lnTo>
                      <a:pt x="5836" y="18784"/>
                    </a:lnTo>
                    <a:lnTo>
                      <a:pt x="5933" y="18575"/>
                    </a:lnTo>
                    <a:lnTo>
                      <a:pt x="6016" y="18353"/>
                    </a:lnTo>
                    <a:lnTo>
                      <a:pt x="6086" y="18117"/>
                    </a:lnTo>
                    <a:lnTo>
                      <a:pt x="6113" y="17880"/>
                    </a:lnTo>
                    <a:lnTo>
                      <a:pt x="6127" y="17644"/>
                    </a:lnTo>
                    <a:lnTo>
                      <a:pt x="6127" y="17422"/>
                    </a:lnTo>
                    <a:lnTo>
                      <a:pt x="6086" y="17200"/>
                    </a:lnTo>
                    <a:lnTo>
                      <a:pt x="6030" y="16977"/>
                    </a:lnTo>
                    <a:lnTo>
                      <a:pt x="5947" y="16769"/>
                    </a:lnTo>
                    <a:lnTo>
                      <a:pt x="5836" y="16561"/>
                    </a:lnTo>
                    <a:lnTo>
                      <a:pt x="5711" y="16366"/>
                    </a:lnTo>
                    <a:lnTo>
                      <a:pt x="5558" y="16185"/>
                    </a:lnTo>
                    <a:lnTo>
                      <a:pt x="5391" y="16019"/>
                    </a:lnTo>
                    <a:lnTo>
                      <a:pt x="5210" y="15866"/>
                    </a:lnTo>
                    <a:lnTo>
                      <a:pt x="5002" y="15727"/>
                    </a:lnTo>
                    <a:lnTo>
                      <a:pt x="4794" y="15616"/>
                    </a:lnTo>
                    <a:lnTo>
                      <a:pt x="4571" y="15519"/>
                    </a:lnTo>
                    <a:lnTo>
                      <a:pt x="4321" y="15435"/>
                    </a:lnTo>
                    <a:lnTo>
                      <a:pt x="4071" y="15380"/>
                    </a:lnTo>
                    <a:lnTo>
                      <a:pt x="3807" y="15324"/>
                    </a:lnTo>
                    <a:lnTo>
                      <a:pt x="3557" y="15310"/>
                    </a:lnTo>
                    <a:close/>
                  </a:path>
                </a:pathLst>
              </a:custGeom>
              <a:solidFill>
                <a:srgbClr val="E256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0" name="Google Shape;307;p19">
                <a:extLst>
                  <a:ext uri="{FF2B5EF4-FFF2-40B4-BE49-F238E27FC236}">
                    <a16:creationId xmlns:a16="http://schemas.microsoft.com/office/drawing/2014/main" id="{9DA58664-8210-4D9C-D3B4-7CD1E4FE0266}"/>
                  </a:ext>
                </a:extLst>
              </p:cNvPr>
              <p:cNvSpPr/>
              <p:nvPr/>
            </p:nvSpPr>
            <p:spPr>
              <a:xfrm>
                <a:off x="2918925" y="529875"/>
                <a:ext cx="333800" cy="348050"/>
              </a:xfrm>
              <a:custGeom>
                <a:avLst/>
                <a:gdLst/>
                <a:ahLst/>
                <a:cxnLst/>
                <a:rect l="l" t="t" r="r" b="b"/>
                <a:pathLst>
                  <a:path w="13352" h="13922" extrusionOk="0">
                    <a:moveTo>
                      <a:pt x="5488" y="0"/>
                    </a:moveTo>
                    <a:lnTo>
                      <a:pt x="5266" y="14"/>
                    </a:lnTo>
                    <a:lnTo>
                      <a:pt x="5058" y="28"/>
                    </a:lnTo>
                    <a:lnTo>
                      <a:pt x="4849" y="56"/>
                    </a:lnTo>
                    <a:lnTo>
                      <a:pt x="4641" y="97"/>
                    </a:lnTo>
                    <a:lnTo>
                      <a:pt x="4418" y="153"/>
                    </a:lnTo>
                    <a:lnTo>
                      <a:pt x="4210" y="223"/>
                    </a:lnTo>
                    <a:lnTo>
                      <a:pt x="4002" y="306"/>
                    </a:lnTo>
                    <a:lnTo>
                      <a:pt x="3779" y="389"/>
                    </a:lnTo>
                    <a:lnTo>
                      <a:pt x="3571" y="500"/>
                    </a:lnTo>
                    <a:lnTo>
                      <a:pt x="3363" y="612"/>
                    </a:lnTo>
                    <a:lnTo>
                      <a:pt x="3140" y="737"/>
                    </a:lnTo>
                    <a:lnTo>
                      <a:pt x="2932" y="875"/>
                    </a:lnTo>
                    <a:lnTo>
                      <a:pt x="2710" y="1028"/>
                    </a:lnTo>
                    <a:lnTo>
                      <a:pt x="2501" y="1195"/>
                    </a:lnTo>
                    <a:lnTo>
                      <a:pt x="2293" y="1362"/>
                    </a:lnTo>
                    <a:lnTo>
                      <a:pt x="2071" y="1556"/>
                    </a:lnTo>
                    <a:lnTo>
                      <a:pt x="1862" y="1751"/>
                    </a:lnTo>
                    <a:lnTo>
                      <a:pt x="1654" y="1959"/>
                    </a:lnTo>
                    <a:lnTo>
                      <a:pt x="1459" y="2168"/>
                    </a:lnTo>
                    <a:lnTo>
                      <a:pt x="1265" y="2376"/>
                    </a:lnTo>
                    <a:lnTo>
                      <a:pt x="1098" y="2584"/>
                    </a:lnTo>
                    <a:lnTo>
                      <a:pt x="945" y="2793"/>
                    </a:lnTo>
                    <a:lnTo>
                      <a:pt x="792" y="3001"/>
                    </a:lnTo>
                    <a:lnTo>
                      <a:pt x="653" y="3223"/>
                    </a:lnTo>
                    <a:lnTo>
                      <a:pt x="542" y="3432"/>
                    </a:lnTo>
                    <a:lnTo>
                      <a:pt x="431" y="3640"/>
                    </a:lnTo>
                    <a:lnTo>
                      <a:pt x="334" y="3863"/>
                    </a:lnTo>
                    <a:lnTo>
                      <a:pt x="251" y="4071"/>
                    </a:lnTo>
                    <a:lnTo>
                      <a:pt x="167" y="4293"/>
                    </a:lnTo>
                    <a:lnTo>
                      <a:pt x="112" y="4502"/>
                    </a:lnTo>
                    <a:lnTo>
                      <a:pt x="70" y="4724"/>
                    </a:lnTo>
                    <a:lnTo>
                      <a:pt x="28" y="4946"/>
                    </a:lnTo>
                    <a:lnTo>
                      <a:pt x="0" y="5168"/>
                    </a:lnTo>
                    <a:lnTo>
                      <a:pt x="0" y="5391"/>
                    </a:lnTo>
                    <a:lnTo>
                      <a:pt x="0" y="5599"/>
                    </a:lnTo>
                    <a:lnTo>
                      <a:pt x="14" y="5821"/>
                    </a:lnTo>
                    <a:lnTo>
                      <a:pt x="42" y="6044"/>
                    </a:lnTo>
                    <a:lnTo>
                      <a:pt x="70" y="6252"/>
                    </a:lnTo>
                    <a:lnTo>
                      <a:pt x="126" y="6461"/>
                    </a:lnTo>
                    <a:lnTo>
                      <a:pt x="195" y="6669"/>
                    </a:lnTo>
                    <a:lnTo>
                      <a:pt x="264" y="6877"/>
                    </a:lnTo>
                    <a:lnTo>
                      <a:pt x="362" y="7086"/>
                    </a:lnTo>
                    <a:lnTo>
                      <a:pt x="459" y="7294"/>
                    </a:lnTo>
                    <a:lnTo>
                      <a:pt x="570" y="7489"/>
                    </a:lnTo>
                    <a:lnTo>
                      <a:pt x="695" y="7697"/>
                    </a:lnTo>
                    <a:lnTo>
                      <a:pt x="834" y="7892"/>
                    </a:lnTo>
                    <a:lnTo>
                      <a:pt x="987" y="8100"/>
                    </a:lnTo>
                    <a:lnTo>
                      <a:pt x="1154" y="8294"/>
                    </a:lnTo>
                    <a:lnTo>
                      <a:pt x="1320" y="8489"/>
                    </a:lnTo>
                    <a:lnTo>
                      <a:pt x="3918" y="6002"/>
                    </a:lnTo>
                    <a:lnTo>
                      <a:pt x="3793" y="5849"/>
                    </a:lnTo>
                    <a:lnTo>
                      <a:pt x="3682" y="5710"/>
                    </a:lnTo>
                    <a:lnTo>
                      <a:pt x="3585" y="5557"/>
                    </a:lnTo>
                    <a:lnTo>
                      <a:pt x="3515" y="5405"/>
                    </a:lnTo>
                    <a:lnTo>
                      <a:pt x="3446" y="5252"/>
                    </a:lnTo>
                    <a:lnTo>
                      <a:pt x="3404" y="5113"/>
                    </a:lnTo>
                    <a:lnTo>
                      <a:pt x="3363" y="4960"/>
                    </a:lnTo>
                    <a:lnTo>
                      <a:pt x="3349" y="4807"/>
                    </a:lnTo>
                    <a:lnTo>
                      <a:pt x="3349" y="4654"/>
                    </a:lnTo>
                    <a:lnTo>
                      <a:pt x="3363" y="4502"/>
                    </a:lnTo>
                    <a:lnTo>
                      <a:pt x="3390" y="4363"/>
                    </a:lnTo>
                    <a:lnTo>
                      <a:pt x="3432" y="4238"/>
                    </a:lnTo>
                    <a:lnTo>
                      <a:pt x="3488" y="4113"/>
                    </a:lnTo>
                    <a:lnTo>
                      <a:pt x="3571" y="3988"/>
                    </a:lnTo>
                    <a:lnTo>
                      <a:pt x="3668" y="3863"/>
                    </a:lnTo>
                    <a:lnTo>
                      <a:pt x="3766" y="3751"/>
                    </a:lnTo>
                    <a:lnTo>
                      <a:pt x="3891" y="3640"/>
                    </a:lnTo>
                    <a:lnTo>
                      <a:pt x="4016" y="3543"/>
                    </a:lnTo>
                    <a:lnTo>
                      <a:pt x="4155" y="3474"/>
                    </a:lnTo>
                    <a:lnTo>
                      <a:pt x="4280" y="3404"/>
                    </a:lnTo>
                    <a:lnTo>
                      <a:pt x="4405" y="3362"/>
                    </a:lnTo>
                    <a:lnTo>
                      <a:pt x="4530" y="3335"/>
                    </a:lnTo>
                    <a:lnTo>
                      <a:pt x="4669" y="3321"/>
                    </a:lnTo>
                    <a:lnTo>
                      <a:pt x="4794" y="3321"/>
                    </a:lnTo>
                    <a:lnTo>
                      <a:pt x="4933" y="3348"/>
                    </a:lnTo>
                    <a:lnTo>
                      <a:pt x="5058" y="3390"/>
                    </a:lnTo>
                    <a:lnTo>
                      <a:pt x="5196" y="3446"/>
                    </a:lnTo>
                    <a:lnTo>
                      <a:pt x="5335" y="3515"/>
                    </a:lnTo>
                    <a:lnTo>
                      <a:pt x="5460" y="3599"/>
                    </a:lnTo>
                    <a:lnTo>
                      <a:pt x="5599" y="3696"/>
                    </a:lnTo>
                    <a:lnTo>
                      <a:pt x="5738" y="3821"/>
                    </a:lnTo>
                    <a:lnTo>
                      <a:pt x="5877" y="3960"/>
                    </a:lnTo>
                    <a:lnTo>
                      <a:pt x="5988" y="4085"/>
                    </a:lnTo>
                    <a:lnTo>
                      <a:pt x="6086" y="4210"/>
                    </a:lnTo>
                    <a:lnTo>
                      <a:pt x="6169" y="4349"/>
                    </a:lnTo>
                    <a:lnTo>
                      <a:pt x="6238" y="4488"/>
                    </a:lnTo>
                    <a:lnTo>
                      <a:pt x="6308" y="4627"/>
                    </a:lnTo>
                    <a:lnTo>
                      <a:pt x="6350" y="4779"/>
                    </a:lnTo>
                    <a:lnTo>
                      <a:pt x="6391" y="4946"/>
                    </a:lnTo>
                    <a:lnTo>
                      <a:pt x="6419" y="5113"/>
                    </a:lnTo>
                    <a:lnTo>
                      <a:pt x="6447" y="5474"/>
                    </a:lnTo>
                    <a:lnTo>
                      <a:pt x="6447" y="5877"/>
                    </a:lnTo>
                    <a:lnTo>
                      <a:pt x="6433" y="6322"/>
                    </a:lnTo>
                    <a:lnTo>
                      <a:pt x="6391" y="6808"/>
                    </a:lnTo>
                    <a:lnTo>
                      <a:pt x="6363" y="7058"/>
                    </a:lnTo>
                    <a:lnTo>
                      <a:pt x="6363" y="7308"/>
                    </a:lnTo>
                    <a:lnTo>
                      <a:pt x="6363" y="7558"/>
                    </a:lnTo>
                    <a:lnTo>
                      <a:pt x="6391" y="7794"/>
                    </a:lnTo>
                    <a:lnTo>
                      <a:pt x="6433" y="8030"/>
                    </a:lnTo>
                    <a:lnTo>
                      <a:pt x="6489" y="8267"/>
                    </a:lnTo>
                    <a:lnTo>
                      <a:pt x="6558" y="8503"/>
                    </a:lnTo>
                    <a:lnTo>
                      <a:pt x="6641" y="8725"/>
                    </a:lnTo>
                    <a:lnTo>
                      <a:pt x="6739" y="8947"/>
                    </a:lnTo>
                    <a:lnTo>
                      <a:pt x="6864" y="9184"/>
                    </a:lnTo>
                    <a:lnTo>
                      <a:pt x="7016" y="9420"/>
                    </a:lnTo>
                    <a:lnTo>
                      <a:pt x="7183" y="9670"/>
                    </a:lnTo>
                    <a:lnTo>
                      <a:pt x="7378" y="9934"/>
                    </a:lnTo>
                    <a:lnTo>
                      <a:pt x="7586" y="10184"/>
                    </a:lnTo>
                    <a:lnTo>
                      <a:pt x="7822" y="10462"/>
                    </a:lnTo>
                    <a:lnTo>
                      <a:pt x="8072" y="10740"/>
                    </a:lnTo>
                    <a:lnTo>
                      <a:pt x="10281" y="8642"/>
                    </a:lnTo>
                    <a:lnTo>
                      <a:pt x="10031" y="8336"/>
                    </a:lnTo>
                    <a:lnTo>
                      <a:pt x="9809" y="8058"/>
                    </a:lnTo>
                    <a:lnTo>
                      <a:pt x="9642" y="7780"/>
                    </a:lnTo>
                    <a:lnTo>
                      <a:pt x="9517" y="7516"/>
                    </a:lnTo>
                    <a:lnTo>
                      <a:pt x="9462" y="7377"/>
                    </a:lnTo>
                    <a:lnTo>
                      <a:pt x="9420" y="7239"/>
                    </a:lnTo>
                    <a:lnTo>
                      <a:pt x="9392" y="7100"/>
                    </a:lnTo>
                    <a:lnTo>
                      <a:pt x="9364" y="6947"/>
                    </a:lnTo>
                    <a:lnTo>
                      <a:pt x="9337" y="6794"/>
                    </a:lnTo>
                    <a:lnTo>
                      <a:pt x="9323" y="6627"/>
                    </a:lnTo>
                    <a:lnTo>
                      <a:pt x="9323" y="6280"/>
                    </a:lnTo>
                    <a:lnTo>
                      <a:pt x="9434" y="4613"/>
                    </a:lnTo>
                    <a:lnTo>
                      <a:pt x="9434" y="4349"/>
                    </a:lnTo>
                    <a:lnTo>
                      <a:pt x="9434" y="4085"/>
                    </a:lnTo>
                    <a:lnTo>
                      <a:pt x="9420" y="3849"/>
                    </a:lnTo>
                    <a:lnTo>
                      <a:pt x="9392" y="3612"/>
                    </a:lnTo>
                    <a:lnTo>
                      <a:pt x="9364" y="3376"/>
                    </a:lnTo>
                    <a:lnTo>
                      <a:pt x="9323" y="3168"/>
                    </a:lnTo>
                    <a:lnTo>
                      <a:pt x="9281" y="2959"/>
                    </a:lnTo>
                    <a:lnTo>
                      <a:pt x="9225" y="2765"/>
                    </a:lnTo>
                    <a:lnTo>
                      <a:pt x="9156" y="2570"/>
                    </a:lnTo>
                    <a:lnTo>
                      <a:pt x="9073" y="2390"/>
                    </a:lnTo>
                    <a:lnTo>
                      <a:pt x="8989" y="2209"/>
                    </a:lnTo>
                    <a:lnTo>
                      <a:pt x="8878" y="2029"/>
                    </a:lnTo>
                    <a:lnTo>
                      <a:pt x="8767" y="1862"/>
                    </a:lnTo>
                    <a:lnTo>
                      <a:pt x="8642" y="1681"/>
                    </a:lnTo>
                    <a:lnTo>
                      <a:pt x="8517" y="1528"/>
                    </a:lnTo>
                    <a:lnTo>
                      <a:pt x="8364" y="1362"/>
                    </a:lnTo>
                    <a:lnTo>
                      <a:pt x="8183" y="1181"/>
                    </a:lnTo>
                    <a:lnTo>
                      <a:pt x="8017" y="1014"/>
                    </a:lnTo>
                    <a:lnTo>
                      <a:pt x="7836" y="862"/>
                    </a:lnTo>
                    <a:lnTo>
                      <a:pt x="7656" y="723"/>
                    </a:lnTo>
                    <a:lnTo>
                      <a:pt x="7461" y="598"/>
                    </a:lnTo>
                    <a:lnTo>
                      <a:pt x="7280" y="486"/>
                    </a:lnTo>
                    <a:lnTo>
                      <a:pt x="7086" y="389"/>
                    </a:lnTo>
                    <a:lnTo>
                      <a:pt x="6891" y="292"/>
                    </a:lnTo>
                    <a:lnTo>
                      <a:pt x="6697" y="209"/>
                    </a:lnTo>
                    <a:lnTo>
                      <a:pt x="6502" y="153"/>
                    </a:lnTo>
                    <a:lnTo>
                      <a:pt x="6308" y="97"/>
                    </a:lnTo>
                    <a:lnTo>
                      <a:pt x="6100" y="56"/>
                    </a:lnTo>
                    <a:lnTo>
                      <a:pt x="5905" y="28"/>
                    </a:lnTo>
                    <a:lnTo>
                      <a:pt x="5697" y="0"/>
                    </a:lnTo>
                    <a:close/>
                    <a:moveTo>
                      <a:pt x="11559" y="10087"/>
                    </a:moveTo>
                    <a:lnTo>
                      <a:pt x="11379" y="10101"/>
                    </a:lnTo>
                    <a:lnTo>
                      <a:pt x="11198" y="10128"/>
                    </a:lnTo>
                    <a:lnTo>
                      <a:pt x="11018" y="10184"/>
                    </a:lnTo>
                    <a:lnTo>
                      <a:pt x="10837" y="10253"/>
                    </a:lnTo>
                    <a:lnTo>
                      <a:pt x="10670" y="10337"/>
                    </a:lnTo>
                    <a:lnTo>
                      <a:pt x="10504" y="10448"/>
                    </a:lnTo>
                    <a:lnTo>
                      <a:pt x="10351" y="10559"/>
                    </a:lnTo>
                    <a:lnTo>
                      <a:pt x="10198" y="10698"/>
                    </a:lnTo>
                    <a:lnTo>
                      <a:pt x="10045" y="10851"/>
                    </a:lnTo>
                    <a:lnTo>
                      <a:pt x="9920" y="11004"/>
                    </a:lnTo>
                    <a:lnTo>
                      <a:pt x="9809" y="11170"/>
                    </a:lnTo>
                    <a:lnTo>
                      <a:pt x="9712" y="11337"/>
                    </a:lnTo>
                    <a:lnTo>
                      <a:pt x="9642" y="11504"/>
                    </a:lnTo>
                    <a:lnTo>
                      <a:pt x="9573" y="11684"/>
                    </a:lnTo>
                    <a:lnTo>
                      <a:pt x="9545" y="11865"/>
                    </a:lnTo>
                    <a:lnTo>
                      <a:pt x="9517" y="12046"/>
                    </a:lnTo>
                    <a:lnTo>
                      <a:pt x="9503" y="12240"/>
                    </a:lnTo>
                    <a:lnTo>
                      <a:pt x="9517" y="12421"/>
                    </a:lnTo>
                    <a:lnTo>
                      <a:pt x="9559" y="12587"/>
                    </a:lnTo>
                    <a:lnTo>
                      <a:pt x="9601" y="12754"/>
                    </a:lnTo>
                    <a:lnTo>
                      <a:pt x="9670" y="12921"/>
                    </a:lnTo>
                    <a:lnTo>
                      <a:pt x="9767" y="13074"/>
                    </a:lnTo>
                    <a:lnTo>
                      <a:pt x="9865" y="13226"/>
                    </a:lnTo>
                    <a:lnTo>
                      <a:pt x="9990" y="13379"/>
                    </a:lnTo>
                    <a:lnTo>
                      <a:pt x="10128" y="13504"/>
                    </a:lnTo>
                    <a:lnTo>
                      <a:pt x="10281" y="13615"/>
                    </a:lnTo>
                    <a:lnTo>
                      <a:pt x="10434" y="13713"/>
                    </a:lnTo>
                    <a:lnTo>
                      <a:pt x="10587" y="13796"/>
                    </a:lnTo>
                    <a:lnTo>
                      <a:pt x="10754" y="13852"/>
                    </a:lnTo>
                    <a:lnTo>
                      <a:pt x="10934" y="13893"/>
                    </a:lnTo>
                    <a:lnTo>
                      <a:pt x="11115" y="13907"/>
                    </a:lnTo>
                    <a:lnTo>
                      <a:pt x="11296" y="13921"/>
                    </a:lnTo>
                    <a:lnTo>
                      <a:pt x="11490" y="13893"/>
                    </a:lnTo>
                    <a:lnTo>
                      <a:pt x="11671" y="13866"/>
                    </a:lnTo>
                    <a:lnTo>
                      <a:pt x="11851" y="13810"/>
                    </a:lnTo>
                    <a:lnTo>
                      <a:pt x="12018" y="13741"/>
                    </a:lnTo>
                    <a:lnTo>
                      <a:pt x="12199" y="13657"/>
                    </a:lnTo>
                    <a:lnTo>
                      <a:pt x="12351" y="13560"/>
                    </a:lnTo>
                    <a:lnTo>
                      <a:pt x="12518" y="13435"/>
                    </a:lnTo>
                    <a:lnTo>
                      <a:pt x="12671" y="13296"/>
                    </a:lnTo>
                    <a:lnTo>
                      <a:pt x="12824" y="13143"/>
                    </a:lnTo>
                    <a:lnTo>
                      <a:pt x="12949" y="12990"/>
                    </a:lnTo>
                    <a:lnTo>
                      <a:pt x="13060" y="12837"/>
                    </a:lnTo>
                    <a:lnTo>
                      <a:pt x="13143" y="12671"/>
                    </a:lnTo>
                    <a:lnTo>
                      <a:pt x="13227" y="12504"/>
                    </a:lnTo>
                    <a:lnTo>
                      <a:pt x="13282" y="12323"/>
                    </a:lnTo>
                    <a:lnTo>
                      <a:pt x="13324" y="12143"/>
                    </a:lnTo>
                    <a:lnTo>
                      <a:pt x="13352" y="11948"/>
                    </a:lnTo>
                    <a:lnTo>
                      <a:pt x="13352" y="11768"/>
                    </a:lnTo>
                    <a:lnTo>
                      <a:pt x="13338" y="11587"/>
                    </a:lnTo>
                    <a:lnTo>
                      <a:pt x="13310" y="11406"/>
                    </a:lnTo>
                    <a:lnTo>
                      <a:pt x="13254" y="11240"/>
                    </a:lnTo>
                    <a:lnTo>
                      <a:pt x="13185" y="11087"/>
                    </a:lnTo>
                    <a:lnTo>
                      <a:pt x="13102" y="10920"/>
                    </a:lnTo>
                    <a:lnTo>
                      <a:pt x="12990" y="10767"/>
                    </a:lnTo>
                    <a:lnTo>
                      <a:pt x="12865" y="10628"/>
                    </a:lnTo>
                    <a:lnTo>
                      <a:pt x="12726" y="10490"/>
                    </a:lnTo>
                    <a:lnTo>
                      <a:pt x="12588" y="10378"/>
                    </a:lnTo>
                    <a:lnTo>
                      <a:pt x="12435" y="10281"/>
                    </a:lnTo>
                    <a:lnTo>
                      <a:pt x="12268" y="10212"/>
                    </a:lnTo>
                    <a:lnTo>
                      <a:pt x="12101" y="10156"/>
                    </a:lnTo>
                    <a:lnTo>
                      <a:pt x="11935" y="10114"/>
                    </a:lnTo>
                    <a:lnTo>
                      <a:pt x="11754" y="10087"/>
                    </a:lnTo>
                    <a:close/>
                  </a:path>
                </a:pathLst>
              </a:custGeom>
              <a:solidFill>
                <a:srgbClr val="E256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1" name="Google Shape;308;p19">
                <a:extLst>
                  <a:ext uri="{FF2B5EF4-FFF2-40B4-BE49-F238E27FC236}">
                    <a16:creationId xmlns:a16="http://schemas.microsoft.com/office/drawing/2014/main" id="{622DBE61-EC3B-C1CD-58B3-E40A993A75C6}"/>
                  </a:ext>
                </a:extLst>
              </p:cNvPr>
              <p:cNvSpPr/>
              <p:nvPr/>
            </p:nvSpPr>
            <p:spPr>
              <a:xfrm>
                <a:off x="4107825" y="1077600"/>
                <a:ext cx="191050" cy="218500"/>
              </a:xfrm>
              <a:custGeom>
                <a:avLst/>
                <a:gdLst/>
                <a:ahLst/>
                <a:cxnLst/>
                <a:rect l="l" t="t" r="r" b="b"/>
                <a:pathLst>
                  <a:path w="7642" h="8740" extrusionOk="0">
                    <a:moveTo>
                      <a:pt x="4154" y="1"/>
                    </a:moveTo>
                    <a:lnTo>
                      <a:pt x="3890" y="15"/>
                    </a:lnTo>
                    <a:lnTo>
                      <a:pt x="3626" y="56"/>
                    </a:lnTo>
                    <a:lnTo>
                      <a:pt x="3376" y="140"/>
                    </a:lnTo>
                    <a:lnTo>
                      <a:pt x="3140" y="237"/>
                    </a:lnTo>
                    <a:lnTo>
                      <a:pt x="2904" y="376"/>
                    </a:lnTo>
                    <a:lnTo>
                      <a:pt x="2682" y="529"/>
                    </a:lnTo>
                    <a:lnTo>
                      <a:pt x="2473" y="723"/>
                    </a:lnTo>
                    <a:lnTo>
                      <a:pt x="2265" y="945"/>
                    </a:lnTo>
                    <a:lnTo>
                      <a:pt x="2070" y="1182"/>
                    </a:lnTo>
                    <a:lnTo>
                      <a:pt x="3849" y="2432"/>
                    </a:lnTo>
                    <a:lnTo>
                      <a:pt x="4001" y="2265"/>
                    </a:lnTo>
                    <a:lnTo>
                      <a:pt x="4154" y="2126"/>
                    </a:lnTo>
                    <a:lnTo>
                      <a:pt x="4238" y="2071"/>
                    </a:lnTo>
                    <a:lnTo>
                      <a:pt x="4321" y="2015"/>
                    </a:lnTo>
                    <a:lnTo>
                      <a:pt x="4404" y="1987"/>
                    </a:lnTo>
                    <a:lnTo>
                      <a:pt x="4502" y="1960"/>
                    </a:lnTo>
                    <a:lnTo>
                      <a:pt x="4585" y="1932"/>
                    </a:lnTo>
                    <a:lnTo>
                      <a:pt x="4849" y="1932"/>
                    </a:lnTo>
                    <a:lnTo>
                      <a:pt x="4932" y="1960"/>
                    </a:lnTo>
                    <a:lnTo>
                      <a:pt x="5016" y="1987"/>
                    </a:lnTo>
                    <a:lnTo>
                      <a:pt x="5099" y="2029"/>
                    </a:lnTo>
                    <a:lnTo>
                      <a:pt x="5168" y="2085"/>
                    </a:lnTo>
                    <a:lnTo>
                      <a:pt x="5321" y="2210"/>
                    </a:lnTo>
                    <a:lnTo>
                      <a:pt x="5391" y="2279"/>
                    </a:lnTo>
                    <a:lnTo>
                      <a:pt x="5432" y="2335"/>
                    </a:lnTo>
                    <a:lnTo>
                      <a:pt x="5474" y="2418"/>
                    </a:lnTo>
                    <a:lnTo>
                      <a:pt x="5516" y="2488"/>
                    </a:lnTo>
                    <a:lnTo>
                      <a:pt x="5530" y="2557"/>
                    </a:lnTo>
                    <a:lnTo>
                      <a:pt x="5544" y="2640"/>
                    </a:lnTo>
                    <a:lnTo>
                      <a:pt x="5544" y="2724"/>
                    </a:lnTo>
                    <a:lnTo>
                      <a:pt x="5544" y="2807"/>
                    </a:lnTo>
                    <a:lnTo>
                      <a:pt x="5530" y="2890"/>
                    </a:lnTo>
                    <a:lnTo>
                      <a:pt x="5502" y="2974"/>
                    </a:lnTo>
                    <a:lnTo>
                      <a:pt x="5419" y="3168"/>
                    </a:lnTo>
                    <a:lnTo>
                      <a:pt x="5293" y="3363"/>
                    </a:lnTo>
                    <a:lnTo>
                      <a:pt x="5168" y="3502"/>
                    </a:lnTo>
                    <a:lnTo>
                      <a:pt x="5030" y="3641"/>
                    </a:lnTo>
                    <a:lnTo>
                      <a:pt x="4863" y="3738"/>
                    </a:lnTo>
                    <a:lnTo>
                      <a:pt x="4682" y="3807"/>
                    </a:lnTo>
                    <a:lnTo>
                      <a:pt x="4460" y="3877"/>
                    </a:lnTo>
                    <a:lnTo>
                      <a:pt x="4224" y="3919"/>
                    </a:lnTo>
                    <a:lnTo>
                      <a:pt x="3960" y="3960"/>
                    </a:lnTo>
                    <a:lnTo>
                      <a:pt x="3668" y="3988"/>
                    </a:lnTo>
                    <a:lnTo>
                      <a:pt x="3515" y="4016"/>
                    </a:lnTo>
                    <a:lnTo>
                      <a:pt x="3362" y="4044"/>
                    </a:lnTo>
                    <a:lnTo>
                      <a:pt x="3223" y="4071"/>
                    </a:lnTo>
                    <a:lnTo>
                      <a:pt x="3085" y="4113"/>
                    </a:lnTo>
                    <a:lnTo>
                      <a:pt x="2946" y="4169"/>
                    </a:lnTo>
                    <a:lnTo>
                      <a:pt x="2807" y="4224"/>
                    </a:lnTo>
                    <a:lnTo>
                      <a:pt x="2682" y="4294"/>
                    </a:lnTo>
                    <a:lnTo>
                      <a:pt x="2557" y="4377"/>
                    </a:lnTo>
                    <a:lnTo>
                      <a:pt x="2432" y="4460"/>
                    </a:lnTo>
                    <a:lnTo>
                      <a:pt x="2307" y="4558"/>
                    </a:lnTo>
                    <a:lnTo>
                      <a:pt x="2181" y="4669"/>
                    </a:lnTo>
                    <a:lnTo>
                      <a:pt x="2056" y="4808"/>
                    </a:lnTo>
                    <a:lnTo>
                      <a:pt x="1792" y="5099"/>
                    </a:lnTo>
                    <a:lnTo>
                      <a:pt x="1528" y="5461"/>
                    </a:lnTo>
                    <a:lnTo>
                      <a:pt x="3043" y="6517"/>
                    </a:lnTo>
                    <a:lnTo>
                      <a:pt x="3182" y="6336"/>
                    </a:lnTo>
                    <a:lnTo>
                      <a:pt x="3335" y="6183"/>
                    </a:lnTo>
                    <a:lnTo>
                      <a:pt x="3474" y="6044"/>
                    </a:lnTo>
                    <a:lnTo>
                      <a:pt x="3612" y="5933"/>
                    </a:lnTo>
                    <a:lnTo>
                      <a:pt x="3765" y="5850"/>
                    </a:lnTo>
                    <a:lnTo>
                      <a:pt x="3932" y="5780"/>
                    </a:lnTo>
                    <a:lnTo>
                      <a:pt x="4126" y="5725"/>
                    </a:lnTo>
                    <a:lnTo>
                      <a:pt x="4335" y="5683"/>
                    </a:lnTo>
                    <a:lnTo>
                      <a:pt x="5335" y="5544"/>
                    </a:lnTo>
                    <a:lnTo>
                      <a:pt x="5641" y="5488"/>
                    </a:lnTo>
                    <a:lnTo>
                      <a:pt x="5919" y="5405"/>
                    </a:lnTo>
                    <a:lnTo>
                      <a:pt x="6183" y="5308"/>
                    </a:lnTo>
                    <a:lnTo>
                      <a:pt x="6405" y="5197"/>
                    </a:lnTo>
                    <a:lnTo>
                      <a:pt x="6613" y="5072"/>
                    </a:lnTo>
                    <a:lnTo>
                      <a:pt x="6794" y="4919"/>
                    </a:lnTo>
                    <a:lnTo>
                      <a:pt x="6975" y="4738"/>
                    </a:lnTo>
                    <a:lnTo>
                      <a:pt x="7141" y="4530"/>
                    </a:lnTo>
                    <a:lnTo>
                      <a:pt x="7294" y="4280"/>
                    </a:lnTo>
                    <a:lnTo>
                      <a:pt x="7419" y="4030"/>
                    </a:lnTo>
                    <a:lnTo>
                      <a:pt x="7530" y="3780"/>
                    </a:lnTo>
                    <a:lnTo>
                      <a:pt x="7600" y="3530"/>
                    </a:lnTo>
                    <a:lnTo>
                      <a:pt x="7641" y="3279"/>
                    </a:lnTo>
                    <a:lnTo>
                      <a:pt x="7641" y="3029"/>
                    </a:lnTo>
                    <a:lnTo>
                      <a:pt x="7628" y="2779"/>
                    </a:lnTo>
                    <a:lnTo>
                      <a:pt x="7572" y="2529"/>
                    </a:lnTo>
                    <a:lnTo>
                      <a:pt x="7489" y="2293"/>
                    </a:lnTo>
                    <a:lnTo>
                      <a:pt x="7391" y="2043"/>
                    </a:lnTo>
                    <a:lnTo>
                      <a:pt x="7252" y="1807"/>
                    </a:lnTo>
                    <a:lnTo>
                      <a:pt x="7086" y="1585"/>
                    </a:lnTo>
                    <a:lnTo>
                      <a:pt x="6891" y="1348"/>
                    </a:lnTo>
                    <a:lnTo>
                      <a:pt x="6669" y="1140"/>
                    </a:lnTo>
                    <a:lnTo>
                      <a:pt x="6419" y="918"/>
                    </a:lnTo>
                    <a:lnTo>
                      <a:pt x="6141" y="709"/>
                    </a:lnTo>
                    <a:lnTo>
                      <a:pt x="5835" y="515"/>
                    </a:lnTo>
                    <a:lnTo>
                      <a:pt x="5557" y="362"/>
                    </a:lnTo>
                    <a:lnTo>
                      <a:pt x="5266" y="223"/>
                    </a:lnTo>
                    <a:lnTo>
                      <a:pt x="4988" y="126"/>
                    </a:lnTo>
                    <a:lnTo>
                      <a:pt x="4710" y="56"/>
                    </a:lnTo>
                    <a:lnTo>
                      <a:pt x="4432" y="1"/>
                    </a:lnTo>
                    <a:close/>
                    <a:moveTo>
                      <a:pt x="1042" y="6461"/>
                    </a:moveTo>
                    <a:lnTo>
                      <a:pt x="917" y="6475"/>
                    </a:lnTo>
                    <a:lnTo>
                      <a:pt x="806" y="6489"/>
                    </a:lnTo>
                    <a:lnTo>
                      <a:pt x="709" y="6517"/>
                    </a:lnTo>
                    <a:lnTo>
                      <a:pt x="612" y="6558"/>
                    </a:lnTo>
                    <a:lnTo>
                      <a:pt x="514" y="6614"/>
                    </a:lnTo>
                    <a:lnTo>
                      <a:pt x="417" y="6669"/>
                    </a:lnTo>
                    <a:lnTo>
                      <a:pt x="334" y="6739"/>
                    </a:lnTo>
                    <a:lnTo>
                      <a:pt x="264" y="6822"/>
                    </a:lnTo>
                    <a:lnTo>
                      <a:pt x="195" y="6906"/>
                    </a:lnTo>
                    <a:lnTo>
                      <a:pt x="125" y="7017"/>
                    </a:lnTo>
                    <a:lnTo>
                      <a:pt x="84" y="7114"/>
                    </a:lnTo>
                    <a:lnTo>
                      <a:pt x="42" y="7211"/>
                    </a:lnTo>
                    <a:lnTo>
                      <a:pt x="14" y="7322"/>
                    </a:lnTo>
                    <a:lnTo>
                      <a:pt x="0" y="7420"/>
                    </a:lnTo>
                    <a:lnTo>
                      <a:pt x="0" y="7531"/>
                    </a:lnTo>
                    <a:lnTo>
                      <a:pt x="0" y="7642"/>
                    </a:lnTo>
                    <a:lnTo>
                      <a:pt x="28" y="7753"/>
                    </a:lnTo>
                    <a:lnTo>
                      <a:pt x="56" y="7864"/>
                    </a:lnTo>
                    <a:lnTo>
                      <a:pt x="98" y="7961"/>
                    </a:lnTo>
                    <a:lnTo>
                      <a:pt x="153" y="8059"/>
                    </a:lnTo>
                    <a:lnTo>
                      <a:pt x="209" y="8156"/>
                    </a:lnTo>
                    <a:lnTo>
                      <a:pt x="278" y="8253"/>
                    </a:lnTo>
                    <a:lnTo>
                      <a:pt x="361" y="8337"/>
                    </a:lnTo>
                    <a:lnTo>
                      <a:pt x="445" y="8420"/>
                    </a:lnTo>
                    <a:lnTo>
                      <a:pt x="556" y="8489"/>
                    </a:lnTo>
                    <a:lnTo>
                      <a:pt x="653" y="8559"/>
                    </a:lnTo>
                    <a:lnTo>
                      <a:pt x="764" y="8614"/>
                    </a:lnTo>
                    <a:lnTo>
                      <a:pt x="876" y="8670"/>
                    </a:lnTo>
                    <a:lnTo>
                      <a:pt x="987" y="8698"/>
                    </a:lnTo>
                    <a:lnTo>
                      <a:pt x="1098" y="8726"/>
                    </a:lnTo>
                    <a:lnTo>
                      <a:pt x="1209" y="8739"/>
                    </a:lnTo>
                    <a:lnTo>
                      <a:pt x="1431" y="8739"/>
                    </a:lnTo>
                    <a:lnTo>
                      <a:pt x="1542" y="8726"/>
                    </a:lnTo>
                    <a:lnTo>
                      <a:pt x="1654" y="8684"/>
                    </a:lnTo>
                    <a:lnTo>
                      <a:pt x="1751" y="8656"/>
                    </a:lnTo>
                    <a:lnTo>
                      <a:pt x="1848" y="8601"/>
                    </a:lnTo>
                    <a:lnTo>
                      <a:pt x="1931" y="8545"/>
                    </a:lnTo>
                    <a:lnTo>
                      <a:pt x="2015" y="8475"/>
                    </a:lnTo>
                    <a:lnTo>
                      <a:pt x="2084" y="8392"/>
                    </a:lnTo>
                    <a:lnTo>
                      <a:pt x="2168" y="8295"/>
                    </a:lnTo>
                    <a:lnTo>
                      <a:pt x="2223" y="8198"/>
                    </a:lnTo>
                    <a:lnTo>
                      <a:pt x="2279" y="8100"/>
                    </a:lnTo>
                    <a:lnTo>
                      <a:pt x="2320" y="7989"/>
                    </a:lnTo>
                    <a:lnTo>
                      <a:pt x="2334" y="7892"/>
                    </a:lnTo>
                    <a:lnTo>
                      <a:pt x="2362" y="7781"/>
                    </a:lnTo>
                    <a:lnTo>
                      <a:pt x="2362" y="7684"/>
                    </a:lnTo>
                    <a:lnTo>
                      <a:pt x="2348" y="7572"/>
                    </a:lnTo>
                    <a:lnTo>
                      <a:pt x="2334" y="7461"/>
                    </a:lnTo>
                    <a:lnTo>
                      <a:pt x="2293" y="7350"/>
                    </a:lnTo>
                    <a:lnTo>
                      <a:pt x="2251" y="7239"/>
                    </a:lnTo>
                    <a:lnTo>
                      <a:pt x="2209" y="7142"/>
                    </a:lnTo>
                    <a:lnTo>
                      <a:pt x="2140" y="7044"/>
                    </a:lnTo>
                    <a:lnTo>
                      <a:pt x="2070" y="6961"/>
                    </a:lnTo>
                    <a:lnTo>
                      <a:pt x="1987" y="6878"/>
                    </a:lnTo>
                    <a:lnTo>
                      <a:pt x="1904" y="6794"/>
                    </a:lnTo>
                    <a:lnTo>
                      <a:pt x="1806" y="6711"/>
                    </a:lnTo>
                    <a:lnTo>
                      <a:pt x="1695" y="6642"/>
                    </a:lnTo>
                    <a:lnTo>
                      <a:pt x="1584" y="6586"/>
                    </a:lnTo>
                    <a:lnTo>
                      <a:pt x="1487" y="6544"/>
                    </a:lnTo>
                    <a:lnTo>
                      <a:pt x="1376" y="6503"/>
                    </a:lnTo>
                    <a:lnTo>
                      <a:pt x="1265" y="6475"/>
                    </a:lnTo>
                    <a:lnTo>
                      <a:pt x="1153" y="6461"/>
                    </a:lnTo>
                    <a:close/>
                  </a:path>
                </a:pathLst>
              </a:custGeom>
              <a:solidFill>
                <a:srgbClr val="E256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5891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6" name="Picture 1215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5D7388A6-378E-AAB4-FBFB-E7C0A36DA4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8348" t="3761" r="18348" b="-3761"/>
          <a:stretch/>
        </p:blipFill>
        <p:spPr>
          <a:xfrm>
            <a:off x="-251999" y="353468"/>
            <a:ext cx="1380661" cy="920441"/>
          </a:xfrm>
          <a:prstGeom prst="ellipse">
            <a:avLst/>
          </a:prstGeom>
        </p:spPr>
      </p:pic>
      <p:sp>
        <p:nvSpPr>
          <p:cNvPr id="1225" name="矩形 9">
            <a:extLst>
              <a:ext uri="{FF2B5EF4-FFF2-40B4-BE49-F238E27FC236}">
                <a16:creationId xmlns:a16="http://schemas.microsoft.com/office/drawing/2014/main" id="{48F53415-20DC-5B28-0C1F-C3D8607E0103}"/>
              </a:ext>
            </a:extLst>
          </p:cNvPr>
          <p:cNvSpPr/>
          <p:nvPr/>
        </p:nvSpPr>
        <p:spPr>
          <a:xfrm>
            <a:off x="1409438" y="521714"/>
            <a:ext cx="89750" cy="43088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n-cs"/>
            </a:endParaRPr>
          </a:p>
        </p:txBody>
      </p:sp>
      <p:grpSp>
        <p:nvGrpSpPr>
          <p:cNvPr id="3" name="Google Shape;147;p6">
            <a:extLst>
              <a:ext uri="{FF2B5EF4-FFF2-40B4-BE49-F238E27FC236}">
                <a16:creationId xmlns:a16="http://schemas.microsoft.com/office/drawing/2014/main" id="{D6656BB7-7D41-62D6-6D7D-4A9CF8E4F7BF}"/>
              </a:ext>
            </a:extLst>
          </p:cNvPr>
          <p:cNvGrpSpPr/>
          <p:nvPr/>
        </p:nvGrpSpPr>
        <p:grpSpPr>
          <a:xfrm rot="3979641">
            <a:off x="7759285" y="3594545"/>
            <a:ext cx="2039371" cy="2112419"/>
            <a:chOff x="7385456" y="-510930"/>
            <a:chExt cx="2845648" cy="2915806"/>
          </a:xfrm>
        </p:grpSpPr>
        <p:grpSp>
          <p:nvGrpSpPr>
            <p:cNvPr id="4" name="Google Shape;148;p6">
              <a:extLst>
                <a:ext uri="{FF2B5EF4-FFF2-40B4-BE49-F238E27FC236}">
                  <a16:creationId xmlns:a16="http://schemas.microsoft.com/office/drawing/2014/main" id="{5EC1BC9A-6E22-B5DD-9FBF-D42E837C1369}"/>
                </a:ext>
              </a:extLst>
            </p:cNvPr>
            <p:cNvGrpSpPr/>
            <p:nvPr/>
          </p:nvGrpSpPr>
          <p:grpSpPr>
            <a:xfrm rot="-1800044">
              <a:off x="8052937" y="-247295"/>
              <a:ext cx="1694538" cy="2388537"/>
              <a:chOff x="5564538" y="450356"/>
              <a:chExt cx="1694575" cy="2388590"/>
            </a:xfrm>
          </p:grpSpPr>
          <p:grpSp>
            <p:nvGrpSpPr>
              <p:cNvPr id="6" name="Google Shape;149;p6">
                <a:extLst>
                  <a:ext uri="{FF2B5EF4-FFF2-40B4-BE49-F238E27FC236}">
                    <a16:creationId xmlns:a16="http://schemas.microsoft.com/office/drawing/2014/main" id="{CC912298-1440-D07A-CDDE-E72439C7EDF3}"/>
                  </a:ext>
                </a:extLst>
              </p:cNvPr>
              <p:cNvGrpSpPr/>
              <p:nvPr/>
            </p:nvGrpSpPr>
            <p:grpSpPr>
              <a:xfrm>
                <a:off x="5564538" y="450356"/>
                <a:ext cx="1694575" cy="1194225"/>
                <a:chOff x="6675350" y="1828400"/>
                <a:chExt cx="1694575" cy="1194225"/>
              </a:xfrm>
            </p:grpSpPr>
            <p:sp>
              <p:nvSpPr>
                <p:cNvPr id="18" name="Google Shape;150;p6">
                  <a:extLst>
                    <a:ext uri="{FF2B5EF4-FFF2-40B4-BE49-F238E27FC236}">
                      <a16:creationId xmlns:a16="http://schemas.microsoft.com/office/drawing/2014/main" id="{52C3298A-8BDC-2CA5-9075-AAB583332221}"/>
                    </a:ext>
                  </a:extLst>
                </p:cNvPr>
                <p:cNvSpPr/>
                <p:nvPr/>
              </p:nvSpPr>
              <p:spPr>
                <a:xfrm>
                  <a:off x="6675350" y="1828400"/>
                  <a:ext cx="1694575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83" h="47769" extrusionOk="0">
                      <a:moveTo>
                        <a:pt x="0" y="1"/>
                      </a:moveTo>
                      <a:lnTo>
                        <a:pt x="0" y="47768"/>
                      </a:lnTo>
                      <a:lnTo>
                        <a:pt x="67782" y="47768"/>
                      </a:lnTo>
                      <a:lnTo>
                        <a:pt x="67782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dist="76200" dir="8940000" algn="bl" rotWithShape="0">
                    <a:schemeClr val="lt2">
                      <a:alpha val="1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51;p6">
                  <a:extLst>
                    <a:ext uri="{FF2B5EF4-FFF2-40B4-BE49-F238E27FC236}">
                      <a16:creationId xmlns:a16="http://schemas.microsoft.com/office/drawing/2014/main" id="{4364B274-C876-EF81-0942-74110257BFA7}"/>
                    </a:ext>
                  </a:extLst>
                </p:cNvPr>
                <p:cNvSpPr/>
                <p:nvPr/>
              </p:nvSpPr>
              <p:spPr>
                <a:xfrm>
                  <a:off x="6899675" y="1828400"/>
                  <a:ext cx="468700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8" h="47769" extrusionOk="0">
                      <a:moveTo>
                        <a:pt x="0" y="1"/>
                      </a:moveTo>
                      <a:lnTo>
                        <a:pt x="0" y="47768"/>
                      </a:lnTo>
                      <a:lnTo>
                        <a:pt x="18747" y="47768"/>
                      </a:lnTo>
                      <a:lnTo>
                        <a:pt x="1874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52;p6">
                  <a:extLst>
                    <a:ext uri="{FF2B5EF4-FFF2-40B4-BE49-F238E27FC236}">
                      <a16:creationId xmlns:a16="http://schemas.microsoft.com/office/drawing/2014/main" id="{3203F9BA-CCCB-FAA5-109E-F3E0410D1E92}"/>
                    </a:ext>
                  </a:extLst>
                </p:cNvPr>
                <p:cNvSpPr/>
                <p:nvPr/>
              </p:nvSpPr>
              <p:spPr>
                <a:xfrm>
                  <a:off x="7465900" y="1828400"/>
                  <a:ext cx="99275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1" h="47769" extrusionOk="0">
                      <a:moveTo>
                        <a:pt x="1" y="1"/>
                      </a:moveTo>
                      <a:lnTo>
                        <a:pt x="1" y="47768"/>
                      </a:lnTo>
                      <a:lnTo>
                        <a:pt x="3970" y="47768"/>
                      </a:lnTo>
                      <a:lnTo>
                        <a:pt x="397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" name="Google Shape;153;p6">
                <a:extLst>
                  <a:ext uri="{FF2B5EF4-FFF2-40B4-BE49-F238E27FC236}">
                    <a16:creationId xmlns:a16="http://schemas.microsoft.com/office/drawing/2014/main" id="{ECAB935E-4367-AA4F-08F2-8D05DD1614DF}"/>
                  </a:ext>
                </a:extLst>
              </p:cNvPr>
              <p:cNvGrpSpPr/>
              <p:nvPr/>
            </p:nvGrpSpPr>
            <p:grpSpPr>
              <a:xfrm>
                <a:off x="5969413" y="634821"/>
                <a:ext cx="884825" cy="2204125"/>
                <a:chOff x="7536800" y="2096925"/>
                <a:chExt cx="884825" cy="2204125"/>
              </a:xfrm>
            </p:grpSpPr>
            <p:grpSp>
              <p:nvGrpSpPr>
                <p:cNvPr id="8" name="Google Shape;154;p6">
                  <a:extLst>
                    <a:ext uri="{FF2B5EF4-FFF2-40B4-BE49-F238E27FC236}">
                      <a16:creationId xmlns:a16="http://schemas.microsoft.com/office/drawing/2014/main" id="{9FAD68A1-DE2E-1481-8FFF-1A94BFA08901}"/>
                    </a:ext>
                  </a:extLst>
                </p:cNvPr>
                <p:cNvGrpSpPr/>
                <p:nvPr/>
              </p:nvGrpSpPr>
              <p:grpSpPr>
                <a:xfrm>
                  <a:off x="7536800" y="2096925"/>
                  <a:ext cx="884825" cy="2204125"/>
                  <a:chOff x="7536800" y="2096925"/>
                  <a:chExt cx="884825" cy="2204125"/>
                </a:xfrm>
              </p:grpSpPr>
              <p:grpSp>
                <p:nvGrpSpPr>
                  <p:cNvPr id="10" name="Google Shape;155;p6">
                    <a:extLst>
                      <a:ext uri="{FF2B5EF4-FFF2-40B4-BE49-F238E27FC236}">
                        <a16:creationId xmlns:a16="http://schemas.microsoft.com/office/drawing/2014/main" id="{339767BA-2E7E-5ECC-03BE-707B9A0EF55A}"/>
                      </a:ext>
                    </a:extLst>
                  </p:cNvPr>
                  <p:cNvGrpSpPr/>
                  <p:nvPr/>
                </p:nvGrpSpPr>
                <p:grpSpPr>
                  <a:xfrm>
                    <a:off x="7849525" y="2704875"/>
                    <a:ext cx="572100" cy="1596175"/>
                    <a:chOff x="7849525" y="2704875"/>
                    <a:chExt cx="572100" cy="1596175"/>
                  </a:xfrm>
                </p:grpSpPr>
                <p:sp>
                  <p:nvSpPr>
                    <p:cNvPr id="16" name="Google Shape;156;p6">
                      <a:extLst>
                        <a:ext uri="{FF2B5EF4-FFF2-40B4-BE49-F238E27FC236}">
                          <a16:creationId xmlns:a16="http://schemas.microsoft.com/office/drawing/2014/main" id="{0C713179-CC9B-5FA6-57D7-ED9F96A076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49525" y="2704875"/>
                      <a:ext cx="572100" cy="159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884" h="63847" extrusionOk="0">
                          <a:moveTo>
                            <a:pt x="11442" y="55640"/>
                          </a:moveTo>
                          <a:cubicBezTo>
                            <a:pt x="12476" y="55640"/>
                            <a:pt x="13310" y="56474"/>
                            <a:pt x="13310" y="57508"/>
                          </a:cubicBezTo>
                          <a:lnTo>
                            <a:pt x="13310" y="58943"/>
                          </a:lnTo>
                          <a:cubicBezTo>
                            <a:pt x="13310" y="59977"/>
                            <a:pt x="12476" y="60811"/>
                            <a:pt x="11442" y="60811"/>
                          </a:cubicBezTo>
                          <a:cubicBezTo>
                            <a:pt x="10408" y="60811"/>
                            <a:pt x="9607" y="59977"/>
                            <a:pt x="9607" y="58943"/>
                          </a:cubicBezTo>
                          <a:lnTo>
                            <a:pt x="9607" y="57508"/>
                          </a:lnTo>
                          <a:cubicBezTo>
                            <a:pt x="9607" y="56474"/>
                            <a:pt x="10408" y="55640"/>
                            <a:pt x="11442" y="55640"/>
                          </a:cubicBezTo>
                          <a:close/>
                          <a:moveTo>
                            <a:pt x="11442" y="0"/>
                          </a:moveTo>
                          <a:cubicBezTo>
                            <a:pt x="5137" y="0"/>
                            <a:pt x="0" y="5137"/>
                            <a:pt x="0" y="11442"/>
                          </a:cubicBezTo>
                          <a:lnTo>
                            <a:pt x="0" y="17413"/>
                          </a:lnTo>
                          <a:cubicBezTo>
                            <a:pt x="0" y="19247"/>
                            <a:pt x="434" y="21049"/>
                            <a:pt x="1268" y="22650"/>
                          </a:cubicBezTo>
                          <a:cubicBezTo>
                            <a:pt x="4603" y="29155"/>
                            <a:pt x="6672" y="36226"/>
                            <a:pt x="6905" y="43498"/>
                          </a:cubicBezTo>
                          <a:lnTo>
                            <a:pt x="7339" y="59776"/>
                          </a:lnTo>
                          <a:cubicBezTo>
                            <a:pt x="7339" y="62011"/>
                            <a:pt x="9173" y="63846"/>
                            <a:pt x="11442" y="63846"/>
                          </a:cubicBezTo>
                          <a:cubicBezTo>
                            <a:pt x="12075" y="63846"/>
                            <a:pt x="12709" y="63713"/>
                            <a:pt x="13310" y="63412"/>
                          </a:cubicBezTo>
                          <a:cubicBezTo>
                            <a:pt x="13677" y="63212"/>
                            <a:pt x="14010" y="62945"/>
                            <a:pt x="14310" y="62645"/>
                          </a:cubicBezTo>
                          <a:cubicBezTo>
                            <a:pt x="15078" y="61878"/>
                            <a:pt x="15511" y="60844"/>
                            <a:pt x="15511" y="59776"/>
                          </a:cubicBezTo>
                          <a:lnTo>
                            <a:pt x="15978" y="43498"/>
                          </a:lnTo>
                          <a:cubicBezTo>
                            <a:pt x="16178" y="36193"/>
                            <a:pt x="18280" y="29155"/>
                            <a:pt x="21616" y="22650"/>
                          </a:cubicBezTo>
                          <a:cubicBezTo>
                            <a:pt x="22450" y="21049"/>
                            <a:pt x="22883" y="19247"/>
                            <a:pt x="22883" y="17413"/>
                          </a:cubicBezTo>
                          <a:lnTo>
                            <a:pt x="22883" y="11442"/>
                          </a:lnTo>
                          <a:cubicBezTo>
                            <a:pt x="22883" y="5838"/>
                            <a:pt x="18847" y="1068"/>
                            <a:pt x="13310" y="134"/>
                          </a:cubicBezTo>
                          <a:cubicBezTo>
                            <a:pt x="12709" y="34"/>
                            <a:pt x="12075" y="0"/>
                            <a:pt x="11442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7" name="Google Shape;157;p6">
                      <a:extLst>
                        <a:ext uri="{FF2B5EF4-FFF2-40B4-BE49-F238E27FC236}">
                          <a16:creationId xmlns:a16="http://schemas.microsoft.com/office/drawing/2014/main" id="{63523203-2FDF-7381-4FF4-98EE97781F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54600" y="2826625"/>
                      <a:ext cx="361950" cy="45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478" h="18081" extrusionOk="0">
                          <a:moveTo>
                            <a:pt x="7178" y="0"/>
                          </a:moveTo>
                          <a:cubicBezTo>
                            <a:pt x="3236" y="0"/>
                            <a:pt x="34" y="3223"/>
                            <a:pt x="34" y="7206"/>
                          </a:cubicBezTo>
                          <a:lnTo>
                            <a:pt x="34" y="10842"/>
                          </a:lnTo>
                          <a:cubicBezTo>
                            <a:pt x="0" y="14844"/>
                            <a:pt x="3269" y="18080"/>
                            <a:pt x="7239" y="18080"/>
                          </a:cubicBezTo>
                          <a:cubicBezTo>
                            <a:pt x="11242" y="18080"/>
                            <a:pt x="14444" y="14844"/>
                            <a:pt x="14477" y="10842"/>
                          </a:cubicBezTo>
                          <a:lnTo>
                            <a:pt x="14477" y="7206"/>
                          </a:lnTo>
                          <a:cubicBezTo>
                            <a:pt x="14477" y="3223"/>
                            <a:pt x="11275" y="0"/>
                            <a:pt x="7300" y="0"/>
                          </a:cubicBezTo>
                          <a:cubicBezTo>
                            <a:pt x="7280" y="0"/>
                            <a:pt x="7259" y="0"/>
                            <a:pt x="7239" y="0"/>
                          </a:cubicBezTo>
                          <a:cubicBezTo>
                            <a:pt x="7218" y="0"/>
                            <a:pt x="7198" y="0"/>
                            <a:pt x="7178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11" name="Google Shape;158;p6">
                    <a:extLst>
                      <a:ext uri="{FF2B5EF4-FFF2-40B4-BE49-F238E27FC236}">
                        <a16:creationId xmlns:a16="http://schemas.microsoft.com/office/drawing/2014/main" id="{8AEA42AE-A2CE-46E4-C01D-87FFD452501E}"/>
                      </a:ext>
                    </a:extLst>
                  </p:cNvPr>
                  <p:cNvGrpSpPr/>
                  <p:nvPr/>
                </p:nvGrpSpPr>
                <p:grpSpPr>
                  <a:xfrm>
                    <a:off x="7536800" y="2096925"/>
                    <a:ext cx="247700" cy="2204125"/>
                    <a:chOff x="7536800" y="2073575"/>
                    <a:chExt cx="247700" cy="2204125"/>
                  </a:xfrm>
                </p:grpSpPr>
                <p:sp>
                  <p:nvSpPr>
                    <p:cNvPr id="12" name="Google Shape;159;p6">
                      <a:extLst>
                        <a:ext uri="{FF2B5EF4-FFF2-40B4-BE49-F238E27FC236}">
                          <a16:creationId xmlns:a16="http://schemas.microsoft.com/office/drawing/2014/main" id="{D8F2DEC2-A312-42BC-169F-2D0C78F02A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56800" y="2073575"/>
                      <a:ext cx="81750" cy="1441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70" h="57676" extrusionOk="0">
                          <a:moveTo>
                            <a:pt x="1535" y="1"/>
                          </a:moveTo>
                          <a:lnTo>
                            <a:pt x="1" y="57676"/>
                          </a:lnTo>
                          <a:lnTo>
                            <a:pt x="3270" y="57676"/>
                          </a:lnTo>
                          <a:lnTo>
                            <a:pt x="3270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" name="Google Shape;160;p6">
                      <a:extLst>
                        <a:ext uri="{FF2B5EF4-FFF2-40B4-BE49-F238E27FC236}">
                          <a16:creationId xmlns:a16="http://schemas.microsoft.com/office/drawing/2014/main" id="{02CE6774-A516-8AE4-CEB5-0634156158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3575" y="2073575"/>
                      <a:ext cx="80900" cy="1441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36" h="57676" extrusionOk="0">
                          <a:moveTo>
                            <a:pt x="0" y="1"/>
                          </a:moveTo>
                          <a:lnTo>
                            <a:pt x="0" y="57676"/>
                          </a:lnTo>
                          <a:lnTo>
                            <a:pt x="3236" y="57676"/>
                          </a:lnTo>
                          <a:lnTo>
                            <a:pt x="1701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" name="Google Shape;161;p6">
                      <a:extLst>
                        <a:ext uri="{FF2B5EF4-FFF2-40B4-BE49-F238E27FC236}">
                          <a16:creationId xmlns:a16="http://schemas.microsoft.com/office/drawing/2014/main" id="{2AC64433-0C08-AB55-A369-F5D45C2624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36800" y="3515450"/>
                      <a:ext cx="101750" cy="76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70" h="30490" extrusionOk="0">
                          <a:moveTo>
                            <a:pt x="801" y="1"/>
                          </a:moveTo>
                          <a:lnTo>
                            <a:pt x="0" y="30489"/>
                          </a:lnTo>
                          <a:lnTo>
                            <a:pt x="4070" y="30489"/>
                          </a:lnTo>
                          <a:lnTo>
                            <a:pt x="4070" y="1"/>
                          </a:ln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" name="Google Shape;162;p6">
                      <a:extLst>
                        <a:ext uri="{FF2B5EF4-FFF2-40B4-BE49-F238E27FC236}">
                          <a16:creationId xmlns:a16="http://schemas.microsoft.com/office/drawing/2014/main" id="{CA5469DB-006E-3E7B-7F94-E8F8E497FE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3575" y="3515450"/>
                      <a:ext cx="100925" cy="76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37" h="30490" extrusionOk="0">
                          <a:moveTo>
                            <a:pt x="0" y="1"/>
                          </a:moveTo>
                          <a:lnTo>
                            <a:pt x="0" y="30489"/>
                          </a:lnTo>
                          <a:lnTo>
                            <a:pt x="4036" y="30489"/>
                          </a:lnTo>
                          <a:lnTo>
                            <a:pt x="3236" y="1"/>
                          </a:ln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sp>
              <p:nvSpPr>
                <p:cNvPr id="9" name="Google Shape;163;p6">
                  <a:extLst>
                    <a:ext uri="{FF2B5EF4-FFF2-40B4-BE49-F238E27FC236}">
                      <a16:creationId xmlns:a16="http://schemas.microsoft.com/office/drawing/2014/main" id="{88E570DF-9D56-F3E9-46BA-3B26466702A6}"/>
                    </a:ext>
                  </a:extLst>
                </p:cNvPr>
                <p:cNvSpPr/>
                <p:nvPr/>
              </p:nvSpPr>
              <p:spPr>
                <a:xfrm>
                  <a:off x="7955425" y="2825800"/>
                  <a:ext cx="180150" cy="27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06" h="10875" fill="none" extrusionOk="0">
                      <a:moveTo>
                        <a:pt x="1" y="10875"/>
                      </a:moveTo>
                      <a:lnTo>
                        <a:pt x="1" y="7239"/>
                      </a:lnTo>
                      <a:cubicBezTo>
                        <a:pt x="1" y="3236"/>
                        <a:pt x="3236" y="0"/>
                        <a:pt x="7206" y="33"/>
                      </a:cubicBezTo>
                    </a:path>
                  </a:pathLst>
                </a:custGeom>
                <a:noFill/>
                <a:ln w="8350" cap="flat" cmpd="sng">
                  <a:solidFill>
                    <a:schemeClr val="l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" name="Google Shape;164;p6">
              <a:extLst>
                <a:ext uri="{FF2B5EF4-FFF2-40B4-BE49-F238E27FC236}">
                  <a16:creationId xmlns:a16="http://schemas.microsoft.com/office/drawing/2014/main" id="{09340240-1417-3B5E-0489-5910955B57DE}"/>
                </a:ext>
              </a:extLst>
            </p:cNvPr>
            <p:cNvSpPr/>
            <p:nvPr/>
          </p:nvSpPr>
          <p:spPr>
            <a:xfrm>
              <a:off x="7385456" y="646447"/>
              <a:ext cx="227528" cy="226908"/>
            </a:xfrm>
            <a:custGeom>
              <a:avLst/>
              <a:gdLst/>
              <a:ahLst/>
              <a:cxnLst/>
              <a:rect l="l" t="t" r="r" b="b"/>
              <a:pathLst>
                <a:path w="12109" h="12076" extrusionOk="0">
                  <a:moveTo>
                    <a:pt x="6071" y="1"/>
                  </a:moveTo>
                  <a:lnTo>
                    <a:pt x="5504" y="2336"/>
                  </a:lnTo>
                  <a:cubicBezTo>
                    <a:pt x="5137" y="3903"/>
                    <a:pt x="3903" y="5138"/>
                    <a:pt x="2335" y="5505"/>
                  </a:cubicBezTo>
                  <a:lnTo>
                    <a:pt x="0" y="6038"/>
                  </a:lnTo>
                  <a:lnTo>
                    <a:pt x="2335" y="6605"/>
                  </a:lnTo>
                  <a:cubicBezTo>
                    <a:pt x="3903" y="6972"/>
                    <a:pt x="5137" y="8207"/>
                    <a:pt x="5504" y="9774"/>
                  </a:cubicBezTo>
                  <a:lnTo>
                    <a:pt x="6038" y="12076"/>
                  </a:lnTo>
                  <a:lnTo>
                    <a:pt x="6605" y="9774"/>
                  </a:lnTo>
                  <a:cubicBezTo>
                    <a:pt x="6972" y="8207"/>
                    <a:pt x="8206" y="6972"/>
                    <a:pt x="9774" y="6605"/>
                  </a:cubicBezTo>
                  <a:lnTo>
                    <a:pt x="12109" y="6038"/>
                  </a:lnTo>
                  <a:lnTo>
                    <a:pt x="9774" y="5505"/>
                  </a:lnTo>
                  <a:cubicBezTo>
                    <a:pt x="8206" y="5104"/>
                    <a:pt x="6972" y="3903"/>
                    <a:pt x="6605" y="2336"/>
                  </a:cubicBezTo>
                  <a:lnTo>
                    <a:pt x="6071" y="1"/>
                  </a:lnTo>
                  <a:close/>
                </a:path>
              </a:pathLst>
            </a:custGeom>
            <a:solidFill>
              <a:srgbClr val="F1E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2EF9414-7A4C-D910-7397-1A829BFE40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667981"/>
              </p:ext>
            </p:extLst>
          </p:nvPr>
        </p:nvGraphicFramePr>
        <p:xfrm>
          <a:off x="1206805" y="483754"/>
          <a:ext cx="7242938" cy="3873391"/>
        </p:xfrm>
        <a:graphic>
          <a:graphicData uri="http://schemas.openxmlformats.org/drawingml/2006/table">
            <a:tbl>
              <a:tblPr firstRow="1" firstCol="1" bandRow="1"/>
              <a:tblGrid>
                <a:gridCol w="2450456">
                  <a:extLst>
                    <a:ext uri="{9D8B030D-6E8A-4147-A177-3AD203B41FA5}">
                      <a16:colId xmlns:a16="http://schemas.microsoft.com/office/drawing/2014/main" val="1507230980"/>
                    </a:ext>
                  </a:extLst>
                </a:gridCol>
                <a:gridCol w="2396241">
                  <a:extLst>
                    <a:ext uri="{9D8B030D-6E8A-4147-A177-3AD203B41FA5}">
                      <a16:colId xmlns:a16="http://schemas.microsoft.com/office/drawing/2014/main" val="3445692058"/>
                    </a:ext>
                  </a:extLst>
                </a:gridCol>
                <a:gridCol w="2396241">
                  <a:extLst>
                    <a:ext uri="{9D8B030D-6E8A-4147-A177-3AD203B41FA5}">
                      <a16:colId xmlns:a16="http://schemas.microsoft.com/office/drawing/2014/main" val="284611308"/>
                    </a:ext>
                  </a:extLst>
                </a:gridCol>
              </a:tblGrid>
              <a:tr h="37883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i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Nguyên liệu</a:t>
                      </a:r>
                      <a:endParaRPr lang="en-US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i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 vị</a:t>
                      </a:r>
                      <a:endParaRPr lang="en-US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i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 người bán</a:t>
                      </a:r>
                      <a:endParaRPr lang="en-US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538910"/>
                  </a:ext>
                </a:extLst>
              </a:tr>
              <a:tr h="1434884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cap="none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Ruột hến, cơm nguội, miến, măng khô, rau sống, thịt heo – những thứ đơn giản, dễ kiếm, có thể được tận dụng – trở thành những vị chủ đạo của món cơm hến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US" sz="200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i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cap="none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Rẻ và dễ kiếm như da heo, tóp mỡ, ớt, muối, mè, đậu phộng, ruốc, bánh tráng…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US" sz="200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i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cap="none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Bán rong trên đường phố, bất cứ ai cũng có thể ăn, người nghèo cũng ăn được vì nó phù hợp với túi tiền của tất cả mọi người.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US" sz="200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831304"/>
                  </a:ext>
                </a:extLst>
              </a:tr>
              <a:tr h="649759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1" i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 xét</a:t>
                      </a:r>
                      <a:r>
                        <a:rPr lang="en-US" sz="2000" i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i="0" u="none" strike="noStrike" cap="none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Đây là một món ăn bình dân từ nguyên liệu cho đến cách ăn. </a:t>
                      </a:r>
                      <a:endParaRPr lang="en-US" sz="200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6090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549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6" name="Picture 1215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5D7388A6-378E-AAB4-FBFB-E7C0A36DA4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8348" t="3761" r="18348" b="-3761"/>
          <a:stretch/>
        </p:blipFill>
        <p:spPr>
          <a:xfrm>
            <a:off x="-251999" y="353468"/>
            <a:ext cx="1380661" cy="920441"/>
          </a:xfrm>
          <a:prstGeom prst="ellipse">
            <a:avLst/>
          </a:prstGeom>
        </p:spPr>
      </p:pic>
      <p:grpSp>
        <p:nvGrpSpPr>
          <p:cNvPr id="3" name="Google Shape;147;p6">
            <a:extLst>
              <a:ext uri="{FF2B5EF4-FFF2-40B4-BE49-F238E27FC236}">
                <a16:creationId xmlns:a16="http://schemas.microsoft.com/office/drawing/2014/main" id="{D6656BB7-7D41-62D6-6D7D-4A9CF8E4F7BF}"/>
              </a:ext>
            </a:extLst>
          </p:cNvPr>
          <p:cNvGrpSpPr/>
          <p:nvPr/>
        </p:nvGrpSpPr>
        <p:grpSpPr>
          <a:xfrm rot="3979641">
            <a:off x="7759285" y="3594545"/>
            <a:ext cx="2039371" cy="2112419"/>
            <a:chOff x="7385456" y="-510930"/>
            <a:chExt cx="2845648" cy="2915806"/>
          </a:xfrm>
        </p:grpSpPr>
        <p:grpSp>
          <p:nvGrpSpPr>
            <p:cNvPr id="4" name="Google Shape;148;p6">
              <a:extLst>
                <a:ext uri="{FF2B5EF4-FFF2-40B4-BE49-F238E27FC236}">
                  <a16:creationId xmlns:a16="http://schemas.microsoft.com/office/drawing/2014/main" id="{5EC1BC9A-6E22-B5DD-9FBF-D42E837C1369}"/>
                </a:ext>
              </a:extLst>
            </p:cNvPr>
            <p:cNvGrpSpPr/>
            <p:nvPr/>
          </p:nvGrpSpPr>
          <p:grpSpPr>
            <a:xfrm rot="-1800044">
              <a:off x="8052937" y="-247295"/>
              <a:ext cx="1694538" cy="2388537"/>
              <a:chOff x="5564538" y="450356"/>
              <a:chExt cx="1694575" cy="2388590"/>
            </a:xfrm>
          </p:grpSpPr>
          <p:grpSp>
            <p:nvGrpSpPr>
              <p:cNvPr id="6" name="Google Shape;149;p6">
                <a:extLst>
                  <a:ext uri="{FF2B5EF4-FFF2-40B4-BE49-F238E27FC236}">
                    <a16:creationId xmlns:a16="http://schemas.microsoft.com/office/drawing/2014/main" id="{CC912298-1440-D07A-CDDE-E72439C7EDF3}"/>
                  </a:ext>
                </a:extLst>
              </p:cNvPr>
              <p:cNvGrpSpPr/>
              <p:nvPr/>
            </p:nvGrpSpPr>
            <p:grpSpPr>
              <a:xfrm>
                <a:off x="5564538" y="450356"/>
                <a:ext cx="1694575" cy="1194225"/>
                <a:chOff x="6675350" y="1828400"/>
                <a:chExt cx="1694575" cy="1194225"/>
              </a:xfrm>
            </p:grpSpPr>
            <p:sp>
              <p:nvSpPr>
                <p:cNvPr id="18" name="Google Shape;150;p6">
                  <a:extLst>
                    <a:ext uri="{FF2B5EF4-FFF2-40B4-BE49-F238E27FC236}">
                      <a16:creationId xmlns:a16="http://schemas.microsoft.com/office/drawing/2014/main" id="{52C3298A-8BDC-2CA5-9075-AAB583332221}"/>
                    </a:ext>
                  </a:extLst>
                </p:cNvPr>
                <p:cNvSpPr/>
                <p:nvPr/>
              </p:nvSpPr>
              <p:spPr>
                <a:xfrm>
                  <a:off x="6675350" y="1828400"/>
                  <a:ext cx="1694575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83" h="47769" extrusionOk="0">
                      <a:moveTo>
                        <a:pt x="0" y="1"/>
                      </a:moveTo>
                      <a:lnTo>
                        <a:pt x="0" y="47768"/>
                      </a:lnTo>
                      <a:lnTo>
                        <a:pt x="67782" y="47768"/>
                      </a:lnTo>
                      <a:lnTo>
                        <a:pt x="67782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dist="76200" dir="8940000" algn="bl" rotWithShape="0">
                    <a:schemeClr val="lt2">
                      <a:alpha val="1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51;p6">
                  <a:extLst>
                    <a:ext uri="{FF2B5EF4-FFF2-40B4-BE49-F238E27FC236}">
                      <a16:creationId xmlns:a16="http://schemas.microsoft.com/office/drawing/2014/main" id="{4364B274-C876-EF81-0942-74110257BFA7}"/>
                    </a:ext>
                  </a:extLst>
                </p:cNvPr>
                <p:cNvSpPr/>
                <p:nvPr/>
              </p:nvSpPr>
              <p:spPr>
                <a:xfrm>
                  <a:off x="6899675" y="1828400"/>
                  <a:ext cx="468700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8" h="47769" extrusionOk="0">
                      <a:moveTo>
                        <a:pt x="0" y="1"/>
                      </a:moveTo>
                      <a:lnTo>
                        <a:pt x="0" y="47768"/>
                      </a:lnTo>
                      <a:lnTo>
                        <a:pt x="18747" y="47768"/>
                      </a:lnTo>
                      <a:lnTo>
                        <a:pt x="1874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52;p6">
                  <a:extLst>
                    <a:ext uri="{FF2B5EF4-FFF2-40B4-BE49-F238E27FC236}">
                      <a16:creationId xmlns:a16="http://schemas.microsoft.com/office/drawing/2014/main" id="{3203F9BA-CCCB-FAA5-109E-F3E0410D1E92}"/>
                    </a:ext>
                  </a:extLst>
                </p:cNvPr>
                <p:cNvSpPr/>
                <p:nvPr/>
              </p:nvSpPr>
              <p:spPr>
                <a:xfrm>
                  <a:off x="7465900" y="1828400"/>
                  <a:ext cx="99275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1" h="47769" extrusionOk="0">
                      <a:moveTo>
                        <a:pt x="1" y="1"/>
                      </a:moveTo>
                      <a:lnTo>
                        <a:pt x="1" y="47768"/>
                      </a:lnTo>
                      <a:lnTo>
                        <a:pt x="3970" y="47768"/>
                      </a:lnTo>
                      <a:lnTo>
                        <a:pt x="397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" name="Google Shape;153;p6">
                <a:extLst>
                  <a:ext uri="{FF2B5EF4-FFF2-40B4-BE49-F238E27FC236}">
                    <a16:creationId xmlns:a16="http://schemas.microsoft.com/office/drawing/2014/main" id="{ECAB935E-4367-AA4F-08F2-8D05DD1614DF}"/>
                  </a:ext>
                </a:extLst>
              </p:cNvPr>
              <p:cNvGrpSpPr/>
              <p:nvPr/>
            </p:nvGrpSpPr>
            <p:grpSpPr>
              <a:xfrm>
                <a:off x="5969413" y="634821"/>
                <a:ext cx="884825" cy="2204125"/>
                <a:chOff x="7536800" y="2096925"/>
                <a:chExt cx="884825" cy="2204125"/>
              </a:xfrm>
            </p:grpSpPr>
            <p:grpSp>
              <p:nvGrpSpPr>
                <p:cNvPr id="8" name="Google Shape;154;p6">
                  <a:extLst>
                    <a:ext uri="{FF2B5EF4-FFF2-40B4-BE49-F238E27FC236}">
                      <a16:creationId xmlns:a16="http://schemas.microsoft.com/office/drawing/2014/main" id="{9FAD68A1-DE2E-1481-8FFF-1A94BFA08901}"/>
                    </a:ext>
                  </a:extLst>
                </p:cNvPr>
                <p:cNvGrpSpPr/>
                <p:nvPr/>
              </p:nvGrpSpPr>
              <p:grpSpPr>
                <a:xfrm>
                  <a:off x="7536800" y="2096925"/>
                  <a:ext cx="884825" cy="2204125"/>
                  <a:chOff x="7536800" y="2096925"/>
                  <a:chExt cx="884825" cy="2204125"/>
                </a:xfrm>
              </p:grpSpPr>
              <p:grpSp>
                <p:nvGrpSpPr>
                  <p:cNvPr id="10" name="Google Shape;155;p6">
                    <a:extLst>
                      <a:ext uri="{FF2B5EF4-FFF2-40B4-BE49-F238E27FC236}">
                        <a16:creationId xmlns:a16="http://schemas.microsoft.com/office/drawing/2014/main" id="{339767BA-2E7E-5ECC-03BE-707B9A0EF55A}"/>
                      </a:ext>
                    </a:extLst>
                  </p:cNvPr>
                  <p:cNvGrpSpPr/>
                  <p:nvPr/>
                </p:nvGrpSpPr>
                <p:grpSpPr>
                  <a:xfrm>
                    <a:off x="7849525" y="2704875"/>
                    <a:ext cx="572100" cy="1596175"/>
                    <a:chOff x="7849525" y="2704875"/>
                    <a:chExt cx="572100" cy="1596175"/>
                  </a:xfrm>
                </p:grpSpPr>
                <p:sp>
                  <p:nvSpPr>
                    <p:cNvPr id="16" name="Google Shape;156;p6">
                      <a:extLst>
                        <a:ext uri="{FF2B5EF4-FFF2-40B4-BE49-F238E27FC236}">
                          <a16:creationId xmlns:a16="http://schemas.microsoft.com/office/drawing/2014/main" id="{0C713179-CC9B-5FA6-57D7-ED9F96A076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49525" y="2704875"/>
                      <a:ext cx="572100" cy="159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884" h="63847" extrusionOk="0">
                          <a:moveTo>
                            <a:pt x="11442" y="55640"/>
                          </a:moveTo>
                          <a:cubicBezTo>
                            <a:pt x="12476" y="55640"/>
                            <a:pt x="13310" y="56474"/>
                            <a:pt x="13310" y="57508"/>
                          </a:cubicBezTo>
                          <a:lnTo>
                            <a:pt x="13310" y="58943"/>
                          </a:lnTo>
                          <a:cubicBezTo>
                            <a:pt x="13310" y="59977"/>
                            <a:pt x="12476" y="60811"/>
                            <a:pt x="11442" y="60811"/>
                          </a:cubicBezTo>
                          <a:cubicBezTo>
                            <a:pt x="10408" y="60811"/>
                            <a:pt x="9607" y="59977"/>
                            <a:pt x="9607" y="58943"/>
                          </a:cubicBezTo>
                          <a:lnTo>
                            <a:pt x="9607" y="57508"/>
                          </a:lnTo>
                          <a:cubicBezTo>
                            <a:pt x="9607" y="56474"/>
                            <a:pt x="10408" y="55640"/>
                            <a:pt x="11442" y="55640"/>
                          </a:cubicBezTo>
                          <a:close/>
                          <a:moveTo>
                            <a:pt x="11442" y="0"/>
                          </a:moveTo>
                          <a:cubicBezTo>
                            <a:pt x="5137" y="0"/>
                            <a:pt x="0" y="5137"/>
                            <a:pt x="0" y="11442"/>
                          </a:cubicBezTo>
                          <a:lnTo>
                            <a:pt x="0" y="17413"/>
                          </a:lnTo>
                          <a:cubicBezTo>
                            <a:pt x="0" y="19247"/>
                            <a:pt x="434" y="21049"/>
                            <a:pt x="1268" y="22650"/>
                          </a:cubicBezTo>
                          <a:cubicBezTo>
                            <a:pt x="4603" y="29155"/>
                            <a:pt x="6672" y="36226"/>
                            <a:pt x="6905" y="43498"/>
                          </a:cubicBezTo>
                          <a:lnTo>
                            <a:pt x="7339" y="59776"/>
                          </a:lnTo>
                          <a:cubicBezTo>
                            <a:pt x="7339" y="62011"/>
                            <a:pt x="9173" y="63846"/>
                            <a:pt x="11442" y="63846"/>
                          </a:cubicBezTo>
                          <a:cubicBezTo>
                            <a:pt x="12075" y="63846"/>
                            <a:pt x="12709" y="63713"/>
                            <a:pt x="13310" y="63412"/>
                          </a:cubicBezTo>
                          <a:cubicBezTo>
                            <a:pt x="13677" y="63212"/>
                            <a:pt x="14010" y="62945"/>
                            <a:pt x="14310" y="62645"/>
                          </a:cubicBezTo>
                          <a:cubicBezTo>
                            <a:pt x="15078" y="61878"/>
                            <a:pt x="15511" y="60844"/>
                            <a:pt x="15511" y="59776"/>
                          </a:cubicBezTo>
                          <a:lnTo>
                            <a:pt x="15978" y="43498"/>
                          </a:lnTo>
                          <a:cubicBezTo>
                            <a:pt x="16178" y="36193"/>
                            <a:pt x="18280" y="29155"/>
                            <a:pt x="21616" y="22650"/>
                          </a:cubicBezTo>
                          <a:cubicBezTo>
                            <a:pt x="22450" y="21049"/>
                            <a:pt x="22883" y="19247"/>
                            <a:pt x="22883" y="17413"/>
                          </a:cubicBezTo>
                          <a:lnTo>
                            <a:pt x="22883" y="11442"/>
                          </a:lnTo>
                          <a:cubicBezTo>
                            <a:pt x="22883" y="5838"/>
                            <a:pt x="18847" y="1068"/>
                            <a:pt x="13310" y="134"/>
                          </a:cubicBezTo>
                          <a:cubicBezTo>
                            <a:pt x="12709" y="34"/>
                            <a:pt x="12075" y="0"/>
                            <a:pt x="11442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7" name="Google Shape;157;p6">
                      <a:extLst>
                        <a:ext uri="{FF2B5EF4-FFF2-40B4-BE49-F238E27FC236}">
                          <a16:creationId xmlns:a16="http://schemas.microsoft.com/office/drawing/2014/main" id="{63523203-2FDF-7381-4FF4-98EE97781F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54600" y="2826625"/>
                      <a:ext cx="361950" cy="45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478" h="18081" extrusionOk="0">
                          <a:moveTo>
                            <a:pt x="7178" y="0"/>
                          </a:moveTo>
                          <a:cubicBezTo>
                            <a:pt x="3236" y="0"/>
                            <a:pt x="34" y="3223"/>
                            <a:pt x="34" y="7206"/>
                          </a:cubicBezTo>
                          <a:lnTo>
                            <a:pt x="34" y="10842"/>
                          </a:lnTo>
                          <a:cubicBezTo>
                            <a:pt x="0" y="14844"/>
                            <a:pt x="3269" y="18080"/>
                            <a:pt x="7239" y="18080"/>
                          </a:cubicBezTo>
                          <a:cubicBezTo>
                            <a:pt x="11242" y="18080"/>
                            <a:pt x="14444" y="14844"/>
                            <a:pt x="14477" y="10842"/>
                          </a:cubicBezTo>
                          <a:lnTo>
                            <a:pt x="14477" y="7206"/>
                          </a:lnTo>
                          <a:cubicBezTo>
                            <a:pt x="14477" y="3223"/>
                            <a:pt x="11275" y="0"/>
                            <a:pt x="7300" y="0"/>
                          </a:cubicBezTo>
                          <a:cubicBezTo>
                            <a:pt x="7280" y="0"/>
                            <a:pt x="7259" y="0"/>
                            <a:pt x="7239" y="0"/>
                          </a:cubicBezTo>
                          <a:cubicBezTo>
                            <a:pt x="7218" y="0"/>
                            <a:pt x="7198" y="0"/>
                            <a:pt x="7178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11" name="Google Shape;158;p6">
                    <a:extLst>
                      <a:ext uri="{FF2B5EF4-FFF2-40B4-BE49-F238E27FC236}">
                        <a16:creationId xmlns:a16="http://schemas.microsoft.com/office/drawing/2014/main" id="{8AEA42AE-A2CE-46E4-C01D-87FFD452501E}"/>
                      </a:ext>
                    </a:extLst>
                  </p:cNvPr>
                  <p:cNvGrpSpPr/>
                  <p:nvPr/>
                </p:nvGrpSpPr>
                <p:grpSpPr>
                  <a:xfrm>
                    <a:off x="7536800" y="2096925"/>
                    <a:ext cx="247700" cy="2204125"/>
                    <a:chOff x="7536800" y="2073575"/>
                    <a:chExt cx="247700" cy="2204125"/>
                  </a:xfrm>
                </p:grpSpPr>
                <p:sp>
                  <p:nvSpPr>
                    <p:cNvPr id="12" name="Google Shape;159;p6">
                      <a:extLst>
                        <a:ext uri="{FF2B5EF4-FFF2-40B4-BE49-F238E27FC236}">
                          <a16:creationId xmlns:a16="http://schemas.microsoft.com/office/drawing/2014/main" id="{D8F2DEC2-A312-42BC-169F-2D0C78F02A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56800" y="2073575"/>
                      <a:ext cx="81750" cy="1441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70" h="57676" extrusionOk="0">
                          <a:moveTo>
                            <a:pt x="1535" y="1"/>
                          </a:moveTo>
                          <a:lnTo>
                            <a:pt x="1" y="57676"/>
                          </a:lnTo>
                          <a:lnTo>
                            <a:pt x="3270" y="57676"/>
                          </a:lnTo>
                          <a:lnTo>
                            <a:pt x="3270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" name="Google Shape;160;p6">
                      <a:extLst>
                        <a:ext uri="{FF2B5EF4-FFF2-40B4-BE49-F238E27FC236}">
                          <a16:creationId xmlns:a16="http://schemas.microsoft.com/office/drawing/2014/main" id="{02CE6774-A516-8AE4-CEB5-0634156158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3575" y="2073575"/>
                      <a:ext cx="80900" cy="1441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36" h="57676" extrusionOk="0">
                          <a:moveTo>
                            <a:pt x="0" y="1"/>
                          </a:moveTo>
                          <a:lnTo>
                            <a:pt x="0" y="57676"/>
                          </a:lnTo>
                          <a:lnTo>
                            <a:pt x="3236" y="57676"/>
                          </a:lnTo>
                          <a:lnTo>
                            <a:pt x="1701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" name="Google Shape;161;p6">
                      <a:extLst>
                        <a:ext uri="{FF2B5EF4-FFF2-40B4-BE49-F238E27FC236}">
                          <a16:creationId xmlns:a16="http://schemas.microsoft.com/office/drawing/2014/main" id="{2AC64433-0C08-AB55-A369-F5D45C2624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36800" y="3515450"/>
                      <a:ext cx="101750" cy="76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70" h="30490" extrusionOk="0">
                          <a:moveTo>
                            <a:pt x="801" y="1"/>
                          </a:moveTo>
                          <a:lnTo>
                            <a:pt x="0" y="30489"/>
                          </a:lnTo>
                          <a:lnTo>
                            <a:pt x="4070" y="30489"/>
                          </a:lnTo>
                          <a:lnTo>
                            <a:pt x="4070" y="1"/>
                          </a:ln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" name="Google Shape;162;p6">
                      <a:extLst>
                        <a:ext uri="{FF2B5EF4-FFF2-40B4-BE49-F238E27FC236}">
                          <a16:creationId xmlns:a16="http://schemas.microsoft.com/office/drawing/2014/main" id="{CA5469DB-006E-3E7B-7F94-E8F8E497FE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3575" y="3515450"/>
                      <a:ext cx="100925" cy="76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37" h="30490" extrusionOk="0">
                          <a:moveTo>
                            <a:pt x="0" y="1"/>
                          </a:moveTo>
                          <a:lnTo>
                            <a:pt x="0" y="30489"/>
                          </a:lnTo>
                          <a:lnTo>
                            <a:pt x="4036" y="30489"/>
                          </a:lnTo>
                          <a:lnTo>
                            <a:pt x="3236" y="1"/>
                          </a:ln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sp>
              <p:nvSpPr>
                <p:cNvPr id="9" name="Google Shape;163;p6">
                  <a:extLst>
                    <a:ext uri="{FF2B5EF4-FFF2-40B4-BE49-F238E27FC236}">
                      <a16:creationId xmlns:a16="http://schemas.microsoft.com/office/drawing/2014/main" id="{88E570DF-9D56-F3E9-46BA-3B26466702A6}"/>
                    </a:ext>
                  </a:extLst>
                </p:cNvPr>
                <p:cNvSpPr/>
                <p:nvPr/>
              </p:nvSpPr>
              <p:spPr>
                <a:xfrm>
                  <a:off x="7955425" y="2825800"/>
                  <a:ext cx="180150" cy="27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06" h="10875" fill="none" extrusionOk="0">
                      <a:moveTo>
                        <a:pt x="1" y="10875"/>
                      </a:moveTo>
                      <a:lnTo>
                        <a:pt x="1" y="7239"/>
                      </a:lnTo>
                      <a:cubicBezTo>
                        <a:pt x="1" y="3236"/>
                        <a:pt x="3236" y="0"/>
                        <a:pt x="7206" y="33"/>
                      </a:cubicBezTo>
                    </a:path>
                  </a:pathLst>
                </a:custGeom>
                <a:noFill/>
                <a:ln w="8350" cap="flat" cmpd="sng">
                  <a:solidFill>
                    <a:schemeClr val="l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" name="Google Shape;164;p6">
              <a:extLst>
                <a:ext uri="{FF2B5EF4-FFF2-40B4-BE49-F238E27FC236}">
                  <a16:creationId xmlns:a16="http://schemas.microsoft.com/office/drawing/2014/main" id="{09340240-1417-3B5E-0489-5910955B57DE}"/>
                </a:ext>
              </a:extLst>
            </p:cNvPr>
            <p:cNvSpPr/>
            <p:nvPr/>
          </p:nvSpPr>
          <p:spPr>
            <a:xfrm>
              <a:off x="7385456" y="646447"/>
              <a:ext cx="227528" cy="226908"/>
            </a:xfrm>
            <a:custGeom>
              <a:avLst/>
              <a:gdLst/>
              <a:ahLst/>
              <a:cxnLst/>
              <a:rect l="l" t="t" r="r" b="b"/>
              <a:pathLst>
                <a:path w="12109" h="12076" extrusionOk="0">
                  <a:moveTo>
                    <a:pt x="6071" y="1"/>
                  </a:moveTo>
                  <a:lnTo>
                    <a:pt x="5504" y="2336"/>
                  </a:lnTo>
                  <a:cubicBezTo>
                    <a:pt x="5137" y="3903"/>
                    <a:pt x="3903" y="5138"/>
                    <a:pt x="2335" y="5505"/>
                  </a:cubicBezTo>
                  <a:lnTo>
                    <a:pt x="0" y="6038"/>
                  </a:lnTo>
                  <a:lnTo>
                    <a:pt x="2335" y="6605"/>
                  </a:lnTo>
                  <a:cubicBezTo>
                    <a:pt x="3903" y="6972"/>
                    <a:pt x="5137" y="8207"/>
                    <a:pt x="5504" y="9774"/>
                  </a:cubicBezTo>
                  <a:lnTo>
                    <a:pt x="6038" y="12076"/>
                  </a:lnTo>
                  <a:lnTo>
                    <a:pt x="6605" y="9774"/>
                  </a:lnTo>
                  <a:cubicBezTo>
                    <a:pt x="6972" y="8207"/>
                    <a:pt x="8206" y="6972"/>
                    <a:pt x="9774" y="6605"/>
                  </a:cubicBezTo>
                  <a:lnTo>
                    <a:pt x="12109" y="6038"/>
                  </a:lnTo>
                  <a:lnTo>
                    <a:pt x="9774" y="5505"/>
                  </a:lnTo>
                  <a:cubicBezTo>
                    <a:pt x="8206" y="5104"/>
                    <a:pt x="6972" y="3903"/>
                    <a:pt x="6605" y="2336"/>
                  </a:cubicBezTo>
                  <a:lnTo>
                    <a:pt x="6071" y="1"/>
                  </a:lnTo>
                  <a:close/>
                </a:path>
              </a:pathLst>
            </a:custGeom>
            <a:solidFill>
              <a:srgbClr val="F1E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22" name="Picture 1221" descr="A picture containing food, table, wooden, vegetable&#10;&#10;Description automatically generated">
            <a:extLst>
              <a:ext uri="{FF2B5EF4-FFF2-40B4-BE49-F238E27FC236}">
                <a16:creationId xmlns:a16="http://schemas.microsoft.com/office/drawing/2014/main" id="{9D299355-EFE7-7CA1-3055-BC169C5DB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780" y="2036622"/>
            <a:ext cx="4063897" cy="2709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6" name="图片 16">
            <a:extLst>
              <a:ext uri="{FF2B5EF4-FFF2-40B4-BE49-F238E27FC236}">
                <a16:creationId xmlns:a16="http://schemas.microsoft.com/office/drawing/2014/main" id="{935671D5-8FA6-9735-5D81-74C6024AE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527" y="324848"/>
            <a:ext cx="5900612" cy="433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7" name="文本框 13">
            <a:extLst>
              <a:ext uri="{FF2B5EF4-FFF2-40B4-BE49-F238E27FC236}">
                <a16:creationId xmlns:a16="http://schemas.microsoft.com/office/drawing/2014/main" id="{D4DCCCC9-845A-7976-879D-5980E5251BF5}"/>
              </a:ext>
            </a:extLst>
          </p:cNvPr>
          <p:cNvSpPr txBox="1"/>
          <p:nvPr/>
        </p:nvSpPr>
        <p:spPr>
          <a:xfrm>
            <a:off x="4917602" y="1144485"/>
            <a:ext cx="3367274" cy="224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84C53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Món cơm hến cho thấy đặc điểm gì trong phong cách ăn uống của người Huế?</a:t>
            </a:r>
            <a:endParaRPr lang="en-US" sz="4400" b="1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31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98;p38">
            <a:extLst>
              <a:ext uri="{FF2B5EF4-FFF2-40B4-BE49-F238E27FC236}">
                <a16:creationId xmlns:a16="http://schemas.microsoft.com/office/drawing/2014/main" id="{3DF0D95D-68AB-793D-04EC-A946F92ACB95}"/>
              </a:ext>
            </a:extLst>
          </p:cNvPr>
          <p:cNvSpPr/>
          <p:nvPr/>
        </p:nvSpPr>
        <p:spPr>
          <a:xfrm>
            <a:off x="3575555" y="1028518"/>
            <a:ext cx="4516316" cy="678900"/>
          </a:xfrm>
          <a:prstGeom prst="roundRect">
            <a:avLst>
              <a:gd name="adj" fmla="val 16667"/>
            </a:avLst>
          </a:prstGeom>
          <a:solidFill>
            <a:srgbClr val="FAD902">
              <a:alpha val="1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4" name="Google Shape;1835;p38">
            <a:extLst>
              <a:ext uri="{FF2B5EF4-FFF2-40B4-BE49-F238E27FC236}">
                <a16:creationId xmlns:a16="http://schemas.microsoft.com/office/drawing/2014/main" id="{78C14568-E157-1D68-36B3-F4B5F6D11209}"/>
              </a:ext>
            </a:extLst>
          </p:cNvPr>
          <p:cNvSpPr/>
          <p:nvPr/>
        </p:nvSpPr>
        <p:spPr>
          <a:xfrm>
            <a:off x="3069621" y="987815"/>
            <a:ext cx="678900" cy="6789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216" name="Picture 1215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5D7388A6-378E-AAB4-FBFB-E7C0A36DA4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8348" t="3761" r="18348" b="-3761"/>
          <a:stretch/>
        </p:blipFill>
        <p:spPr>
          <a:xfrm>
            <a:off x="-251999" y="353468"/>
            <a:ext cx="1380661" cy="920441"/>
          </a:xfrm>
          <a:prstGeom prst="ellipse">
            <a:avLst/>
          </a:prstGeom>
        </p:spPr>
      </p:pic>
      <p:grpSp>
        <p:nvGrpSpPr>
          <p:cNvPr id="3" name="Google Shape;147;p6">
            <a:extLst>
              <a:ext uri="{FF2B5EF4-FFF2-40B4-BE49-F238E27FC236}">
                <a16:creationId xmlns:a16="http://schemas.microsoft.com/office/drawing/2014/main" id="{D6656BB7-7D41-62D6-6D7D-4A9CF8E4F7BF}"/>
              </a:ext>
            </a:extLst>
          </p:cNvPr>
          <p:cNvGrpSpPr/>
          <p:nvPr/>
        </p:nvGrpSpPr>
        <p:grpSpPr>
          <a:xfrm rot="3979641">
            <a:off x="7759285" y="3594545"/>
            <a:ext cx="2039371" cy="2112419"/>
            <a:chOff x="7385456" y="-510930"/>
            <a:chExt cx="2845648" cy="2915806"/>
          </a:xfrm>
        </p:grpSpPr>
        <p:grpSp>
          <p:nvGrpSpPr>
            <p:cNvPr id="4" name="Google Shape;148;p6">
              <a:extLst>
                <a:ext uri="{FF2B5EF4-FFF2-40B4-BE49-F238E27FC236}">
                  <a16:creationId xmlns:a16="http://schemas.microsoft.com/office/drawing/2014/main" id="{5EC1BC9A-6E22-B5DD-9FBF-D42E837C1369}"/>
                </a:ext>
              </a:extLst>
            </p:cNvPr>
            <p:cNvGrpSpPr/>
            <p:nvPr/>
          </p:nvGrpSpPr>
          <p:grpSpPr>
            <a:xfrm rot="-1800044">
              <a:off x="8052937" y="-247295"/>
              <a:ext cx="1694538" cy="2388537"/>
              <a:chOff x="5564538" y="450356"/>
              <a:chExt cx="1694575" cy="2388590"/>
            </a:xfrm>
          </p:grpSpPr>
          <p:grpSp>
            <p:nvGrpSpPr>
              <p:cNvPr id="6" name="Google Shape;149;p6">
                <a:extLst>
                  <a:ext uri="{FF2B5EF4-FFF2-40B4-BE49-F238E27FC236}">
                    <a16:creationId xmlns:a16="http://schemas.microsoft.com/office/drawing/2014/main" id="{CC912298-1440-D07A-CDDE-E72439C7EDF3}"/>
                  </a:ext>
                </a:extLst>
              </p:cNvPr>
              <p:cNvGrpSpPr/>
              <p:nvPr/>
            </p:nvGrpSpPr>
            <p:grpSpPr>
              <a:xfrm>
                <a:off x="5564538" y="450356"/>
                <a:ext cx="1694575" cy="1194225"/>
                <a:chOff x="6675350" y="1828400"/>
                <a:chExt cx="1694575" cy="1194225"/>
              </a:xfrm>
            </p:grpSpPr>
            <p:sp>
              <p:nvSpPr>
                <p:cNvPr id="18" name="Google Shape;150;p6">
                  <a:extLst>
                    <a:ext uri="{FF2B5EF4-FFF2-40B4-BE49-F238E27FC236}">
                      <a16:creationId xmlns:a16="http://schemas.microsoft.com/office/drawing/2014/main" id="{52C3298A-8BDC-2CA5-9075-AAB583332221}"/>
                    </a:ext>
                  </a:extLst>
                </p:cNvPr>
                <p:cNvSpPr/>
                <p:nvPr/>
              </p:nvSpPr>
              <p:spPr>
                <a:xfrm>
                  <a:off x="6675350" y="1828400"/>
                  <a:ext cx="1694575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83" h="47769" extrusionOk="0">
                      <a:moveTo>
                        <a:pt x="0" y="1"/>
                      </a:moveTo>
                      <a:lnTo>
                        <a:pt x="0" y="47768"/>
                      </a:lnTo>
                      <a:lnTo>
                        <a:pt x="67782" y="47768"/>
                      </a:lnTo>
                      <a:lnTo>
                        <a:pt x="67782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dist="76200" dir="8940000" algn="bl" rotWithShape="0">
                    <a:schemeClr val="lt2">
                      <a:alpha val="1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51;p6">
                  <a:extLst>
                    <a:ext uri="{FF2B5EF4-FFF2-40B4-BE49-F238E27FC236}">
                      <a16:creationId xmlns:a16="http://schemas.microsoft.com/office/drawing/2014/main" id="{4364B274-C876-EF81-0942-74110257BFA7}"/>
                    </a:ext>
                  </a:extLst>
                </p:cNvPr>
                <p:cNvSpPr/>
                <p:nvPr/>
              </p:nvSpPr>
              <p:spPr>
                <a:xfrm>
                  <a:off x="6899675" y="1828400"/>
                  <a:ext cx="468700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8" h="47769" extrusionOk="0">
                      <a:moveTo>
                        <a:pt x="0" y="1"/>
                      </a:moveTo>
                      <a:lnTo>
                        <a:pt x="0" y="47768"/>
                      </a:lnTo>
                      <a:lnTo>
                        <a:pt x="18747" y="47768"/>
                      </a:lnTo>
                      <a:lnTo>
                        <a:pt x="1874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52;p6">
                  <a:extLst>
                    <a:ext uri="{FF2B5EF4-FFF2-40B4-BE49-F238E27FC236}">
                      <a16:creationId xmlns:a16="http://schemas.microsoft.com/office/drawing/2014/main" id="{3203F9BA-CCCB-FAA5-109E-F3E0410D1E92}"/>
                    </a:ext>
                  </a:extLst>
                </p:cNvPr>
                <p:cNvSpPr/>
                <p:nvPr/>
              </p:nvSpPr>
              <p:spPr>
                <a:xfrm>
                  <a:off x="7465900" y="1828400"/>
                  <a:ext cx="99275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1" h="47769" extrusionOk="0">
                      <a:moveTo>
                        <a:pt x="1" y="1"/>
                      </a:moveTo>
                      <a:lnTo>
                        <a:pt x="1" y="47768"/>
                      </a:lnTo>
                      <a:lnTo>
                        <a:pt x="3970" y="47768"/>
                      </a:lnTo>
                      <a:lnTo>
                        <a:pt x="397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" name="Google Shape;153;p6">
                <a:extLst>
                  <a:ext uri="{FF2B5EF4-FFF2-40B4-BE49-F238E27FC236}">
                    <a16:creationId xmlns:a16="http://schemas.microsoft.com/office/drawing/2014/main" id="{ECAB935E-4367-AA4F-08F2-8D05DD1614DF}"/>
                  </a:ext>
                </a:extLst>
              </p:cNvPr>
              <p:cNvGrpSpPr/>
              <p:nvPr/>
            </p:nvGrpSpPr>
            <p:grpSpPr>
              <a:xfrm>
                <a:off x="5969413" y="634821"/>
                <a:ext cx="884825" cy="2204125"/>
                <a:chOff x="7536800" y="2096925"/>
                <a:chExt cx="884825" cy="2204125"/>
              </a:xfrm>
            </p:grpSpPr>
            <p:grpSp>
              <p:nvGrpSpPr>
                <p:cNvPr id="8" name="Google Shape;154;p6">
                  <a:extLst>
                    <a:ext uri="{FF2B5EF4-FFF2-40B4-BE49-F238E27FC236}">
                      <a16:creationId xmlns:a16="http://schemas.microsoft.com/office/drawing/2014/main" id="{9FAD68A1-DE2E-1481-8FFF-1A94BFA08901}"/>
                    </a:ext>
                  </a:extLst>
                </p:cNvPr>
                <p:cNvGrpSpPr/>
                <p:nvPr/>
              </p:nvGrpSpPr>
              <p:grpSpPr>
                <a:xfrm>
                  <a:off x="7536800" y="2096925"/>
                  <a:ext cx="884825" cy="2204125"/>
                  <a:chOff x="7536800" y="2096925"/>
                  <a:chExt cx="884825" cy="2204125"/>
                </a:xfrm>
              </p:grpSpPr>
              <p:grpSp>
                <p:nvGrpSpPr>
                  <p:cNvPr id="10" name="Google Shape;155;p6">
                    <a:extLst>
                      <a:ext uri="{FF2B5EF4-FFF2-40B4-BE49-F238E27FC236}">
                        <a16:creationId xmlns:a16="http://schemas.microsoft.com/office/drawing/2014/main" id="{339767BA-2E7E-5ECC-03BE-707B9A0EF55A}"/>
                      </a:ext>
                    </a:extLst>
                  </p:cNvPr>
                  <p:cNvGrpSpPr/>
                  <p:nvPr/>
                </p:nvGrpSpPr>
                <p:grpSpPr>
                  <a:xfrm>
                    <a:off x="7849525" y="2704875"/>
                    <a:ext cx="572100" cy="1596175"/>
                    <a:chOff x="7849525" y="2704875"/>
                    <a:chExt cx="572100" cy="1596175"/>
                  </a:xfrm>
                </p:grpSpPr>
                <p:sp>
                  <p:nvSpPr>
                    <p:cNvPr id="16" name="Google Shape;156;p6">
                      <a:extLst>
                        <a:ext uri="{FF2B5EF4-FFF2-40B4-BE49-F238E27FC236}">
                          <a16:creationId xmlns:a16="http://schemas.microsoft.com/office/drawing/2014/main" id="{0C713179-CC9B-5FA6-57D7-ED9F96A076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49525" y="2704875"/>
                      <a:ext cx="572100" cy="159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884" h="63847" extrusionOk="0">
                          <a:moveTo>
                            <a:pt x="11442" y="55640"/>
                          </a:moveTo>
                          <a:cubicBezTo>
                            <a:pt x="12476" y="55640"/>
                            <a:pt x="13310" y="56474"/>
                            <a:pt x="13310" y="57508"/>
                          </a:cubicBezTo>
                          <a:lnTo>
                            <a:pt x="13310" y="58943"/>
                          </a:lnTo>
                          <a:cubicBezTo>
                            <a:pt x="13310" y="59977"/>
                            <a:pt x="12476" y="60811"/>
                            <a:pt x="11442" y="60811"/>
                          </a:cubicBezTo>
                          <a:cubicBezTo>
                            <a:pt x="10408" y="60811"/>
                            <a:pt x="9607" y="59977"/>
                            <a:pt x="9607" y="58943"/>
                          </a:cubicBezTo>
                          <a:lnTo>
                            <a:pt x="9607" y="57508"/>
                          </a:lnTo>
                          <a:cubicBezTo>
                            <a:pt x="9607" y="56474"/>
                            <a:pt x="10408" y="55640"/>
                            <a:pt x="11442" y="55640"/>
                          </a:cubicBezTo>
                          <a:close/>
                          <a:moveTo>
                            <a:pt x="11442" y="0"/>
                          </a:moveTo>
                          <a:cubicBezTo>
                            <a:pt x="5137" y="0"/>
                            <a:pt x="0" y="5137"/>
                            <a:pt x="0" y="11442"/>
                          </a:cubicBezTo>
                          <a:lnTo>
                            <a:pt x="0" y="17413"/>
                          </a:lnTo>
                          <a:cubicBezTo>
                            <a:pt x="0" y="19247"/>
                            <a:pt x="434" y="21049"/>
                            <a:pt x="1268" y="22650"/>
                          </a:cubicBezTo>
                          <a:cubicBezTo>
                            <a:pt x="4603" y="29155"/>
                            <a:pt x="6672" y="36226"/>
                            <a:pt x="6905" y="43498"/>
                          </a:cubicBezTo>
                          <a:lnTo>
                            <a:pt x="7339" y="59776"/>
                          </a:lnTo>
                          <a:cubicBezTo>
                            <a:pt x="7339" y="62011"/>
                            <a:pt x="9173" y="63846"/>
                            <a:pt x="11442" y="63846"/>
                          </a:cubicBezTo>
                          <a:cubicBezTo>
                            <a:pt x="12075" y="63846"/>
                            <a:pt x="12709" y="63713"/>
                            <a:pt x="13310" y="63412"/>
                          </a:cubicBezTo>
                          <a:cubicBezTo>
                            <a:pt x="13677" y="63212"/>
                            <a:pt x="14010" y="62945"/>
                            <a:pt x="14310" y="62645"/>
                          </a:cubicBezTo>
                          <a:cubicBezTo>
                            <a:pt x="15078" y="61878"/>
                            <a:pt x="15511" y="60844"/>
                            <a:pt x="15511" y="59776"/>
                          </a:cubicBezTo>
                          <a:lnTo>
                            <a:pt x="15978" y="43498"/>
                          </a:lnTo>
                          <a:cubicBezTo>
                            <a:pt x="16178" y="36193"/>
                            <a:pt x="18280" y="29155"/>
                            <a:pt x="21616" y="22650"/>
                          </a:cubicBezTo>
                          <a:cubicBezTo>
                            <a:pt x="22450" y="21049"/>
                            <a:pt x="22883" y="19247"/>
                            <a:pt x="22883" y="17413"/>
                          </a:cubicBezTo>
                          <a:lnTo>
                            <a:pt x="22883" y="11442"/>
                          </a:lnTo>
                          <a:cubicBezTo>
                            <a:pt x="22883" y="5838"/>
                            <a:pt x="18847" y="1068"/>
                            <a:pt x="13310" y="134"/>
                          </a:cubicBezTo>
                          <a:cubicBezTo>
                            <a:pt x="12709" y="34"/>
                            <a:pt x="12075" y="0"/>
                            <a:pt x="11442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7" name="Google Shape;157;p6">
                      <a:extLst>
                        <a:ext uri="{FF2B5EF4-FFF2-40B4-BE49-F238E27FC236}">
                          <a16:creationId xmlns:a16="http://schemas.microsoft.com/office/drawing/2014/main" id="{63523203-2FDF-7381-4FF4-98EE97781F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54600" y="2826625"/>
                      <a:ext cx="361950" cy="45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478" h="18081" extrusionOk="0">
                          <a:moveTo>
                            <a:pt x="7178" y="0"/>
                          </a:moveTo>
                          <a:cubicBezTo>
                            <a:pt x="3236" y="0"/>
                            <a:pt x="34" y="3223"/>
                            <a:pt x="34" y="7206"/>
                          </a:cubicBezTo>
                          <a:lnTo>
                            <a:pt x="34" y="10842"/>
                          </a:lnTo>
                          <a:cubicBezTo>
                            <a:pt x="0" y="14844"/>
                            <a:pt x="3269" y="18080"/>
                            <a:pt x="7239" y="18080"/>
                          </a:cubicBezTo>
                          <a:cubicBezTo>
                            <a:pt x="11242" y="18080"/>
                            <a:pt x="14444" y="14844"/>
                            <a:pt x="14477" y="10842"/>
                          </a:cubicBezTo>
                          <a:lnTo>
                            <a:pt x="14477" y="7206"/>
                          </a:lnTo>
                          <a:cubicBezTo>
                            <a:pt x="14477" y="3223"/>
                            <a:pt x="11275" y="0"/>
                            <a:pt x="7300" y="0"/>
                          </a:cubicBezTo>
                          <a:cubicBezTo>
                            <a:pt x="7280" y="0"/>
                            <a:pt x="7259" y="0"/>
                            <a:pt x="7239" y="0"/>
                          </a:cubicBezTo>
                          <a:cubicBezTo>
                            <a:pt x="7218" y="0"/>
                            <a:pt x="7198" y="0"/>
                            <a:pt x="7178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11" name="Google Shape;158;p6">
                    <a:extLst>
                      <a:ext uri="{FF2B5EF4-FFF2-40B4-BE49-F238E27FC236}">
                        <a16:creationId xmlns:a16="http://schemas.microsoft.com/office/drawing/2014/main" id="{8AEA42AE-A2CE-46E4-C01D-87FFD452501E}"/>
                      </a:ext>
                    </a:extLst>
                  </p:cNvPr>
                  <p:cNvGrpSpPr/>
                  <p:nvPr/>
                </p:nvGrpSpPr>
                <p:grpSpPr>
                  <a:xfrm>
                    <a:off x="7536800" y="2096925"/>
                    <a:ext cx="247700" cy="2204125"/>
                    <a:chOff x="7536800" y="2073575"/>
                    <a:chExt cx="247700" cy="2204125"/>
                  </a:xfrm>
                </p:grpSpPr>
                <p:sp>
                  <p:nvSpPr>
                    <p:cNvPr id="12" name="Google Shape;159;p6">
                      <a:extLst>
                        <a:ext uri="{FF2B5EF4-FFF2-40B4-BE49-F238E27FC236}">
                          <a16:creationId xmlns:a16="http://schemas.microsoft.com/office/drawing/2014/main" id="{D8F2DEC2-A312-42BC-169F-2D0C78F02A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56800" y="2073575"/>
                      <a:ext cx="81750" cy="1441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70" h="57676" extrusionOk="0">
                          <a:moveTo>
                            <a:pt x="1535" y="1"/>
                          </a:moveTo>
                          <a:lnTo>
                            <a:pt x="1" y="57676"/>
                          </a:lnTo>
                          <a:lnTo>
                            <a:pt x="3270" y="57676"/>
                          </a:lnTo>
                          <a:lnTo>
                            <a:pt x="3270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" name="Google Shape;160;p6">
                      <a:extLst>
                        <a:ext uri="{FF2B5EF4-FFF2-40B4-BE49-F238E27FC236}">
                          <a16:creationId xmlns:a16="http://schemas.microsoft.com/office/drawing/2014/main" id="{02CE6774-A516-8AE4-CEB5-0634156158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3575" y="2073575"/>
                      <a:ext cx="80900" cy="1441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36" h="57676" extrusionOk="0">
                          <a:moveTo>
                            <a:pt x="0" y="1"/>
                          </a:moveTo>
                          <a:lnTo>
                            <a:pt x="0" y="57676"/>
                          </a:lnTo>
                          <a:lnTo>
                            <a:pt x="3236" y="57676"/>
                          </a:lnTo>
                          <a:lnTo>
                            <a:pt x="1701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" name="Google Shape;161;p6">
                      <a:extLst>
                        <a:ext uri="{FF2B5EF4-FFF2-40B4-BE49-F238E27FC236}">
                          <a16:creationId xmlns:a16="http://schemas.microsoft.com/office/drawing/2014/main" id="{2AC64433-0C08-AB55-A369-F5D45C2624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36800" y="3515450"/>
                      <a:ext cx="101750" cy="76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70" h="30490" extrusionOk="0">
                          <a:moveTo>
                            <a:pt x="801" y="1"/>
                          </a:moveTo>
                          <a:lnTo>
                            <a:pt x="0" y="30489"/>
                          </a:lnTo>
                          <a:lnTo>
                            <a:pt x="4070" y="30489"/>
                          </a:lnTo>
                          <a:lnTo>
                            <a:pt x="4070" y="1"/>
                          </a:ln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" name="Google Shape;162;p6">
                      <a:extLst>
                        <a:ext uri="{FF2B5EF4-FFF2-40B4-BE49-F238E27FC236}">
                          <a16:creationId xmlns:a16="http://schemas.microsoft.com/office/drawing/2014/main" id="{CA5469DB-006E-3E7B-7F94-E8F8E497FE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3575" y="3515450"/>
                      <a:ext cx="100925" cy="76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37" h="30490" extrusionOk="0">
                          <a:moveTo>
                            <a:pt x="0" y="1"/>
                          </a:moveTo>
                          <a:lnTo>
                            <a:pt x="0" y="30489"/>
                          </a:lnTo>
                          <a:lnTo>
                            <a:pt x="4036" y="30489"/>
                          </a:lnTo>
                          <a:lnTo>
                            <a:pt x="3236" y="1"/>
                          </a:ln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sp>
              <p:nvSpPr>
                <p:cNvPr id="9" name="Google Shape;163;p6">
                  <a:extLst>
                    <a:ext uri="{FF2B5EF4-FFF2-40B4-BE49-F238E27FC236}">
                      <a16:creationId xmlns:a16="http://schemas.microsoft.com/office/drawing/2014/main" id="{88E570DF-9D56-F3E9-46BA-3B26466702A6}"/>
                    </a:ext>
                  </a:extLst>
                </p:cNvPr>
                <p:cNvSpPr/>
                <p:nvPr/>
              </p:nvSpPr>
              <p:spPr>
                <a:xfrm>
                  <a:off x="7955425" y="2825800"/>
                  <a:ext cx="180150" cy="27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06" h="10875" fill="none" extrusionOk="0">
                      <a:moveTo>
                        <a:pt x="1" y="10875"/>
                      </a:moveTo>
                      <a:lnTo>
                        <a:pt x="1" y="7239"/>
                      </a:lnTo>
                      <a:cubicBezTo>
                        <a:pt x="1" y="3236"/>
                        <a:pt x="3236" y="0"/>
                        <a:pt x="7206" y="33"/>
                      </a:cubicBezTo>
                    </a:path>
                  </a:pathLst>
                </a:custGeom>
                <a:noFill/>
                <a:ln w="8350" cap="flat" cmpd="sng">
                  <a:solidFill>
                    <a:schemeClr val="l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" name="Google Shape;164;p6">
              <a:extLst>
                <a:ext uri="{FF2B5EF4-FFF2-40B4-BE49-F238E27FC236}">
                  <a16:creationId xmlns:a16="http://schemas.microsoft.com/office/drawing/2014/main" id="{09340240-1417-3B5E-0489-5910955B57DE}"/>
                </a:ext>
              </a:extLst>
            </p:cNvPr>
            <p:cNvSpPr/>
            <p:nvPr/>
          </p:nvSpPr>
          <p:spPr>
            <a:xfrm>
              <a:off x="7385456" y="646447"/>
              <a:ext cx="227528" cy="226908"/>
            </a:xfrm>
            <a:custGeom>
              <a:avLst/>
              <a:gdLst/>
              <a:ahLst/>
              <a:cxnLst/>
              <a:rect l="l" t="t" r="r" b="b"/>
              <a:pathLst>
                <a:path w="12109" h="12076" extrusionOk="0">
                  <a:moveTo>
                    <a:pt x="6071" y="1"/>
                  </a:moveTo>
                  <a:lnTo>
                    <a:pt x="5504" y="2336"/>
                  </a:lnTo>
                  <a:cubicBezTo>
                    <a:pt x="5137" y="3903"/>
                    <a:pt x="3903" y="5138"/>
                    <a:pt x="2335" y="5505"/>
                  </a:cubicBezTo>
                  <a:lnTo>
                    <a:pt x="0" y="6038"/>
                  </a:lnTo>
                  <a:lnTo>
                    <a:pt x="2335" y="6605"/>
                  </a:lnTo>
                  <a:cubicBezTo>
                    <a:pt x="3903" y="6972"/>
                    <a:pt x="5137" y="8207"/>
                    <a:pt x="5504" y="9774"/>
                  </a:cubicBezTo>
                  <a:lnTo>
                    <a:pt x="6038" y="12076"/>
                  </a:lnTo>
                  <a:lnTo>
                    <a:pt x="6605" y="9774"/>
                  </a:lnTo>
                  <a:cubicBezTo>
                    <a:pt x="6972" y="8207"/>
                    <a:pt x="8206" y="6972"/>
                    <a:pt x="9774" y="6605"/>
                  </a:cubicBezTo>
                  <a:lnTo>
                    <a:pt x="12109" y="6038"/>
                  </a:lnTo>
                  <a:lnTo>
                    <a:pt x="9774" y="5505"/>
                  </a:lnTo>
                  <a:cubicBezTo>
                    <a:pt x="8206" y="5104"/>
                    <a:pt x="6972" y="3903"/>
                    <a:pt x="6605" y="2336"/>
                  </a:cubicBezTo>
                  <a:lnTo>
                    <a:pt x="6071" y="1"/>
                  </a:lnTo>
                  <a:close/>
                </a:path>
              </a:pathLst>
            </a:custGeom>
            <a:solidFill>
              <a:srgbClr val="F1E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1800;p38">
            <a:extLst>
              <a:ext uri="{FF2B5EF4-FFF2-40B4-BE49-F238E27FC236}">
                <a16:creationId xmlns:a16="http://schemas.microsoft.com/office/drawing/2014/main" id="{FD74B758-D760-9F3F-7A78-F5A408DC95A9}"/>
              </a:ext>
            </a:extLst>
          </p:cNvPr>
          <p:cNvGrpSpPr/>
          <p:nvPr/>
        </p:nvGrpSpPr>
        <p:grpSpPr>
          <a:xfrm>
            <a:off x="3262376" y="1101221"/>
            <a:ext cx="314657" cy="358970"/>
            <a:chOff x="-56766175" y="3198925"/>
            <a:chExt cx="279625" cy="319000"/>
          </a:xfrm>
        </p:grpSpPr>
        <p:sp>
          <p:nvSpPr>
            <p:cNvPr id="1222" name="Google Shape;1801;p38">
              <a:extLst>
                <a:ext uri="{FF2B5EF4-FFF2-40B4-BE49-F238E27FC236}">
                  <a16:creationId xmlns:a16="http://schemas.microsoft.com/office/drawing/2014/main" id="{ED381A2C-5654-DEB1-D135-D46CD582F94E}"/>
                </a:ext>
              </a:extLst>
            </p:cNvPr>
            <p:cNvSpPr/>
            <p:nvPr/>
          </p:nvSpPr>
          <p:spPr>
            <a:xfrm>
              <a:off x="-56766175" y="333597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757" y="0"/>
                  </a:moveTo>
                  <a:cubicBezTo>
                    <a:pt x="316" y="221"/>
                    <a:pt x="1" y="693"/>
                    <a:pt x="1" y="1260"/>
                  </a:cubicBezTo>
                  <a:cubicBezTo>
                    <a:pt x="1" y="1796"/>
                    <a:pt x="316" y="2269"/>
                    <a:pt x="757" y="2552"/>
                  </a:cubicBezTo>
                  <a:lnTo>
                    <a:pt x="757" y="158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802;p38">
              <a:extLst>
                <a:ext uri="{FF2B5EF4-FFF2-40B4-BE49-F238E27FC236}">
                  <a16:creationId xmlns:a16="http://schemas.microsoft.com/office/drawing/2014/main" id="{A3EFB821-E1D3-1155-35DE-8EF6F6A47DEE}"/>
                </a:ext>
              </a:extLst>
            </p:cNvPr>
            <p:cNvSpPr/>
            <p:nvPr/>
          </p:nvSpPr>
          <p:spPr>
            <a:xfrm>
              <a:off x="-56747275" y="3198925"/>
              <a:ext cx="222925" cy="93750"/>
            </a:xfrm>
            <a:custGeom>
              <a:avLst/>
              <a:gdLst/>
              <a:ahLst/>
              <a:cxnLst/>
              <a:rect l="l" t="t" r="r" b="b"/>
              <a:pathLst>
                <a:path w="8917" h="3750" extrusionOk="0">
                  <a:moveTo>
                    <a:pt x="347" y="0"/>
                  </a:moveTo>
                  <a:cubicBezTo>
                    <a:pt x="158" y="0"/>
                    <a:pt x="1" y="158"/>
                    <a:pt x="32" y="347"/>
                  </a:cubicBezTo>
                  <a:cubicBezTo>
                    <a:pt x="410" y="2269"/>
                    <a:pt x="2080" y="3749"/>
                    <a:pt x="4096" y="3749"/>
                  </a:cubicBezTo>
                  <a:lnTo>
                    <a:pt x="8917" y="3749"/>
                  </a:lnTo>
                  <a:cubicBezTo>
                    <a:pt x="8728" y="1639"/>
                    <a:pt x="6995" y="0"/>
                    <a:pt x="48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803;p38">
              <a:extLst>
                <a:ext uri="{FF2B5EF4-FFF2-40B4-BE49-F238E27FC236}">
                  <a16:creationId xmlns:a16="http://schemas.microsoft.com/office/drawing/2014/main" id="{2005E1D0-4710-96E4-A4A3-2A1BF48B57DB}"/>
                </a:ext>
              </a:extLst>
            </p:cNvPr>
            <p:cNvSpPr/>
            <p:nvPr/>
          </p:nvSpPr>
          <p:spPr>
            <a:xfrm>
              <a:off x="-56710250" y="3348575"/>
              <a:ext cx="55150" cy="55150"/>
            </a:xfrm>
            <a:custGeom>
              <a:avLst/>
              <a:gdLst/>
              <a:ahLst/>
              <a:cxnLst/>
              <a:rect l="l" t="t" r="r" b="b"/>
              <a:pathLst>
                <a:path w="2206" h="2206" extrusionOk="0">
                  <a:moveTo>
                    <a:pt x="1103" y="0"/>
                  </a:moveTo>
                  <a:cubicBezTo>
                    <a:pt x="473" y="0"/>
                    <a:pt x="0" y="504"/>
                    <a:pt x="0" y="1103"/>
                  </a:cubicBezTo>
                  <a:cubicBezTo>
                    <a:pt x="0" y="1670"/>
                    <a:pt x="504" y="2206"/>
                    <a:pt x="1103" y="2206"/>
                  </a:cubicBezTo>
                  <a:cubicBezTo>
                    <a:pt x="1733" y="2206"/>
                    <a:pt x="2206" y="1702"/>
                    <a:pt x="2206" y="1103"/>
                  </a:cubicBezTo>
                  <a:cubicBezTo>
                    <a:pt x="2206" y="504"/>
                    <a:pt x="1733" y="0"/>
                    <a:pt x="1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804;p38">
              <a:extLst>
                <a:ext uri="{FF2B5EF4-FFF2-40B4-BE49-F238E27FC236}">
                  <a16:creationId xmlns:a16="http://schemas.microsoft.com/office/drawing/2014/main" id="{F1F8E497-2B18-F964-8623-ACCB5716D88B}"/>
                </a:ext>
              </a:extLst>
            </p:cNvPr>
            <p:cNvSpPr/>
            <p:nvPr/>
          </p:nvSpPr>
          <p:spPr>
            <a:xfrm>
              <a:off x="-56597625" y="3349350"/>
              <a:ext cx="55150" cy="55175"/>
            </a:xfrm>
            <a:custGeom>
              <a:avLst/>
              <a:gdLst/>
              <a:ahLst/>
              <a:cxnLst/>
              <a:rect l="l" t="t" r="r" b="b"/>
              <a:pathLst>
                <a:path w="2206" h="2207" extrusionOk="0">
                  <a:moveTo>
                    <a:pt x="1103" y="1"/>
                  </a:moveTo>
                  <a:cubicBezTo>
                    <a:pt x="473" y="1"/>
                    <a:pt x="1" y="505"/>
                    <a:pt x="1" y="1103"/>
                  </a:cubicBezTo>
                  <a:cubicBezTo>
                    <a:pt x="1" y="1702"/>
                    <a:pt x="473" y="2206"/>
                    <a:pt x="1103" y="2206"/>
                  </a:cubicBezTo>
                  <a:cubicBezTo>
                    <a:pt x="1702" y="2206"/>
                    <a:pt x="2206" y="1702"/>
                    <a:pt x="2206" y="1103"/>
                  </a:cubicBezTo>
                  <a:cubicBezTo>
                    <a:pt x="2206" y="505"/>
                    <a:pt x="1702" y="1"/>
                    <a:pt x="11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805;p38">
              <a:extLst>
                <a:ext uri="{FF2B5EF4-FFF2-40B4-BE49-F238E27FC236}">
                  <a16:creationId xmlns:a16="http://schemas.microsoft.com/office/drawing/2014/main" id="{4E265344-56FC-4FF5-BE03-7ABC331FBEFD}"/>
                </a:ext>
              </a:extLst>
            </p:cNvPr>
            <p:cNvSpPr/>
            <p:nvPr/>
          </p:nvSpPr>
          <p:spPr>
            <a:xfrm>
              <a:off x="-56727575" y="3376925"/>
              <a:ext cx="204800" cy="141000"/>
            </a:xfrm>
            <a:custGeom>
              <a:avLst/>
              <a:gdLst/>
              <a:ahLst/>
              <a:cxnLst/>
              <a:rect l="l" t="t" r="r" b="b"/>
              <a:pathLst>
                <a:path w="8192" h="5640" extrusionOk="0">
                  <a:moveTo>
                    <a:pt x="5104" y="2174"/>
                  </a:moveTo>
                  <a:cubicBezTo>
                    <a:pt x="5199" y="2174"/>
                    <a:pt x="5293" y="2206"/>
                    <a:pt x="5356" y="2269"/>
                  </a:cubicBezTo>
                  <a:cubicBezTo>
                    <a:pt x="5545" y="2395"/>
                    <a:pt x="5545" y="2647"/>
                    <a:pt x="5388" y="2804"/>
                  </a:cubicBezTo>
                  <a:cubicBezTo>
                    <a:pt x="5041" y="3151"/>
                    <a:pt x="4569" y="3340"/>
                    <a:pt x="4096" y="3340"/>
                  </a:cubicBezTo>
                  <a:cubicBezTo>
                    <a:pt x="3560" y="3340"/>
                    <a:pt x="3088" y="3151"/>
                    <a:pt x="2741" y="2804"/>
                  </a:cubicBezTo>
                  <a:cubicBezTo>
                    <a:pt x="2584" y="2647"/>
                    <a:pt x="2584" y="2395"/>
                    <a:pt x="2741" y="2269"/>
                  </a:cubicBezTo>
                  <a:cubicBezTo>
                    <a:pt x="2820" y="2206"/>
                    <a:pt x="2922" y="2174"/>
                    <a:pt x="3021" y="2174"/>
                  </a:cubicBezTo>
                  <a:cubicBezTo>
                    <a:pt x="3119" y="2174"/>
                    <a:pt x="3214" y="2206"/>
                    <a:pt x="3277" y="2269"/>
                  </a:cubicBezTo>
                  <a:cubicBezTo>
                    <a:pt x="3482" y="2489"/>
                    <a:pt x="3765" y="2600"/>
                    <a:pt x="4053" y="2600"/>
                  </a:cubicBezTo>
                  <a:cubicBezTo>
                    <a:pt x="4340" y="2600"/>
                    <a:pt x="4632" y="2489"/>
                    <a:pt x="4852" y="2269"/>
                  </a:cubicBezTo>
                  <a:cubicBezTo>
                    <a:pt x="4915" y="2206"/>
                    <a:pt x="5010" y="2174"/>
                    <a:pt x="5104" y="2174"/>
                  </a:cubicBezTo>
                  <a:close/>
                  <a:moveTo>
                    <a:pt x="0" y="0"/>
                  </a:moveTo>
                  <a:lnTo>
                    <a:pt x="0" y="1513"/>
                  </a:lnTo>
                  <a:cubicBezTo>
                    <a:pt x="0" y="3623"/>
                    <a:pt x="1639" y="5451"/>
                    <a:pt x="3718" y="5640"/>
                  </a:cubicBezTo>
                  <a:lnTo>
                    <a:pt x="3718" y="4537"/>
                  </a:lnTo>
                  <a:cubicBezTo>
                    <a:pt x="3718" y="4348"/>
                    <a:pt x="3875" y="4191"/>
                    <a:pt x="4096" y="4191"/>
                  </a:cubicBezTo>
                  <a:cubicBezTo>
                    <a:pt x="4285" y="4191"/>
                    <a:pt x="4442" y="4348"/>
                    <a:pt x="4442" y="4537"/>
                  </a:cubicBezTo>
                  <a:lnTo>
                    <a:pt x="4442" y="5640"/>
                  </a:lnTo>
                  <a:cubicBezTo>
                    <a:pt x="6522" y="5451"/>
                    <a:pt x="8192" y="3623"/>
                    <a:pt x="8192" y="1513"/>
                  </a:cubicBezTo>
                  <a:lnTo>
                    <a:pt x="8192" y="0"/>
                  </a:lnTo>
                  <a:cubicBezTo>
                    <a:pt x="8192" y="1009"/>
                    <a:pt x="7309" y="1859"/>
                    <a:pt x="6301" y="1859"/>
                  </a:cubicBezTo>
                  <a:cubicBezTo>
                    <a:pt x="5388" y="1859"/>
                    <a:pt x="4632" y="1229"/>
                    <a:pt x="4474" y="347"/>
                  </a:cubicBezTo>
                  <a:lnTo>
                    <a:pt x="3655" y="347"/>
                  </a:lnTo>
                  <a:cubicBezTo>
                    <a:pt x="3497" y="1229"/>
                    <a:pt x="2710" y="1859"/>
                    <a:pt x="1828" y="1859"/>
                  </a:cubicBezTo>
                  <a:cubicBezTo>
                    <a:pt x="819" y="1859"/>
                    <a:pt x="0" y="100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806;p38">
              <a:extLst>
                <a:ext uri="{FF2B5EF4-FFF2-40B4-BE49-F238E27FC236}">
                  <a16:creationId xmlns:a16="http://schemas.microsoft.com/office/drawing/2014/main" id="{7154F95C-E2FC-5AD2-ED64-C5571FAD65AE}"/>
                </a:ext>
              </a:extLst>
            </p:cNvPr>
            <p:cNvSpPr/>
            <p:nvPr/>
          </p:nvSpPr>
          <p:spPr>
            <a:xfrm>
              <a:off x="-56729150" y="3289500"/>
              <a:ext cx="204000" cy="87450"/>
            </a:xfrm>
            <a:custGeom>
              <a:avLst/>
              <a:gdLst/>
              <a:ahLst/>
              <a:cxnLst/>
              <a:rect l="l" t="t" r="r" b="b"/>
              <a:pathLst>
                <a:path w="8160" h="3498" extrusionOk="0">
                  <a:moveTo>
                    <a:pt x="567" y="0"/>
                  </a:moveTo>
                  <a:cubicBezTo>
                    <a:pt x="221" y="630"/>
                    <a:pt x="0" y="1292"/>
                    <a:pt x="0" y="2017"/>
                  </a:cubicBezTo>
                  <a:lnTo>
                    <a:pt x="0" y="3497"/>
                  </a:lnTo>
                  <a:cubicBezTo>
                    <a:pt x="0" y="2489"/>
                    <a:pt x="851" y="1639"/>
                    <a:pt x="1859" y="1639"/>
                  </a:cubicBezTo>
                  <a:cubicBezTo>
                    <a:pt x="2773" y="1639"/>
                    <a:pt x="3529" y="2269"/>
                    <a:pt x="3686" y="3151"/>
                  </a:cubicBezTo>
                  <a:lnTo>
                    <a:pt x="4505" y="3151"/>
                  </a:lnTo>
                  <a:cubicBezTo>
                    <a:pt x="4663" y="2269"/>
                    <a:pt x="5451" y="1639"/>
                    <a:pt x="6333" y="1639"/>
                  </a:cubicBezTo>
                  <a:cubicBezTo>
                    <a:pt x="7341" y="1639"/>
                    <a:pt x="8160" y="2489"/>
                    <a:pt x="8160" y="3497"/>
                  </a:cubicBezTo>
                  <a:lnTo>
                    <a:pt x="8160" y="914"/>
                  </a:lnTo>
                  <a:lnTo>
                    <a:pt x="3340" y="914"/>
                  </a:lnTo>
                  <a:cubicBezTo>
                    <a:pt x="2332" y="851"/>
                    <a:pt x="1355" y="536"/>
                    <a:pt x="5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807;p38">
              <a:extLst>
                <a:ext uri="{FF2B5EF4-FFF2-40B4-BE49-F238E27FC236}">
                  <a16:creationId xmlns:a16="http://schemas.microsoft.com/office/drawing/2014/main" id="{0C32BF44-BA72-0C2E-CA15-E8694E42B950}"/>
                </a:ext>
              </a:extLst>
            </p:cNvPr>
            <p:cNvSpPr/>
            <p:nvPr/>
          </p:nvSpPr>
          <p:spPr>
            <a:xfrm>
              <a:off x="-56505475" y="333597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1" y="0"/>
                  </a:moveTo>
                  <a:lnTo>
                    <a:pt x="1" y="2552"/>
                  </a:lnTo>
                  <a:cubicBezTo>
                    <a:pt x="442" y="2269"/>
                    <a:pt x="757" y="1796"/>
                    <a:pt x="757" y="1260"/>
                  </a:cubicBezTo>
                  <a:cubicBezTo>
                    <a:pt x="757" y="693"/>
                    <a:pt x="473" y="2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" name="Google Shape;1811;p38">
            <a:extLst>
              <a:ext uri="{FF2B5EF4-FFF2-40B4-BE49-F238E27FC236}">
                <a16:creationId xmlns:a16="http://schemas.microsoft.com/office/drawing/2014/main" id="{B26EB2C7-3043-826F-3E58-457828E2732D}"/>
              </a:ext>
            </a:extLst>
          </p:cNvPr>
          <p:cNvSpPr/>
          <p:nvPr/>
        </p:nvSpPr>
        <p:spPr>
          <a:xfrm>
            <a:off x="3605871" y="2345691"/>
            <a:ext cx="4516316" cy="678900"/>
          </a:xfrm>
          <a:prstGeom prst="roundRect">
            <a:avLst>
              <a:gd name="adj" fmla="val 16667"/>
            </a:avLst>
          </a:prstGeom>
          <a:solidFill>
            <a:srgbClr val="F7AA49">
              <a:alpha val="1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1812;p38">
            <a:extLst>
              <a:ext uri="{FF2B5EF4-FFF2-40B4-BE49-F238E27FC236}">
                <a16:creationId xmlns:a16="http://schemas.microsoft.com/office/drawing/2014/main" id="{F9C634F7-87E6-9788-47AB-D1B2B8CDAE9C}"/>
              </a:ext>
            </a:extLst>
          </p:cNvPr>
          <p:cNvSpPr/>
          <p:nvPr/>
        </p:nvSpPr>
        <p:spPr>
          <a:xfrm>
            <a:off x="3098897" y="2272610"/>
            <a:ext cx="678900" cy="678900"/>
          </a:xfrm>
          <a:prstGeom prst="ellipse">
            <a:avLst/>
          </a:prstGeom>
          <a:solidFill>
            <a:srgbClr val="F7AA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" name="Google Shape;1813;p38">
            <a:extLst>
              <a:ext uri="{FF2B5EF4-FFF2-40B4-BE49-F238E27FC236}">
                <a16:creationId xmlns:a16="http://schemas.microsoft.com/office/drawing/2014/main" id="{2CDA416F-9124-2D5C-0F46-7FF6DFA11179}"/>
              </a:ext>
            </a:extLst>
          </p:cNvPr>
          <p:cNvGrpSpPr/>
          <p:nvPr/>
        </p:nvGrpSpPr>
        <p:grpSpPr>
          <a:xfrm>
            <a:off x="3282192" y="2414291"/>
            <a:ext cx="314659" cy="358969"/>
            <a:chOff x="-57940525" y="3590375"/>
            <a:chExt cx="279625" cy="319000"/>
          </a:xfrm>
        </p:grpSpPr>
        <p:sp>
          <p:nvSpPr>
            <p:cNvPr id="62" name="Google Shape;1814;p38">
              <a:extLst>
                <a:ext uri="{FF2B5EF4-FFF2-40B4-BE49-F238E27FC236}">
                  <a16:creationId xmlns:a16="http://schemas.microsoft.com/office/drawing/2014/main" id="{2F87B6C5-BE45-9BE2-DDAE-868C70E6AAF8}"/>
                </a:ext>
              </a:extLst>
            </p:cNvPr>
            <p:cNvSpPr/>
            <p:nvPr/>
          </p:nvSpPr>
          <p:spPr>
            <a:xfrm>
              <a:off x="-57940525" y="3727425"/>
              <a:ext cx="18150" cy="63800"/>
            </a:xfrm>
            <a:custGeom>
              <a:avLst/>
              <a:gdLst/>
              <a:ahLst/>
              <a:cxnLst/>
              <a:rect l="l" t="t" r="r" b="b"/>
              <a:pathLst>
                <a:path w="726" h="2552" extrusionOk="0">
                  <a:moveTo>
                    <a:pt x="725" y="0"/>
                  </a:moveTo>
                  <a:cubicBezTo>
                    <a:pt x="253" y="252"/>
                    <a:pt x="1" y="725"/>
                    <a:pt x="1" y="1260"/>
                  </a:cubicBezTo>
                  <a:cubicBezTo>
                    <a:pt x="1" y="1827"/>
                    <a:pt x="316" y="2300"/>
                    <a:pt x="725" y="2552"/>
                  </a:cubicBezTo>
                  <a:lnTo>
                    <a:pt x="7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815;p38">
              <a:extLst>
                <a:ext uri="{FF2B5EF4-FFF2-40B4-BE49-F238E27FC236}">
                  <a16:creationId xmlns:a16="http://schemas.microsoft.com/office/drawing/2014/main" id="{BE3BDE0E-44FF-C450-1126-79AFA3FADC23}"/>
                </a:ext>
              </a:extLst>
            </p:cNvPr>
            <p:cNvSpPr/>
            <p:nvPr/>
          </p:nvSpPr>
          <p:spPr>
            <a:xfrm>
              <a:off x="-57904300" y="3686450"/>
              <a:ext cx="205600" cy="111075"/>
            </a:xfrm>
            <a:custGeom>
              <a:avLst/>
              <a:gdLst/>
              <a:ahLst/>
              <a:cxnLst/>
              <a:rect l="l" t="t" r="r" b="b"/>
              <a:pathLst>
                <a:path w="8224" h="4443" extrusionOk="0">
                  <a:moveTo>
                    <a:pt x="2647" y="2143"/>
                  </a:moveTo>
                  <a:cubicBezTo>
                    <a:pt x="2836" y="2143"/>
                    <a:pt x="2994" y="2301"/>
                    <a:pt x="2994" y="2521"/>
                  </a:cubicBezTo>
                  <a:cubicBezTo>
                    <a:pt x="2994" y="2710"/>
                    <a:pt x="2836" y="2868"/>
                    <a:pt x="2647" y="2868"/>
                  </a:cubicBezTo>
                  <a:cubicBezTo>
                    <a:pt x="2427" y="2868"/>
                    <a:pt x="2301" y="2710"/>
                    <a:pt x="2301" y="2521"/>
                  </a:cubicBezTo>
                  <a:cubicBezTo>
                    <a:pt x="2301" y="2301"/>
                    <a:pt x="2427" y="2143"/>
                    <a:pt x="2647" y="2143"/>
                  </a:cubicBezTo>
                  <a:close/>
                  <a:moveTo>
                    <a:pt x="5640" y="2143"/>
                  </a:moveTo>
                  <a:cubicBezTo>
                    <a:pt x="5829" y="2143"/>
                    <a:pt x="5987" y="2301"/>
                    <a:pt x="5987" y="2521"/>
                  </a:cubicBezTo>
                  <a:cubicBezTo>
                    <a:pt x="5987" y="2710"/>
                    <a:pt x="5829" y="2868"/>
                    <a:pt x="5640" y="2868"/>
                  </a:cubicBezTo>
                  <a:cubicBezTo>
                    <a:pt x="5420" y="2868"/>
                    <a:pt x="5262" y="2710"/>
                    <a:pt x="5262" y="2521"/>
                  </a:cubicBezTo>
                  <a:cubicBezTo>
                    <a:pt x="5262" y="2301"/>
                    <a:pt x="5420" y="2143"/>
                    <a:pt x="5640" y="2143"/>
                  </a:cubicBezTo>
                  <a:close/>
                  <a:moveTo>
                    <a:pt x="1923" y="1"/>
                  </a:moveTo>
                  <a:lnTo>
                    <a:pt x="1" y="1923"/>
                  </a:lnTo>
                  <a:lnTo>
                    <a:pt x="1" y="4443"/>
                  </a:lnTo>
                  <a:lnTo>
                    <a:pt x="1765" y="4443"/>
                  </a:lnTo>
                  <a:cubicBezTo>
                    <a:pt x="2490" y="3986"/>
                    <a:pt x="3309" y="3758"/>
                    <a:pt x="4124" y="3758"/>
                  </a:cubicBezTo>
                  <a:cubicBezTo>
                    <a:pt x="4939" y="3758"/>
                    <a:pt x="5751" y="3986"/>
                    <a:pt x="6459" y="4443"/>
                  </a:cubicBezTo>
                  <a:lnTo>
                    <a:pt x="8224" y="4443"/>
                  </a:lnTo>
                  <a:lnTo>
                    <a:pt x="8224" y="1923"/>
                  </a:lnTo>
                  <a:lnTo>
                    <a:pt x="6302" y="1"/>
                  </a:lnTo>
                  <a:cubicBezTo>
                    <a:pt x="5625" y="395"/>
                    <a:pt x="4876" y="592"/>
                    <a:pt x="4124" y="592"/>
                  </a:cubicBezTo>
                  <a:cubicBezTo>
                    <a:pt x="3372" y="592"/>
                    <a:pt x="2616" y="395"/>
                    <a:pt x="19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816;p38">
              <a:extLst>
                <a:ext uri="{FF2B5EF4-FFF2-40B4-BE49-F238E27FC236}">
                  <a16:creationId xmlns:a16="http://schemas.microsoft.com/office/drawing/2014/main" id="{AA9573DE-E27A-E443-2F32-9AEE20029BA9}"/>
                </a:ext>
              </a:extLst>
            </p:cNvPr>
            <p:cNvSpPr/>
            <p:nvPr/>
          </p:nvSpPr>
          <p:spPr>
            <a:xfrm>
              <a:off x="-57903500" y="3590375"/>
              <a:ext cx="205575" cy="117375"/>
            </a:xfrm>
            <a:custGeom>
              <a:avLst/>
              <a:gdLst/>
              <a:ahLst/>
              <a:cxnLst/>
              <a:rect l="l" t="t" r="r" b="b"/>
              <a:pathLst>
                <a:path w="8223" h="4695" extrusionOk="0">
                  <a:moveTo>
                    <a:pt x="4096" y="0"/>
                  </a:moveTo>
                  <a:cubicBezTo>
                    <a:pt x="3560" y="0"/>
                    <a:pt x="3088" y="315"/>
                    <a:pt x="2804" y="756"/>
                  </a:cubicBezTo>
                  <a:cubicBezTo>
                    <a:pt x="2753" y="751"/>
                    <a:pt x="2702" y="748"/>
                    <a:pt x="2651" y="748"/>
                  </a:cubicBezTo>
                  <a:cubicBezTo>
                    <a:pt x="2101" y="748"/>
                    <a:pt x="1551" y="1051"/>
                    <a:pt x="1292" y="1512"/>
                  </a:cubicBezTo>
                  <a:cubicBezTo>
                    <a:pt x="567" y="1638"/>
                    <a:pt x="0" y="2269"/>
                    <a:pt x="0" y="3056"/>
                  </a:cubicBezTo>
                  <a:lnTo>
                    <a:pt x="0" y="4694"/>
                  </a:lnTo>
                  <a:lnTo>
                    <a:pt x="1607" y="3088"/>
                  </a:lnTo>
                  <a:cubicBezTo>
                    <a:pt x="1683" y="3011"/>
                    <a:pt x="1783" y="2970"/>
                    <a:pt x="1884" y="2970"/>
                  </a:cubicBezTo>
                  <a:cubicBezTo>
                    <a:pt x="1951" y="2970"/>
                    <a:pt x="2018" y="2987"/>
                    <a:pt x="2080" y="3025"/>
                  </a:cubicBezTo>
                  <a:cubicBezTo>
                    <a:pt x="2694" y="3450"/>
                    <a:pt x="3403" y="3663"/>
                    <a:pt x="4112" y="3663"/>
                  </a:cubicBezTo>
                  <a:cubicBezTo>
                    <a:pt x="4821" y="3663"/>
                    <a:pt x="5529" y="3450"/>
                    <a:pt x="6144" y="3025"/>
                  </a:cubicBezTo>
                  <a:cubicBezTo>
                    <a:pt x="6206" y="2987"/>
                    <a:pt x="6273" y="2970"/>
                    <a:pt x="6339" y="2970"/>
                  </a:cubicBezTo>
                  <a:cubicBezTo>
                    <a:pt x="6441" y="2970"/>
                    <a:pt x="6540" y="3011"/>
                    <a:pt x="6616" y="3088"/>
                  </a:cubicBezTo>
                  <a:lnTo>
                    <a:pt x="8223" y="4694"/>
                  </a:lnTo>
                  <a:lnTo>
                    <a:pt x="8223" y="3056"/>
                  </a:lnTo>
                  <a:cubicBezTo>
                    <a:pt x="8192" y="2300"/>
                    <a:pt x="7656" y="1638"/>
                    <a:pt x="6900" y="1512"/>
                  </a:cubicBezTo>
                  <a:cubicBezTo>
                    <a:pt x="6641" y="1051"/>
                    <a:pt x="6091" y="748"/>
                    <a:pt x="5541" y="748"/>
                  </a:cubicBezTo>
                  <a:cubicBezTo>
                    <a:pt x="5490" y="748"/>
                    <a:pt x="5439" y="751"/>
                    <a:pt x="5388" y="756"/>
                  </a:cubicBezTo>
                  <a:cubicBezTo>
                    <a:pt x="5136" y="284"/>
                    <a:pt x="4663" y="0"/>
                    <a:pt x="40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817;p38">
              <a:extLst>
                <a:ext uri="{FF2B5EF4-FFF2-40B4-BE49-F238E27FC236}">
                  <a16:creationId xmlns:a16="http://schemas.microsoft.com/office/drawing/2014/main" id="{5140C1C4-FEAB-32C0-8437-14E678E73271}"/>
                </a:ext>
              </a:extLst>
            </p:cNvPr>
            <p:cNvSpPr/>
            <p:nvPr/>
          </p:nvSpPr>
          <p:spPr>
            <a:xfrm>
              <a:off x="-57903500" y="3798700"/>
              <a:ext cx="204800" cy="110675"/>
            </a:xfrm>
            <a:custGeom>
              <a:avLst/>
              <a:gdLst/>
              <a:ahLst/>
              <a:cxnLst/>
              <a:rect l="l" t="t" r="r" b="b"/>
              <a:pathLst>
                <a:path w="8192" h="4427" extrusionOk="0">
                  <a:moveTo>
                    <a:pt x="5159" y="1001"/>
                  </a:moveTo>
                  <a:cubicBezTo>
                    <a:pt x="5254" y="1001"/>
                    <a:pt x="5340" y="1040"/>
                    <a:pt x="5388" y="1119"/>
                  </a:cubicBezTo>
                  <a:cubicBezTo>
                    <a:pt x="5545" y="1245"/>
                    <a:pt x="5545" y="1465"/>
                    <a:pt x="5388" y="1654"/>
                  </a:cubicBezTo>
                  <a:cubicBezTo>
                    <a:pt x="5041" y="2001"/>
                    <a:pt x="4569" y="2190"/>
                    <a:pt x="4096" y="2190"/>
                  </a:cubicBezTo>
                  <a:cubicBezTo>
                    <a:pt x="3623" y="2190"/>
                    <a:pt x="3119" y="2001"/>
                    <a:pt x="2804" y="1654"/>
                  </a:cubicBezTo>
                  <a:cubicBezTo>
                    <a:pt x="2647" y="1497"/>
                    <a:pt x="2647" y="1245"/>
                    <a:pt x="2804" y="1119"/>
                  </a:cubicBezTo>
                  <a:cubicBezTo>
                    <a:pt x="2883" y="1040"/>
                    <a:pt x="2978" y="1001"/>
                    <a:pt x="3068" y="1001"/>
                  </a:cubicBezTo>
                  <a:cubicBezTo>
                    <a:pt x="3159" y="1001"/>
                    <a:pt x="3245" y="1040"/>
                    <a:pt x="3308" y="1119"/>
                  </a:cubicBezTo>
                  <a:cubicBezTo>
                    <a:pt x="3529" y="1339"/>
                    <a:pt x="3812" y="1449"/>
                    <a:pt x="4096" y="1449"/>
                  </a:cubicBezTo>
                  <a:cubicBezTo>
                    <a:pt x="4380" y="1449"/>
                    <a:pt x="4663" y="1339"/>
                    <a:pt x="4884" y="1119"/>
                  </a:cubicBezTo>
                  <a:cubicBezTo>
                    <a:pt x="4962" y="1040"/>
                    <a:pt x="5065" y="1001"/>
                    <a:pt x="5159" y="1001"/>
                  </a:cubicBezTo>
                  <a:close/>
                  <a:moveTo>
                    <a:pt x="4080" y="0"/>
                  </a:moveTo>
                  <a:cubicBezTo>
                    <a:pt x="3371" y="0"/>
                    <a:pt x="2663" y="205"/>
                    <a:pt x="2048" y="615"/>
                  </a:cubicBezTo>
                  <a:cubicBezTo>
                    <a:pt x="1985" y="646"/>
                    <a:pt x="1922" y="678"/>
                    <a:pt x="1859" y="678"/>
                  </a:cubicBezTo>
                  <a:lnTo>
                    <a:pt x="0" y="678"/>
                  </a:lnTo>
                  <a:cubicBezTo>
                    <a:pt x="189" y="2788"/>
                    <a:pt x="1922" y="4427"/>
                    <a:pt x="4096" y="4427"/>
                  </a:cubicBezTo>
                  <a:cubicBezTo>
                    <a:pt x="6270" y="4427"/>
                    <a:pt x="8003" y="2788"/>
                    <a:pt x="8192" y="678"/>
                  </a:cubicBezTo>
                  <a:lnTo>
                    <a:pt x="6333" y="678"/>
                  </a:lnTo>
                  <a:cubicBezTo>
                    <a:pt x="6270" y="678"/>
                    <a:pt x="6175" y="646"/>
                    <a:pt x="6112" y="615"/>
                  </a:cubicBezTo>
                  <a:cubicBezTo>
                    <a:pt x="5498" y="205"/>
                    <a:pt x="4789" y="0"/>
                    <a:pt x="40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818;p38">
              <a:extLst>
                <a:ext uri="{FF2B5EF4-FFF2-40B4-BE49-F238E27FC236}">
                  <a16:creationId xmlns:a16="http://schemas.microsoft.com/office/drawing/2014/main" id="{2BA58E39-A870-8B3C-6CC4-65A2752D3AA6}"/>
                </a:ext>
              </a:extLst>
            </p:cNvPr>
            <p:cNvSpPr/>
            <p:nvPr/>
          </p:nvSpPr>
          <p:spPr>
            <a:xfrm>
              <a:off x="-57679825" y="372662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1" y="1"/>
                  </a:moveTo>
                  <a:lnTo>
                    <a:pt x="1" y="2552"/>
                  </a:lnTo>
                  <a:cubicBezTo>
                    <a:pt x="442" y="2269"/>
                    <a:pt x="757" y="1796"/>
                    <a:pt x="757" y="1261"/>
                  </a:cubicBezTo>
                  <a:cubicBezTo>
                    <a:pt x="757" y="757"/>
                    <a:pt x="442" y="284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" name="Google Shape;1834;p38">
            <a:extLst>
              <a:ext uri="{FF2B5EF4-FFF2-40B4-BE49-F238E27FC236}">
                <a16:creationId xmlns:a16="http://schemas.microsoft.com/office/drawing/2014/main" id="{54485F02-A805-E46D-854E-DEBFFD0838C1}"/>
              </a:ext>
            </a:extLst>
          </p:cNvPr>
          <p:cNvSpPr/>
          <p:nvPr/>
        </p:nvSpPr>
        <p:spPr>
          <a:xfrm>
            <a:off x="3722261" y="3739047"/>
            <a:ext cx="4516316" cy="678900"/>
          </a:xfrm>
          <a:prstGeom prst="roundRect">
            <a:avLst>
              <a:gd name="adj" fmla="val 16667"/>
            </a:avLst>
          </a:prstGeom>
          <a:solidFill>
            <a:srgbClr val="02ABE4">
              <a:alpha val="1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1835;p38">
            <a:extLst>
              <a:ext uri="{FF2B5EF4-FFF2-40B4-BE49-F238E27FC236}">
                <a16:creationId xmlns:a16="http://schemas.microsoft.com/office/drawing/2014/main" id="{C37DACB8-7887-7077-DF9B-3E838239DE78}"/>
              </a:ext>
            </a:extLst>
          </p:cNvPr>
          <p:cNvSpPr/>
          <p:nvPr/>
        </p:nvSpPr>
        <p:spPr>
          <a:xfrm>
            <a:off x="3079242" y="3750141"/>
            <a:ext cx="678900" cy="678900"/>
          </a:xfrm>
          <a:prstGeom prst="ellipse">
            <a:avLst/>
          </a:prstGeom>
          <a:solidFill>
            <a:srgbClr val="02AB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3" name="Google Shape;1836;p38">
            <a:extLst>
              <a:ext uri="{FF2B5EF4-FFF2-40B4-BE49-F238E27FC236}">
                <a16:creationId xmlns:a16="http://schemas.microsoft.com/office/drawing/2014/main" id="{ED7E4A08-71F3-750C-3F1B-C826B1C07BC8}"/>
              </a:ext>
            </a:extLst>
          </p:cNvPr>
          <p:cNvGrpSpPr/>
          <p:nvPr/>
        </p:nvGrpSpPr>
        <p:grpSpPr>
          <a:xfrm>
            <a:off x="3240525" y="3910096"/>
            <a:ext cx="356326" cy="358970"/>
            <a:chOff x="-54026025" y="3192625"/>
            <a:chExt cx="316650" cy="319000"/>
          </a:xfrm>
        </p:grpSpPr>
        <p:sp>
          <p:nvSpPr>
            <p:cNvPr id="44" name="Google Shape;1837;p38">
              <a:extLst>
                <a:ext uri="{FF2B5EF4-FFF2-40B4-BE49-F238E27FC236}">
                  <a16:creationId xmlns:a16="http://schemas.microsoft.com/office/drawing/2014/main" id="{5C493311-74C9-2599-A23E-91CB95983142}"/>
                </a:ext>
              </a:extLst>
            </p:cNvPr>
            <p:cNvSpPr/>
            <p:nvPr/>
          </p:nvSpPr>
          <p:spPr>
            <a:xfrm>
              <a:off x="-54026025" y="3312350"/>
              <a:ext cx="18125" cy="63800"/>
            </a:xfrm>
            <a:custGeom>
              <a:avLst/>
              <a:gdLst/>
              <a:ahLst/>
              <a:cxnLst/>
              <a:rect l="l" t="t" r="r" b="b"/>
              <a:pathLst>
                <a:path w="725" h="2552" extrusionOk="0">
                  <a:moveTo>
                    <a:pt x="725" y="0"/>
                  </a:moveTo>
                  <a:cubicBezTo>
                    <a:pt x="315" y="189"/>
                    <a:pt x="0" y="693"/>
                    <a:pt x="0" y="1260"/>
                  </a:cubicBezTo>
                  <a:cubicBezTo>
                    <a:pt x="0" y="1796"/>
                    <a:pt x="315" y="2268"/>
                    <a:pt x="725" y="2552"/>
                  </a:cubicBezTo>
                  <a:lnTo>
                    <a:pt x="725" y="158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838;p38">
              <a:extLst>
                <a:ext uri="{FF2B5EF4-FFF2-40B4-BE49-F238E27FC236}">
                  <a16:creationId xmlns:a16="http://schemas.microsoft.com/office/drawing/2014/main" id="{E63562B8-782D-8BDF-4306-E7254DDC89B7}"/>
                </a:ext>
              </a:extLst>
            </p:cNvPr>
            <p:cNvSpPr/>
            <p:nvPr/>
          </p:nvSpPr>
          <p:spPr>
            <a:xfrm>
              <a:off x="-53890550" y="3192625"/>
              <a:ext cx="125250" cy="56725"/>
            </a:xfrm>
            <a:custGeom>
              <a:avLst/>
              <a:gdLst/>
              <a:ahLst/>
              <a:cxnLst/>
              <a:rect l="l" t="t" r="r" b="b"/>
              <a:pathLst>
                <a:path w="5010" h="2269" extrusionOk="0">
                  <a:moveTo>
                    <a:pt x="914" y="0"/>
                  </a:moveTo>
                  <a:cubicBezTo>
                    <a:pt x="599" y="0"/>
                    <a:pt x="315" y="63"/>
                    <a:pt x="0" y="95"/>
                  </a:cubicBezTo>
                  <a:cubicBezTo>
                    <a:pt x="158" y="536"/>
                    <a:pt x="441" y="914"/>
                    <a:pt x="756" y="1260"/>
                  </a:cubicBezTo>
                  <a:cubicBezTo>
                    <a:pt x="1418" y="1891"/>
                    <a:pt x="2237" y="2269"/>
                    <a:pt x="3151" y="2269"/>
                  </a:cubicBezTo>
                  <a:lnTo>
                    <a:pt x="5009" y="2269"/>
                  </a:lnTo>
                  <a:cubicBezTo>
                    <a:pt x="4127" y="914"/>
                    <a:pt x="2647" y="0"/>
                    <a:pt x="9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839;p38">
              <a:extLst>
                <a:ext uri="{FF2B5EF4-FFF2-40B4-BE49-F238E27FC236}">
                  <a16:creationId xmlns:a16="http://schemas.microsoft.com/office/drawing/2014/main" id="{AE247CBB-F331-77CB-B39B-85C99ACD8EE4}"/>
                </a:ext>
              </a:extLst>
            </p:cNvPr>
            <p:cNvSpPr/>
            <p:nvPr/>
          </p:nvSpPr>
          <p:spPr>
            <a:xfrm>
              <a:off x="-53839375" y="3306025"/>
              <a:ext cx="55175" cy="55175"/>
            </a:xfrm>
            <a:custGeom>
              <a:avLst/>
              <a:gdLst/>
              <a:ahLst/>
              <a:cxnLst/>
              <a:rect l="l" t="t" r="r" b="b"/>
              <a:pathLst>
                <a:path w="2207" h="2207" extrusionOk="0">
                  <a:moveTo>
                    <a:pt x="1104" y="1"/>
                  </a:moveTo>
                  <a:cubicBezTo>
                    <a:pt x="505" y="1"/>
                    <a:pt x="1" y="505"/>
                    <a:pt x="1" y="1104"/>
                  </a:cubicBezTo>
                  <a:cubicBezTo>
                    <a:pt x="1" y="1702"/>
                    <a:pt x="505" y="2206"/>
                    <a:pt x="1104" y="2206"/>
                  </a:cubicBezTo>
                  <a:cubicBezTo>
                    <a:pt x="1734" y="2206"/>
                    <a:pt x="2206" y="1702"/>
                    <a:pt x="2206" y="1104"/>
                  </a:cubicBezTo>
                  <a:cubicBezTo>
                    <a:pt x="2206" y="505"/>
                    <a:pt x="1734" y="1"/>
                    <a:pt x="1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840;p38">
              <a:extLst>
                <a:ext uri="{FF2B5EF4-FFF2-40B4-BE49-F238E27FC236}">
                  <a16:creationId xmlns:a16="http://schemas.microsoft.com/office/drawing/2014/main" id="{687B7A57-8632-4E32-0CE1-E468B88037ED}"/>
                </a:ext>
              </a:extLst>
            </p:cNvPr>
            <p:cNvSpPr/>
            <p:nvPr/>
          </p:nvSpPr>
          <p:spPr>
            <a:xfrm>
              <a:off x="-53950425" y="3306025"/>
              <a:ext cx="55150" cy="55175"/>
            </a:xfrm>
            <a:custGeom>
              <a:avLst/>
              <a:gdLst/>
              <a:ahLst/>
              <a:cxnLst/>
              <a:rect l="l" t="t" r="r" b="b"/>
              <a:pathLst>
                <a:path w="2206" h="2207" extrusionOk="0">
                  <a:moveTo>
                    <a:pt x="1103" y="1"/>
                  </a:moveTo>
                  <a:cubicBezTo>
                    <a:pt x="505" y="1"/>
                    <a:pt x="1" y="505"/>
                    <a:pt x="1" y="1104"/>
                  </a:cubicBezTo>
                  <a:cubicBezTo>
                    <a:pt x="1" y="1702"/>
                    <a:pt x="505" y="2206"/>
                    <a:pt x="1103" y="2206"/>
                  </a:cubicBezTo>
                  <a:cubicBezTo>
                    <a:pt x="1702" y="2206"/>
                    <a:pt x="2206" y="1702"/>
                    <a:pt x="2206" y="1104"/>
                  </a:cubicBezTo>
                  <a:cubicBezTo>
                    <a:pt x="2206" y="505"/>
                    <a:pt x="1702" y="1"/>
                    <a:pt x="11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841;p38">
              <a:extLst>
                <a:ext uri="{FF2B5EF4-FFF2-40B4-BE49-F238E27FC236}">
                  <a16:creationId xmlns:a16="http://schemas.microsoft.com/office/drawing/2014/main" id="{9150C2FE-1B53-C6E2-B4A3-27BD5BE4DA9B}"/>
                </a:ext>
              </a:extLst>
            </p:cNvPr>
            <p:cNvSpPr/>
            <p:nvPr/>
          </p:nvSpPr>
          <p:spPr>
            <a:xfrm>
              <a:off x="-53985075" y="3400950"/>
              <a:ext cx="236300" cy="110675"/>
            </a:xfrm>
            <a:custGeom>
              <a:avLst/>
              <a:gdLst/>
              <a:ahLst/>
              <a:cxnLst/>
              <a:rect l="l" t="t" r="r" b="b"/>
              <a:pathLst>
                <a:path w="9452" h="4427" extrusionOk="0">
                  <a:moveTo>
                    <a:pt x="5790" y="969"/>
                  </a:moveTo>
                  <a:cubicBezTo>
                    <a:pt x="5884" y="969"/>
                    <a:pt x="5971" y="1008"/>
                    <a:pt x="6018" y="1087"/>
                  </a:cubicBezTo>
                  <a:cubicBezTo>
                    <a:pt x="6176" y="1245"/>
                    <a:pt x="6176" y="1497"/>
                    <a:pt x="6018" y="1591"/>
                  </a:cubicBezTo>
                  <a:cubicBezTo>
                    <a:pt x="5671" y="1969"/>
                    <a:pt x="5199" y="2158"/>
                    <a:pt x="4726" y="2158"/>
                  </a:cubicBezTo>
                  <a:cubicBezTo>
                    <a:pt x="4254" y="2158"/>
                    <a:pt x="3750" y="1969"/>
                    <a:pt x="3435" y="1591"/>
                  </a:cubicBezTo>
                  <a:cubicBezTo>
                    <a:pt x="3277" y="1434"/>
                    <a:pt x="3277" y="1213"/>
                    <a:pt x="3435" y="1087"/>
                  </a:cubicBezTo>
                  <a:cubicBezTo>
                    <a:pt x="3513" y="1008"/>
                    <a:pt x="3608" y="969"/>
                    <a:pt x="3698" y="969"/>
                  </a:cubicBezTo>
                  <a:cubicBezTo>
                    <a:pt x="3789" y="969"/>
                    <a:pt x="3876" y="1008"/>
                    <a:pt x="3939" y="1087"/>
                  </a:cubicBezTo>
                  <a:cubicBezTo>
                    <a:pt x="4159" y="1308"/>
                    <a:pt x="4443" y="1418"/>
                    <a:pt x="4726" y="1418"/>
                  </a:cubicBezTo>
                  <a:cubicBezTo>
                    <a:pt x="5010" y="1418"/>
                    <a:pt x="5293" y="1308"/>
                    <a:pt x="5514" y="1087"/>
                  </a:cubicBezTo>
                  <a:cubicBezTo>
                    <a:pt x="5593" y="1008"/>
                    <a:pt x="5695" y="969"/>
                    <a:pt x="5790" y="969"/>
                  </a:cubicBezTo>
                  <a:close/>
                  <a:moveTo>
                    <a:pt x="4711" y="0"/>
                  </a:moveTo>
                  <a:cubicBezTo>
                    <a:pt x="4002" y="0"/>
                    <a:pt x="3293" y="205"/>
                    <a:pt x="2678" y="615"/>
                  </a:cubicBezTo>
                  <a:cubicBezTo>
                    <a:pt x="2615" y="646"/>
                    <a:pt x="2552" y="709"/>
                    <a:pt x="2489" y="709"/>
                  </a:cubicBezTo>
                  <a:lnTo>
                    <a:pt x="1" y="709"/>
                  </a:lnTo>
                  <a:cubicBezTo>
                    <a:pt x="505" y="2820"/>
                    <a:pt x="2458" y="4427"/>
                    <a:pt x="4726" y="4427"/>
                  </a:cubicBezTo>
                  <a:cubicBezTo>
                    <a:pt x="7026" y="4427"/>
                    <a:pt x="8948" y="2820"/>
                    <a:pt x="9452" y="709"/>
                  </a:cubicBezTo>
                  <a:lnTo>
                    <a:pt x="6963" y="709"/>
                  </a:lnTo>
                  <a:cubicBezTo>
                    <a:pt x="6869" y="646"/>
                    <a:pt x="6774" y="646"/>
                    <a:pt x="6743" y="615"/>
                  </a:cubicBezTo>
                  <a:cubicBezTo>
                    <a:pt x="6128" y="205"/>
                    <a:pt x="5419" y="0"/>
                    <a:pt x="47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842;p38">
              <a:extLst>
                <a:ext uri="{FF2B5EF4-FFF2-40B4-BE49-F238E27FC236}">
                  <a16:creationId xmlns:a16="http://schemas.microsoft.com/office/drawing/2014/main" id="{FC54883A-E43D-3A92-60B9-99AA28E81EFD}"/>
                </a:ext>
              </a:extLst>
            </p:cNvPr>
            <p:cNvSpPr/>
            <p:nvPr/>
          </p:nvSpPr>
          <p:spPr>
            <a:xfrm>
              <a:off x="-53986650" y="3342275"/>
              <a:ext cx="241025" cy="55150"/>
            </a:xfrm>
            <a:custGeom>
              <a:avLst/>
              <a:gdLst/>
              <a:ahLst/>
              <a:cxnLst/>
              <a:rect l="l" t="t" r="r" b="b"/>
              <a:pathLst>
                <a:path w="9641" h="2206" extrusionOk="0">
                  <a:moveTo>
                    <a:pt x="1" y="0"/>
                  </a:moveTo>
                  <a:lnTo>
                    <a:pt x="1" y="1859"/>
                  </a:lnTo>
                  <a:lnTo>
                    <a:pt x="1" y="2206"/>
                  </a:lnTo>
                  <a:lnTo>
                    <a:pt x="2458" y="2206"/>
                  </a:lnTo>
                  <a:cubicBezTo>
                    <a:pt x="3198" y="1749"/>
                    <a:pt x="4017" y="1520"/>
                    <a:pt x="4829" y="1520"/>
                  </a:cubicBezTo>
                  <a:cubicBezTo>
                    <a:pt x="5640" y="1520"/>
                    <a:pt x="6443" y="1749"/>
                    <a:pt x="7152" y="2206"/>
                  </a:cubicBezTo>
                  <a:lnTo>
                    <a:pt x="9641" y="2206"/>
                  </a:lnTo>
                  <a:lnTo>
                    <a:pt x="9641" y="1859"/>
                  </a:lnTo>
                  <a:lnTo>
                    <a:pt x="9641" y="0"/>
                  </a:lnTo>
                  <a:lnTo>
                    <a:pt x="8853" y="0"/>
                  </a:lnTo>
                  <a:cubicBezTo>
                    <a:pt x="8696" y="882"/>
                    <a:pt x="7940" y="1512"/>
                    <a:pt x="7026" y="1512"/>
                  </a:cubicBezTo>
                  <a:cubicBezTo>
                    <a:pt x="6144" y="1512"/>
                    <a:pt x="5388" y="882"/>
                    <a:pt x="5230" y="0"/>
                  </a:cubicBezTo>
                  <a:lnTo>
                    <a:pt x="4411" y="0"/>
                  </a:lnTo>
                  <a:cubicBezTo>
                    <a:pt x="4254" y="882"/>
                    <a:pt x="3466" y="1512"/>
                    <a:pt x="2584" y="1512"/>
                  </a:cubicBezTo>
                  <a:cubicBezTo>
                    <a:pt x="1670" y="1512"/>
                    <a:pt x="946" y="882"/>
                    <a:pt x="7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843;p38">
              <a:extLst>
                <a:ext uri="{FF2B5EF4-FFF2-40B4-BE49-F238E27FC236}">
                  <a16:creationId xmlns:a16="http://schemas.microsoft.com/office/drawing/2014/main" id="{5CDA8FB6-053C-3944-90CC-366C25610839}"/>
                </a:ext>
              </a:extLst>
            </p:cNvPr>
            <p:cNvSpPr/>
            <p:nvPr/>
          </p:nvSpPr>
          <p:spPr>
            <a:xfrm>
              <a:off x="-53989000" y="3199700"/>
              <a:ext cx="241800" cy="123700"/>
            </a:xfrm>
            <a:custGeom>
              <a:avLst/>
              <a:gdLst/>
              <a:ahLst/>
              <a:cxnLst/>
              <a:rect l="l" t="t" r="r" b="b"/>
              <a:pathLst>
                <a:path w="9672" h="4948" extrusionOk="0">
                  <a:moveTo>
                    <a:pt x="3245" y="1"/>
                  </a:moveTo>
                  <a:cubicBezTo>
                    <a:pt x="1355" y="662"/>
                    <a:pt x="0" y="2490"/>
                    <a:pt x="0" y="4601"/>
                  </a:cubicBezTo>
                  <a:lnTo>
                    <a:pt x="0" y="4947"/>
                  </a:lnTo>
                  <a:lnTo>
                    <a:pt x="788" y="4947"/>
                  </a:lnTo>
                  <a:cubicBezTo>
                    <a:pt x="945" y="4096"/>
                    <a:pt x="1701" y="3466"/>
                    <a:pt x="2615" y="3466"/>
                  </a:cubicBezTo>
                  <a:cubicBezTo>
                    <a:pt x="3529" y="3466"/>
                    <a:pt x="4253" y="4096"/>
                    <a:pt x="4411" y="4947"/>
                  </a:cubicBezTo>
                  <a:lnTo>
                    <a:pt x="5261" y="4947"/>
                  </a:lnTo>
                  <a:cubicBezTo>
                    <a:pt x="5419" y="4096"/>
                    <a:pt x="6207" y="3466"/>
                    <a:pt x="7057" y="3466"/>
                  </a:cubicBezTo>
                  <a:cubicBezTo>
                    <a:pt x="7971" y="3466"/>
                    <a:pt x="8727" y="4096"/>
                    <a:pt x="8884" y="4947"/>
                  </a:cubicBezTo>
                  <a:lnTo>
                    <a:pt x="9672" y="4947"/>
                  </a:lnTo>
                  <a:lnTo>
                    <a:pt x="9672" y="4601"/>
                  </a:lnTo>
                  <a:cubicBezTo>
                    <a:pt x="9672" y="3939"/>
                    <a:pt x="9546" y="3309"/>
                    <a:pt x="9262" y="2710"/>
                  </a:cubicBezTo>
                  <a:lnTo>
                    <a:pt x="7089" y="2710"/>
                  </a:lnTo>
                  <a:cubicBezTo>
                    <a:pt x="5986" y="2710"/>
                    <a:pt x="4978" y="2301"/>
                    <a:pt x="4190" y="1513"/>
                  </a:cubicBezTo>
                  <a:cubicBezTo>
                    <a:pt x="3749" y="1072"/>
                    <a:pt x="3434" y="568"/>
                    <a:pt x="32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844;p38">
              <a:extLst>
                <a:ext uri="{FF2B5EF4-FFF2-40B4-BE49-F238E27FC236}">
                  <a16:creationId xmlns:a16="http://schemas.microsoft.com/office/drawing/2014/main" id="{97E74972-62EF-EFAF-A030-B1036C3487EE}"/>
                </a:ext>
              </a:extLst>
            </p:cNvPr>
            <p:cNvSpPr/>
            <p:nvPr/>
          </p:nvSpPr>
          <p:spPr>
            <a:xfrm>
              <a:off x="-53728300" y="3310775"/>
              <a:ext cx="18925" cy="64600"/>
            </a:xfrm>
            <a:custGeom>
              <a:avLst/>
              <a:gdLst/>
              <a:ahLst/>
              <a:cxnLst/>
              <a:rect l="l" t="t" r="r" b="b"/>
              <a:pathLst>
                <a:path w="757" h="2584" extrusionOk="0">
                  <a:moveTo>
                    <a:pt x="0" y="0"/>
                  </a:moveTo>
                  <a:lnTo>
                    <a:pt x="0" y="158"/>
                  </a:lnTo>
                  <a:lnTo>
                    <a:pt x="0" y="2583"/>
                  </a:lnTo>
                  <a:cubicBezTo>
                    <a:pt x="441" y="2300"/>
                    <a:pt x="756" y="1827"/>
                    <a:pt x="756" y="1260"/>
                  </a:cubicBezTo>
                  <a:cubicBezTo>
                    <a:pt x="756" y="756"/>
                    <a:pt x="473" y="25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35" name="Google Shape;1849;p38">
            <a:extLst>
              <a:ext uri="{FF2B5EF4-FFF2-40B4-BE49-F238E27FC236}">
                <a16:creationId xmlns:a16="http://schemas.microsoft.com/office/drawing/2014/main" id="{84F6885D-8739-ECED-4CD8-28CE8EDBA1D1}"/>
              </a:ext>
            </a:extLst>
          </p:cNvPr>
          <p:cNvCxnSpPr/>
          <p:nvPr/>
        </p:nvCxnSpPr>
        <p:spPr>
          <a:xfrm rot="10800000" flipH="1">
            <a:off x="2431692" y="1280724"/>
            <a:ext cx="647700" cy="1477500"/>
          </a:xfrm>
          <a:prstGeom prst="curvedConnector3">
            <a:avLst>
              <a:gd name="adj1" fmla="val 49988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1850;p38">
            <a:extLst>
              <a:ext uri="{FF2B5EF4-FFF2-40B4-BE49-F238E27FC236}">
                <a16:creationId xmlns:a16="http://schemas.microsoft.com/office/drawing/2014/main" id="{6E3F482F-2F1B-88DE-8EDD-770C9F8130B0}"/>
              </a:ext>
            </a:extLst>
          </p:cNvPr>
          <p:cNvCxnSpPr>
            <a:cxnSpLocks/>
            <a:endCxn id="24" idx="2"/>
          </p:cNvCxnSpPr>
          <p:nvPr/>
        </p:nvCxnSpPr>
        <p:spPr>
          <a:xfrm flipV="1">
            <a:off x="2445503" y="2612060"/>
            <a:ext cx="653394" cy="146163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1852;p38">
            <a:extLst>
              <a:ext uri="{FF2B5EF4-FFF2-40B4-BE49-F238E27FC236}">
                <a16:creationId xmlns:a16="http://schemas.microsoft.com/office/drawing/2014/main" id="{023F51B4-954E-F2AA-7106-2AD4FA13B30B}"/>
              </a:ext>
            </a:extLst>
          </p:cNvPr>
          <p:cNvCxnSpPr>
            <a:endCxn id="32" idx="2"/>
          </p:cNvCxnSpPr>
          <p:nvPr/>
        </p:nvCxnSpPr>
        <p:spPr>
          <a:xfrm>
            <a:off x="2431692" y="2758224"/>
            <a:ext cx="647700" cy="1331400"/>
          </a:xfrm>
          <a:prstGeom prst="curvedConnector3">
            <a:avLst>
              <a:gd name="adj1" fmla="val 49988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9" name="Google Shape;1853;p38">
            <a:extLst>
              <a:ext uri="{FF2B5EF4-FFF2-40B4-BE49-F238E27FC236}">
                <a16:creationId xmlns:a16="http://schemas.microsoft.com/office/drawing/2014/main" id="{0FD1B687-166E-819A-1BBA-7C21914382B4}"/>
              </a:ext>
            </a:extLst>
          </p:cNvPr>
          <p:cNvGrpSpPr/>
          <p:nvPr/>
        </p:nvGrpSpPr>
        <p:grpSpPr>
          <a:xfrm>
            <a:off x="347075" y="1716515"/>
            <a:ext cx="2807988" cy="3055658"/>
            <a:chOff x="455190" y="1998823"/>
            <a:chExt cx="1756401" cy="1746365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0" name="Google Shape;1854;p38">
              <a:extLst>
                <a:ext uri="{FF2B5EF4-FFF2-40B4-BE49-F238E27FC236}">
                  <a16:creationId xmlns:a16="http://schemas.microsoft.com/office/drawing/2014/main" id="{36B134DE-EAFA-21A3-EA86-3A4F74DDB637}"/>
                </a:ext>
              </a:extLst>
            </p:cNvPr>
            <p:cNvSpPr/>
            <p:nvPr/>
          </p:nvSpPr>
          <p:spPr>
            <a:xfrm>
              <a:off x="470991" y="1998823"/>
              <a:ext cx="1740600" cy="4020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000" b="1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Cơm hến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855;p38">
              <a:extLst>
                <a:ext uri="{FF2B5EF4-FFF2-40B4-BE49-F238E27FC236}">
                  <a16:creationId xmlns:a16="http://schemas.microsoft.com/office/drawing/2014/main" id="{DA88EF58-025B-92A0-2325-C5EF1967BC8C}"/>
                </a:ext>
              </a:extLst>
            </p:cNvPr>
            <p:cNvSpPr txBox="1"/>
            <p:nvPr/>
          </p:nvSpPr>
          <p:spPr>
            <a:xfrm>
              <a:off x="455190" y="2522374"/>
              <a:ext cx="1740600" cy="122281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>
                <a:spcAft>
                  <a:spcPts val="800"/>
                </a:spcAft>
              </a:pPr>
              <a:endParaRPr lang="en-US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36" name="TextBox 1235">
            <a:extLst>
              <a:ext uri="{FF2B5EF4-FFF2-40B4-BE49-F238E27FC236}">
                <a16:creationId xmlns:a16="http://schemas.microsoft.com/office/drawing/2014/main" id="{D45B6C5B-8DBD-A658-6A49-A3BFC0817FF8}"/>
              </a:ext>
            </a:extLst>
          </p:cNvPr>
          <p:cNvSpPr txBox="1"/>
          <p:nvPr/>
        </p:nvSpPr>
        <p:spPr>
          <a:xfrm>
            <a:off x="3900257" y="746547"/>
            <a:ext cx="4362228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Ăn cay - "cay dễ sợ", "cay chảy nước mắt".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38" name="TextBox 1237">
            <a:extLst>
              <a:ext uri="{FF2B5EF4-FFF2-40B4-BE49-F238E27FC236}">
                <a16:creationId xmlns:a16="http://schemas.microsoft.com/office/drawing/2014/main" id="{CC003BF7-EB57-D7B1-DA89-24163D8075DA}"/>
              </a:ext>
            </a:extLst>
          </p:cNvPr>
          <p:cNvSpPr txBox="1"/>
          <p:nvPr/>
        </p:nvSpPr>
        <p:spPr>
          <a:xfrm>
            <a:off x="3900257" y="1764750"/>
            <a:ext cx="4362228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vẫn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chưa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thấy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thỏa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cay ban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cơm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hến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gọi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thêm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ớt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tươi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,…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40" name="TextBox 1239">
            <a:extLst>
              <a:ext uri="{FF2B5EF4-FFF2-40B4-BE49-F238E27FC236}">
                <a16:creationId xmlns:a16="http://schemas.microsoft.com/office/drawing/2014/main" id="{0962DE7B-2130-B291-6796-87C712089622}"/>
              </a:ext>
            </a:extLst>
          </p:cNvPr>
          <p:cNvSpPr txBox="1"/>
          <p:nvPr/>
        </p:nvSpPr>
        <p:spPr>
          <a:xfrm>
            <a:off x="3900257" y="3338764"/>
            <a:ext cx="4362228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Món cơm hến là kết quả của một nghệ thuật chế biến tỉ mỉ, cầu kì rất đặc trưng của người huế.</a:t>
            </a:r>
            <a:endParaRPr lang="en-US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6BB6F29-4111-AA48-FFF4-43FE971E47F2}"/>
              </a:ext>
            </a:extLst>
          </p:cNvPr>
          <p:cNvSpPr txBox="1"/>
          <p:nvPr/>
        </p:nvSpPr>
        <p:spPr>
          <a:xfrm>
            <a:off x="409631" y="2732883"/>
            <a:ext cx="27075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 món cơm hến, ta thấy người Huế đã nâng một món ăn bình dân lên thành nghệ thuật ẩm thực.</a:t>
            </a:r>
            <a:endParaRPr lang="en-US" sz="2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20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34" grpId="0" animBg="1"/>
      <p:bldP spid="23" grpId="0" animBg="1"/>
      <p:bldP spid="24" grpId="0" animBg="1"/>
      <p:bldP spid="31" grpId="0" animBg="1"/>
      <p:bldP spid="32" grpId="0" animBg="1"/>
      <p:bldP spid="1236" grpId="0" animBg="1"/>
      <p:bldP spid="1238" grpId="0" animBg="1"/>
      <p:bldP spid="1240" grpId="0" animBg="1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6" name="Picture 1215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5D7388A6-378E-AAB4-FBFB-E7C0A36DA4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8348" t="3761" r="18348" b="-3761"/>
          <a:stretch/>
        </p:blipFill>
        <p:spPr>
          <a:xfrm>
            <a:off x="-251999" y="353468"/>
            <a:ext cx="1380661" cy="920441"/>
          </a:xfrm>
          <a:prstGeom prst="ellipse">
            <a:avLst/>
          </a:prstGeom>
        </p:spPr>
      </p:pic>
      <p:sp>
        <p:nvSpPr>
          <p:cNvPr id="1225" name="矩形 9">
            <a:extLst>
              <a:ext uri="{FF2B5EF4-FFF2-40B4-BE49-F238E27FC236}">
                <a16:creationId xmlns:a16="http://schemas.microsoft.com/office/drawing/2014/main" id="{48F53415-20DC-5B28-0C1F-C3D8607E0103}"/>
              </a:ext>
            </a:extLst>
          </p:cNvPr>
          <p:cNvSpPr/>
          <p:nvPr/>
        </p:nvSpPr>
        <p:spPr>
          <a:xfrm>
            <a:off x="1409438" y="485865"/>
            <a:ext cx="89750" cy="43088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n-cs"/>
            </a:endParaRPr>
          </a:p>
        </p:txBody>
      </p:sp>
      <p:grpSp>
        <p:nvGrpSpPr>
          <p:cNvPr id="3" name="Google Shape;147;p6">
            <a:extLst>
              <a:ext uri="{FF2B5EF4-FFF2-40B4-BE49-F238E27FC236}">
                <a16:creationId xmlns:a16="http://schemas.microsoft.com/office/drawing/2014/main" id="{D6656BB7-7D41-62D6-6D7D-4A9CF8E4F7BF}"/>
              </a:ext>
            </a:extLst>
          </p:cNvPr>
          <p:cNvGrpSpPr/>
          <p:nvPr/>
        </p:nvGrpSpPr>
        <p:grpSpPr>
          <a:xfrm rot="3979641">
            <a:off x="7759285" y="3594545"/>
            <a:ext cx="2039371" cy="2112419"/>
            <a:chOff x="7385456" y="-510930"/>
            <a:chExt cx="2845648" cy="2915806"/>
          </a:xfrm>
        </p:grpSpPr>
        <p:grpSp>
          <p:nvGrpSpPr>
            <p:cNvPr id="4" name="Google Shape;148;p6">
              <a:extLst>
                <a:ext uri="{FF2B5EF4-FFF2-40B4-BE49-F238E27FC236}">
                  <a16:creationId xmlns:a16="http://schemas.microsoft.com/office/drawing/2014/main" id="{5EC1BC9A-6E22-B5DD-9FBF-D42E837C1369}"/>
                </a:ext>
              </a:extLst>
            </p:cNvPr>
            <p:cNvGrpSpPr/>
            <p:nvPr/>
          </p:nvGrpSpPr>
          <p:grpSpPr>
            <a:xfrm rot="-1800044">
              <a:off x="8052937" y="-247295"/>
              <a:ext cx="1694538" cy="2388537"/>
              <a:chOff x="5564538" y="450356"/>
              <a:chExt cx="1694575" cy="2388590"/>
            </a:xfrm>
          </p:grpSpPr>
          <p:grpSp>
            <p:nvGrpSpPr>
              <p:cNvPr id="6" name="Google Shape;149;p6">
                <a:extLst>
                  <a:ext uri="{FF2B5EF4-FFF2-40B4-BE49-F238E27FC236}">
                    <a16:creationId xmlns:a16="http://schemas.microsoft.com/office/drawing/2014/main" id="{CC912298-1440-D07A-CDDE-E72439C7EDF3}"/>
                  </a:ext>
                </a:extLst>
              </p:cNvPr>
              <p:cNvGrpSpPr/>
              <p:nvPr/>
            </p:nvGrpSpPr>
            <p:grpSpPr>
              <a:xfrm>
                <a:off x="5564538" y="450356"/>
                <a:ext cx="1694575" cy="1194225"/>
                <a:chOff x="6675350" y="1828400"/>
                <a:chExt cx="1694575" cy="1194225"/>
              </a:xfrm>
            </p:grpSpPr>
            <p:sp>
              <p:nvSpPr>
                <p:cNvPr id="18" name="Google Shape;150;p6">
                  <a:extLst>
                    <a:ext uri="{FF2B5EF4-FFF2-40B4-BE49-F238E27FC236}">
                      <a16:creationId xmlns:a16="http://schemas.microsoft.com/office/drawing/2014/main" id="{52C3298A-8BDC-2CA5-9075-AAB583332221}"/>
                    </a:ext>
                  </a:extLst>
                </p:cNvPr>
                <p:cNvSpPr/>
                <p:nvPr/>
              </p:nvSpPr>
              <p:spPr>
                <a:xfrm>
                  <a:off x="6675350" y="1828400"/>
                  <a:ext cx="1694575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83" h="47769" extrusionOk="0">
                      <a:moveTo>
                        <a:pt x="0" y="1"/>
                      </a:moveTo>
                      <a:lnTo>
                        <a:pt x="0" y="47768"/>
                      </a:lnTo>
                      <a:lnTo>
                        <a:pt x="67782" y="47768"/>
                      </a:lnTo>
                      <a:lnTo>
                        <a:pt x="67782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dist="76200" dir="8940000" algn="bl" rotWithShape="0">
                    <a:schemeClr val="lt2">
                      <a:alpha val="1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51;p6">
                  <a:extLst>
                    <a:ext uri="{FF2B5EF4-FFF2-40B4-BE49-F238E27FC236}">
                      <a16:creationId xmlns:a16="http://schemas.microsoft.com/office/drawing/2014/main" id="{4364B274-C876-EF81-0942-74110257BFA7}"/>
                    </a:ext>
                  </a:extLst>
                </p:cNvPr>
                <p:cNvSpPr/>
                <p:nvPr/>
              </p:nvSpPr>
              <p:spPr>
                <a:xfrm>
                  <a:off x="6899675" y="1828400"/>
                  <a:ext cx="468700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8" h="47769" extrusionOk="0">
                      <a:moveTo>
                        <a:pt x="0" y="1"/>
                      </a:moveTo>
                      <a:lnTo>
                        <a:pt x="0" y="47768"/>
                      </a:lnTo>
                      <a:lnTo>
                        <a:pt x="18747" y="47768"/>
                      </a:lnTo>
                      <a:lnTo>
                        <a:pt x="1874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52;p6">
                  <a:extLst>
                    <a:ext uri="{FF2B5EF4-FFF2-40B4-BE49-F238E27FC236}">
                      <a16:creationId xmlns:a16="http://schemas.microsoft.com/office/drawing/2014/main" id="{3203F9BA-CCCB-FAA5-109E-F3E0410D1E92}"/>
                    </a:ext>
                  </a:extLst>
                </p:cNvPr>
                <p:cNvSpPr/>
                <p:nvPr/>
              </p:nvSpPr>
              <p:spPr>
                <a:xfrm>
                  <a:off x="7465900" y="1828400"/>
                  <a:ext cx="99275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1" h="47769" extrusionOk="0">
                      <a:moveTo>
                        <a:pt x="1" y="1"/>
                      </a:moveTo>
                      <a:lnTo>
                        <a:pt x="1" y="47768"/>
                      </a:lnTo>
                      <a:lnTo>
                        <a:pt x="3970" y="47768"/>
                      </a:lnTo>
                      <a:lnTo>
                        <a:pt x="397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" name="Google Shape;153;p6">
                <a:extLst>
                  <a:ext uri="{FF2B5EF4-FFF2-40B4-BE49-F238E27FC236}">
                    <a16:creationId xmlns:a16="http://schemas.microsoft.com/office/drawing/2014/main" id="{ECAB935E-4367-AA4F-08F2-8D05DD1614DF}"/>
                  </a:ext>
                </a:extLst>
              </p:cNvPr>
              <p:cNvGrpSpPr/>
              <p:nvPr/>
            </p:nvGrpSpPr>
            <p:grpSpPr>
              <a:xfrm>
                <a:off x="5969413" y="634821"/>
                <a:ext cx="884825" cy="2204125"/>
                <a:chOff x="7536800" y="2096925"/>
                <a:chExt cx="884825" cy="2204125"/>
              </a:xfrm>
            </p:grpSpPr>
            <p:grpSp>
              <p:nvGrpSpPr>
                <p:cNvPr id="8" name="Google Shape;154;p6">
                  <a:extLst>
                    <a:ext uri="{FF2B5EF4-FFF2-40B4-BE49-F238E27FC236}">
                      <a16:creationId xmlns:a16="http://schemas.microsoft.com/office/drawing/2014/main" id="{9FAD68A1-DE2E-1481-8FFF-1A94BFA08901}"/>
                    </a:ext>
                  </a:extLst>
                </p:cNvPr>
                <p:cNvGrpSpPr/>
                <p:nvPr/>
              </p:nvGrpSpPr>
              <p:grpSpPr>
                <a:xfrm>
                  <a:off x="7536800" y="2096925"/>
                  <a:ext cx="884825" cy="2204125"/>
                  <a:chOff x="7536800" y="2096925"/>
                  <a:chExt cx="884825" cy="2204125"/>
                </a:xfrm>
              </p:grpSpPr>
              <p:grpSp>
                <p:nvGrpSpPr>
                  <p:cNvPr id="10" name="Google Shape;155;p6">
                    <a:extLst>
                      <a:ext uri="{FF2B5EF4-FFF2-40B4-BE49-F238E27FC236}">
                        <a16:creationId xmlns:a16="http://schemas.microsoft.com/office/drawing/2014/main" id="{339767BA-2E7E-5ECC-03BE-707B9A0EF55A}"/>
                      </a:ext>
                    </a:extLst>
                  </p:cNvPr>
                  <p:cNvGrpSpPr/>
                  <p:nvPr/>
                </p:nvGrpSpPr>
                <p:grpSpPr>
                  <a:xfrm>
                    <a:off x="7849525" y="2704875"/>
                    <a:ext cx="572100" cy="1596175"/>
                    <a:chOff x="7849525" y="2704875"/>
                    <a:chExt cx="572100" cy="1596175"/>
                  </a:xfrm>
                </p:grpSpPr>
                <p:sp>
                  <p:nvSpPr>
                    <p:cNvPr id="16" name="Google Shape;156;p6">
                      <a:extLst>
                        <a:ext uri="{FF2B5EF4-FFF2-40B4-BE49-F238E27FC236}">
                          <a16:creationId xmlns:a16="http://schemas.microsoft.com/office/drawing/2014/main" id="{0C713179-CC9B-5FA6-57D7-ED9F96A076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49525" y="2704875"/>
                      <a:ext cx="572100" cy="159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884" h="63847" extrusionOk="0">
                          <a:moveTo>
                            <a:pt x="11442" y="55640"/>
                          </a:moveTo>
                          <a:cubicBezTo>
                            <a:pt x="12476" y="55640"/>
                            <a:pt x="13310" y="56474"/>
                            <a:pt x="13310" y="57508"/>
                          </a:cubicBezTo>
                          <a:lnTo>
                            <a:pt x="13310" y="58943"/>
                          </a:lnTo>
                          <a:cubicBezTo>
                            <a:pt x="13310" y="59977"/>
                            <a:pt x="12476" y="60811"/>
                            <a:pt x="11442" y="60811"/>
                          </a:cubicBezTo>
                          <a:cubicBezTo>
                            <a:pt x="10408" y="60811"/>
                            <a:pt x="9607" y="59977"/>
                            <a:pt x="9607" y="58943"/>
                          </a:cubicBezTo>
                          <a:lnTo>
                            <a:pt x="9607" y="57508"/>
                          </a:lnTo>
                          <a:cubicBezTo>
                            <a:pt x="9607" y="56474"/>
                            <a:pt x="10408" y="55640"/>
                            <a:pt x="11442" y="55640"/>
                          </a:cubicBezTo>
                          <a:close/>
                          <a:moveTo>
                            <a:pt x="11442" y="0"/>
                          </a:moveTo>
                          <a:cubicBezTo>
                            <a:pt x="5137" y="0"/>
                            <a:pt x="0" y="5137"/>
                            <a:pt x="0" y="11442"/>
                          </a:cubicBezTo>
                          <a:lnTo>
                            <a:pt x="0" y="17413"/>
                          </a:lnTo>
                          <a:cubicBezTo>
                            <a:pt x="0" y="19247"/>
                            <a:pt x="434" y="21049"/>
                            <a:pt x="1268" y="22650"/>
                          </a:cubicBezTo>
                          <a:cubicBezTo>
                            <a:pt x="4603" y="29155"/>
                            <a:pt x="6672" y="36226"/>
                            <a:pt x="6905" y="43498"/>
                          </a:cubicBezTo>
                          <a:lnTo>
                            <a:pt x="7339" y="59776"/>
                          </a:lnTo>
                          <a:cubicBezTo>
                            <a:pt x="7339" y="62011"/>
                            <a:pt x="9173" y="63846"/>
                            <a:pt x="11442" y="63846"/>
                          </a:cubicBezTo>
                          <a:cubicBezTo>
                            <a:pt x="12075" y="63846"/>
                            <a:pt x="12709" y="63713"/>
                            <a:pt x="13310" y="63412"/>
                          </a:cubicBezTo>
                          <a:cubicBezTo>
                            <a:pt x="13677" y="63212"/>
                            <a:pt x="14010" y="62945"/>
                            <a:pt x="14310" y="62645"/>
                          </a:cubicBezTo>
                          <a:cubicBezTo>
                            <a:pt x="15078" y="61878"/>
                            <a:pt x="15511" y="60844"/>
                            <a:pt x="15511" y="59776"/>
                          </a:cubicBezTo>
                          <a:lnTo>
                            <a:pt x="15978" y="43498"/>
                          </a:lnTo>
                          <a:cubicBezTo>
                            <a:pt x="16178" y="36193"/>
                            <a:pt x="18280" y="29155"/>
                            <a:pt x="21616" y="22650"/>
                          </a:cubicBezTo>
                          <a:cubicBezTo>
                            <a:pt x="22450" y="21049"/>
                            <a:pt x="22883" y="19247"/>
                            <a:pt x="22883" y="17413"/>
                          </a:cubicBezTo>
                          <a:lnTo>
                            <a:pt x="22883" y="11442"/>
                          </a:lnTo>
                          <a:cubicBezTo>
                            <a:pt x="22883" y="5838"/>
                            <a:pt x="18847" y="1068"/>
                            <a:pt x="13310" y="134"/>
                          </a:cubicBezTo>
                          <a:cubicBezTo>
                            <a:pt x="12709" y="34"/>
                            <a:pt x="12075" y="0"/>
                            <a:pt x="11442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7" name="Google Shape;157;p6">
                      <a:extLst>
                        <a:ext uri="{FF2B5EF4-FFF2-40B4-BE49-F238E27FC236}">
                          <a16:creationId xmlns:a16="http://schemas.microsoft.com/office/drawing/2014/main" id="{63523203-2FDF-7381-4FF4-98EE97781F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54600" y="2826625"/>
                      <a:ext cx="361950" cy="45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478" h="18081" extrusionOk="0">
                          <a:moveTo>
                            <a:pt x="7178" y="0"/>
                          </a:moveTo>
                          <a:cubicBezTo>
                            <a:pt x="3236" y="0"/>
                            <a:pt x="34" y="3223"/>
                            <a:pt x="34" y="7206"/>
                          </a:cubicBezTo>
                          <a:lnTo>
                            <a:pt x="34" y="10842"/>
                          </a:lnTo>
                          <a:cubicBezTo>
                            <a:pt x="0" y="14844"/>
                            <a:pt x="3269" y="18080"/>
                            <a:pt x="7239" y="18080"/>
                          </a:cubicBezTo>
                          <a:cubicBezTo>
                            <a:pt x="11242" y="18080"/>
                            <a:pt x="14444" y="14844"/>
                            <a:pt x="14477" y="10842"/>
                          </a:cubicBezTo>
                          <a:lnTo>
                            <a:pt x="14477" y="7206"/>
                          </a:lnTo>
                          <a:cubicBezTo>
                            <a:pt x="14477" y="3223"/>
                            <a:pt x="11275" y="0"/>
                            <a:pt x="7300" y="0"/>
                          </a:cubicBezTo>
                          <a:cubicBezTo>
                            <a:pt x="7280" y="0"/>
                            <a:pt x="7259" y="0"/>
                            <a:pt x="7239" y="0"/>
                          </a:cubicBezTo>
                          <a:cubicBezTo>
                            <a:pt x="7218" y="0"/>
                            <a:pt x="7198" y="0"/>
                            <a:pt x="7178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11" name="Google Shape;158;p6">
                    <a:extLst>
                      <a:ext uri="{FF2B5EF4-FFF2-40B4-BE49-F238E27FC236}">
                        <a16:creationId xmlns:a16="http://schemas.microsoft.com/office/drawing/2014/main" id="{8AEA42AE-A2CE-46E4-C01D-87FFD452501E}"/>
                      </a:ext>
                    </a:extLst>
                  </p:cNvPr>
                  <p:cNvGrpSpPr/>
                  <p:nvPr/>
                </p:nvGrpSpPr>
                <p:grpSpPr>
                  <a:xfrm>
                    <a:off x="7536800" y="2096925"/>
                    <a:ext cx="247700" cy="2204125"/>
                    <a:chOff x="7536800" y="2073575"/>
                    <a:chExt cx="247700" cy="2204125"/>
                  </a:xfrm>
                </p:grpSpPr>
                <p:sp>
                  <p:nvSpPr>
                    <p:cNvPr id="12" name="Google Shape;159;p6">
                      <a:extLst>
                        <a:ext uri="{FF2B5EF4-FFF2-40B4-BE49-F238E27FC236}">
                          <a16:creationId xmlns:a16="http://schemas.microsoft.com/office/drawing/2014/main" id="{D8F2DEC2-A312-42BC-169F-2D0C78F02A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56800" y="2073575"/>
                      <a:ext cx="81750" cy="1441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70" h="57676" extrusionOk="0">
                          <a:moveTo>
                            <a:pt x="1535" y="1"/>
                          </a:moveTo>
                          <a:lnTo>
                            <a:pt x="1" y="57676"/>
                          </a:lnTo>
                          <a:lnTo>
                            <a:pt x="3270" y="57676"/>
                          </a:lnTo>
                          <a:lnTo>
                            <a:pt x="3270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" name="Google Shape;160;p6">
                      <a:extLst>
                        <a:ext uri="{FF2B5EF4-FFF2-40B4-BE49-F238E27FC236}">
                          <a16:creationId xmlns:a16="http://schemas.microsoft.com/office/drawing/2014/main" id="{02CE6774-A516-8AE4-CEB5-0634156158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3575" y="2073575"/>
                      <a:ext cx="80900" cy="1441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36" h="57676" extrusionOk="0">
                          <a:moveTo>
                            <a:pt x="0" y="1"/>
                          </a:moveTo>
                          <a:lnTo>
                            <a:pt x="0" y="57676"/>
                          </a:lnTo>
                          <a:lnTo>
                            <a:pt x="3236" y="57676"/>
                          </a:lnTo>
                          <a:lnTo>
                            <a:pt x="1701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" name="Google Shape;161;p6">
                      <a:extLst>
                        <a:ext uri="{FF2B5EF4-FFF2-40B4-BE49-F238E27FC236}">
                          <a16:creationId xmlns:a16="http://schemas.microsoft.com/office/drawing/2014/main" id="{2AC64433-0C08-AB55-A369-F5D45C2624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36800" y="3515450"/>
                      <a:ext cx="101750" cy="76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70" h="30490" extrusionOk="0">
                          <a:moveTo>
                            <a:pt x="801" y="1"/>
                          </a:moveTo>
                          <a:lnTo>
                            <a:pt x="0" y="30489"/>
                          </a:lnTo>
                          <a:lnTo>
                            <a:pt x="4070" y="30489"/>
                          </a:lnTo>
                          <a:lnTo>
                            <a:pt x="4070" y="1"/>
                          </a:ln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" name="Google Shape;162;p6">
                      <a:extLst>
                        <a:ext uri="{FF2B5EF4-FFF2-40B4-BE49-F238E27FC236}">
                          <a16:creationId xmlns:a16="http://schemas.microsoft.com/office/drawing/2014/main" id="{CA5469DB-006E-3E7B-7F94-E8F8E497FE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3575" y="3515450"/>
                      <a:ext cx="100925" cy="76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37" h="30490" extrusionOk="0">
                          <a:moveTo>
                            <a:pt x="0" y="1"/>
                          </a:moveTo>
                          <a:lnTo>
                            <a:pt x="0" y="30489"/>
                          </a:lnTo>
                          <a:lnTo>
                            <a:pt x="4036" y="30489"/>
                          </a:lnTo>
                          <a:lnTo>
                            <a:pt x="3236" y="1"/>
                          </a:ln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sp>
              <p:nvSpPr>
                <p:cNvPr id="9" name="Google Shape;163;p6">
                  <a:extLst>
                    <a:ext uri="{FF2B5EF4-FFF2-40B4-BE49-F238E27FC236}">
                      <a16:creationId xmlns:a16="http://schemas.microsoft.com/office/drawing/2014/main" id="{88E570DF-9D56-F3E9-46BA-3B26466702A6}"/>
                    </a:ext>
                  </a:extLst>
                </p:cNvPr>
                <p:cNvSpPr/>
                <p:nvPr/>
              </p:nvSpPr>
              <p:spPr>
                <a:xfrm>
                  <a:off x="7955425" y="2825800"/>
                  <a:ext cx="180150" cy="27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06" h="10875" fill="none" extrusionOk="0">
                      <a:moveTo>
                        <a:pt x="1" y="10875"/>
                      </a:moveTo>
                      <a:lnTo>
                        <a:pt x="1" y="7239"/>
                      </a:lnTo>
                      <a:cubicBezTo>
                        <a:pt x="1" y="3236"/>
                        <a:pt x="3236" y="0"/>
                        <a:pt x="7206" y="33"/>
                      </a:cubicBezTo>
                    </a:path>
                  </a:pathLst>
                </a:custGeom>
                <a:noFill/>
                <a:ln w="8350" cap="flat" cmpd="sng">
                  <a:solidFill>
                    <a:schemeClr val="l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" name="Google Shape;164;p6">
              <a:extLst>
                <a:ext uri="{FF2B5EF4-FFF2-40B4-BE49-F238E27FC236}">
                  <a16:creationId xmlns:a16="http://schemas.microsoft.com/office/drawing/2014/main" id="{09340240-1417-3B5E-0489-5910955B57DE}"/>
                </a:ext>
              </a:extLst>
            </p:cNvPr>
            <p:cNvSpPr/>
            <p:nvPr/>
          </p:nvSpPr>
          <p:spPr>
            <a:xfrm>
              <a:off x="7385456" y="646447"/>
              <a:ext cx="227528" cy="226908"/>
            </a:xfrm>
            <a:custGeom>
              <a:avLst/>
              <a:gdLst/>
              <a:ahLst/>
              <a:cxnLst/>
              <a:rect l="l" t="t" r="r" b="b"/>
              <a:pathLst>
                <a:path w="12109" h="12076" extrusionOk="0">
                  <a:moveTo>
                    <a:pt x="6071" y="1"/>
                  </a:moveTo>
                  <a:lnTo>
                    <a:pt x="5504" y="2336"/>
                  </a:lnTo>
                  <a:cubicBezTo>
                    <a:pt x="5137" y="3903"/>
                    <a:pt x="3903" y="5138"/>
                    <a:pt x="2335" y="5505"/>
                  </a:cubicBezTo>
                  <a:lnTo>
                    <a:pt x="0" y="6038"/>
                  </a:lnTo>
                  <a:lnTo>
                    <a:pt x="2335" y="6605"/>
                  </a:lnTo>
                  <a:cubicBezTo>
                    <a:pt x="3903" y="6972"/>
                    <a:pt x="5137" y="8207"/>
                    <a:pt x="5504" y="9774"/>
                  </a:cubicBezTo>
                  <a:lnTo>
                    <a:pt x="6038" y="12076"/>
                  </a:lnTo>
                  <a:lnTo>
                    <a:pt x="6605" y="9774"/>
                  </a:lnTo>
                  <a:cubicBezTo>
                    <a:pt x="6972" y="8207"/>
                    <a:pt x="8206" y="6972"/>
                    <a:pt x="9774" y="6605"/>
                  </a:cubicBezTo>
                  <a:lnTo>
                    <a:pt x="12109" y="6038"/>
                  </a:lnTo>
                  <a:lnTo>
                    <a:pt x="9774" y="5505"/>
                  </a:lnTo>
                  <a:cubicBezTo>
                    <a:pt x="8206" y="5104"/>
                    <a:pt x="6972" y="3903"/>
                    <a:pt x="6605" y="2336"/>
                  </a:cubicBezTo>
                  <a:lnTo>
                    <a:pt x="6071" y="1"/>
                  </a:lnTo>
                  <a:close/>
                </a:path>
              </a:pathLst>
            </a:custGeom>
            <a:solidFill>
              <a:srgbClr val="F1E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图片 3">
            <a:extLst>
              <a:ext uri="{FF2B5EF4-FFF2-40B4-BE49-F238E27FC236}">
                <a16:creationId xmlns:a16="http://schemas.microsoft.com/office/drawing/2014/main" id="{51CBA3A0-B912-A244-6538-71A0CC0D7FF7}"/>
              </a:ext>
            </a:extLst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326990" y="-34611"/>
            <a:ext cx="4510344" cy="4513787"/>
          </a:xfrm>
          <a:prstGeom prst="rect">
            <a:avLst/>
          </a:prstGeom>
        </p:spPr>
      </p:pic>
      <p:sp>
        <p:nvSpPr>
          <p:cNvPr id="21" name="Text Box 35">
            <a:extLst>
              <a:ext uri="{FF2B5EF4-FFF2-40B4-BE49-F238E27FC236}">
                <a16:creationId xmlns:a16="http://schemas.microsoft.com/office/drawing/2014/main" id="{82105224-031E-2C1C-EABF-EE602885A25D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306453" y="1273909"/>
            <a:ext cx="2756954" cy="193899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Em cảm nhận như thế nào về cái tôi tác giả được thể hiện trong Chuyện cơm hến?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6">
            <a:extLst>
              <a:ext uri="{FF2B5EF4-FFF2-40B4-BE49-F238E27FC236}">
                <a16:creationId xmlns:a16="http://schemas.microsoft.com/office/drawing/2014/main" id="{1A958F93-88A7-F77D-4AB6-0455683631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283986" y="1049149"/>
            <a:ext cx="5684016" cy="458384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393290" y="396335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297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35"/>
          <p:cNvSpPr txBox="1">
            <a:spLocks noGrp="1"/>
          </p:cNvSpPr>
          <p:nvPr>
            <p:ph type="title"/>
          </p:nvPr>
        </p:nvSpPr>
        <p:spPr>
          <a:xfrm>
            <a:off x="457358" y="2153136"/>
            <a:ext cx="5365282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  <a:endParaRPr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07" name="Google Shape;1207;p35"/>
          <p:cNvGrpSpPr/>
          <p:nvPr/>
        </p:nvGrpSpPr>
        <p:grpSpPr>
          <a:xfrm>
            <a:off x="5213836" y="537850"/>
            <a:ext cx="4604364" cy="4226397"/>
            <a:chOff x="2268500" y="1194225"/>
            <a:chExt cx="2440950" cy="2240575"/>
          </a:xfrm>
          <a:blipFill>
            <a:blip r:embed="rId3"/>
            <a:stretch>
              <a:fillRect l="-15000"/>
            </a:stretch>
          </a:blipFill>
        </p:grpSpPr>
        <p:sp>
          <p:nvSpPr>
            <p:cNvPr id="1208" name="Google Shape;1208;p35"/>
            <p:cNvSpPr/>
            <p:nvPr/>
          </p:nvSpPr>
          <p:spPr>
            <a:xfrm>
              <a:off x="2268500" y="1194225"/>
              <a:ext cx="2440950" cy="2240575"/>
            </a:xfrm>
            <a:custGeom>
              <a:avLst/>
              <a:gdLst/>
              <a:ahLst/>
              <a:cxnLst/>
              <a:rect l="l" t="t" r="r" b="b"/>
              <a:pathLst>
                <a:path w="97638" h="89623" extrusionOk="0">
                  <a:moveTo>
                    <a:pt x="48760" y="1"/>
                  </a:moveTo>
                  <a:cubicBezTo>
                    <a:pt x="27874" y="1"/>
                    <a:pt x="9174" y="14697"/>
                    <a:pt x="4904" y="35955"/>
                  </a:cubicBezTo>
                  <a:cubicBezTo>
                    <a:pt x="1" y="60206"/>
                    <a:pt x="15712" y="83823"/>
                    <a:pt x="39963" y="88726"/>
                  </a:cubicBezTo>
                  <a:cubicBezTo>
                    <a:pt x="42955" y="89331"/>
                    <a:pt x="45938" y="89623"/>
                    <a:pt x="48878" y="89623"/>
                  </a:cubicBezTo>
                  <a:cubicBezTo>
                    <a:pt x="69764" y="89623"/>
                    <a:pt x="88465" y="74926"/>
                    <a:pt x="92734" y="53668"/>
                  </a:cubicBezTo>
                  <a:cubicBezTo>
                    <a:pt x="97637" y="29417"/>
                    <a:pt x="81926" y="5767"/>
                    <a:pt x="57675" y="897"/>
                  </a:cubicBezTo>
                  <a:cubicBezTo>
                    <a:pt x="54683" y="292"/>
                    <a:pt x="51700" y="1"/>
                    <a:pt x="48760" y="1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dist="133350" dir="21540000" algn="bl" rotWithShape="0">
                <a:schemeClr val="lt2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5"/>
            <p:cNvSpPr/>
            <p:nvPr/>
          </p:nvSpPr>
          <p:spPr>
            <a:xfrm>
              <a:off x="2356075" y="1285550"/>
              <a:ext cx="2266650" cy="2058700"/>
            </a:xfrm>
            <a:custGeom>
              <a:avLst/>
              <a:gdLst/>
              <a:ahLst/>
              <a:cxnLst/>
              <a:rect l="l" t="t" r="r" b="b"/>
              <a:pathLst>
                <a:path w="90666" h="82348" extrusionOk="0">
                  <a:moveTo>
                    <a:pt x="45294" y="1"/>
                  </a:moveTo>
                  <a:cubicBezTo>
                    <a:pt x="26694" y="1"/>
                    <a:pt x="9833" y="12683"/>
                    <a:pt x="5304" y="31568"/>
                  </a:cubicBezTo>
                  <a:cubicBezTo>
                    <a:pt x="0" y="53684"/>
                    <a:pt x="13610" y="75900"/>
                    <a:pt x="35726" y="81204"/>
                  </a:cubicBezTo>
                  <a:cubicBezTo>
                    <a:pt x="38952" y="81977"/>
                    <a:pt x="42180" y="82348"/>
                    <a:pt x="45357" y="82348"/>
                  </a:cubicBezTo>
                  <a:cubicBezTo>
                    <a:pt x="63963" y="82348"/>
                    <a:pt x="80831" y="69643"/>
                    <a:pt x="85361" y="50782"/>
                  </a:cubicBezTo>
                  <a:cubicBezTo>
                    <a:pt x="90665" y="28666"/>
                    <a:pt x="77022" y="6450"/>
                    <a:pt x="54940" y="1147"/>
                  </a:cubicBezTo>
                  <a:cubicBezTo>
                    <a:pt x="51709" y="372"/>
                    <a:pt x="48476" y="1"/>
                    <a:pt x="452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5"/>
            <p:cNvSpPr/>
            <p:nvPr/>
          </p:nvSpPr>
          <p:spPr>
            <a:xfrm>
              <a:off x="2456975" y="1356725"/>
              <a:ext cx="1988950" cy="1914500"/>
            </a:xfrm>
            <a:custGeom>
              <a:avLst/>
              <a:gdLst/>
              <a:ahLst/>
              <a:cxnLst/>
              <a:rect l="l" t="t" r="r" b="b"/>
              <a:pathLst>
                <a:path w="79558" h="76580" extrusionOk="0">
                  <a:moveTo>
                    <a:pt x="41297" y="1"/>
                  </a:moveTo>
                  <a:cubicBezTo>
                    <a:pt x="25786" y="1"/>
                    <a:pt x="11842" y="9341"/>
                    <a:pt x="5905" y="23651"/>
                  </a:cubicBezTo>
                  <a:cubicBezTo>
                    <a:pt x="1" y="37961"/>
                    <a:pt x="3270" y="54406"/>
                    <a:pt x="14211" y="65381"/>
                  </a:cubicBezTo>
                  <a:cubicBezTo>
                    <a:pt x="21524" y="72694"/>
                    <a:pt x="31310" y="76579"/>
                    <a:pt x="41269" y="76579"/>
                  </a:cubicBezTo>
                  <a:cubicBezTo>
                    <a:pt x="46211" y="76579"/>
                    <a:pt x="51195" y="75623"/>
                    <a:pt x="55941" y="73653"/>
                  </a:cubicBezTo>
                  <a:cubicBezTo>
                    <a:pt x="70251" y="67749"/>
                    <a:pt x="79557" y="53773"/>
                    <a:pt x="79557" y="38295"/>
                  </a:cubicBezTo>
                  <a:cubicBezTo>
                    <a:pt x="79557" y="17146"/>
                    <a:pt x="62412" y="1"/>
                    <a:pt x="412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5"/>
            <p:cNvSpPr/>
            <p:nvPr/>
          </p:nvSpPr>
          <p:spPr>
            <a:xfrm>
              <a:off x="3405150" y="1521850"/>
              <a:ext cx="168475" cy="1614525"/>
            </a:xfrm>
            <a:custGeom>
              <a:avLst/>
              <a:gdLst/>
              <a:ahLst/>
              <a:cxnLst/>
              <a:rect l="l" t="t" r="r" b="b"/>
              <a:pathLst>
                <a:path w="6739" h="64581" extrusionOk="0">
                  <a:moveTo>
                    <a:pt x="1" y="0"/>
                  </a:moveTo>
                  <a:lnTo>
                    <a:pt x="1" y="64580"/>
                  </a:lnTo>
                  <a:lnTo>
                    <a:pt x="6739" y="64580"/>
                  </a:lnTo>
                  <a:lnTo>
                    <a:pt x="673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5"/>
            <p:cNvSpPr/>
            <p:nvPr/>
          </p:nvSpPr>
          <p:spPr>
            <a:xfrm>
              <a:off x="2659625" y="1553450"/>
              <a:ext cx="1679550" cy="1526300"/>
            </a:xfrm>
            <a:custGeom>
              <a:avLst/>
              <a:gdLst/>
              <a:ahLst/>
              <a:cxnLst/>
              <a:rect l="l" t="t" r="r" b="b"/>
              <a:pathLst>
                <a:path w="67182" h="61052" extrusionOk="0">
                  <a:moveTo>
                    <a:pt x="33569" y="0"/>
                  </a:moveTo>
                  <a:cubicBezTo>
                    <a:pt x="19776" y="0"/>
                    <a:pt x="7268" y="9423"/>
                    <a:pt x="3903" y="23454"/>
                  </a:cubicBezTo>
                  <a:cubicBezTo>
                    <a:pt x="0" y="39833"/>
                    <a:pt x="10108" y="56278"/>
                    <a:pt x="26519" y="60214"/>
                  </a:cubicBezTo>
                  <a:cubicBezTo>
                    <a:pt x="28895" y="60780"/>
                    <a:pt x="31273" y="61051"/>
                    <a:pt x="33613" y="61051"/>
                  </a:cubicBezTo>
                  <a:cubicBezTo>
                    <a:pt x="47406" y="61051"/>
                    <a:pt x="59914" y="51628"/>
                    <a:pt x="63279" y="37598"/>
                  </a:cubicBezTo>
                  <a:cubicBezTo>
                    <a:pt x="67182" y="21219"/>
                    <a:pt x="57075" y="4774"/>
                    <a:pt x="40663" y="838"/>
                  </a:cubicBezTo>
                  <a:cubicBezTo>
                    <a:pt x="38287" y="272"/>
                    <a:pt x="35909" y="0"/>
                    <a:pt x="335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5"/>
            <p:cNvSpPr/>
            <p:nvPr/>
          </p:nvSpPr>
          <p:spPr>
            <a:xfrm>
              <a:off x="2806400" y="1674450"/>
              <a:ext cx="1335975" cy="1284700"/>
            </a:xfrm>
            <a:custGeom>
              <a:avLst/>
              <a:gdLst/>
              <a:ahLst/>
              <a:cxnLst/>
              <a:rect l="l" t="t" r="r" b="b"/>
              <a:pathLst>
                <a:path w="53439" h="51388" extrusionOk="0">
                  <a:moveTo>
                    <a:pt x="27782" y="1"/>
                  </a:moveTo>
                  <a:cubicBezTo>
                    <a:pt x="27761" y="1"/>
                    <a:pt x="27741" y="1"/>
                    <a:pt x="27720" y="1"/>
                  </a:cubicBezTo>
                  <a:cubicBezTo>
                    <a:pt x="17346" y="1"/>
                    <a:pt x="7973" y="6239"/>
                    <a:pt x="3970" y="15846"/>
                  </a:cubicBezTo>
                  <a:cubicBezTo>
                    <a:pt x="0" y="25452"/>
                    <a:pt x="2202" y="36527"/>
                    <a:pt x="9540" y="43866"/>
                  </a:cubicBezTo>
                  <a:cubicBezTo>
                    <a:pt x="14474" y="48777"/>
                    <a:pt x="21050" y="51387"/>
                    <a:pt x="27741" y="51387"/>
                  </a:cubicBezTo>
                  <a:cubicBezTo>
                    <a:pt x="31048" y="51387"/>
                    <a:pt x="34383" y="50749"/>
                    <a:pt x="37560" y="49436"/>
                  </a:cubicBezTo>
                  <a:cubicBezTo>
                    <a:pt x="47167" y="45467"/>
                    <a:pt x="53438" y="36093"/>
                    <a:pt x="53438" y="25686"/>
                  </a:cubicBezTo>
                  <a:cubicBezTo>
                    <a:pt x="53438" y="11530"/>
                    <a:pt x="41963" y="1"/>
                    <a:pt x="277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5"/>
            <p:cNvSpPr/>
            <p:nvPr/>
          </p:nvSpPr>
          <p:spPr>
            <a:xfrm>
              <a:off x="2886450" y="1720950"/>
              <a:ext cx="1226725" cy="1192125"/>
            </a:xfrm>
            <a:custGeom>
              <a:avLst/>
              <a:gdLst/>
              <a:ahLst/>
              <a:cxnLst/>
              <a:rect l="l" t="t" r="r" b="b"/>
              <a:pathLst>
                <a:path w="49069" h="47685" extrusionOk="0">
                  <a:moveTo>
                    <a:pt x="24518" y="1"/>
                  </a:moveTo>
                  <a:cubicBezTo>
                    <a:pt x="22533" y="1"/>
                    <a:pt x="20549" y="693"/>
                    <a:pt x="18947" y="2077"/>
                  </a:cubicBezTo>
                  <a:lnTo>
                    <a:pt x="16412" y="4279"/>
                  </a:lnTo>
                  <a:lnTo>
                    <a:pt x="13077" y="4512"/>
                  </a:lnTo>
                  <a:cubicBezTo>
                    <a:pt x="8874" y="4812"/>
                    <a:pt x="5505" y="8181"/>
                    <a:pt x="5204" y="12384"/>
                  </a:cubicBezTo>
                  <a:lnTo>
                    <a:pt x="4971" y="15720"/>
                  </a:lnTo>
                  <a:lnTo>
                    <a:pt x="2769" y="18255"/>
                  </a:lnTo>
                  <a:cubicBezTo>
                    <a:pt x="1" y="21458"/>
                    <a:pt x="1" y="26228"/>
                    <a:pt x="2769" y="29397"/>
                  </a:cubicBezTo>
                  <a:lnTo>
                    <a:pt x="4971" y="31932"/>
                  </a:lnTo>
                  <a:lnTo>
                    <a:pt x="5204" y="35267"/>
                  </a:lnTo>
                  <a:cubicBezTo>
                    <a:pt x="5505" y="39504"/>
                    <a:pt x="8874" y="42873"/>
                    <a:pt x="13077" y="43173"/>
                  </a:cubicBezTo>
                  <a:lnTo>
                    <a:pt x="16412" y="43407"/>
                  </a:lnTo>
                  <a:lnTo>
                    <a:pt x="18947" y="45608"/>
                  </a:lnTo>
                  <a:cubicBezTo>
                    <a:pt x="20549" y="46992"/>
                    <a:pt x="22533" y="47685"/>
                    <a:pt x="24518" y="47685"/>
                  </a:cubicBezTo>
                  <a:cubicBezTo>
                    <a:pt x="26503" y="47685"/>
                    <a:pt x="28488" y="46992"/>
                    <a:pt x="30089" y="45608"/>
                  </a:cubicBezTo>
                  <a:lnTo>
                    <a:pt x="32624" y="43407"/>
                  </a:lnTo>
                  <a:lnTo>
                    <a:pt x="35960" y="43173"/>
                  </a:lnTo>
                  <a:cubicBezTo>
                    <a:pt x="40196" y="42873"/>
                    <a:pt x="43565" y="39504"/>
                    <a:pt x="43865" y="35267"/>
                  </a:cubicBezTo>
                  <a:lnTo>
                    <a:pt x="44099" y="31932"/>
                  </a:lnTo>
                  <a:lnTo>
                    <a:pt x="46300" y="29397"/>
                  </a:lnTo>
                  <a:cubicBezTo>
                    <a:pt x="49069" y="26194"/>
                    <a:pt x="49069" y="21458"/>
                    <a:pt x="46267" y="18255"/>
                  </a:cubicBezTo>
                  <a:lnTo>
                    <a:pt x="44099" y="15720"/>
                  </a:lnTo>
                  <a:lnTo>
                    <a:pt x="43865" y="12384"/>
                  </a:lnTo>
                  <a:cubicBezTo>
                    <a:pt x="43565" y="8181"/>
                    <a:pt x="40196" y="4812"/>
                    <a:pt x="35960" y="4512"/>
                  </a:cubicBezTo>
                  <a:lnTo>
                    <a:pt x="32624" y="4279"/>
                  </a:lnTo>
                  <a:lnTo>
                    <a:pt x="30089" y="2077"/>
                  </a:lnTo>
                  <a:cubicBezTo>
                    <a:pt x="28488" y="693"/>
                    <a:pt x="26503" y="1"/>
                    <a:pt x="245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5"/>
            <p:cNvSpPr/>
            <p:nvPr/>
          </p:nvSpPr>
          <p:spPr>
            <a:xfrm>
              <a:off x="3087425" y="1920250"/>
              <a:ext cx="823950" cy="792900"/>
            </a:xfrm>
            <a:custGeom>
              <a:avLst/>
              <a:gdLst/>
              <a:ahLst/>
              <a:cxnLst/>
              <a:rect l="l" t="t" r="r" b="b"/>
              <a:pathLst>
                <a:path w="32958" h="31716" extrusionOk="0">
                  <a:moveTo>
                    <a:pt x="16467" y="1"/>
                  </a:moveTo>
                  <a:cubicBezTo>
                    <a:pt x="14986" y="1"/>
                    <a:pt x="13510" y="626"/>
                    <a:pt x="12476" y="1877"/>
                  </a:cubicBezTo>
                  <a:lnTo>
                    <a:pt x="11275" y="3312"/>
                  </a:lnTo>
                  <a:lnTo>
                    <a:pt x="9407" y="3145"/>
                  </a:lnTo>
                  <a:cubicBezTo>
                    <a:pt x="9242" y="3129"/>
                    <a:pt x="9078" y="3122"/>
                    <a:pt x="8916" y="3122"/>
                  </a:cubicBezTo>
                  <a:cubicBezTo>
                    <a:pt x="5904" y="3122"/>
                    <a:pt x="3483" y="5713"/>
                    <a:pt x="3737" y="8816"/>
                  </a:cubicBezTo>
                  <a:lnTo>
                    <a:pt x="3903" y="10650"/>
                  </a:lnTo>
                  <a:lnTo>
                    <a:pt x="2469" y="11851"/>
                  </a:lnTo>
                  <a:cubicBezTo>
                    <a:pt x="1" y="13953"/>
                    <a:pt x="1" y="17789"/>
                    <a:pt x="2469" y="19857"/>
                  </a:cubicBezTo>
                  <a:lnTo>
                    <a:pt x="3903" y="21058"/>
                  </a:lnTo>
                  <a:lnTo>
                    <a:pt x="3737" y="22926"/>
                  </a:lnTo>
                  <a:cubicBezTo>
                    <a:pt x="3482" y="26013"/>
                    <a:pt x="5930" y="28615"/>
                    <a:pt x="8966" y="28615"/>
                  </a:cubicBezTo>
                  <a:cubicBezTo>
                    <a:pt x="9112" y="28615"/>
                    <a:pt x="9259" y="28609"/>
                    <a:pt x="9407" y="28596"/>
                  </a:cubicBezTo>
                  <a:lnTo>
                    <a:pt x="11275" y="28430"/>
                  </a:lnTo>
                  <a:lnTo>
                    <a:pt x="12476" y="29864"/>
                  </a:lnTo>
                  <a:cubicBezTo>
                    <a:pt x="13510" y="31098"/>
                    <a:pt x="14986" y="31715"/>
                    <a:pt x="16467" y="31715"/>
                  </a:cubicBezTo>
                  <a:cubicBezTo>
                    <a:pt x="17947" y="31715"/>
                    <a:pt x="19431" y="31098"/>
                    <a:pt x="20482" y="29864"/>
                  </a:cubicBezTo>
                  <a:lnTo>
                    <a:pt x="21683" y="28430"/>
                  </a:lnTo>
                  <a:lnTo>
                    <a:pt x="23551" y="28596"/>
                  </a:lnTo>
                  <a:cubicBezTo>
                    <a:pt x="23714" y="28612"/>
                    <a:pt x="23876" y="28619"/>
                    <a:pt x="24037" y="28619"/>
                  </a:cubicBezTo>
                  <a:cubicBezTo>
                    <a:pt x="27052" y="28619"/>
                    <a:pt x="29475" y="25998"/>
                    <a:pt x="29222" y="22926"/>
                  </a:cubicBezTo>
                  <a:lnTo>
                    <a:pt x="29055" y="21058"/>
                  </a:lnTo>
                  <a:lnTo>
                    <a:pt x="30489" y="19857"/>
                  </a:lnTo>
                  <a:cubicBezTo>
                    <a:pt x="32958" y="17789"/>
                    <a:pt x="32958" y="13953"/>
                    <a:pt x="30456" y="11851"/>
                  </a:cubicBezTo>
                  <a:lnTo>
                    <a:pt x="29021" y="10650"/>
                  </a:lnTo>
                  <a:lnTo>
                    <a:pt x="29188" y="8816"/>
                  </a:lnTo>
                  <a:cubicBezTo>
                    <a:pt x="29473" y="5713"/>
                    <a:pt x="27055" y="3122"/>
                    <a:pt x="24042" y="3122"/>
                  </a:cubicBezTo>
                  <a:cubicBezTo>
                    <a:pt x="23880" y="3122"/>
                    <a:pt x="23716" y="3129"/>
                    <a:pt x="23551" y="3145"/>
                  </a:cubicBezTo>
                  <a:lnTo>
                    <a:pt x="21683" y="3312"/>
                  </a:lnTo>
                  <a:lnTo>
                    <a:pt x="20482" y="1877"/>
                  </a:lnTo>
                  <a:cubicBezTo>
                    <a:pt x="19431" y="626"/>
                    <a:pt x="17947" y="1"/>
                    <a:pt x="164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5"/>
            <p:cNvSpPr/>
            <p:nvPr/>
          </p:nvSpPr>
          <p:spPr>
            <a:xfrm>
              <a:off x="3726225" y="2200675"/>
              <a:ext cx="17525" cy="216850"/>
            </a:xfrm>
            <a:custGeom>
              <a:avLst/>
              <a:gdLst/>
              <a:ahLst/>
              <a:cxnLst/>
              <a:rect l="l" t="t" r="r" b="b"/>
              <a:pathLst>
                <a:path w="701" h="8674" extrusionOk="0">
                  <a:moveTo>
                    <a:pt x="0" y="0"/>
                  </a:moveTo>
                  <a:lnTo>
                    <a:pt x="0" y="8673"/>
                  </a:lnTo>
                  <a:lnTo>
                    <a:pt x="701" y="8673"/>
                  </a:lnTo>
                  <a:lnTo>
                    <a:pt x="7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5"/>
            <p:cNvSpPr/>
            <p:nvPr/>
          </p:nvSpPr>
          <p:spPr>
            <a:xfrm>
              <a:off x="3735400" y="2132800"/>
              <a:ext cx="311900" cy="197725"/>
            </a:xfrm>
            <a:custGeom>
              <a:avLst/>
              <a:gdLst/>
              <a:ahLst/>
              <a:cxnLst/>
              <a:rect l="l" t="t" r="r" b="b"/>
              <a:pathLst>
                <a:path w="12476" h="7909" extrusionOk="0">
                  <a:moveTo>
                    <a:pt x="4259" y="1"/>
                  </a:moveTo>
                  <a:cubicBezTo>
                    <a:pt x="1873" y="1"/>
                    <a:pt x="0" y="1176"/>
                    <a:pt x="0" y="3949"/>
                  </a:cubicBezTo>
                  <a:cubicBezTo>
                    <a:pt x="0" y="5684"/>
                    <a:pt x="701" y="6785"/>
                    <a:pt x="1801" y="7352"/>
                  </a:cubicBezTo>
                  <a:cubicBezTo>
                    <a:pt x="2494" y="7732"/>
                    <a:pt x="3342" y="7909"/>
                    <a:pt x="4267" y="7909"/>
                  </a:cubicBezTo>
                  <a:cubicBezTo>
                    <a:pt x="6999" y="7909"/>
                    <a:pt x="10408" y="6366"/>
                    <a:pt x="12476" y="3949"/>
                  </a:cubicBezTo>
                  <a:cubicBezTo>
                    <a:pt x="11308" y="2615"/>
                    <a:pt x="9841" y="1581"/>
                    <a:pt x="8206" y="881"/>
                  </a:cubicBezTo>
                  <a:lnTo>
                    <a:pt x="8173" y="881"/>
                  </a:lnTo>
                  <a:cubicBezTo>
                    <a:pt x="6856" y="313"/>
                    <a:pt x="5490" y="1"/>
                    <a:pt x="425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5"/>
            <p:cNvSpPr/>
            <p:nvPr/>
          </p:nvSpPr>
          <p:spPr>
            <a:xfrm>
              <a:off x="3735400" y="2231525"/>
              <a:ext cx="311900" cy="99000"/>
            </a:xfrm>
            <a:custGeom>
              <a:avLst/>
              <a:gdLst/>
              <a:ahLst/>
              <a:cxnLst/>
              <a:rect l="l" t="t" r="r" b="b"/>
              <a:pathLst>
                <a:path w="12476" h="3960" extrusionOk="0">
                  <a:moveTo>
                    <a:pt x="0" y="0"/>
                  </a:moveTo>
                  <a:cubicBezTo>
                    <a:pt x="0" y="1735"/>
                    <a:pt x="701" y="2836"/>
                    <a:pt x="1801" y="3403"/>
                  </a:cubicBezTo>
                  <a:cubicBezTo>
                    <a:pt x="2494" y="3783"/>
                    <a:pt x="3342" y="3960"/>
                    <a:pt x="4267" y="3960"/>
                  </a:cubicBezTo>
                  <a:cubicBezTo>
                    <a:pt x="6999" y="3960"/>
                    <a:pt x="10408" y="2417"/>
                    <a:pt x="124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5"/>
            <p:cNvSpPr/>
            <p:nvPr/>
          </p:nvSpPr>
          <p:spPr>
            <a:xfrm>
              <a:off x="3735400" y="2231525"/>
              <a:ext cx="209325" cy="25"/>
            </a:xfrm>
            <a:custGeom>
              <a:avLst/>
              <a:gdLst/>
              <a:ahLst/>
              <a:cxnLst/>
              <a:rect l="l" t="t" r="r" b="b"/>
              <a:pathLst>
                <a:path w="8373" h="1" fill="none" extrusionOk="0">
                  <a:moveTo>
                    <a:pt x="0" y="0"/>
                  </a:moveTo>
                  <a:lnTo>
                    <a:pt x="1968" y="0"/>
                  </a:lnTo>
                  <a:lnTo>
                    <a:pt x="4970" y="0"/>
                  </a:lnTo>
                  <a:lnTo>
                    <a:pt x="8373" y="0"/>
                  </a:lnTo>
                </a:path>
              </a:pathLst>
            </a:custGeom>
            <a:grpFill/>
            <a:ln w="500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5"/>
            <p:cNvSpPr/>
            <p:nvPr/>
          </p:nvSpPr>
          <p:spPr>
            <a:xfrm>
              <a:off x="3784600" y="2162300"/>
              <a:ext cx="117600" cy="69250"/>
            </a:xfrm>
            <a:custGeom>
              <a:avLst/>
              <a:gdLst/>
              <a:ahLst/>
              <a:cxnLst/>
              <a:rect l="l" t="t" r="r" b="b"/>
              <a:pathLst>
                <a:path w="4704" h="2770" fill="none" extrusionOk="0">
                  <a:moveTo>
                    <a:pt x="4704" y="735"/>
                  </a:moveTo>
                  <a:lnTo>
                    <a:pt x="3002" y="2769"/>
                  </a:lnTo>
                  <a:lnTo>
                    <a:pt x="0" y="2769"/>
                  </a:lnTo>
                  <a:lnTo>
                    <a:pt x="2102" y="1"/>
                  </a:lnTo>
                </a:path>
              </a:pathLst>
            </a:custGeom>
            <a:grpFill/>
            <a:ln w="500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5"/>
            <p:cNvSpPr/>
            <p:nvPr/>
          </p:nvSpPr>
          <p:spPr>
            <a:xfrm>
              <a:off x="3784600" y="2231525"/>
              <a:ext cx="117600" cy="70075"/>
            </a:xfrm>
            <a:custGeom>
              <a:avLst/>
              <a:gdLst/>
              <a:ahLst/>
              <a:cxnLst/>
              <a:rect l="l" t="t" r="r" b="b"/>
              <a:pathLst>
                <a:path w="4704" h="2803" fill="none" extrusionOk="0">
                  <a:moveTo>
                    <a:pt x="4704" y="2069"/>
                  </a:moveTo>
                  <a:lnTo>
                    <a:pt x="3002" y="0"/>
                  </a:lnTo>
                  <a:lnTo>
                    <a:pt x="0" y="0"/>
                  </a:lnTo>
                  <a:lnTo>
                    <a:pt x="2102" y="2802"/>
                  </a:lnTo>
                </a:path>
              </a:pathLst>
            </a:custGeom>
            <a:grpFill/>
            <a:ln w="500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5"/>
            <p:cNvSpPr/>
            <p:nvPr/>
          </p:nvSpPr>
          <p:spPr>
            <a:xfrm>
              <a:off x="3421000" y="2132800"/>
              <a:ext cx="312750" cy="197725"/>
            </a:xfrm>
            <a:custGeom>
              <a:avLst/>
              <a:gdLst/>
              <a:ahLst/>
              <a:cxnLst/>
              <a:rect l="l" t="t" r="r" b="b"/>
              <a:pathLst>
                <a:path w="12510" h="7909" extrusionOk="0">
                  <a:moveTo>
                    <a:pt x="8241" y="1"/>
                  </a:moveTo>
                  <a:cubicBezTo>
                    <a:pt x="7005" y="1"/>
                    <a:pt x="5631" y="313"/>
                    <a:pt x="4304" y="881"/>
                  </a:cubicBezTo>
                  <a:lnTo>
                    <a:pt x="4270" y="881"/>
                  </a:lnTo>
                  <a:cubicBezTo>
                    <a:pt x="2636" y="1581"/>
                    <a:pt x="1168" y="2615"/>
                    <a:pt x="1" y="3949"/>
                  </a:cubicBezTo>
                  <a:cubicBezTo>
                    <a:pt x="2069" y="6366"/>
                    <a:pt x="5496" y="7909"/>
                    <a:pt x="8237" y="7909"/>
                  </a:cubicBezTo>
                  <a:cubicBezTo>
                    <a:pt x="9166" y="7909"/>
                    <a:pt x="10016" y="7732"/>
                    <a:pt x="10708" y="7352"/>
                  </a:cubicBezTo>
                  <a:cubicBezTo>
                    <a:pt x="11776" y="6785"/>
                    <a:pt x="12509" y="5684"/>
                    <a:pt x="12509" y="3949"/>
                  </a:cubicBezTo>
                  <a:cubicBezTo>
                    <a:pt x="12509" y="1176"/>
                    <a:pt x="10636" y="1"/>
                    <a:pt x="82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5"/>
            <p:cNvSpPr/>
            <p:nvPr/>
          </p:nvSpPr>
          <p:spPr>
            <a:xfrm>
              <a:off x="3421000" y="2231525"/>
              <a:ext cx="312750" cy="99000"/>
            </a:xfrm>
            <a:custGeom>
              <a:avLst/>
              <a:gdLst/>
              <a:ahLst/>
              <a:cxnLst/>
              <a:rect l="l" t="t" r="r" b="b"/>
              <a:pathLst>
                <a:path w="12510" h="3960" extrusionOk="0">
                  <a:moveTo>
                    <a:pt x="1" y="0"/>
                  </a:moveTo>
                  <a:cubicBezTo>
                    <a:pt x="2069" y="2417"/>
                    <a:pt x="5496" y="3960"/>
                    <a:pt x="8237" y="3960"/>
                  </a:cubicBezTo>
                  <a:cubicBezTo>
                    <a:pt x="9166" y="3960"/>
                    <a:pt x="10016" y="3783"/>
                    <a:pt x="10708" y="3403"/>
                  </a:cubicBezTo>
                  <a:cubicBezTo>
                    <a:pt x="11776" y="2836"/>
                    <a:pt x="12509" y="1735"/>
                    <a:pt x="125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5"/>
            <p:cNvSpPr/>
            <p:nvPr/>
          </p:nvSpPr>
          <p:spPr>
            <a:xfrm>
              <a:off x="3523575" y="2231525"/>
              <a:ext cx="210175" cy="25"/>
            </a:xfrm>
            <a:custGeom>
              <a:avLst/>
              <a:gdLst/>
              <a:ahLst/>
              <a:cxnLst/>
              <a:rect l="l" t="t" r="r" b="b"/>
              <a:pathLst>
                <a:path w="8407" h="1" fill="none" extrusionOk="0">
                  <a:moveTo>
                    <a:pt x="0" y="0"/>
                  </a:moveTo>
                  <a:lnTo>
                    <a:pt x="3436" y="0"/>
                  </a:lnTo>
                  <a:lnTo>
                    <a:pt x="6405" y="0"/>
                  </a:lnTo>
                  <a:lnTo>
                    <a:pt x="8406" y="0"/>
                  </a:lnTo>
                </a:path>
              </a:pathLst>
            </a:custGeom>
            <a:grpFill/>
            <a:ln w="500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5"/>
            <p:cNvSpPr/>
            <p:nvPr/>
          </p:nvSpPr>
          <p:spPr>
            <a:xfrm>
              <a:off x="3566100" y="2162300"/>
              <a:ext cx="117625" cy="69250"/>
            </a:xfrm>
            <a:custGeom>
              <a:avLst/>
              <a:gdLst/>
              <a:ahLst/>
              <a:cxnLst/>
              <a:rect l="l" t="t" r="r" b="b"/>
              <a:pathLst>
                <a:path w="4705" h="2770" fill="none" extrusionOk="0">
                  <a:moveTo>
                    <a:pt x="1" y="735"/>
                  </a:moveTo>
                  <a:lnTo>
                    <a:pt x="1735" y="2769"/>
                  </a:lnTo>
                  <a:lnTo>
                    <a:pt x="4704" y="2769"/>
                  </a:lnTo>
                  <a:lnTo>
                    <a:pt x="2636" y="1"/>
                  </a:lnTo>
                </a:path>
              </a:pathLst>
            </a:custGeom>
            <a:grpFill/>
            <a:ln w="500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5"/>
            <p:cNvSpPr/>
            <p:nvPr/>
          </p:nvSpPr>
          <p:spPr>
            <a:xfrm>
              <a:off x="3566100" y="2231525"/>
              <a:ext cx="117625" cy="70075"/>
            </a:xfrm>
            <a:custGeom>
              <a:avLst/>
              <a:gdLst/>
              <a:ahLst/>
              <a:cxnLst/>
              <a:rect l="l" t="t" r="r" b="b"/>
              <a:pathLst>
                <a:path w="4705" h="2803" fill="none" extrusionOk="0">
                  <a:moveTo>
                    <a:pt x="1" y="2069"/>
                  </a:moveTo>
                  <a:lnTo>
                    <a:pt x="1735" y="0"/>
                  </a:lnTo>
                  <a:lnTo>
                    <a:pt x="4704" y="0"/>
                  </a:lnTo>
                  <a:lnTo>
                    <a:pt x="2636" y="2802"/>
                  </a:lnTo>
                </a:path>
              </a:pathLst>
            </a:custGeom>
            <a:grpFill/>
            <a:ln w="500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5"/>
            <p:cNvSpPr/>
            <p:nvPr/>
          </p:nvSpPr>
          <p:spPr>
            <a:xfrm>
              <a:off x="3571100" y="2661000"/>
              <a:ext cx="119275" cy="122600"/>
            </a:xfrm>
            <a:custGeom>
              <a:avLst/>
              <a:gdLst/>
              <a:ahLst/>
              <a:cxnLst/>
              <a:rect l="l" t="t" r="r" b="b"/>
              <a:pathLst>
                <a:path w="4771" h="4904" extrusionOk="0">
                  <a:moveTo>
                    <a:pt x="2936" y="0"/>
                  </a:moveTo>
                  <a:lnTo>
                    <a:pt x="1" y="3503"/>
                  </a:lnTo>
                  <a:lnTo>
                    <a:pt x="2636" y="4904"/>
                  </a:lnTo>
                  <a:lnTo>
                    <a:pt x="4771" y="1001"/>
                  </a:lnTo>
                  <a:lnTo>
                    <a:pt x="29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5"/>
            <p:cNvSpPr/>
            <p:nvPr/>
          </p:nvSpPr>
          <p:spPr>
            <a:xfrm>
              <a:off x="3616150" y="2725200"/>
              <a:ext cx="29200" cy="47575"/>
            </a:xfrm>
            <a:custGeom>
              <a:avLst/>
              <a:gdLst/>
              <a:ahLst/>
              <a:cxnLst/>
              <a:rect l="l" t="t" r="r" b="b"/>
              <a:pathLst>
                <a:path w="1168" h="1903" fill="none" extrusionOk="0">
                  <a:moveTo>
                    <a:pt x="0" y="1902"/>
                  </a:moveTo>
                  <a:lnTo>
                    <a:pt x="1168" y="1"/>
                  </a:lnTo>
                </a:path>
              </a:pathLst>
            </a:custGeom>
            <a:grpFill/>
            <a:ln w="500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5"/>
            <p:cNvSpPr/>
            <p:nvPr/>
          </p:nvSpPr>
          <p:spPr>
            <a:xfrm>
              <a:off x="3595300" y="2714375"/>
              <a:ext cx="29200" cy="46725"/>
            </a:xfrm>
            <a:custGeom>
              <a:avLst/>
              <a:gdLst/>
              <a:ahLst/>
              <a:cxnLst/>
              <a:rect l="l" t="t" r="r" b="b"/>
              <a:pathLst>
                <a:path w="1168" h="1869" fill="none" extrusionOk="0">
                  <a:moveTo>
                    <a:pt x="0" y="1868"/>
                  </a:moveTo>
                  <a:lnTo>
                    <a:pt x="1168" y="0"/>
                  </a:lnTo>
                </a:path>
              </a:pathLst>
            </a:custGeom>
            <a:grpFill/>
            <a:ln w="500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5"/>
            <p:cNvSpPr/>
            <p:nvPr/>
          </p:nvSpPr>
          <p:spPr>
            <a:xfrm>
              <a:off x="3581950" y="2563425"/>
              <a:ext cx="109275" cy="122625"/>
            </a:xfrm>
            <a:custGeom>
              <a:avLst/>
              <a:gdLst/>
              <a:ahLst/>
              <a:cxnLst/>
              <a:rect l="l" t="t" r="r" b="b"/>
              <a:pathLst>
                <a:path w="4371" h="4905" extrusionOk="0">
                  <a:moveTo>
                    <a:pt x="2802" y="1"/>
                  </a:moveTo>
                  <a:lnTo>
                    <a:pt x="0" y="1068"/>
                  </a:lnTo>
                  <a:lnTo>
                    <a:pt x="2436" y="4904"/>
                  </a:lnTo>
                  <a:lnTo>
                    <a:pt x="4370" y="4170"/>
                  </a:lnTo>
                  <a:lnTo>
                    <a:pt x="280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5"/>
            <p:cNvSpPr/>
            <p:nvPr/>
          </p:nvSpPr>
          <p:spPr>
            <a:xfrm>
              <a:off x="3630325" y="2571775"/>
              <a:ext cx="22525" cy="50050"/>
            </a:xfrm>
            <a:custGeom>
              <a:avLst/>
              <a:gdLst/>
              <a:ahLst/>
              <a:cxnLst/>
              <a:rect l="l" t="t" r="r" b="b"/>
              <a:pathLst>
                <a:path w="901" h="2002" fill="none" extrusionOk="0">
                  <a:moveTo>
                    <a:pt x="0" y="0"/>
                  </a:moveTo>
                  <a:lnTo>
                    <a:pt x="901" y="2002"/>
                  </a:lnTo>
                </a:path>
              </a:pathLst>
            </a:custGeom>
            <a:grpFill/>
            <a:ln w="500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5"/>
            <p:cNvSpPr/>
            <p:nvPr/>
          </p:nvSpPr>
          <p:spPr>
            <a:xfrm>
              <a:off x="3606975" y="2580100"/>
              <a:ext cx="23375" cy="50075"/>
            </a:xfrm>
            <a:custGeom>
              <a:avLst/>
              <a:gdLst/>
              <a:ahLst/>
              <a:cxnLst/>
              <a:rect l="l" t="t" r="r" b="b"/>
              <a:pathLst>
                <a:path w="935" h="2003" fill="none" extrusionOk="0">
                  <a:moveTo>
                    <a:pt x="0" y="1"/>
                  </a:moveTo>
                  <a:lnTo>
                    <a:pt x="934" y="2002"/>
                  </a:lnTo>
                </a:path>
              </a:pathLst>
            </a:custGeom>
            <a:grpFill/>
            <a:ln w="500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5"/>
            <p:cNvSpPr/>
            <p:nvPr/>
          </p:nvSpPr>
          <p:spPr>
            <a:xfrm>
              <a:off x="3438525" y="2357175"/>
              <a:ext cx="408650" cy="348875"/>
            </a:xfrm>
            <a:custGeom>
              <a:avLst/>
              <a:gdLst/>
              <a:ahLst/>
              <a:cxnLst/>
              <a:rect l="l" t="t" r="r" b="b"/>
              <a:pathLst>
                <a:path w="16346" h="13955" extrusionOk="0">
                  <a:moveTo>
                    <a:pt x="8300" y="1"/>
                  </a:moveTo>
                  <a:cubicBezTo>
                    <a:pt x="7536" y="1"/>
                    <a:pt x="6770" y="89"/>
                    <a:pt x="6038" y="278"/>
                  </a:cubicBezTo>
                  <a:cubicBezTo>
                    <a:pt x="5804" y="345"/>
                    <a:pt x="5537" y="445"/>
                    <a:pt x="5304" y="512"/>
                  </a:cubicBezTo>
                  <a:cubicBezTo>
                    <a:pt x="4003" y="1012"/>
                    <a:pt x="2835" y="1779"/>
                    <a:pt x="1868" y="2780"/>
                  </a:cubicBezTo>
                  <a:lnTo>
                    <a:pt x="1801" y="2847"/>
                  </a:lnTo>
                  <a:lnTo>
                    <a:pt x="1601" y="3080"/>
                  </a:lnTo>
                  <a:lnTo>
                    <a:pt x="1268" y="3414"/>
                  </a:lnTo>
                  <a:cubicBezTo>
                    <a:pt x="1001" y="3714"/>
                    <a:pt x="801" y="4048"/>
                    <a:pt x="634" y="4448"/>
                  </a:cubicBezTo>
                  <a:cubicBezTo>
                    <a:pt x="567" y="4581"/>
                    <a:pt x="534" y="4748"/>
                    <a:pt x="467" y="4915"/>
                  </a:cubicBezTo>
                  <a:cubicBezTo>
                    <a:pt x="467" y="4982"/>
                    <a:pt x="434" y="5048"/>
                    <a:pt x="434" y="5115"/>
                  </a:cubicBezTo>
                  <a:lnTo>
                    <a:pt x="400" y="5082"/>
                  </a:lnTo>
                  <a:lnTo>
                    <a:pt x="400" y="5082"/>
                  </a:lnTo>
                  <a:cubicBezTo>
                    <a:pt x="0" y="7116"/>
                    <a:pt x="1468" y="9085"/>
                    <a:pt x="3536" y="9285"/>
                  </a:cubicBezTo>
                  <a:cubicBezTo>
                    <a:pt x="3680" y="9307"/>
                    <a:pt x="3825" y="9318"/>
                    <a:pt x="3970" y="9318"/>
                  </a:cubicBezTo>
                  <a:cubicBezTo>
                    <a:pt x="4259" y="9318"/>
                    <a:pt x="4548" y="9274"/>
                    <a:pt x="4837" y="9185"/>
                  </a:cubicBezTo>
                  <a:cubicBezTo>
                    <a:pt x="5237" y="9085"/>
                    <a:pt x="5637" y="8884"/>
                    <a:pt x="5971" y="8651"/>
                  </a:cubicBezTo>
                  <a:cubicBezTo>
                    <a:pt x="6405" y="8351"/>
                    <a:pt x="6738" y="7950"/>
                    <a:pt x="7005" y="7483"/>
                  </a:cubicBezTo>
                  <a:cubicBezTo>
                    <a:pt x="7038" y="7383"/>
                    <a:pt x="7105" y="7250"/>
                    <a:pt x="7172" y="7150"/>
                  </a:cubicBezTo>
                  <a:cubicBezTo>
                    <a:pt x="7305" y="6783"/>
                    <a:pt x="7539" y="6483"/>
                    <a:pt x="7839" y="6249"/>
                  </a:cubicBezTo>
                  <a:cubicBezTo>
                    <a:pt x="8106" y="6049"/>
                    <a:pt x="8373" y="5916"/>
                    <a:pt x="8706" y="5816"/>
                  </a:cubicBezTo>
                  <a:cubicBezTo>
                    <a:pt x="8806" y="5782"/>
                    <a:pt x="8940" y="5749"/>
                    <a:pt x="9073" y="5715"/>
                  </a:cubicBezTo>
                  <a:lnTo>
                    <a:pt x="9240" y="5682"/>
                  </a:lnTo>
                  <a:cubicBezTo>
                    <a:pt x="9385" y="5671"/>
                    <a:pt x="9529" y="5664"/>
                    <a:pt x="9672" y="5664"/>
                  </a:cubicBezTo>
                  <a:cubicBezTo>
                    <a:pt x="9959" y="5664"/>
                    <a:pt x="10241" y="5693"/>
                    <a:pt x="10508" y="5782"/>
                  </a:cubicBezTo>
                  <a:cubicBezTo>
                    <a:pt x="10841" y="5882"/>
                    <a:pt x="11175" y="6049"/>
                    <a:pt x="11475" y="6283"/>
                  </a:cubicBezTo>
                  <a:cubicBezTo>
                    <a:pt x="11542" y="6316"/>
                    <a:pt x="11608" y="6383"/>
                    <a:pt x="11675" y="6449"/>
                  </a:cubicBezTo>
                  <a:lnTo>
                    <a:pt x="11842" y="6616"/>
                  </a:lnTo>
                  <a:cubicBezTo>
                    <a:pt x="12075" y="6983"/>
                    <a:pt x="12275" y="7383"/>
                    <a:pt x="12342" y="7850"/>
                  </a:cubicBezTo>
                  <a:cubicBezTo>
                    <a:pt x="12442" y="8417"/>
                    <a:pt x="12409" y="9051"/>
                    <a:pt x="12242" y="9618"/>
                  </a:cubicBezTo>
                  <a:lnTo>
                    <a:pt x="12242" y="9652"/>
                  </a:lnTo>
                  <a:cubicBezTo>
                    <a:pt x="12242" y="9685"/>
                    <a:pt x="12242" y="9685"/>
                    <a:pt x="12242" y="9718"/>
                  </a:cubicBezTo>
                  <a:cubicBezTo>
                    <a:pt x="12075" y="10252"/>
                    <a:pt x="11775" y="10752"/>
                    <a:pt x="11341" y="11153"/>
                  </a:cubicBezTo>
                  <a:lnTo>
                    <a:pt x="11275" y="11186"/>
                  </a:lnTo>
                  <a:lnTo>
                    <a:pt x="11175" y="11253"/>
                  </a:lnTo>
                  <a:cubicBezTo>
                    <a:pt x="11008" y="11353"/>
                    <a:pt x="10808" y="11453"/>
                    <a:pt x="10641" y="11520"/>
                  </a:cubicBezTo>
                  <a:cubicBezTo>
                    <a:pt x="10485" y="11559"/>
                    <a:pt x="10317" y="11575"/>
                    <a:pt x="10151" y="11575"/>
                  </a:cubicBezTo>
                  <a:cubicBezTo>
                    <a:pt x="10034" y="11575"/>
                    <a:pt x="9918" y="11567"/>
                    <a:pt x="9807" y="11553"/>
                  </a:cubicBezTo>
                  <a:lnTo>
                    <a:pt x="9640" y="11553"/>
                  </a:lnTo>
                  <a:cubicBezTo>
                    <a:pt x="9575" y="11542"/>
                    <a:pt x="9511" y="11537"/>
                    <a:pt x="9450" y="11537"/>
                  </a:cubicBezTo>
                  <a:cubicBezTo>
                    <a:pt x="8358" y="11537"/>
                    <a:pt x="7970" y="13147"/>
                    <a:pt x="9107" y="13621"/>
                  </a:cubicBezTo>
                  <a:cubicBezTo>
                    <a:pt x="9307" y="13688"/>
                    <a:pt x="9507" y="13755"/>
                    <a:pt x="9740" y="13821"/>
                  </a:cubicBezTo>
                  <a:cubicBezTo>
                    <a:pt x="10107" y="13888"/>
                    <a:pt x="10441" y="13955"/>
                    <a:pt x="10808" y="13955"/>
                  </a:cubicBezTo>
                  <a:lnTo>
                    <a:pt x="11175" y="13955"/>
                  </a:lnTo>
                  <a:cubicBezTo>
                    <a:pt x="11675" y="13921"/>
                    <a:pt x="12175" y="13788"/>
                    <a:pt x="12642" y="13588"/>
                  </a:cubicBezTo>
                  <a:cubicBezTo>
                    <a:pt x="13209" y="13321"/>
                    <a:pt x="13710" y="12954"/>
                    <a:pt x="14143" y="12554"/>
                  </a:cubicBezTo>
                  <a:cubicBezTo>
                    <a:pt x="14377" y="12320"/>
                    <a:pt x="14610" y="12087"/>
                    <a:pt x="14777" y="11820"/>
                  </a:cubicBezTo>
                  <a:cubicBezTo>
                    <a:pt x="14944" y="11620"/>
                    <a:pt x="15111" y="11386"/>
                    <a:pt x="15244" y="11153"/>
                  </a:cubicBezTo>
                  <a:cubicBezTo>
                    <a:pt x="15411" y="10886"/>
                    <a:pt x="15578" y="10552"/>
                    <a:pt x="15711" y="10252"/>
                  </a:cubicBezTo>
                  <a:cubicBezTo>
                    <a:pt x="15778" y="10052"/>
                    <a:pt x="15878" y="9818"/>
                    <a:pt x="15945" y="9585"/>
                  </a:cubicBezTo>
                  <a:cubicBezTo>
                    <a:pt x="16112" y="9018"/>
                    <a:pt x="16245" y="8451"/>
                    <a:pt x="16278" y="7850"/>
                  </a:cubicBezTo>
                  <a:cubicBezTo>
                    <a:pt x="16345" y="6983"/>
                    <a:pt x="16278" y="6149"/>
                    <a:pt x="16045" y="5315"/>
                  </a:cubicBezTo>
                  <a:cubicBezTo>
                    <a:pt x="15911" y="4915"/>
                    <a:pt x="15778" y="4515"/>
                    <a:pt x="15578" y="4148"/>
                  </a:cubicBezTo>
                  <a:cubicBezTo>
                    <a:pt x="15411" y="3781"/>
                    <a:pt x="15178" y="3447"/>
                    <a:pt x="14944" y="3114"/>
                  </a:cubicBezTo>
                  <a:cubicBezTo>
                    <a:pt x="14377" y="2380"/>
                    <a:pt x="13676" y="1746"/>
                    <a:pt x="12909" y="1279"/>
                  </a:cubicBezTo>
                  <a:cubicBezTo>
                    <a:pt x="12576" y="1079"/>
                    <a:pt x="12242" y="912"/>
                    <a:pt x="11909" y="745"/>
                  </a:cubicBezTo>
                  <a:cubicBezTo>
                    <a:pt x="11175" y="412"/>
                    <a:pt x="10441" y="212"/>
                    <a:pt x="9674" y="111"/>
                  </a:cubicBezTo>
                  <a:cubicBezTo>
                    <a:pt x="9540" y="78"/>
                    <a:pt x="9373" y="45"/>
                    <a:pt x="9240" y="45"/>
                  </a:cubicBezTo>
                  <a:cubicBezTo>
                    <a:pt x="8929" y="16"/>
                    <a:pt x="8615" y="1"/>
                    <a:pt x="83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3682025" y="2637650"/>
              <a:ext cx="38375" cy="68400"/>
            </a:xfrm>
            <a:custGeom>
              <a:avLst/>
              <a:gdLst/>
              <a:ahLst/>
              <a:cxnLst/>
              <a:rect l="l" t="t" r="r" b="b"/>
              <a:pathLst>
                <a:path w="1535" h="2736" extrusionOk="0">
                  <a:moveTo>
                    <a:pt x="1535" y="0"/>
                  </a:moveTo>
                  <a:lnTo>
                    <a:pt x="1435" y="67"/>
                  </a:lnTo>
                  <a:cubicBezTo>
                    <a:pt x="1268" y="201"/>
                    <a:pt x="1068" y="267"/>
                    <a:pt x="901" y="334"/>
                  </a:cubicBezTo>
                  <a:cubicBezTo>
                    <a:pt x="745" y="373"/>
                    <a:pt x="577" y="389"/>
                    <a:pt x="411" y="389"/>
                  </a:cubicBezTo>
                  <a:cubicBezTo>
                    <a:pt x="294" y="389"/>
                    <a:pt x="178" y="381"/>
                    <a:pt x="67" y="367"/>
                  </a:cubicBezTo>
                  <a:lnTo>
                    <a:pt x="0" y="2602"/>
                  </a:lnTo>
                  <a:cubicBezTo>
                    <a:pt x="367" y="2702"/>
                    <a:pt x="701" y="2736"/>
                    <a:pt x="1068" y="2736"/>
                  </a:cubicBezTo>
                  <a:lnTo>
                    <a:pt x="1435" y="2736"/>
                  </a:lnTo>
                  <a:lnTo>
                    <a:pt x="15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5"/>
            <p:cNvSpPr/>
            <p:nvPr/>
          </p:nvSpPr>
          <p:spPr>
            <a:xfrm>
              <a:off x="3536925" y="2359950"/>
              <a:ext cx="302725" cy="292725"/>
            </a:xfrm>
            <a:custGeom>
              <a:avLst/>
              <a:gdLst/>
              <a:ahLst/>
              <a:cxnLst/>
              <a:rect l="l" t="t" r="r" b="b"/>
              <a:pathLst>
                <a:path w="12109" h="11709" extrusionOk="0">
                  <a:moveTo>
                    <a:pt x="5738" y="0"/>
                  </a:moveTo>
                  <a:lnTo>
                    <a:pt x="5337" y="5604"/>
                  </a:lnTo>
                  <a:cubicBezTo>
                    <a:pt x="5482" y="5593"/>
                    <a:pt x="5623" y="5586"/>
                    <a:pt x="5762" y="5586"/>
                  </a:cubicBezTo>
                  <a:cubicBezTo>
                    <a:pt x="6042" y="5586"/>
                    <a:pt x="6316" y="5616"/>
                    <a:pt x="6605" y="5705"/>
                  </a:cubicBezTo>
                  <a:cubicBezTo>
                    <a:pt x="6938" y="5805"/>
                    <a:pt x="7272" y="5971"/>
                    <a:pt x="7572" y="6205"/>
                  </a:cubicBezTo>
                  <a:lnTo>
                    <a:pt x="7973" y="634"/>
                  </a:lnTo>
                  <a:cubicBezTo>
                    <a:pt x="7272" y="301"/>
                    <a:pt x="6505" y="101"/>
                    <a:pt x="5738" y="0"/>
                  </a:cubicBezTo>
                  <a:close/>
                  <a:moveTo>
                    <a:pt x="2102" y="167"/>
                  </a:moveTo>
                  <a:cubicBezTo>
                    <a:pt x="1868" y="234"/>
                    <a:pt x="1601" y="334"/>
                    <a:pt x="1368" y="401"/>
                  </a:cubicBezTo>
                  <a:cubicBezTo>
                    <a:pt x="901" y="568"/>
                    <a:pt x="434" y="801"/>
                    <a:pt x="0" y="1035"/>
                  </a:cubicBezTo>
                  <a:lnTo>
                    <a:pt x="3069" y="7439"/>
                  </a:lnTo>
                  <a:cubicBezTo>
                    <a:pt x="3136" y="7306"/>
                    <a:pt x="3202" y="7172"/>
                    <a:pt x="3236" y="7072"/>
                  </a:cubicBezTo>
                  <a:cubicBezTo>
                    <a:pt x="3403" y="6705"/>
                    <a:pt x="3636" y="6405"/>
                    <a:pt x="3936" y="6172"/>
                  </a:cubicBezTo>
                  <a:cubicBezTo>
                    <a:pt x="4170" y="5971"/>
                    <a:pt x="4470" y="5838"/>
                    <a:pt x="4770" y="5738"/>
                  </a:cubicBezTo>
                  <a:lnTo>
                    <a:pt x="2102" y="167"/>
                  </a:lnTo>
                  <a:close/>
                  <a:moveTo>
                    <a:pt x="11008" y="3003"/>
                  </a:moveTo>
                  <a:lnTo>
                    <a:pt x="7906" y="6538"/>
                  </a:lnTo>
                  <a:cubicBezTo>
                    <a:pt x="8173" y="6905"/>
                    <a:pt x="8339" y="7306"/>
                    <a:pt x="8440" y="7773"/>
                  </a:cubicBezTo>
                  <a:cubicBezTo>
                    <a:pt x="8506" y="8340"/>
                    <a:pt x="8473" y="8974"/>
                    <a:pt x="8306" y="9541"/>
                  </a:cubicBezTo>
                  <a:lnTo>
                    <a:pt x="12109" y="5204"/>
                  </a:lnTo>
                  <a:cubicBezTo>
                    <a:pt x="11975" y="4804"/>
                    <a:pt x="11842" y="4404"/>
                    <a:pt x="11642" y="4037"/>
                  </a:cubicBezTo>
                  <a:cubicBezTo>
                    <a:pt x="11475" y="3670"/>
                    <a:pt x="11242" y="3336"/>
                    <a:pt x="11008" y="3003"/>
                  </a:cubicBezTo>
                  <a:close/>
                  <a:moveTo>
                    <a:pt x="8306" y="9641"/>
                  </a:moveTo>
                  <a:cubicBezTo>
                    <a:pt x="8139" y="10174"/>
                    <a:pt x="7839" y="10675"/>
                    <a:pt x="7405" y="11075"/>
                  </a:cubicBezTo>
                  <a:lnTo>
                    <a:pt x="7239" y="11175"/>
                  </a:lnTo>
                  <a:lnTo>
                    <a:pt x="10841" y="11709"/>
                  </a:lnTo>
                  <a:cubicBezTo>
                    <a:pt x="11008" y="11509"/>
                    <a:pt x="11175" y="11275"/>
                    <a:pt x="11308" y="11042"/>
                  </a:cubicBezTo>
                  <a:cubicBezTo>
                    <a:pt x="11475" y="10775"/>
                    <a:pt x="11642" y="10441"/>
                    <a:pt x="11775" y="10141"/>
                  </a:cubicBezTo>
                  <a:lnTo>
                    <a:pt x="8306" y="964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5"/>
            <p:cNvSpPr/>
            <p:nvPr/>
          </p:nvSpPr>
          <p:spPr>
            <a:xfrm>
              <a:off x="3450200" y="2426675"/>
              <a:ext cx="138450" cy="164600"/>
            </a:xfrm>
            <a:custGeom>
              <a:avLst/>
              <a:gdLst/>
              <a:ahLst/>
              <a:cxnLst/>
              <a:rect l="l" t="t" r="r" b="b"/>
              <a:pathLst>
                <a:path w="5538" h="6584" extrusionOk="0">
                  <a:moveTo>
                    <a:pt x="1401" y="0"/>
                  </a:moveTo>
                  <a:lnTo>
                    <a:pt x="1334" y="67"/>
                  </a:lnTo>
                  <a:lnTo>
                    <a:pt x="1134" y="300"/>
                  </a:lnTo>
                  <a:lnTo>
                    <a:pt x="801" y="634"/>
                  </a:lnTo>
                  <a:cubicBezTo>
                    <a:pt x="534" y="934"/>
                    <a:pt x="334" y="1268"/>
                    <a:pt x="167" y="1668"/>
                  </a:cubicBezTo>
                  <a:cubicBezTo>
                    <a:pt x="100" y="1801"/>
                    <a:pt x="67" y="1968"/>
                    <a:pt x="0" y="2135"/>
                  </a:cubicBezTo>
                  <a:lnTo>
                    <a:pt x="3102" y="6571"/>
                  </a:lnTo>
                  <a:cubicBezTo>
                    <a:pt x="3205" y="6579"/>
                    <a:pt x="3307" y="6583"/>
                    <a:pt x="3409" y="6583"/>
                  </a:cubicBezTo>
                  <a:cubicBezTo>
                    <a:pt x="3739" y="6583"/>
                    <a:pt x="4064" y="6540"/>
                    <a:pt x="4370" y="6438"/>
                  </a:cubicBezTo>
                  <a:cubicBezTo>
                    <a:pt x="4803" y="6338"/>
                    <a:pt x="5170" y="6138"/>
                    <a:pt x="5537" y="5904"/>
                  </a:cubicBezTo>
                  <a:lnTo>
                    <a:pt x="1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5"/>
            <p:cNvSpPr/>
            <p:nvPr/>
          </p:nvSpPr>
          <p:spPr>
            <a:xfrm>
              <a:off x="3240875" y="2366625"/>
              <a:ext cx="158475" cy="157625"/>
            </a:xfrm>
            <a:custGeom>
              <a:avLst/>
              <a:gdLst/>
              <a:ahLst/>
              <a:cxnLst/>
              <a:rect l="l" t="t" r="r" b="b"/>
              <a:pathLst>
                <a:path w="6339" h="6305" extrusionOk="0">
                  <a:moveTo>
                    <a:pt x="0" y="0"/>
                  </a:moveTo>
                  <a:lnTo>
                    <a:pt x="0" y="6305"/>
                  </a:lnTo>
                  <a:lnTo>
                    <a:pt x="6338" y="6305"/>
                  </a:lnTo>
                  <a:lnTo>
                    <a:pt x="63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5"/>
            <p:cNvSpPr/>
            <p:nvPr/>
          </p:nvSpPr>
          <p:spPr>
            <a:xfrm>
              <a:off x="3240875" y="2466700"/>
              <a:ext cx="158475" cy="57550"/>
            </a:xfrm>
            <a:custGeom>
              <a:avLst/>
              <a:gdLst/>
              <a:ahLst/>
              <a:cxnLst/>
              <a:rect l="l" t="t" r="r" b="b"/>
              <a:pathLst>
                <a:path w="6339" h="2302" extrusionOk="0">
                  <a:moveTo>
                    <a:pt x="0" y="0"/>
                  </a:moveTo>
                  <a:lnTo>
                    <a:pt x="0" y="2302"/>
                  </a:lnTo>
                  <a:lnTo>
                    <a:pt x="6338" y="2302"/>
                  </a:lnTo>
                  <a:lnTo>
                    <a:pt x="63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5"/>
            <p:cNvSpPr/>
            <p:nvPr/>
          </p:nvSpPr>
          <p:spPr>
            <a:xfrm>
              <a:off x="3320100" y="2050550"/>
              <a:ext cx="157625" cy="158475"/>
            </a:xfrm>
            <a:custGeom>
              <a:avLst/>
              <a:gdLst/>
              <a:ahLst/>
              <a:cxnLst/>
              <a:rect l="l" t="t" r="r" b="b"/>
              <a:pathLst>
                <a:path w="6305" h="6339" extrusionOk="0">
                  <a:moveTo>
                    <a:pt x="0" y="1"/>
                  </a:moveTo>
                  <a:lnTo>
                    <a:pt x="0" y="6339"/>
                  </a:lnTo>
                  <a:lnTo>
                    <a:pt x="6305" y="6339"/>
                  </a:lnTo>
                  <a:lnTo>
                    <a:pt x="630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5"/>
            <p:cNvSpPr/>
            <p:nvPr/>
          </p:nvSpPr>
          <p:spPr>
            <a:xfrm>
              <a:off x="3320100" y="2150625"/>
              <a:ext cx="157625" cy="58400"/>
            </a:xfrm>
            <a:custGeom>
              <a:avLst/>
              <a:gdLst/>
              <a:ahLst/>
              <a:cxnLst/>
              <a:rect l="l" t="t" r="r" b="b"/>
              <a:pathLst>
                <a:path w="6305" h="2336" extrusionOk="0">
                  <a:moveTo>
                    <a:pt x="0" y="1"/>
                  </a:moveTo>
                  <a:lnTo>
                    <a:pt x="0" y="2336"/>
                  </a:lnTo>
                  <a:lnTo>
                    <a:pt x="6305" y="2336"/>
                  </a:lnTo>
                  <a:lnTo>
                    <a:pt x="630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5"/>
            <p:cNvSpPr/>
            <p:nvPr/>
          </p:nvSpPr>
          <p:spPr>
            <a:xfrm>
              <a:off x="3083250" y="2171475"/>
              <a:ext cx="157650" cy="157650"/>
            </a:xfrm>
            <a:custGeom>
              <a:avLst/>
              <a:gdLst/>
              <a:ahLst/>
              <a:cxnLst/>
              <a:rect l="l" t="t" r="r" b="b"/>
              <a:pathLst>
                <a:path w="6306" h="6306" extrusionOk="0">
                  <a:moveTo>
                    <a:pt x="1" y="1"/>
                  </a:moveTo>
                  <a:lnTo>
                    <a:pt x="1" y="6305"/>
                  </a:lnTo>
                  <a:lnTo>
                    <a:pt x="6305" y="6305"/>
                  </a:lnTo>
                  <a:lnTo>
                    <a:pt x="630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5"/>
            <p:cNvSpPr/>
            <p:nvPr/>
          </p:nvSpPr>
          <p:spPr>
            <a:xfrm>
              <a:off x="3083250" y="2271550"/>
              <a:ext cx="157650" cy="57575"/>
            </a:xfrm>
            <a:custGeom>
              <a:avLst/>
              <a:gdLst/>
              <a:ahLst/>
              <a:cxnLst/>
              <a:rect l="l" t="t" r="r" b="b"/>
              <a:pathLst>
                <a:path w="6306" h="2303" extrusionOk="0">
                  <a:moveTo>
                    <a:pt x="1" y="1"/>
                  </a:moveTo>
                  <a:lnTo>
                    <a:pt x="1" y="2302"/>
                  </a:lnTo>
                  <a:lnTo>
                    <a:pt x="6305" y="2302"/>
                  </a:lnTo>
                  <a:lnTo>
                    <a:pt x="630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5"/>
            <p:cNvSpPr/>
            <p:nvPr/>
          </p:nvSpPr>
          <p:spPr>
            <a:xfrm>
              <a:off x="3083250" y="2328250"/>
              <a:ext cx="157650" cy="158475"/>
            </a:xfrm>
            <a:custGeom>
              <a:avLst/>
              <a:gdLst/>
              <a:ahLst/>
              <a:cxnLst/>
              <a:rect l="l" t="t" r="r" b="b"/>
              <a:pathLst>
                <a:path w="6306" h="6339" extrusionOk="0">
                  <a:moveTo>
                    <a:pt x="1" y="1"/>
                  </a:moveTo>
                  <a:lnTo>
                    <a:pt x="1" y="6339"/>
                  </a:lnTo>
                  <a:lnTo>
                    <a:pt x="6305" y="6339"/>
                  </a:lnTo>
                  <a:lnTo>
                    <a:pt x="630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5"/>
            <p:cNvSpPr/>
            <p:nvPr/>
          </p:nvSpPr>
          <p:spPr>
            <a:xfrm>
              <a:off x="3083250" y="2428325"/>
              <a:ext cx="157650" cy="57575"/>
            </a:xfrm>
            <a:custGeom>
              <a:avLst/>
              <a:gdLst/>
              <a:ahLst/>
              <a:cxnLst/>
              <a:rect l="l" t="t" r="r" b="b"/>
              <a:pathLst>
                <a:path w="6306" h="2303" extrusionOk="0">
                  <a:moveTo>
                    <a:pt x="1" y="1"/>
                  </a:moveTo>
                  <a:lnTo>
                    <a:pt x="1" y="2302"/>
                  </a:lnTo>
                  <a:lnTo>
                    <a:pt x="6305" y="2302"/>
                  </a:lnTo>
                  <a:lnTo>
                    <a:pt x="630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5"/>
            <p:cNvSpPr/>
            <p:nvPr/>
          </p:nvSpPr>
          <p:spPr>
            <a:xfrm>
              <a:off x="3162475" y="2050550"/>
              <a:ext cx="157650" cy="158475"/>
            </a:xfrm>
            <a:custGeom>
              <a:avLst/>
              <a:gdLst/>
              <a:ahLst/>
              <a:cxnLst/>
              <a:rect l="l" t="t" r="r" b="b"/>
              <a:pathLst>
                <a:path w="6306" h="6339" extrusionOk="0">
                  <a:moveTo>
                    <a:pt x="1" y="1"/>
                  </a:moveTo>
                  <a:lnTo>
                    <a:pt x="1" y="6339"/>
                  </a:lnTo>
                  <a:lnTo>
                    <a:pt x="6305" y="6339"/>
                  </a:lnTo>
                  <a:lnTo>
                    <a:pt x="630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5"/>
            <p:cNvSpPr/>
            <p:nvPr/>
          </p:nvSpPr>
          <p:spPr>
            <a:xfrm>
              <a:off x="3162475" y="2150625"/>
              <a:ext cx="157650" cy="58400"/>
            </a:xfrm>
            <a:custGeom>
              <a:avLst/>
              <a:gdLst/>
              <a:ahLst/>
              <a:cxnLst/>
              <a:rect l="l" t="t" r="r" b="b"/>
              <a:pathLst>
                <a:path w="6306" h="2336" extrusionOk="0">
                  <a:moveTo>
                    <a:pt x="1" y="1"/>
                  </a:moveTo>
                  <a:lnTo>
                    <a:pt x="1" y="2336"/>
                  </a:lnTo>
                  <a:lnTo>
                    <a:pt x="6305" y="2336"/>
                  </a:lnTo>
                  <a:lnTo>
                    <a:pt x="630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5"/>
            <p:cNvSpPr/>
            <p:nvPr/>
          </p:nvSpPr>
          <p:spPr>
            <a:xfrm>
              <a:off x="3240875" y="2208175"/>
              <a:ext cx="158475" cy="158475"/>
            </a:xfrm>
            <a:custGeom>
              <a:avLst/>
              <a:gdLst/>
              <a:ahLst/>
              <a:cxnLst/>
              <a:rect l="l" t="t" r="r" b="b"/>
              <a:pathLst>
                <a:path w="6339" h="6339" extrusionOk="0">
                  <a:moveTo>
                    <a:pt x="0" y="0"/>
                  </a:moveTo>
                  <a:lnTo>
                    <a:pt x="0" y="6338"/>
                  </a:lnTo>
                  <a:lnTo>
                    <a:pt x="6338" y="6338"/>
                  </a:lnTo>
                  <a:lnTo>
                    <a:pt x="63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5"/>
            <p:cNvSpPr/>
            <p:nvPr/>
          </p:nvSpPr>
          <p:spPr>
            <a:xfrm>
              <a:off x="3240875" y="2308250"/>
              <a:ext cx="158475" cy="58400"/>
            </a:xfrm>
            <a:custGeom>
              <a:avLst/>
              <a:gdLst/>
              <a:ahLst/>
              <a:cxnLst/>
              <a:rect l="l" t="t" r="r" b="b"/>
              <a:pathLst>
                <a:path w="6339" h="2336" extrusionOk="0">
                  <a:moveTo>
                    <a:pt x="0" y="0"/>
                  </a:moveTo>
                  <a:lnTo>
                    <a:pt x="0" y="2335"/>
                  </a:lnTo>
                  <a:lnTo>
                    <a:pt x="6338" y="2335"/>
                  </a:lnTo>
                  <a:lnTo>
                    <a:pt x="63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5"/>
            <p:cNvSpPr/>
            <p:nvPr/>
          </p:nvSpPr>
          <p:spPr>
            <a:xfrm>
              <a:off x="3240875" y="2524225"/>
              <a:ext cx="158475" cy="157650"/>
            </a:xfrm>
            <a:custGeom>
              <a:avLst/>
              <a:gdLst/>
              <a:ahLst/>
              <a:cxnLst/>
              <a:rect l="l" t="t" r="r" b="b"/>
              <a:pathLst>
                <a:path w="6339" h="6306" extrusionOk="0">
                  <a:moveTo>
                    <a:pt x="0" y="1"/>
                  </a:moveTo>
                  <a:lnTo>
                    <a:pt x="0" y="6305"/>
                  </a:lnTo>
                  <a:lnTo>
                    <a:pt x="6338" y="6305"/>
                  </a:lnTo>
                  <a:lnTo>
                    <a:pt x="633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5"/>
            <p:cNvSpPr/>
            <p:nvPr/>
          </p:nvSpPr>
          <p:spPr>
            <a:xfrm>
              <a:off x="3240875" y="2624300"/>
              <a:ext cx="158475" cy="57575"/>
            </a:xfrm>
            <a:custGeom>
              <a:avLst/>
              <a:gdLst/>
              <a:ahLst/>
              <a:cxnLst/>
              <a:rect l="l" t="t" r="r" b="b"/>
              <a:pathLst>
                <a:path w="6339" h="2303" extrusionOk="0">
                  <a:moveTo>
                    <a:pt x="0" y="1"/>
                  </a:moveTo>
                  <a:lnTo>
                    <a:pt x="0" y="2302"/>
                  </a:lnTo>
                  <a:lnTo>
                    <a:pt x="6338" y="2302"/>
                  </a:lnTo>
                  <a:lnTo>
                    <a:pt x="633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5"/>
            <p:cNvSpPr/>
            <p:nvPr/>
          </p:nvSpPr>
          <p:spPr>
            <a:xfrm>
              <a:off x="3083250" y="2485875"/>
              <a:ext cx="157650" cy="157625"/>
            </a:xfrm>
            <a:custGeom>
              <a:avLst/>
              <a:gdLst/>
              <a:ahLst/>
              <a:cxnLst/>
              <a:rect l="l" t="t" r="r" b="b"/>
              <a:pathLst>
                <a:path w="6306" h="6305" extrusionOk="0">
                  <a:moveTo>
                    <a:pt x="1" y="0"/>
                  </a:moveTo>
                  <a:lnTo>
                    <a:pt x="1" y="6305"/>
                  </a:lnTo>
                  <a:lnTo>
                    <a:pt x="6305" y="6305"/>
                  </a:lnTo>
                  <a:lnTo>
                    <a:pt x="630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5"/>
            <p:cNvSpPr/>
            <p:nvPr/>
          </p:nvSpPr>
          <p:spPr>
            <a:xfrm>
              <a:off x="3083250" y="2585950"/>
              <a:ext cx="157650" cy="58400"/>
            </a:xfrm>
            <a:custGeom>
              <a:avLst/>
              <a:gdLst/>
              <a:ahLst/>
              <a:cxnLst/>
              <a:rect l="l" t="t" r="r" b="b"/>
              <a:pathLst>
                <a:path w="6306" h="2336" extrusionOk="0">
                  <a:moveTo>
                    <a:pt x="1" y="0"/>
                  </a:moveTo>
                  <a:lnTo>
                    <a:pt x="1" y="2335"/>
                  </a:lnTo>
                  <a:lnTo>
                    <a:pt x="6305" y="2335"/>
                  </a:lnTo>
                  <a:lnTo>
                    <a:pt x="630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5"/>
            <p:cNvSpPr/>
            <p:nvPr/>
          </p:nvSpPr>
          <p:spPr>
            <a:xfrm>
              <a:off x="3440175" y="1851850"/>
              <a:ext cx="155975" cy="211875"/>
            </a:xfrm>
            <a:custGeom>
              <a:avLst/>
              <a:gdLst/>
              <a:ahLst/>
              <a:cxnLst/>
              <a:rect l="l" t="t" r="r" b="b"/>
              <a:pathLst>
                <a:path w="6239" h="8475" extrusionOk="0">
                  <a:moveTo>
                    <a:pt x="2522" y="0"/>
                  </a:moveTo>
                  <a:cubicBezTo>
                    <a:pt x="2090" y="0"/>
                    <a:pt x="1663" y="126"/>
                    <a:pt x="1302" y="377"/>
                  </a:cubicBezTo>
                  <a:cubicBezTo>
                    <a:pt x="1202" y="444"/>
                    <a:pt x="1135" y="477"/>
                    <a:pt x="1068" y="544"/>
                  </a:cubicBezTo>
                  <a:cubicBezTo>
                    <a:pt x="968" y="644"/>
                    <a:pt x="868" y="744"/>
                    <a:pt x="768" y="877"/>
                  </a:cubicBezTo>
                  <a:cubicBezTo>
                    <a:pt x="701" y="944"/>
                    <a:pt x="635" y="1044"/>
                    <a:pt x="601" y="1111"/>
                  </a:cubicBezTo>
                  <a:cubicBezTo>
                    <a:pt x="568" y="1211"/>
                    <a:pt x="501" y="1278"/>
                    <a:pt x="468" y="1378"/>
                  </a:cubicBezTo>
                  <a:cubicBezTo>
                    <a:pt x="434" y="1444"/>
                    <a:pt x="401" y="1478"/>
                    <a:pt x="401" y="1511"/>
                  </a:cubicBezTo>
                  <a:cubicBezTo>
                    <a:pt x="334" y="1711"/>
                    <a:pt x="301" y="1911"/>
                    <a:pt x="268" y="2145"/>
                  </a:cubicBezTo>
                  <a:cubicBezTo>
                    <a:pt x="1" y="3312"/>
                    <a:pt x="101" y="4513"/>
                    <a:pt x="601" y="5614"/>
                  </a:cubicBezTo>
                  <a:lnTo>
                    <a:pt x="601" y="5647"/>
                  </a:lnTo>
                  <a:cubicBezTo>
                    <a:pt x="701" y="5881"/>
                    <a:pt x="801" y="6081"/>
                    <a:pt x="935" y="6314"/>
                  </a:cubicBezTo>
                  <a:lnTo>
                    <a:pt x="1235" y="6948"/>
                  </a:lnTo>
                  <a:lnTo>
                    <a:pt x="1335" y="6882"/>
                  </a:lnTo>
                  <a:cubicBezTo>
                    <a:pt x="1335" y="6915"/>
                    <a:pt x="1368" y="6948"/>
                    <a:pt x="1402" y="6982"/>
                  </a:cubicBezTo>
                  <a:cubicBezTo>
                    <a:pt x="1435" y="7048"/>
                    <a:pt x="1468" y="7082"/>
                    <a:pt x="1502" y="7115"/>
                  </a:cubicBezTo>
                  <a:lnTo>
                    <a:pt x="2036" y="7682"/>
                  </a:lnTo>
                  <a:cubicBezTo>
                    <a:pt x="2302" y="7982"/>
                    <a:pt x="2603" y="8216"/>
                    <a:pt x="2970" y="8349"/>
                  </a:cubicBezTo>
                  <a:cubicBezTo>
                    <a:pt x="3070" y="8383"/>
                    <a:pt x="3170" y="8416"/>
                    <a:pt x="3270" y="8416"/>
                  </a:cubicBezTo>
                  <a:lnTo>
                    <a:pt x="3336" y="8449"/>
                  </a:lnTo>
                  <a:lnTo>
                    <a:pt x="3503" y="8449"/>
                  </a:lnTo>
                  <a:cubicBezTo>
                    <a:pt x="3587" y="8466"/>
                    <a:pt x="3662" y="8474"/>
                    <a:pt x="3737" y="8474"/>
                  </a:cubicBezTo>
                  <a:cubicBezTo>
                    <a:pt x="3812" y="8474"/>
                    <a:pt x="3887" y="8466"/>
                    <a:pt x="3970" y="8449"/>
                  </a:cubicBezTo>
                  <a:cubicBezTo>
                    <a:pt x="3803" y="8383"/>
                    <a:pt x="3637" y="8283"/>
                    <a:pt x="3503" y="8149"/>
                  </a:cubicBezTo>
                  <a:lnTo>
                    <a:pt x="3070" y="7615"/>
                  </a:lnTo>
                  <a:cubicBezTo>
                    <a:pt x="2136" y="6548"/>
                    <a:pt x="1869" y="5080"/>
                    <a:pt x="2302" y="3746"/>
                  </a:cubicBezTo>
                  <a:cubicBezTo>
                    <a:pt x="2336" y="3646"/>
                    <a:pt x="2402" y="3546"/>
                    <a:pt x="2469" y="3446"/>
                  </a:cubicBezTo>
                  <a:cubicBezTo>
                    <a:pt x="2669" y="3212"/>
                    <a:pt x="2936" y="3045"/>
                    <a:pt x="3203" y="3012"/>
                  </a:cubicBezTo>
                  <a:lnTo>
                    <a:pt x="3437" y="3012"/>
                  </a:lnTo>
                  <a:cubicBezTo>
                    <a:pt x="3703" y="3012"/>
                    <a:pt x="3937" y="3112"/>
                    <a:pt x="4137" y="3279"/>
                  </a:cubicBezTo>
                  <a:cubicBezTo>
                    <a:pt x="4170" y="3312"/>
                    <a:pt x="4204" y="3379"/>
                    <a:pt x="4270" y="3412"/>
                  </a:cubicBezTo>
                  <a:lnTo>
                    <a:pt x="4704" y="3946"/>
                  </a:lnTo>
                  <a:cubicBezTo>
                    <a:pt x="4804" y="4046"/>
                    <a:pt x="4904" y="4180"/>
                    <a:pt x="5004" y="4313"/>
                  </a:cubicBezTo>
                  <a:cubicBezTo>
                    <a:pt x="5638" y="5314"/>
                    <a:pt x="5838" y="6515"/>
                    <a:pt x="5505" y="7649"/>
                  </a:cubicBezTo>
                  <a:lnTo>
                    <a:pt x="5538" y="7615"/>
                  </a:lnTo>
                  <a:lnTo>
                    <a:pt x="5571" y="7549"/>
                  </a:lnTo>
                  <a:cubicBezTo>
                    <a:pt x="5705" y="7382"/>
                    <a:pt x="5772" y="7215"/>
                    <a:pt x="5838" y="7015"/>
                  </a:cubicBezTo>
                  <a:cubicBezTo>
                    <a:pt x="6205" y="5948"/>
                    <a:pt x="6239" y="4780"/>
                    <a:pt x="5938" y="3679"/>
                  </a:cubicBezTo>
                  <a:lnTo>
                    <a:pt x="6038" y="3646"/>
                  </a:lnTo>
                  <a:lnTo>
                    <a:pt x="5872" y="3412"/>
                  </a:lnTo>
                  <a:cubicBezTo>
                    <a:pt x="5838" y="3312"/>
                    <a:pt x="5805" y="3246"/>
                    <a:pt x="5805" y="3146"/>
                  </a:cubicBezTo>
                  <a:cubicBezTo>
                    <a:pt x="5571" y="2512"/>
                    <a:pt x="5204" y="1945"/>
                    <a:pt x="4771" y="1444"/>
                  </a:cubicBezTo>
                  <a:lnTo>
                    <a:pt x="4204" y="777"/>
                  </a:lnTo>
                  <a:cubicBezTo>
                    <a:pt x="4204" y="777"/>
                    <a:pt x="4204" y="744"/>
                    <a:pt x="4170" y="744"/>
                  </a:cubicBezTo>
                  <a:cubicBezTo>
                    <a:pt x="4137" y="710"/>
                    <a:pt x="4104" y="677"/>
                    <a:pt x="4104" y="644"/>
                  </a:cubicBezTo>
                  <a:cubicBezTo>
                    <a:pt x="4070" y="644"/>
                    <a:pt x="4037" y="610"/>
                    <a:pt x="4037" y="610"/>
                  </a:cubicBezTo>
                  <a:lnTo>
                    <a:pt x="4037" y="577"/>
                  </a:lnTo>
                  <a:cubicBezTo>
                    <a:pt x="3970" y="544"/>
                    <a:pt x="3937" y="510"/>
                    <a:pt x="3904" y="477"/>
                  </a:cubicBezTo>
                  <a:cubicBezTo>
                    <a:pt x="3497" y="159"/>
                    <a:pt x="3007" y="0"/>
                    <a:pt x="25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5"/>
            <p:cNvSpPr/>
            <p:nvPr/>
          </p:nvSpPr>
          <p:spPr>
            <a:xfrm>
              <a:off x="3577775" y="2043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5"/>
            <p:cNvSpPr/>
            <p:nvPr/>
          </p:nvSpPr>
          <p:spPr>
            <a:xfrm>
              <a:off x="3440175" y="1851850"/>
              <a:ext cx="155975" cy="211875"/>
            </a:xfrm>
            <a:custGeom>
              <a:avLst/>
              <a:gdLst/>
              <a:ahLst/>
              <a:cxnLst/>
              <a:rect l="l" t="t" r="r" b="b"/>
              <a:pathLst>
                <a:path w="6239" h="8475" extrusionOk="0">
                  <a:moveTo>
                    <a:pt x="2535" y="0"/>
                  </a:moveTo>
                  <a:cubicBezTo>
                    <a:pt x="2107" y="0"/>
                    <a:pt x="1678" y="126"/>
                    <a:pt x="1302" y="377"/>
                  </a:cubicBezTo>
                  <a:cubicBezTo>
                    <a:pt x="1202" y="444"/>
                    <a:pt x="1135" y="477"/>
                    <a:pt x="1068" y="544"/>
                  </a:cubicBezTo>
                  <a:cubicBezTo>
                    <a:pt x="968" y="644"/>
                    <a:pt x="868" y="744"/>
                    <a:pt x="768" y="877"/>
                  </a:cubicBezTo>
                  <a:cubicBezTo>
                    <a:pt x="701" y="944"/>
                    <a:pt x="668" y="1044"/>
                    <a:pt x="601" y="1111"/>
                  </a:cubicBezTo>
                  <a:cubicBezTo>
                    <a:pt x="568" y="1211"/>
                    <a:pt x="501" y="1278"/>
                    <a:pt x="468" y="1378"/>
                  </a:cubicBezTo>
                  <a:lnTo>
                    <a:pt x="434" y="1511"/>
                  </a:lnTo>
                  <a:cubicBezTo>
                    <a:pt x="368" y="1711"/>
                    <a:pt x="301" y="1945"/>
                    <a:pt x="268" y="2145"/>
                  </a:cubicBezTo>
                  <a:cubicBezTo>
                    <a:pt x="1" y="3312"/>
                    <a:pt x="134" y="4513"/>
                    <a:pt x="601" y="5614"/>
                  </a:cubicBezTo>
                  <a:lnTo>
                    <a:pt x="601" y="5647"/>
                  </a:lnTo>
                  <a:cubicBezTo>
                    <a:pt x="701" y="5881"/>
                    <a:pt x="801" y="6081"/>
                    <a:pt x="935" y="6314"/>
                  </a:cubicBezTo>
                  <a:lnTo>
                    <a:pt x="1268" y="6948"/>
                  </a:lnTo>
                  <a:lnTo>
                    <a:pt x="1335" y="6882"/>
                  </a:lnTo>
                  <a:cubicBezTo>
                    <a:pt x="1368" y="6915"/>
                    <a:pt x="1368" y="6948"/>
                    <a:pt x="1402" y="6982"/>
                  </a:cubicBezTo>
                  <a:cubicBezTo>
                    <a:pt x="1435" y="7048"/>
                    <a:pt x="1468" y="7082"/>
                    <a:pt x="1502" y="7115"/>
                  </a:cubicBezTo>
                  <a:lnTo>
                    <a:pt x="2036" y="7682"/>
                  </a:lnTo>
                  <a:cubicBezTo>
                    <a:pt x="2302" y="7982"/>
                    <a:pt x="2603" y="8216"/>
                    <a:pt x="2970" y="8349"/>
                  </a:cubicBezTo>
                  <a:cubicBezTo>
                    <a:pt x="3070" y="8383"/>
                    <a:pt x="3170" y="8416"/>
                    <a:pt x="3270" y="8416"/>
                  </a:cubicBezTo>
                  <a:lnTo>
                    <a:pt x="3336" y="8449"/>
                  </a:lnTo>
                  <a:lnTo>
                    <a:pt x="3503" y="8449"/>
                  </a:lnTo>
                  <a:cubicBezTo>
                    <a:pt x="3587" y="8466"/>
                    <a:pt x="3662" y="8474"/>
                    <a:pt x="3737" y="8474"/>
                  </a:cubicBezTo>
                  <a:cubicBezTo>
                    <a:pt x="3812" y="8474"/>
                    <a:pt x="3887" y="8466"/>
                    <a:pt x="3970" y="8449"/>
                  </a:cubicBezTo>
                  <a:cubicBezTo>
                    <a:pt x="3803" y="8383"/>
                    <a:pt x="3637" y="8283"/>
                    <a:pt x="3503" y="8149"/>
                  </a:cubicBezTo>
                  <a:lnTo>
                    <a:pt x="3070" y="7615"/>
                  </a:lnTo>
                  <a:cubicBezTo>
                    <a:pt x="2136" y="6548"/>
                    <a:pt x="1869" y="5080"/>
                    <a:pt x="2302" y="3746"/>
                  </a:cubicBezTo>
                  <a:cubicBezTo>
                    <a:pt x="2336" y="3646"/>
                    <a:pt x="2402" y="3546"/>
                    <a:pt x="2469" y="3446"/>
                  </a:cubicBezTo>
                  <a:cubicBezTo>
                    <a:pt x="2669" y="3212"/>
                    <a:pt x="2936" y="3045"/>
                    <a:pt x="3203" y="3012"/>
                  </a:cubicBezTo>
                  <a:lnTo>
                    <a:pt x="3437" y="3012"/>
                  </a:lnTo>
                  <a:cubicBezTo>
                    <a:pt x="3703" y="3012"/>
                    <a:pt x="3937" y="3112"/>
                    <a:pt x="4137" y="3279"/>
                  </a:cubicBezTo>
                  <a:cubicBezTo>
                    <a:pt x="4170" y="3312"/>
                    <a:pt x="4204" y="3379"/>
                    <a:pt x="4270" y="3412"/>
                  </a:cubicBezTo>
                  <a:lnTo>
                    <a:pt x="4704" y="3946"/>
                  </a:lnTo>
                  <a:cubicBezTo>
                    <a:pt x="4804" y="4046"/>
                    <a:pt x="4904" y="4180"/>
                    <a:pt x="5004" y="4313"/>
                  </a:cubicBezTo>
                  <a:cubicBezTo>
                    <a:pt x="5638" y="5314"/>
                    <a:pt x="5838" y="6515"/>
                    <a:pt x="5505" y="7649"/>
                  </a:cubicBezTo>
                  <a:lnTo>
                    <a:pt x="5538" y="7615"/>
                  </a:lnTo>
                  <a:lnTo>
                    <a:pt x="5571" y="7549"/>
                  </a:lnTo>
                  <a:cubicBezTo>
                    <a:pt x="5705" y="7382"/>
                    <a:pt x="5772" y="7215"/>
                    <a:pt x="5838" y="7015"/>
                  </a:cubicBezTo>
                  <a:cubicBezTo>
                    <a:pt x="6205" y="5948"/>
                    <a:pt x="6239" y="4780"/>
                    <a:pt x="5972" y="3679"/>
                  </a:cubicBezTo>
                  <a:lnTo>
                    <a:pt x="6038" y="3646"/>
                  </a:lnTo>
                  <a:lnTo>
                    <a:pt x="5872" y="3412"/>
                  </a:lnTo>
                  <a:cubicBezTo>
                    <a:pt x="5872" y="3312"/>
                    <a:pt x="5838" y="3246"/>
                    <a:pt x="5805" y="3146"/>
                  </a:cubicBezTo>
                  <a:cubicBezTo>
                    <a:pt x="5571" y="2512"/>
                    <a:pt x="5204" y="1945"/>
                    <a:pt x="4771" y="1444"/>
                  </a:cubicBezTo>
                  <a:lnTo>
                    <a:pt x="4204" y="777"/>
                  </a:lnTo>
                  <a:cubicBezTo>
                    <a:pt x="4204" y="777"/>
                    <a:pt x="4204" y="744"/>
                    <a:pt x="4170" y="744"/>
                  </a:cubicBezTo>
                  <a:cubicBezTo>
                    <a:pt x="4137" y="710"/>
                    <a:pt x="4137" y="677"/>
                    <a:pt x="4104" y="644"/>
                  </a:cubicBezTo>
                  <a:cubicBezTo>
                    <a:pt x="4070" y="644"/>
                    <a:pt x="4070" y="610"/>
                    <a:pt x="4070" y="610"/>
                  </a:cubicBezTo>
                  <a:lnTo>
                    <a:pt x="4037" y="577"/>
                  </a:lnTo>
                  <a:cubicBezTo>
                    <a:pt x="3970" y="544"/>
                    <a:pt x="3937" y="510"/>
                    <a:pt x="3904" y="477"/>
                  </a:cubicBezTo>
                  <a:cubicBezTo>
                    <a:pt x="3497" y="159"/>
                    <a:pt x="3016" y="0"/>
                    <a:pt x="25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5"/>
            <p:cNvSpPr/>
            <p:nvPr/>
          </p:nvSpPr>
          <p:spPr>
            <a:xfrm>
              <a:off x="3460200" y="1892125"/>
              <a:ext cx="156800" cy="212850"/>
            </a:xfrm>
            <a:custGeom>
              <a:avLst/>
              <a:gdLst/>
              <a:ahLst/>
              <a:cxnLst/>
              <a:rect l="l" t="t" r="r" b="b"/>
              <a:pathLst>
                <a:path w="6272" h="8514" extrusionOk="0">
                  <a:moveTo>
                    <a:pt x="2636" y="1434"/>
                  </a:moveTo>
                  <a:cubicBezTo>
                    <a:pt x="2902" y="1434"/>
                    <a:pt x="3136" y="1535"/>
                    <a:pt x="3336" y="1701"/>
                  </a:cubicBezTo>
                  <a:cubicBezTo>
                    <a:pt x="3369" y="1735"/>
                    <a:pt x="3403" y="1801"/>
                    <a:pt x="3469" y="1835"/>
                  </a:cubicBezTo>
                  <a:lnTo>
                    <a:pt x="3903" y="2368"/>
                  </a:lnTo>
                  <a:cubicBezTo>
                    <a:pt x="4003" y="2502"/>
                    <a:pt x="4103" y="2602"/>
                    <a:pt x="4203" y="2735"/>
                  </a:cubicBezTo>
                  <a:cubicBezTo>
                    <a:pt x="4870" y="3736"/>
                    <a:pt x="5037" y="4937"/>
                    <a:pt x="4704" y="6071"/>
                  </a:cubicBezTo>
                  <a:lnTo>
                    <a:pt x="4704" y="6038"/>
                  </a:lnTo>
                  <a:cubicBezTo>
                    <a:pt x="4704" y="6071"/>
                    <a:pt x="4670" y="6138"/>
                    <a:pt x="4670" y="6171"/>
                  </a:cubicBezTo>
                  <a:cubicBezTo>
                    <a:pt x="4485" y="6674"/>
                    <a:pt x="4027" y="6966"/>
                    <a:pt x="3547" y="6966"/>
                  </a:cubicBezTo>
                  <a:cubicBezTo>
                    <a:pt x="3421" y="6966"/>
                    <a:pt x="3294" y="6946"/>
                    <a:pt x="3169" y="6905"/>
                  </a:cubicBezTo>
                  <a:cubicBezTo>
                    <a:pt x="3002" y="6805"/>
                    <a:pt x="2836" y="6705"/>
                    <a:pt x="2702" y="6571"/>
                  </a:cubicBezTo>
                  <a:lnTo>
                    <a:pt x="2269" y="6038"/>
                  </a:lnTo>
                  <a:cubicBezTo>
                    <a:pt x="1335" y="4970"/>
                    <a:pt x="1068" y="3503"/>
                    <a:pt x="1501" y="2168"/>
                  </a:cubicBezTo>
                  <a:cubicBezTo>
                    <a:pt x="1535" y="2068"/>
                    <a:pt x="1601" y="1968"/>
                    <a:pt x="1668" y="1868"/>
                  </a:cubicBezTo>
                  <a:cubicBezTo>
                    <a:pt x="1868" y="1635"/>
                    <a:pt x="2135" y="1468"/>
                    <a:pt x="2435" y="1434"/>
                  </a:cubicBezTo>
                  <a:close/>
                  <a:moveTo>
                    <a:pt x="2569" y="0"/>
                  </a:moveTo>
                  <a:cubicBezTo>
                    <a:pt x="2402" y="0"/>
                    <a:pt x="2235" y="33"/>
                    <a:pt x="2068" y="33"/>
                  </a:cubicBezTo>
                  <a:cubicBezTo>
                    <a:pt x="1968" y="67"/>
                    <a:pt x="1902" y="100"/>
                    <a:pt x="1802" y="100"/>
                  </a:cubicBezTo>
                  <a:cubicBezTo>
                    <a:pt x="1768" y="134"/>
                    <a:pt x="1735" y="134"/>
                    <a:pt x="1702" y="167"/>
                  </a:cubicBezTo>
                  <a:lnTo>
                    <a:pt x="1601" y="200"/>
                  </a:lnTo>
                  <a:lnTo>
                    <a:pt x="1501" y="234"/>
                  </a:lnTo>
                  <a:lnTo>
                    <a:pt x="1435" y="267"/>
                  </a:lnTo>
                  <a:cubicBezTo>
                    <a:pt x="1401" y="300"/>
                    <a:pt x="1368" y="300"/>
                    <a:pt x="1335" y="334"/>
                  </a:cubicBezTo>
                  <a:cubicBezTo>
                    <a:pt x="1268" y="367"/>
                    <a:pt x="1201" y="434"/>
                    <a:pt x="1134" y="467"/>
                  </a:cubicBezTo>
                  <a:cubicBezTo>
                    <a:pt x="1101" y="500"/>
                    <a:pt x="1034" y="534"/>
                    <a:pt x="1001" y="567"/>
                  </a:cubicBezTo>
                  <a:cubicBezTo>
                    <a:pt x="1001" y="601"/>
                    <a:pt x="968" y="601"/>
                    <a:pt x="968" y="634"/>
                  </a:cubicBezTo>
                  <a:lnTo>
                    <a:pt x="934" y="667"/>
                  </a:lnTo>
                  <a:cubicBezTo>
                    <a:pt x="868" y="701"/>
                    <a:pt x="834" y="767"/>
                    <a:pt x="801" y="801"/>
                  </a:cubicBezTo>
                  <a:cubicBezTo>
                    <a:pt x="768" y="867"/>
                    <a:pt x="734" y="901"/>
                    <a:pt x="701" y="934"/>
                  </a:cubicBezTo>
                  <a:cubicBezTo>
                    <a:pt x="701" y="934"/>
                    <a:pt x="667" y="967"/>
                    <a:pt x="667" y="1001"/>
                  </a:cubicBezTo>
                  <a:cubicBezTo>
                    <a:pt x="634" y="1034"/>
                    <a:pt x="601" y="1068"/>
                    <a:pt x="601" y="1068"/>
                  </a:cubicBezTo>
                  <a:cubicBezTo>
                    <a:pt x="534" y="1201"/>
                    <a:pt x="467" y="1368"/>
                    <a:pt x="401" y="1501"/>
                  </a:cubicBezTo>
                  <a:cubicBezTo>
                    <a:pt x="0" y="2769"/>
                    <a:pt x="0" y="4136"/>
                    <a:pt x="467" y="5371"/>
                  </a:cubicBezTo>
                  <a:cubicBezTo>
                    <a:pt x="701" y="6004"/>
                    <a:pt x="1068" y="6571"/>
                    <a:pt x="1501" y="7105"/>
                  </a:cubicBezTo>
                  <a:lnTo>
                    <a:pt x="2035" y="7739"/>
                  </a:lnTo>
                  <a:cubicBezTo>
                    <a:pt x="2494" y="8266"/>
                    <a:pt x="3117" y="8513"/>
                    <a:pt x="3734" y="8513"/>
                  </a:cubicBezTo>
                  <a:cubicBezTo>
                    <a:pt x="4641" y="8513"/>
                    <a:pt x="5534" y="7978"/>
                    <a:pt x="5871" y="7005"/>
                  </a:cubicBezTo>
                  <a:cubicBezTo>
                    <a:pt x="6271" y="5771"/>
                    <a:pt x="6238" y="4470"/>
                    <a:pt x="5804" y="3269"/>
                  </a:cubicBezTo>
                  <a:cubicBezTo>
                    <a:pt x="5771" y="3169"/>
                    <a:pt x="5738" y="3102"/>
                    <a:pt x="5704" y="3036"/>
                  </a:cubicBezTo>
                  <a:cubicBezTo>
                    <a:pt x="5704" y="3002"/>
                    <a:pt x="5704" y="2969"/>
                    <a:pt x="5671" y="2936"/>
                  </a:cubicBezTo>
                  <a:cubicBezTo>
                    <a:pt x="5671" y="2902"/>
                    <a:pt x="5638" y="2835"/>
                    <a:pt x="5638" y="2802"/>
                  </a:cubicBezTo>
                  <a:cubicBezTo>
                    <a:pt x="5604" y="2735"/>
                    <a:pt x="5604" y="2735"/>
                    <a:pt x="5571" y="2702"/>
                  </a:cubicBezTo>
                  <a:cubicBezTo>
                    <a:pt x="5571" y="2669"/>
                    <a:pt x="5538" y="2602"/>
                    <a:pt x="5504" y="2569"/>
                  </a:cubicBezTo>
                  <a:cubicBezTo>
                    <a:pt x="5471" y="2502"/>
                    <a:pt x="5438" y="2435"/>
                    <a:pt x="5404" y="2368"/>
                  </a:cubicBezTo>
                  <a:cubicBezTo>
                    <a:pt x="5371" y="2302"/>
                    <a:pt x="5337" y="2235"/>
                    <a:pt x="5304" y="2168"/>
                  </a:cubicBezTo>
                  <a:cubicBezTo>
                    <a:pt x="5271" y="2135"/>
                    <a:pt x="5271" y="2102"/>
                    <a:pt x="5237" y="2068"/>
                  </a:cubicBezTo>
                  <a:cubicBezTo>
                    <a:pt x="5204" y="2002"/>
                    <a:pt x="5137" y="1901"/>
                    <a:pt x="5071" y="1835"/>
                  </a:cubicBezTo>
                  <a:cubicBezTo>
                    <a:pt x="4971" y="1668"/>
                    <a:pt x="4870" y="1535"/>
                    <a:pt x="4737" y="1401"/>
                  </a:cubicBezTo>
                  <a:lnTo>
                    <a:pt x="4170" y="734"/>
                  </a:lnTo>
                  <a:cubicBezTo>
                    <a:pt x="4103" y="634"/>
                    <a:pt x="3970" y="534"/>
                    <a:pt x="3870" y="434"/>
                  </a:cubicBezTo>
                  <a:lnTo>
                    <a:pt x="3803" y="400"/>
                  </a:lnTo>
                  <a:lnTo>
                    <a:pt x="3736" y="367"/>
                  </a:lnTo>
                  <a:cubicBezTo>
                    <a:pt x="3736" y="334"/>
                    <a:pt x="3703" y="334"/>
                    <a:pt x="3703" y="334"/>
                  </a:cubicBezTo>
                  <a:lnTo>
                    <a:pt x="3603" y="267"/>
                  </a:lnTo>
                  <a:lnTo>
                    <a:pt x="3570" y="267"/>
                  </a:lnTo>
                  <a:lnTo>
                    <a:pt x="3469" y="200"/>
                  </a:lnTo>
                  <a:cubicBezTo>
                    <a:pt x="3369" y="167"/>
                    <a:pt x="3303" y="134"/>
                    <a:pt x="3236" y="100"/>
                  </a:cubicBezTo>
                  <a:lnTo>
                    <a:pt x="3136" y="67"/>
                  </a:lnTo>
                  <a:cubicBezTo>
                    <a:pt x="3069" y="67"/>
                    <a:pt x="3002" y="33"/>
                    <a:pt x="2936" y="33"/>
                  </a:cubicBezTo>
                  <a:cubicBezTo>
                    <a:pt x="2902" y="33"/>
                    <a:pt x="2869" y="0"/>
                    <a:pt x="28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5"/>
            <p:cNvSpPr/>
            <p:nvPr/>
          </p:nvSpPr>
          <p:spPr>
            <a:xfrm>
              <a:off x="3539425" y="2064750"/>
              <a:ext cx="1675" cy="25"/>
            </a:xfrm>
            <a:custGeom>
              <a:avLst/>
              <a:gdLst/>
              <a:ahLst/>
              <a:cxnLst/>
              <a:rect l="l" t="t" r="r" b="b"/>
              <a:pathLst>
                <a:path w="67" h="1" extrusionOk="0">
                  <a:moveTo>
                    <a:pt x="67" y="0"/>
                  </a:move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5"/>
            <p:cNvSpPr/>
            <p:nvPr/>
          </p:nvSpPr>
          <p:spPr>
            <a:xfrm>
              <a:off x="3577775" y="2043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5"/>
            <p:cNvSpPr/>
            <p:nvPr/>
          </p:nvSpPr>
          <p:spPr>
            <a:xfrm>
              <a:off x="3228375" y="1937150"/>
              <a:ext cx="212675" cy="144275"/>
            </a:xfrm>
            <a:custGeom>
              <a:avLst/>
              <a:gdLst/>
              <a:ahLst/>
              <a:cxnLst/>
              <a:rect l="l" t="t" r="r" b="b"/>
              <a:pathLst>
                <a:path w="8507" h="5771" extrusionOk="0">
                  <a:moveTo>
                    <a:pt x="2669" y="0"/>
                  </a:moveTo>
                  <a:lnTo>
                    <a:pt x="2669" y="100"/>
                  </a:lnTo>
                  <a:lnTo>
                    <a:pt x="2535" y="100"/>
                  </a:lnTo>
                  <a:lnTo>
                    <a:pt x="2368" y="134"/>
                  </a:lnTo>
                  <a:lnTo>
                    <a:pt x="1534" y="334"/>
                  </a:lnTo>
                  <a:cubicBezTo>
                    <a:pt x="1168" y="434"/>
                    <a:pt x="834" y="601"/>
                    <a:pt x="534" y="868"/>
                  </a:cubicBezTo>
                  <a:cubicBezTo>
                    <a:pt x="467" y="934"/>
                    <a:pt x="400" y="1001"/>
                    <a:pt x="334" y="1101"/>
                  </a:cubicBezTo>
                  <a:lnTo>
                    <a:pt x="300" y="1168"/>
                  </a:lnTo>
                  <a:lnTo>
                    <a:pt x="200" y="1301"/>
                  </a:lnTo>
                  <a:cubicBezTo>
                    <a:pt x="100" y="1435"/>
                    <a:pt x="33" y="1568"/>
                    <a:pt x="0" y="1702"/>
                  </a:cubicBezTo>
                  <a:cubicBezTo>
                    <a:pt x="133" y="1568"/>
                    <a:pt x="300" y="1501"/>
                    <a:pt x="500" y="1435"/>
                  </a:cubicBezTo>
                  <a:lnTo>
                    <a:pt x="1168" y="1301"/>
                  </a:lnTo>
                  <a:cubicBezTo>
                    <a:pt x="1483" y="1224"/>
                    <a:pt x="1803" y="1186"/>
                    <a:pt x="2119" y="1186"/>
                  </a:cubicBezTo>
                  <a:cubicBezTo>
                    <a:pt x="3173" y="1186"/>
                    <a:pt x="4193" y="1607"/>
                    <a:pt x="4937" y="2402"/>
                  </a:cubicBezTo>
                  <a:cubicBezTo>
                    <a:pt x="5037" y="2469"/>
                    <a:pt x="5104" y="2569"/>
                    <a:pt x="5137" y="2702"/>
                  </a:cubicBezTo>
                  <a:cubicBezTo>
                    <a:pt x="5270" y="2969"/>
                    <a:pt x="5304" y="3269"/>
                    <a:pt x="5204" y="3536"/>
                  </a:cubicBezTo>
                  <a:cubicBezTo>
                    <a:pt x="5170" y="3603"/>
                    <a:pt x="5137" y="3670"/>
                    <a:pt x="5104" y="3736"/>
                  </a:cubicBezTo>
                  <a:cubicBezTo>
                    <a:pt x="5004" y="3970"/>
                    <a:pt x="4803" y="4137"/>
                    <a:pt x="4570" y="4237"/>
                  </a:cubicBezTo>
                  <a:cubicBezTo>
                    <a:pt x="4503" y="4270"/>
                    <a:pt x="4437" y="4303"/>
                    <a:pt x="4403" y="4303"/>
                  </a:cubicBezTo>
                  <a:lnTo>
                    <a:pt x="3736" y="4470"/>
                  </a:lnTo>
                  <a:cubicBezTo>
                    <a:pt x="3569" y="4504"/>
                    <a:pt x="3402" y="4537"/>
                    <a:pt x="3236" y="4570"/>
                  </a:cubicBezTo>
                  <a:cubicBezTo>
                    <a:pt x="3111" y="4581"/>
                    <a:pt x="2986" y="4586"/>
                    <a:pt x="2861" y="4586"/>
                  </a:cubicBezTo>
                  <a:cubicBezTo>
                    <a:pt x="1822" y="4586"/>
                    <a:pt x="811" y="4214"/>
                    <a:pt x="67" y="3470"/>
                  </a:cubicBezTo>
                  <a:lnTo>
                    <a:pt x="67" y="3470"/>
                  </a:lnTo>
                  <a:cubicBezTo>
                    <a:pt x="67" y="3503"/>
                    <a:pt x="67" y="3536"/>
                    <a:pt x="100" y="3536"/>
                  </a:cubicBezTo>
                  <a:lnTo>
                    <a:pt x="133" y="3603"/>
                  </a:lnTo>
                  <a:cubicBezTo>
                    <a:pt x="234" y="3770"/>
                    <a:pt x="334" y="3937"/>
                    <a:pt x="467" y="4070"/>
                  </a:cubicBezTo>
                  <a:cubicBezTo>
                    <a:pt x="1268" y="4871"/>
                    <a:pt x="2268" y="5404"/>
                    <a:pt x="3369" y="5638"/>
                  </a:cubicBezTo>
                  <a:lnTo>
                    <a:pt x="3369" y="5738"/>
                  </a:lnTo>
                  <a:lnTo>
                    <a:pt x="3636" y="5704"/>
                  </a:lnTo>
                  <a:lnTo>
                    <a:pt x="3669" y="5704"/>
                  </a:lnTo>
                  <a:lnTo>
                    <a:pt x="3936" y="5738"/>
                  </a:lnTo>
                  <a:cubicBezTo>
                    <a:pt x="4147" y="5759"/>
                    <a:pt x="4362" y="5770"/>
                    <a:pt x="4577" y="5770"/>
                  </a:cubicBezTo>
                  <a:cubicBezTo>
                    <a:pt x="5040" y="5770"/>
                    <a:pt x="5505" y="5718"/>
                    <a:pt x="5938" y="5604"/>
                  </a:cubicBezTo>
                  <a:lnTo>
                    <a:pt x="6772" y="5404"/>
                  </a:lnTo>
                  <a:lnTo>
                    <a:pt x="6838" y="5404"/>
                  </a:lnTo>
                  <a:lnTo>
                    <a:pt x="6972" y="5371"/>
                  </a:lnTo>
                  <a:lnTo>
                    <a:pt x="7038" y="5371"/>
                  </a:lnTo>
                  <a:cubicBezTo>
                    <a:pt x="7105" y="5338"/>
                    <a:pt x="7138" y="5338"/>
                    <a:pt x="7205" y="5304"/>
                  </a:cubicBezTo>
                  <a:cubicBezTo>
                    <a:pt x="7505" y="5171"/>
                    <a:pt x="7806" y="4937"/>
                    <a:pt x="8006" y="4670"/>
                  </a:cubicBezTo>
                  <a:cubicBezTo>
                    <a:pt x="8173" y="4437"/>
                    <a:pt x="8306" y="4170"/>
                    <a:pt x="8406" y="3903"/>
                  </a:cubicBezTo>
                  <a:cubicBezTo>
                    <a:pt x="8506" y="3536"/>
                    <a:pt x="8506" y="3136"/>
                    <a:pt x="8439" y="2736"/>
                  </a:cubicBezTo>
                  <a:cubicBezTo>
                    <a:pt x="8406" y="2602"/>
                    <a:pt x="8339" y="2469"/>
                    <a:pt x="8273" y="2335"/>
                  </a:cubicBezTo>
                  <a:cubicBezTo>
                    <a:pt x="8239" y="2235"/>
                    <a:pt x="8173" y="2169"/>
                    <a:pt x="8139" y="2069"/>
                  </a:cubicBezTo>
                  <a:cubicBezTo>
                    <a:pt x="8072" y="2002"/>
                    <a:pt x="8039" y="1902"/>
                    <a:pt x="7972" y="1835"/>
                  </a:cubicBezTo>
                  <a:cubicBezTo>
                    <a:pt x="7939" y="1802"/>
                    <a:pt x="7906" y="1768"/>
                    <a:pt x="7872" y="1735"/>
                  </a:cubicBezTo>
                  <a:cubicBezTo>
                    <a:pt x="7706" y="1568"/>
                    <a:pt x="7572" y="1435"/>
                    <a:pt x="7405" y="1301"/>
                  </a:cubicBezTo>
                  <a:cubicBezTo>
                    <a:pt x="6471" y="534"/>
                    <a:pt x="5337" y="100"/>
                    <a:pt x="41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5"/>
            <p:cNvSpPr/>
            <p:nvPr/>
          </p:nvSpPr>
          <p:spPr>
            <a:xfrm>
              <a:off x="3230025" y="202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5"/>
            <p:cNvSpPr/>
            <p:nvPr/>
          </p:nvSpPr>
          <p:spPr>
            <a:xfrm>
              <a:off x="3228375" y="1936525"/>
              <a:ext cx="212675" cy="144900"/>
            </a:xfrm>
            <a:custGeom>
              <a:avLst/>
              <a:gdLst/>
              <a:ahLst/>
              <a:cxnLst/>
              <a:rect l="l" t="t" r="r" b="b"/>
              <a:pathLst>
                <a:path w="8507" h="5796" extrusionOk="0">
                  <a:moveTo>
                    <a:pt x="3736" y="0"/>
                  </a:moveTo>
                  <a:cubicBezTo>
                    <a:pt x="3611" y="0"/>
                    <a:pt x="3486" y="9"/>
                    <a:pt x="3369" y="25"/>
                  </a:cubicBezTo>
                  <a:lnTo>
                    <a:pt x="2669" y="25"/>
                  </a:lnTo>
                  <a:lnTo>
                    <a:pt x="2669" y="125"/>
                  </a:lnTo>
                  <a:lnTo>
                    <a:pt x="2535" y="125"/>
                  </a:lnTo>
                  <a:lnTo>
                    <a:pt x="2368" y="159"/>
                  </a:lnTo>
                  <a:lnTo>
                    <a:pt x="1534" y="359"/>
                  </a:lnTo>
                  <a:cubicBezTo>
                    <a:pt x="1168" y="459"/>
                    <a:pt x="834" y="626"/>
                    <a:pt x="534" y="893"/>
                  </a:cubicBezTo>
                  <a:cubicBezTo>
                    <a:pt x="467" y="959"/>
                    <a:pt x="400" y="1026"/>
                    <a:pt x="334" y="1126"/>
                  </a:cubicBezTo>
                  <a:lnTo>
                    <a:pt x="300" y="1193"/>
                  </a:lnTo>
                  <a:lnTo>
                    <a:pt x="200" y="1326"/>
                  </a:lnTo>
                  <a:cubicBezTo>
                    <a:pt x="133" y="1460"/>
                    <a:pt x="33" y="1593"/>
                    <a:pt x="0" y="1727"/>
                  </a:cubicBezTo>
                  <a:cubicBezTo>
                    <a:pt x="133" y="1593"/>
                    <a:pt x="300" y="1526"/>
                    <a:pt x="500" y="1460"/>
                  </a:cubicBezTo>
                  <a:lnTo>
                    <a:pt x="1168" y="1326"/>
                  </a:lnTo>
                  <a:cubicBezTo>
                    <a:pt x="1483" y="1249"/>
                    <a:pt x="1803" y="1211"/>
                    <a:pt x="2119" y="1211"/>
                  </a:cubicBezTo>
                  <a:cubicBezTo>
                    <a:pt x="3173" y="1211"/>
                    <a:pt x="4193" y="1632"/>
                    <a:pt x="4937" y="2427"/>
                  </a:cubicBezTo>
                  <a:cubicBezTo>
                    <a:pt x="5037" y="2494"/>
                    <a:pt x="5104" y="2594"/>
                    <a:pt x="5137" y="2727"/>
                  </a:cubicBezTo>
                  <a:cubicBezTo>
                    <a:pt x="5270" y="2994"/>
                    <a:pt x="5304" y="3294"/>
                    <a:pt x="5204" y="3561"/>
                  </a:cubicBezTo>
                  <a:cubicBezTo>
                    <a:pt x="5170" y="3628"/>
                    <a:pt x="5137" y="3695"/>
                    <a:pt x="5104" y="3761"/>
                  </a:cubicBezTo>
                  <a:cubicBezTo>
                    <a:pt x="5004" y="3995"/>
                    <a:pt x="4803" y="4162"/>
                    <a:pt x="4570" y="4262"/>
                  </a:cubicBezTo>
                  <a:cubicBezTo>
                    <a:pt x="4503" y="4295"/>
                    <a:pt x="4437" y="4328"/>
                    <a:pt x="4403" y="4328"/>
                  </a:cubicBezTo>
                  <a:lnTo>
                    <a:pt x="3736" y="4495"/>
                  </a:lnTo>
                  <a:cubicBezTo>
                    <a:pt x="3569" y="4529"/>
                    <a:pt x="3402" y="4562"/>
                    <a:pt x="3236" y="4595"/>
                  </a:cubicBezTo>
                  <a:cubicBezTo>
                    <a:pt x="3111" y="4606"/>
                    <a:pt x="2986" y="4611"/>
                    <a:pt x="2861" y="4611"/>
                  </a:cubicBezTo>
                  <a:cubicBezTo>
                    <a:pt x="1822" y="4611"/>
                    <a:pt x="811" y="4239"/>
                    <a:pt x="67" y="3495"/>
                  </a:cubicBezTo>
                  <a:lnTo>
                    <a:pt x="67" y="3495"/>
                  </a:lnTo>
                  <a:cubicBezTo>
                    <a:pt x="67" y="3528"/>
                    <a:pt x="67" y="3561"/>
                    <a:pt x="100" y="3561"/>
                  </a:cubicBezTo>
                  <a:lnTo>
                    <a:pt x="133" y="3628"/>
                  </a:lnTo>
                  <a:cubicBezTo>
                    <a:pt x="234" y="3795"/>
                    <a:pt x="334" y="3962"/>
                    <a:pt x="467" y="4095"/>
                  </a:cubicBezTo>
                  <a:cubicBezTo>
                    <a:pt x="1268" y="4896"/>
                    <a:pt x="2268" y="5429"/>
                    <a:pt x="3369" y="5663"/>
                  </a:cubicBezTo>
                  <a:lnTo>
                    <a:pt x="3369" y="5729"/>
                  </a:lnTo>
                  <a:lnTo>
                    <a:pt x="3636" y="5696"/>
                  </a:lnTo>
                  <a:lnTo>
                    <a:pt x="3669" y="5696"/>
                  </a:lnTo>
                  <a:lnTo>
                    <a:pt x="3936" y="5763"/>
                  </a:lnTo>
                  <a:cubicBezTo>
                    <a:pt x="4147" y="5784"/>
                    <a:pt x="4359" y="5795"/>
                    <a:pt x="4570" y="5795"/>
                  </a:cubicBezTo>
                  <a:cubicBezTo>
                    <a:pt x="5026" y="5795"/>
                    <a:pt x="5482" y="5743"/>
                    <a:pt x="5938" y="5629"/>
                  </a:cubicBezTo>
                  <a:lnTo>
                    <a:pt x="6772" y="5429"/>
                  </a:lnTo>
                  <a:lnTo>
                    <a:pt x="6838" y="5429"/>
                  </a:lnTo>
                  <a:lnTo>
                    <a:pt x="6938" y="5396"/>
                  </a:lnTo>
                  <a:lnTo>
                    <a:pt x="7038" y="5396"/>
                  </a:lnTo>
                  <a:cubicBezTo>
                    <a:pt x="7105" y="5363"/>
                    <a:pt x="7138" y="5363"/>
                    <a:pt x="7205" y="5329"/>
                  </a:cubicBezTo>
                  <a:cubicBezTo>
                    <a:pt x="7505" y="5162"/>
                    <a:pt x="7806" y="4962"/>
                    <a:pt x="8006" y="4695"/>
                  </a:cubicBezTo>
                  <a:cubicBezTo>
                    <a:pt x="8173" y="4462"/>
                    <a:pt x="8306" y="4195"/>
                    <a:pt x="8406" y="3928"/>
                  </a:cubicBezTo>
                  <a:cubicBezTo>
                    <a:pt x="8506" y="3561"/>
                    <a:pt x="8506" y="3161"/>
                    <a:pt x="8406" y="2761"/>
                  </a:cubicBezTo>
                  <a:cubicBezTo>
                    <a:pt x="8373" y="2627"/>
                    <a:pt x="8339" y="2494"/>
                    <a:pt x="8273" y="2360"/>
                  </a:cubicBezTo>
                  <a:cubicBezTo>
                    <a:pt x="8239" y="2260"/>
                    <a:pt x="8173" y="2194"/>
                    <a:pt x="8139" y="2094"/>
                  </a:cubicBezTo>
                  <a:cubicBezTo>
                    <a:pt x="8072" y="2027"/>
                    <a:pt x="8006" y="1927"/>
                    <a:pt x="7939" y="1860"/>
                  </a:cubicBezTo>
                  <a:lnTo>
                    <a:pt x="7839" y="1760"/>
                  </a:lnTo>
                  <a:cubicBezTo>
                    <a:pt x="7706" y="1593"/>
                    <a:pt x="7539" y="1460"/>
                    <a:pt x="7405" y="1326"/>
                  </a:cubicBezTo>
                  <a:cubicBezTo>
                    <a:pt x="6471" y="559"/>
                    <a:pt x="5337" y="125"/>
                    <a:pt x="4136" y="25"/>
                  </a:cubicBezTo>
                  <a:lnTo>
                    <a:pt x="4103" y="25"/>
                  </a:lnTo>
                  <a:cubicBezTo>
                    <a:pt x="3986" y="9"/>
                    <a:pt x="3861" y="0"/>
                    <a:pt x="37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5"/>
            <p:cNvSpPr/>
            <p:nvPr/>
          </p:nvSpPr>
          <p:spPr>
            <a:xfrm>
              <a:off x="3166650" y="1937600"/>
              <a:ext cx="229350" cy="143850"/>
            </a:xfrm>
            <a:custGeom>
              <a:avLst/>
              <a:gdLst/>
              <a:ahLst/>
              <a:cxnLst/>
              <a:rect l="l" t="t" r="r" b="b"/>
              <a:pathLst>
                <a:path w="9174" h="5754" extrusionOk="0">
                  <a:moveTo>
                    <a:pt x="4579" y="1172"/>
                  </a:moveTo>
                  <a:cubicBezTo>
                    <a:pt x="5636" y="1172"/>
                    <a:pt x="6689" y="1607"/>
                    <a:pt x="7439" y="2384"/>
                  </a:cubicBezTo>
                  <a:cubicBezTo>
                    <a:pt x="7506" y="2484"/>
                    <a:pt x="7573" y="2584"/>
                    <a:pt x="7639" y="2684"/>
                  </a:cubicBezTo>
                  <a:cubicBezTo>
                    <a:pt x="7773" y="2951"/>
                    <a:pt x="7773" y="3285"/>
                    <a:pt x="7706" y="3552"/>
                  </a:cubicBezTo>
                  <a:cubicBezTo>
                    <a:pt x="7673" y="3618"/>
                    <a:pt x="7639" y="3685"/>
                    <a:pt x="7606" y="3752"/>
                  </a:cubicBezTo>
                  <a:cubicBezTo>
                    <a:pt x="7473" y="3952"/>
                    <a:pt x="7272" y="4119"/>
                    <a:pt x="7039" y="4219"/>
                  </a:cubicBezTo>
                  <a:cubicBezTo>
                    <a:pt x="6972" y="4252"/>
                    <a:pt x="6906" y="4252"/>
                    <a:pt x="6839" y="4285"/>
                  </a:cubicBezTo>
                  <a:lnTo>
                    <a:pt x="6172" y="4452"/>
                  </a:lnTo>
                  <a:cubicBezTo>
                    <a:pt x="6005" y="4452"/>
                    <a:pt x="5871" y="4486"/>
                    <a:pt x="5705" y="4519"/>
                  </a:cubicBezTo>
                  <a:cubicBezTo>
                    <a:pt x="5556" y="4536"/>
                    <a:pt x="5408" y="4544"/>
                    <a:pt x="5261" y="4544"/>
                  </a:cubicBezTo>
                  <a:cubicBezTo>
                    <a:pt x="4246" y="4544"/>
                    <a:pt x="3264" y="4150"/>
                    <a:pt x="2536" y="3452"/>
                  </a:cubicBezTo>
                  <a:cubicBezTo>
                    <a:pt x="2502" y="3418"/>
                    <a:pt x="2469" y="3385"/>
                    <a:pt x="2436" y="3351"/>
                  </a:cubicBezTo>
                  <a:cubicBezTo>
                    <a:pt x="1969" y="2884"/>
                    <a:pt x="2002" y="2151"/>
                    <a:pt x="2469" y="1717"/>
                  </a:cubicBezTo>
                  <a:lnTo>
                    <a:pt x="2469" y="1750"/>
                  </a:lnTo>
                  <a:lnTo>
                    <a:pt x="2502" y="1717"/>
                  </a:lnTo>
                  <a:cubicBezTo>
                    <a:pt x="2636" y="1584"/>
                    <a:pt x="2803" y="1483"/>
                    <a:pt x="2969" y="1450"/>
                  </a:cubicBezTo>
                  <a:lnTo>
                    <a:pt x="3670" y="1283"/>
                  </a:lnTo>
                  <a:cubicBezTo>
                    <a:pt x="3969" y="1209"/>
                    <a:pt x="4274" y="1172"/>
                    <a:pt x="4579" y="1172"/>
                  </a:cubicBezTo>
                  <a:close/>
                  <a:moveTo>
                    <a:pt x="4438" y="1"/>
                  </a:moveTo>
                  <a:cubicBezTo>
                    <a:pt x="3996" y="1"/>
                    <a:pt x="3559" y="60"/>
                    <a:pt x="3136" y="149"/>
                  </a:cubicBezTo>
                  <a:lnTo>
                    <a:pt x="2302" y="349"/>
                  </a:lnTo>
                  <a:cubicBezTo>
                    <a:pt x="601" y="750"/>
                    <a:pt x="1" y="2851"/>
                    <a:pt x="1201" y="4085"/>
                  </a:cubicBezTo>
                  <a:cubicBezTo>
                    <a:pt x="2102" y="4986"/>
                    <a:pt x="3270" y="5553"/>
                    <a:pt x="4537" y="5720"/>
                  </a:cubicBezTo>
                  <a:lnTo>
                    <a:pt x="4771" y="5753"/>
                  </a:lnTo>
                  <a:lnTo>
                    <a:pt x="5838" y="5753"/>
                  </a:lnTo>
                  <a:cubicBezTo>
                    <a:pt x="5938" y="5753"/>
                    <a:pt x="6038" y="5753"/>
                    <a:pt x="6138" y="5720"/>
                  </a:cubicBezTo>
                  <a:cubicBezTo>
                    <a:pt x="6305" y="5686"/>
                    <a:pt x="6505" y="5653"/>
                    <a:pt x="6672" y="5620"/>
                  </a:cubicBezTo>
                  <a:lnTo>
                    <a:pt x="7506" y="5420"/>
                  </a:lnTo>
                  <a:cubicBezTo>
                    <a:pt x="7673" y="5386"/>
                    <a:pt x="7806" y="5320"/>
                    <a:pt x="7940" y="5286"/>
                  </a:cubicBezTo>
                  <a:cubicBezTo>
                    <a:pt x="7973" y="5253"/>
                    <a:pt x="8006" y="5253"/>
                    <a:pt x="8006" y="5219"/>
                  </a:cubicBezTo>
                  <a:cubicBezTo>
                    <a:pt x="8040" y="5219"/>
                    <a:pt x="8040" y="5219"/>
                    <a:pt x="8073" y="5186"/>
                  </a:cubicBezTo>
                  <a:lnTo>
                    <a:pt x="8140" y="5186"/>
                  </a:lnTo>
                  <a:cubicBezTo>
                    <a:pt x="8140" y="5153"/>
                    <a:pt x="8173" y="5153"/>
                    <a:pt x="8206" y="5119"/>
                  </a:cubicBezTo>
                  <a:lnTo>
                    <a:pt x="8240" y="5119"/>
                  </a:lnTo>
                  <a:lnTo>
                    <a:pt x="8373" y="5019"/>
                  </a:lnTo>
                  <a:cubicBezTo>
                    <a:pt x="8407" y="4986"/>
                    <a:pt x="8473" y="4953"/>
                    <a:pt x="8540" y="4886"/>
                  </a:cubicBezTo>
                  <a:lnTo>
                    <a:pt x="8607" y="4786"/>
                  </a:lnTo>
                  <a:cubicBezTo>
                    <a:pt x="8673" y="4752"/>
                    <a:pt x="8707" y="4719"/>
                    <a:pt x="8740" y="4652"/>
                  </a:cubicBezTo>
                  <a:cubicBezTo>
                    <a:pt x="8774" y="4652"/>
                    <a:pt x="8774" y="4619"/>
                    <a:pt x="8807" y="4586"/>
                  </a:cubicBezTo>
                  <a:cubicBezTo>
                    <a:pt x="8807" y="4586"/>
                    <a:pt x="8807" y="4552"/>
                    <a:pt x="8807" y="4552"/>
                  </a:cubicBezTo>
                  <a:cubicBezTo>
                    <a:pt x="8840" y="4486"/>
                    <a:pt x="8874" y="4419"/>
                    <a:pt x="8907" y="4386"/>
                  </a:cubicBezTo>
                  <a:cubicBezTo>
                    <a:pt x="9007" y="4219"/>
                    <a:pt x="9074" y="4052"/>
                    <a:pt x="9107" y="3885"/>
                  </a:cubicBezTo>
                  <a:cubicBezTo>
                    <a:pt x="9107" y="3818"/>
                    <a:pt x="9174" y="3718"/>
                    <a:pt x="9174" y="3652"/>
                  </a:cubicBezTo>
                  <a:cubicBezTo>
                    <a:pt x="9174" y="3618"/>
                    <a:pt x="9174" y="3552"/>
                    <a:pt x="9174" y="3518"/>
                  </a:cubicBezTo>
                  <a:cubicBezTo>
                    <a:pt x="9174" y="3485"/>
                    <a:pt x="9174" y="3452"/>
                    <a:pt x="9174" y="3418"/>
                  </a:cubicBezTo>
                  <a:cubicBezTo>
                    <a:pt x="9174" y="3385"/>
                    <a:pt x="9174" y="3351"/>
                    <a:pt x="9174" y="3318"/>
                  </a:cubicBezTo>
                  <a:lnTo>
                    <a:pt x="9174" y="3251"/>
                  </a:lnTo>
                  <a:cubicBezTo>
                    <a:pt x="9174" y="3218"/>
                    <a:pt x="9174" y="3185"/>
                    <a:pt x="9174" y="3151"/>
                  </a:cubicBezTo>
                  <a:cubicBezTo>
                    <a:pt x="9174" y="3051"/>
                    <a:pt x="9174" y="2951"/>
                    <a:pt x="9140" y="2884"/>
                  </a:cubicBezTo>
                  <a:cubicBezTo>
                    <a:pt x="9140" y="2818"/>
                    <a:pt x="9107" y="2751"/>
                    <a:pt x="9107" y="2718"/>
                  </a:cubicBezTo>
                  <a:cubicBezTo>
                    <a:pt x="9107" y="2684"/>
                    <a:pt x="9107" y="2651"/>
                    <a:pt x="9107" y="2651"/>
                  </a:cubicBezTo>
                  <a:lnTo>
                    <a:pt x="9107" y="2618"/>
                  </a:lnTo>
                  <a:cubicBezTo>
                    <a:pt x="9074" y="2551"/>
                    <a:pt x="9074" y="2484"/>
                    <a:pt x="9040" y="2417"/>
                  </a:cubicBezTo>
                  <a:cubicBezTo>
                    <a:pt x="9007" y="2384"/>
                    <a:pt x="8974" y="2351"/>
                    <a:pt x="8974" y="2284"/>
                  </a:cubicBezTo>
                  <a:cubicBezTo>
                    <a:pt x="8940" y="2251"/>
                    <a:pt x="8940" y="2217"/>
                    <a:pt x="8940" y="2217"/>
                  </a:cubicBezTo>
                  <a:cubicBezTo>
                    <a:pt x="8907" y="2184"/>
                    <a:pt x="8907" y="2151"/>
                    <a:pt x="8874" y="2117"/>
                  </a:cubicBezTo>
                  <a:cubicBezTo>
                    <a:pt x="8807" y="1984"/>
                    <a:pt x="8707" y="1884"/>
                    <a:pt x="8573" y="1750"/>
                  </a:cubicBezTo>
                  <a:cubicBezTo>
                    <a:pt x="7673" y="816"/>
                    <a:pt x="6439" y="183"/>
                    <a:pt x="5104" y="49"/>
                  </a:cubicBezTo>
                  <a:cubicBezTo>
                    <a:pt x="4882" y="16"/>
                    <a:pt x="4660" y="1"/>
                    <a:pt x="4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5"/>
            <p:cNvSpPr/>
            <p:nvPr/>
          </p:nvSpPr>
          <p:spPr>
            <a:xfrm>
              <a:off x="3227525" y="1980500"/>
              <a:ext cx="875" cy="875"/>
            </a:xfrm>
            <a:custGeom>
              <a:avLst/>
              <a:gdLst/>
              <a:ahLst/>
              <a:cxnLst/>
              <a:rect l="l" t="t" r="r" b="b"/>
              <a:pathLst>
                <a:path w="35" h="35" extrusionOk="0">
                  <a:moveTo>
                    <a:pt x="1" y="34"/>
                  </a:moveTo>
                  <a:lnTo>
                    <a:pt x="34" y="1"/>
                  </a:lnTo>
                  <a:lnTo>
                    <a:pt x="3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5"/>
            <p:cNvSpPr/>
            <p:nvPr/>
          </p:nvSpPr>
          <p:spPr>
            <a:xfrm>
              <a:off x="3230025" y="202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5"/>
            <p:cNvSpPr/>
            <p:nvPr/>
          </p:nvSpPr>
          <p:spPr>
            <a:xfrm>
              <a:off x="3646150" y="1895650"/>
              <a:ext cx="183500" cy="192475"/>
            </a:xfrm>
            <a:custGeom>
              <a:avLst/>
              <a:gdLst/>
              <a:ahLst/>
              <a:cxnLst/>
              <a:rect l="l" t="t" r="r" b="b"/>
              <a:pathLst>
                <a:path w="7340" h="7699" extrusionOk="0">
                  <a:moveTo>
                    <a:pt x="5121" y="1"/>
                  </a:moveTo>
                  <a:cubicBezTo>
                    <a:pt x="5071" y="1"/>
                    <a:pt x="5021" y="9"/>
                    <a:pt x="4971" y="26"/>
                  </a:cubicBezTo>
                  <a:lnTo>
                    <a:pt x="4704" y="26"/>
                  </a:lnTo>
                  <a:lnTo>
                    <a:pt x="4538" y="59"/>
                  </a:lnTo>
                  <a:cubicBezTo>
                    <a:pt x="4337" y="126"/>
                    <a:pt x="4137" y="193"/>
                    <a:pt x="3937" y="259"/>
                  </a:cubicBezTo>
                  <a:cubicBezTo>
                    <a:pt x="2803" y="660"/>
                    <a:pt x="1836" y="1427"/>
                    <a:pt x="1168" y="2394"/>
                  </a:cubicBezTo>
                  <a:lnTo>
                    <a:pt x="1135" y="2428"/>
                  </a:lnTo>
                  <a:cubicBezTo>
                    <a:pt x="1002" y="2628"/>
                    <a:pt x="868" y="2828"/>
                    <a:pt x="768" y="3061"/>
                  </a:cubicBezTo>
                  <a:lnTo>
                    <a:pt x="401" y="3662"/>
                  </a:lnTo>
                  <a:lnTo>
                    <a:pt x="468" y="3695"/>
                  </a:lnTo>
                  <a:cubicBezTo>
                    <a:pt x="468" y="3729"/>
                    <a:pt x="435" y="3795"/>
                    <a:pt x="435" y="3829"/>
                  </a:cubicBezTo>
                  <a:cubicBezTo>
                    <a:pt x="401" y="3862"/>
                    <a:pt x="401" y="3929"/>
                    <a:pt x="401" y="3962"/>
                  </a:cubicBezTo>
                  <a:lnTo>
                    <a:pt x="134" y="4796"/>
                  </a:lnTo>
                  <a:cubicBezTo>
                    <a:pt x="34" y="5163"/>
                    <a:pt x="1" y="5563"/>
                    <a:pt x="101" y="5930"/>
                  </a:cubicBezTo>
                  <a:cubicBezTo>
                    <a:pt x="101" y="6030"/>
                    <a:pt x="134" y="6130"/>
                    <a:pt x="168" y="6197"/>
                  </a:cubicBezTo>
                  <a:cubicBezTo>
                    <a:pt x="168" y="6230"/>
                    <a:pt x="168" y="6264"/>
                    <a:pt x="201" y="6297"/>
                  </a:cubicBezTo>
                  <a:cubicBezTo>
                    <a:pt x="234" y="6330"/>
                    <a:pt x="234" y="6397"/>
                    <a:pt x="268" y="6430"/>
                  </a:cubicBezTo>
                  <a:cubicBezTo>
                    <a:pt x="335" y="6597"/>
                    <a:pt x="401" y="6731"/>
                    <a:pt x="535" y="6864"/>
                  </a:cubicBezTo>
                  <a:cubicBezTo>
                    <a:pt x="468" y="6664"/>
                    <a:pt x="501" y="6464"/>
                    <a:pt x="535" y="6297"/>
                  </a:cubicBezTo>
                  <a:lnTo>
                    <a:pt x="768" y="5630"/>
                  </a:lnTo>
                  <a:cubicBezTo>
                    <a:pt x="1168" y="4296"/>
                    <a:pt x="2269" y="3262"/>
                    <a:pt x="3637" y="2928"/>
                  </a:cubicBezTo>
                  <a:cubicBezTo>
                    <a:pt x="3737" y="2895"/>
                    <a:pt x="3870" y="2895"/>
                    <a:pt x="3970" y="2895"/>
                  </a:cubicBezTo>
                  <a:cubicBezTo>
                    <a:pt x="4271" y="2928"/>
                    <a:pt x="4571" y="3061"/>
                    <a:pt x="4738" y="3295"/>
                  </a:cubicBezTo>
                  <a:cubicBezTo>
                    <a:pt x="4804" y="3362"/>
                    <a:pt x="4838" y="3395"/>
                    <a:pt x="4871" y="3462"/>
                  </a:cubicBezTo>
                  <a:cubicBezTo>
                    <a:pt x="5005" y="3695"/>
                    <a:pt x="5038" y="3962"/>
                    <a:pt x="5005" y="4196"/>
                  </a:cubicBezTo>
                  <a:cubicBezTo>
                    <a:pt x="5005" y="4262"/>
                    <a:pt x="5005" y="4329"/>
                    <a:pt x="4971" y="4362"/>
                  </a:cubicBezTo>
                  <a:lnTo>
                    <a:pt x="4771" y="5029"/>
                  </a:lnTo>
                  <a:cubicBezTo>
                    <a:pt x="4738" y="5196"/>
                    <a:pt x="4671" y="5363"/>
                    <a:pt x="4604" y="5496"/>
                  </a:cubicBezTo>
                  <a:cubicBezTo>
                    <a:pt x="4137" y="6564"/>
                    <a:pt x="3203" y="7364"/>
                    <a:pt x="2069" y="7698"/>
                  </a:cubicBezTo>
                  <a:lnTo>
                    <a:pt x="2203" y="7698"/>
                  </a:lnTo>
                  <a:cubicBezTo>
                    <a:pt x="2403" y="7698"/>
                    <a:pt x="2603" y="7665"/>
                    <a:pt x="2803" y="7631"/>
                  </a:cubicBezTo>
                  <a:cubicBezTo>
                    <a:pt x="3904" y="7364"/>
                    <a:pt x="4904" y="6764"/>
                    <a:pt x="5672" y="5930"/>
                  </a:cubicBezTo>
                  <a:lnTo>
                    <a:pt x="5772" y="5963"/>
                  </a:lnTo>
                  <a:lnTo>
                    <a:pt x="5872" y="5697"/>
                  </a:lnTo>
                  <a:lnTo>
                    <a:pt x="6039" y="5496"/>
                  </a:lnTo>
                  <a:cubicBezTo>
                    <a:pt x="6439" y="4963"/>
                    <a:pt x="6772" y="4362"/>
                    <a:pt x="6973" y="3729"/>
                  </a:cubicBezTo>
                  <a:lnTo>
                    <a:pt x="7206" y="2895"/>
                  </a:lnTo>
                  <a:cubicBezTo>
                    <a:pt x="7206" y="2861"/>
                    <a:pt x="7206" y="2828"/>
                    <a:pt x="7206" y="2828"/>
                  </a:cubicBezTo>
                  <a:cubicBezTo>
                    <a:pt x="7239" y="2795"/>
                    <a:pt x="7239" y="2761"/>
                    <a:pt x="7239" y="2694"/>
                  </a:cubicBezTo>
                  <a:cubicBezTo>
                    <a:pt x="7239" y="2694"/>
                    <a:pt x="7239" y="2661"/>
                    <a:pt x="7239" y="2661"/>
                  </a:cubicBezTo>
                  <a:lnTo>
                    <a:pt x="7239" y="2628"/>
                  </a:lnTo>
                  <a:lnTo>
                    <a:pt x="7273" y="2428"/>
                  </a:lnTo>
                  <a:cubicBezTo>
                    <a:pt x="7340" y="1794"/>
                    <a:pt x="7106" y="1160"/>
                    <a:pt x="6672" y="693"/>
                  </a:cubicBezTo>
                  <a:cubicBezTo>
                    <a:pt x="6472" y="493"/>
                    <a:pt x="6239" y="326"/>
                    <a:pt x="5972" y="193"/>
                  </a:cubicBezTo>
                  <a:cubicBezTo>
                    <a:pt x="5872" y="159"/>
                    <a:pt x="5772" y="126"/>
                    <a:pt x="5705" y="93"/>
                  </a:cubicBezTo>
                  <a:cubicBezTo>
                    <a:pt x="5572" y="59"/>
                    <a:pt x="5405" y="26"/>
                    <a:pt x="5271" y="26"/>
                  </a:cubicBezTo>
                  <a:cubicBezTo>
                    <a:pt x="5221" y="9"/>
                    <a:pt x="5171" y="1"/>
                    <a:pt x="5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5"/>
            <p:cNvSpPr/>
            <p:nvPr/>
          </p:nvSpPr>
          <p:spPr>
            <a:xfrm>
              <a:off x="3697875" y="2087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5"/>
            <p:cNvSpPr/>
            <p:nvPr/>
          </p:nvSpPr>
          <p:spPr>
            <a:xfrm>
              <a:off x="3646150" y="1896275"/>
              <a:ext cx="183500" cy="191850"/>
            </a:xfrm>
            <a:custGeom>
              <a:avLst/>
              <a:gdLst/>
              <a:ahLst/>
              <a:cxnLst/>
              <a:rect l="l" t="t" r="r" b="b"/>
              <a:pathLst>
                <a:path w="7340" h="7674" extrusionOk="0">
                  <a:moveTo>
                    <a:pt x="5005" y="1"/>
                  </a:moveTo>
                  <a:cubicBezTo>
                    <a:pt x="4904" y="1"/>
                    <a:pt x="4804" y="1"/>
                    <a:pt x="4704" y="34"/>
                  </a:cubicBezTo>
                  <a:lnTo>
                    <a:pt x="4538" y="68"/>
                  </a:lnTo>
                  <a:cubicBezTo>
                    <a:pt x="3170" y="401"/>
                    <a:pt x="1969" y="1235"/>
                    <a:pt x="1168" y="2403"/>
                  </a:cubicBezTo>
                  <a:lnTo>
                    <a:pt x="1135" y="2436"/>
                  </a:lnTo>
                  <a:cubicBezTo>
                    <a:pt x="1002" y="2636"/>
                    <a:pt x="868" y="2836"/>
                    <a:pt x="768" y="3036"/>
                  </a:cubicBezTo>
                  <a:lnTo>
                    <a:pt x="401" y="3637"/>
                  </a:lnTo>
                  <a:lnTo>
                    <a:pt x="468" y="3670"/>
                  </a:lnTo>
                  <a:cubicBezTo>
                    <a:pt x="468" y="3737"/>
                    <a:pt x="435" y="3770"/>
                    <a:pt x="435" y="3804"/>
                  </a:cubicBezTo>
                  <a:cubicBezTo>
                    <a:pt x="401" y="3870"/>
                    <a:pt x="401" y="3904"/>
                    <a:pt x="401" y="3937"/>
                  </a:cubicBezTo>
                  <a:lnTo>
                    <a:pt x="134" y="4771"/>
                  </a:lnTo>
                  <a:cubicBezTo>
                    <a:pt x="34" y="5171"/>
                    <a:pt x="1" y="5538"/>
                    <a:pt x="101" y="5938"/>
                  </a:cubicBezTo>
                  <a:cubicBezTo>
                    <a:pt x="101" y="6005"/>
                    <a:pt x="134" y="6105"/>
                    <a:pt x="168" y="6205"/>
                  </a:cubicBezTo>
                  <a:cubicBezTo>
                    <a:pt x="168" y="6239"/>
                    <a:pt x="168" y="6239"/>
                    <a:pt x="201" y="6272"/>
                  </a:cubicBezTo>
                  <a:cubicBezTo>
                    <a:pt x="234" y="6339"/>
                    <a:pt x="234" y="6372"/>
                    <a:pt x="268" y="6439"/>
                  </a:cubicBezTo>
                  <a:cubicBezTo>
                    <a:pt x="335" y="6572"/>
                    <a:pt x="435" y="6706"/>
                    <a:pt x="535" y="6839"/>
                  </a:cubicBezTo>
                  <a:cubicBezTo>
                    <a:pt x="468" y="6639"/>
                    <a:pt x="501" y="6439"/>
                    <a:pt x="535" y="6272"/>
                  </a:cubicBezTo>
                  <a:lnTo>
                    <a:pt x="768" y="5605"/>
                  </a:lnTo>
                  <a:cubicBezTo>
                    <a:pt x="1168" y="4271"/>
                    <a:pt x="2269" y="3237"/>
                    <a:pt x="3637" y="2903"/>
                  </a:cubicBezTo>
                  <a:cubicBezTo>
                    <a:pt x="3737" y="2870"/>
                    <a:pt x="3870" y="2870"/>
                    <a:pt x="3970" y="2870"/>
                  </a:cubicBezTo>
                  <a:cubicBezTo>
                    <a:pt x="4271" y="2903"/>
                    <a:pt x="4571" y="3036"/>
                    <a:pt x="4738" y="3270"/>
                  </a:cubicBezTo>
                  <a:cubicBezTo>
                    <a:pt x="4804" y="3337"/>
                    <a:pt x="4838" y="3370"/>
                    <a:pt x="4871" y="3437"/>
                  </a:cubicBezTo>
                  <a:cubicBezTo>
                    <a:pt x="5005" y="3670"/>
                    <a:pt x="5038" y="3937"/>
                    <a:pt x="5005" y="4171"/>
                  </a:cubicBezTo>
                  <a:cubicBezTo>
                    <a:pt x="5005" y="4237"/>
                    <a:pt x="5005" y="4304"/>
                    <a:pt x="4971" y="4337"/>
                  </a:cubicBezTo>
                  <a:lnTo>
                    <a:pt x="4771" y="5004"/>
                  </a:lnTo>
                  <a:cubicBezTo>
                    <a:pt x="4738" y="5171"/>
                    <a:pt x="4671" y="5338"/>
                    <a:pt x="4604" y="5471"/>
                  </a:cubicBezTo>
                  <a:cubicBezTo>
                    <a:pt x="4137" y="6539"/>
                    <a:pt x="3203" y="7339"/>
                    <a:pt x="2069" y="7673"/>
                  </a:cubicBezTo>
                  <a:lnTo>
                    <a:pt x="2203" y="7673"/>
                  </a:lnTo>
                  <a:cubicBezTo>
                    <a:pt x="2403" y="7673"/>
                    <a:pt x="2603" y="7640"/>
                    <a:pt x="2803" y="7606"/>
                  </a:cubicBezTo>
                  <a:cubicBezTo>
                    <a:pt x="3904" y="7339"/>
                    <a:pt x="4904" y="6739"/>
                    <a:pt x="5705" y="5905"/>
                  </a:cubicBezTo>
                  <a:lnTo>
                    <a:pt x="5772" y="5938"/>
                  </a:lnTo>
                  <a:lnTo>
                    <a:pt x="5872" y="5705"/>
                  </a:lnTo>
                  <a:lnTo>
                    <a:pt x="6039" y="5505"/>
                  </a:lnTo>
                  <a:cubicBezTo>
                    <a:pt x="6472" y="4971"/>
                    <a:pt x="6772" y="4337"/>
                    <a:pt x="6973" y="3704"/>
                  </a:cubicBezTo>
                  <a:lnTo>
                    <a:pt x="7206" y="2870"/>
                  </a:lnTo>
                  <a:cubicBezTo>
                    <a:pt x="7206" y="2870"/>
                    <a:pt x="7206" y="2836"/>
                    <a:pt x="7206" y="2803"/>
                  </a:cubicBezTo>
                  <a:cubicBezTo>
                    <a:pt x="7239" y="2770"/>
                    <a:pt x="7239" y="2736"/>
                    <a:pt x="7239" y="2703"/>
                  </a:cubicBezTo>
                  <a:cubicBezTo>
                    <a:pt x="7239" y="2669"/>
                    <a:pt x="7239" y="2669"/>
                    <a:pt x="7239" y="2636"/>
                  </a:cubicBezTo>
                  <a:lnTo>
                    <a:pt x="7239" y="2603"/>
                  </a:lnTo>
                  <a:lnTo>
                    <a:pt x="7273" y="2436"/>
                  </a:lnTo>
                  <a:cubicBezTo>
                    <a:pt x="7340" y="1802"/>
                    <a:pt x="7106" y="1168"/>
                    <a:pt x="6672" y="701"/>
                  </a:cubicBezTo>
                  <a:cubicBezTo>
                    <a:pt x="6472" y="468"/>
                    <a:pt x="6239" y="301"/>
                    <a:pt x="5972" y="168"/>
                  </a:cubicBezTo>
                  <a:cubicBezTo>
                    <a:pt x="5872" y="134"/>
                    <a:pt x="5772" y="101"/>
                    <a:pt x="5705" y="68"/>
                  </a:cubicBezTo>
                  <a:cubicBezTo>
                    <a:pt x="5572" y="34"/>
                    <a:pt x="5405" y="34"/>
                    <a:pt x="52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5"/>
            <p:cNvSpPr/>
            <p:nvPr/>
          </p:nvSpPr>
          <p:spPr>
            <a:xfrm>
              <a:off x="3616650" y="1934850"/>
              <a:ext cx="188825" cy="192375"/>
            </a:xfrm>
            <a:custGeom>
              <a:avLst/>
              <a:gdLst/>
              <a:ahLst/>
              <a:cxnLst/>
              <a:rect l="l" t="t" r="r" b="b"/>
              <a:pathLst>
                <a:path w="7553" h="7695" extrusionOk="0">
                  <a:moveTo>
                    <a:pt x="5184" y="1327"/>
                  </a:moveTo>
                  <a:cubicBezTo>
                    <a:pt x="5451" y="1360"/>
                    <a:pt x="5751" y="1493"/>
                    <a:pt x="5951" y="1727"/>
                  </a:cubicBezTo>
                  <a:cubicBezTo>
                    <a:pt x="5984" y="1760"/>
                    <a:pt x="6018" y="1827"/>
                    <a:pt x="6051" y="1894"/>
                  </a:cubicBezTo>
                  <a:cubicBezTo>
                    <a:pt x="6185" y="2127"/>
                    <a:pt x="6251" y="2361"/>
                    <a:pt x="6185" y="2628"/>
                  </a:cubicBezTo>
                  <a:cubicBezTo>
                    <a:pt x="6185" y="2694"/>
                    <a:pt x="6185" y="2728"/>
                    <a:pt x="6151" y="2794"/>
                  </a:cubicBezTo>
                  <a:lnTo>
                    <a:pt x="5951" y="3461"/>
                  </a:lnTo>
                  <a:cubicBezTo>
                    <a:pt x="5918" y="3628"/>
                    <a:pt x="5851" y="3762"/>
                    <a:pt x="5784" y="3928"/>
                  </a:cubicBezTo>
                  <a:cubicBezTo>
                    <a:pt x="5317" y="4996"/>
                    <a:pt x="4383" y="5796"/>
                    <a:pt x="3249" y="6097"/>
                  </a:cubicBezTo>
                  <a:cubicBezTo>
                    <a:pt x="3182" y="6130"/>
                    <a:pt x="3149" y="6130"/>
                    <a:pt x="3082" y="6163"/>
                  </a:cubicBezTo>
                  <a:cubicBezTo>
                    <a:pt x="3000" y="6181"/>
                    <a:pt x="2918" y="6189"/>
                    <a:pt x="2838" y="6189"/>
                  </a:cubicBezTo>
                  <a:cubicBezTo>
                    <a:pt x="2301" y="6189"/>
                    <a:pt x="1831" y="5814"/>
                    <a:pt x="1715" y="5263"/>
                  </a:cubicBezTo>
                  <a:cubicBezTo>
                    <a:pt x="1681" y="5096"/>
                    <a:pt x="1681" y="4896"/>
                    <a:pt x="1748" y="4729"/>
                  </a:cubicBezTo>
                  <a:lnTo>
                    <a:pt x="1948" y="4062"/>
                  </a:lnTo>
                  <a:cubicBezTo>
                    <a:pt x="2348" y="2694"/>
                    <a:pt x="3449" y="1694"/>
                    <a:pt x="4817" y="1360"/>
                  </a:cubicBezTo>
                  <a:cubicBezTo>
                    <a:pt x="4917" y="1327"/>
                    <a:pt x="5050" y="1327"/>
                    <a:pt x="5184" y="1327"/>
                  </a:cubicBezTo>
                  <a:close/>
                  <a:moveTo>
                    <a:pt x="5367" y="1"/>
                  </a:moveTo>
                  <a:cubicBezTo>
                    <a:pt x="5351" y="1"/>
                    <a:pt x="5334" y="9"/>
                    <a:pt x="5317" y="26"/>
                  </a:cubicBezTo>
                  <a:cubicBezTo>
                    <a:pt x="5150" y="26"/>
                    <a:pt x="5017" y="26"/>
                    <a:pt x="4850" y="59"/>
                  </a:cubicBezTo>
                  <a:cubicBezTo>
                    <a:pt x="3549" y="393"/>
                    <a:pt x="2415" y="1126"/>
                    <a:pt x="1615" y="2194"/>
                  </a:cubicBezTo>
                  <a:cubicBezTo>
                    <a:pt x="1214" y="2728"/>
                    <a:pt x="914" y="3328"/>
                    <a:pt x="714" y="3962"/>
                  </a:cubicBezTo>
                  <a:lnTo>
                    <a:pt x="447" y="4796"/>
                  </a:lnTo>
                  <a:cubicBezTo>
                    <a:pt x="0" y="6285"/>
                    <a:pt x="1123" y="7694"/>
                    <a:pt x="2579" y="7694"/>
                  </a:cubicBezTo>
                  <a:cubicBezTo>
                    <a:pt x="2754" y="7694"/>
                    <a:pt x="2933" y="7674"/>
                    <a:pt x="3116" y="7631"/>
                  </a:cubicBezTo>
                  <a:cubicBezTo>
                    <a:pt x="4317" y="7298"/>
                    <a:pt x="5417" y="6564"/>
                    <a:pt x="6185" y="5563"/>
                  </a:cubicBezTo>
                  <a:lnTo>
                    <a:pt x="6351" y="5363"/>
                  </a:lnTo>
                  <a:cubicBezTo>
                    <a:pt x="6351" y="5329"/>
                    <a:pt x="6385" y="5296"/>
                    <a:pt x="6385" y="5296"/>
                  </a:cubicBezTo>
                  <a:lnTo>
                    <a:pt x="6485" y="5163"/>
                  </a:lnTo>
                  <a:cubicBezTo>
                    <a:pt x="6518" y="5129"/>
                    <a:pt x="6518" y="5096"/>
                    <a:pt x="6551" y="5063"/>
                  </a:cubicBezTo>
                  <a:cubicBezTo>
                    <a:pt x="6585" y="5029"/>
                    <a:pt x="6585" y="4996"/>
                    <a:pt x="6618" y="4963"/>
                  </a:cubicBezTo>
                  <a:cubicBezTo>
                    <a:pt x="6652" y="4896"/>
                    <a:pt x="6685" y="4829"/>
                    <a:pt x="6718" y="4762"/>
                  </a:cubicBezTo>
                  <a:cubicBezTo>
                    <a:pt x="6785" y="4662"/>
                    <a:pt x="6818" y="4629"/>
                    <a:pt x="6852" y="4529"/>
                  </a:cubicBezTo>
                  <a:cubicBezTo>
                    <a:pt x="6852" y="4496"/>
                    <a:pt x="6885" y="4496"/>
                    <a:pt x="6885" y="4462"/>
                  </a:cubicBezTo>
                  <a:cubicBezTo>
                    <a:pt x="6918" y="4362"/>
                    <a:pt x="6985" y="4262"/>
                    <a:pt x="7018" y="4162"/>
                  </a:cubicBezTo>
                  <a:cubicBezTo>
                    <a:pt x="7085" y="3995"/>
                    <a:pt x="7152" y="3828"/>
                    <a:pt x="7219" y="3662"/>
                  </a:cubicBezTo>
                  <a:lnTo>
                    <a:pt x="7452" y="2828"/>
                  </a:lnTo>
                  <a:cubicBezTo>
                    <a:pt x="7485" y="2694"/>
                    <a:pt x="7519" y="2527"/>
                    <a:pt x="7552" y="2394"/>
                  </a:cubicBezTo>
                  <a:cubicBezTo>
                    <a:pt x="7552" y="2361"/>
                    <a:pt x="7552" y="2327"/>
                    <a:pt x="7552" y="2294"/>
                  </a:cubicBezTo>
                  <a:lnTo>
                    <a:pt x="7552" y="2227"/>
                  </a:lnTo>
                  <a:cubicBezTo>
                    <a:pt x="7552" y="2227"/>
                    <a:pt x="7552" y="2194"/>
                    <a:pt x="7552" y="2194"/>
                  </a:cubicBezTo>
                  <a:lnTo>
                    <a:pt x="7552" y="2060"/>
                  </a:lnTo>
                  <a:lnTo>
                    <a:pt x="7552" y="1894"/>
                  </a:lnTo>
                  <a:cubicBezTo>
                    <a:pt x="7519" y="1827"/>
                    <a:pt x="7519" y="1760"/>
                    <a:pt x="7485" y="1694"/>
                  </a:cubicBezTo>
                  <a:cubicBezTo>
                    <a:pt x="7485" y="1627"/>
                    <a:pt x="7485" y="1593"/>
                    <a:pt x="7452" y="1560"/>
                  </a:cubicBezTo>
                  <a:cubicBezTo>
                    <a:pt x="7452" y="1493"/>
                    <a:pt x="7452" y="1460"/>
                    <a:pt x="7419" y="1393"/>
                  </a:cubicBezTo>
                  <a:cubicBezTo>
                    <a:pt x="7419" y="1360"/>
                    <a:pt x="7385" y="1327"/>
                    <a:pt x="7385" y="1293"/>
                  </a:cubicBezTo>
                  <a:lnTo>
                    <a:pt x="7385" y="1260"/>
                  </a:lnTo>
                  <a:cubicBezTo>
                    <a:pt x="7352" y="1193"/>
                    <a:pt x="7319" y="1126"/>
                    <a:pt x="7285" y="1060"/>
                  </a:cubicBezTo>
                  <a:cubicBezTo>
                    <a:pt x="7185" y="926"/>
                    <a:pt x="7085" y="793"/>
                    <a:pt x="6985" y="659"/>
                  </a:cubicBezTo>
                  <a:cubicBezTo>
                    <a:pt x="6918" y="593"/>
                    <a:pt x="6852" y="526"/>
                    <a:pt x="6785" y="493"/>
                  </a:cubicBezTo>
                  <a:cubicBezTo>
                    <a:pt x="6752" y="459"/>
                    <a:pt x="6718" y="426"/>
                    <a:pt x="6685" y="393"/>
                  </a:cubicBezTo>
                  <a:lnTo>
                    <a:pt x="6585" y="326"/>
                  </a:lnTo>
                  <a:cubicBezTo>
                    <a:pt x="6585" y="326"/>
                    <a:pt x="6551" y="293"/>
                    <a:pt x="6518" y="293"/>
                  </a:cubicBezTo>
                  <a:cubicBezTo>
                    <a:pt x="6518" y="293"/>
                    <a:pt x="6485" y="259"/>
                    <a:pt x="6451" y="259"/>
                  </a:cubicBezTo>
                  <a:lnTo>
                    <a:pt x="6351" y="192"/>
                  </a:lnTo>
                  <a:cubicBezTo>
                    <a:pt x="6285" y="159"/>
                    <a:pt x="6218" y="126"/>
                    <a:pt x="6118" y="92"/>
                  </a:cubicBezTo>
                  <a:cubicBezTo>
                    <a:pt x="6051" y="92"/>
                    <a:pt x="6018" y="59"/>
                    <a:pt x="5951" y="59"/>
                  </a:cubicBezTo>
                  <a:lnTo>
                    <a:pt x="5851" y="59"/>
                  </a:lnTo>
                  <a:cubicBezTo>
                    <a:pt x="5784" y="26"/>
                    <a:pt x="5718" y="26"/>
                    <a:pt x="5651" y="26"/>
                  </a:cubicBezTo>
                  <a:cubicBezTo>
                    <a:pt x="5634" y="9"/>
                    <a:pt x="5609" y="1"/>
                    <a:pt x="5584" y="1"/>
                  </a:cubicBezTo>
                  <a:cubicBezTo>
                    <a:pt x="5559" y="1"/>
                    <a:pt x="5534" y="9"/>
                    <a:pt x="5517" y="26"/>
                  </a:cubicBezTo>
                  <a:lnTo>
                    <a:pt x="5417" y="26"/>
                  </a:lnTo>
                  <a:cubicBezTo>
                    <a:pt x="5401" y="9"/>
                    <a:pt x="5384" y="1"/>
                    <a:pt x="53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5"/>
            <p:cNvSpPr/>
            <p:nvPr/>
          </p:nvSpPr>
          <p:spPr>
            <a:xfrm>
              <a:off x="3659500" y="2066400"/>
              <a:ext cx="875" cy="1700"/>
            </a:xfrm>
            <a:custGeom>
              <a:avLst/>
              <a:gdLst/>
              <a:ahLst/>
              <a:cxnLst/>
              <a:rect l="l" t="t" r="r" b="b"/>
              <a:pathLst>
                <a:path w="35" h="68" extrusionOk="0">
                  <a:moveTo>
                    <a:pt x="34" y="67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5"/>
            <p:cNvSpPr/>
            <p:nvPr/>
          </p:nvSpPr>
          <p:spPr>
            <a:xfrm>
              <a:off x="3697875" y="2087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1" name="Google Shape;1271;p35"/>
          <p:cNvSpPr/>
          <p:nvPr/>
        </p:nvSpPr>
        <p:spPr>
          <a:xfrm>
            <a:off x="3240900" y="4303725"/>
            <a:ext cx="302725" cy="301900"/>
          </a:xfrm>
          <a:custGeom>
            <a:avLst/>
            <a:gdLst/>
            <a:ahLst/>
            <a:cxnLst/>
            <a:rect l="l" t="t" r="r" b="b"/>
            <a:pathLst>
              <a:path w="12109" h="12076" extrusionOk="0">
                <a:moveTo>
                  <a:pt x="6071" y="0"/>
                </a:moveTo>
                <a:lnTo>
                  <a:pt x="5504" y="2302"/>
                </a:lnTo>
                <a:cubicBezTo>
                  <a:pt x="5137" y="3870"/>
                  <a:pt x="3903" y="5104"/>
                  <a:pt x="2335" y="5471"/>
                </a:cubicBezTo>
                <a:lnTo>
                  <a:pt x="0" y="6005"/>
                </a:lnTo>
                <a:lnTo>
                  <a:pt x="2335" y="6572"/>
                </a:lnTo>
                <a:cubicBezTo>
                  <a:pt x="3903" y="6939"/>
                  <a:pt x="5137" y="8173"/>
                  <a:pt x="5504" y="9741"/>
                </a:cubicBezTo>
                <a:lnTo>
                  <a:pt x="6038" y="12076"/>
                </a:lnTo>
                <a:lnTo>
                  <a:pt x="6605" y="9741"/>
                </a:lnTo>
                <a:cubicBezTo>
                  <a:pt x="6972" y="8173"/>
                  <a:pt x="8206" y="6939"/>
                  <a:pt x="9774" y="6572"/>
                </a:cubicBezTo>
                <a:lnTo>
                  <a:pt x="12109" y="6038"/>
                </a:lnTo>
                <a:lnTo>
                  <a:pt x="9774" y="5471"/>
                </a:lnTo>
                <a:cubicBezTo>
                  <a:pt x="8206" y="5104"/>
                  <a:pt x="6972" y="3870"/>
                  <a:pt x="6605" y="2302"/>
                </a:cubicBezTo>
                <a:lnTo>
                  <a:pt x="6071" y="0"/>
                </a:lnTo>
                <a:close/>
              </a:path>
            </a:pathLst>
          </a:custGeom>
          <a:solidFill>
            <a:srgbClr val="F1EF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35"/>
          <p:cNvSpPr/>
          <p:nvPr/>
        </p:nvSpPr>
        <p:spPr>
          <a:xfrm>
            <a:off x="3240900" y="537850"/>
            <a:ext cx="302725" cy="301900"/>
          </a:xfrm>
          <a:custGeom>
            <a:avLst/>
            <a:gdLst/>
            <a:ahLst/>
            <a:cxnLst/>
            <a:rect l="l" t="t" r="r" b="b"/>
            <a:pathLst>
              <a:path w="12109" h="12076" extrusionOk="0">
                <a:moveTo>
                  <a:pt x="6071" y="1"/>
                </a:moveTo>
                <a:lnTo>
                  <a:pt x="5504" y="2336"/>
                </a:lnTo>
                <a:cubicBezTo>
                  <a:pt x="5137" y="3903"/>
                  <a:pt x="3903" y="5138"/>
                  <a:pt x="2335" y="5505"/>
                </a:cubicBezTo>
                <a:lnTo>
                  <a:pt x="0" y="6038"/>
                </a:lnTo>
                <a:lnTo>
                  <a:pt x="2335" y="6605"/>
                </a:lnTo>
                <a:cubicBezTo>
                  <a:pt x="3903" y="6972"/>
                  <a:pt x="5137" y="8207"/>
                  <a:pt x="5504" y="9774"/>
                </a:cubicBezTo>
                <a:lnTo>
                  <a:pt x="6038" y="12076"/>
                </a:lnTo>
                <a:lnTo>
                  <a:pt x="6605" y="9774"/>
                </a:lnTo>
                <a:cubicBezTo>
                  <a:pt x="6972" y="8207"/>
                  <a:pt x="8206" y="6972"/>
                  <a:pt x="9774" y="6605"/>
                </a:cubicBezTo>
                <a:lnTo>
                  <a:pt x="12109" y="6038"/>
                </a:lnTo>
                <a:lnTo>
                  <a:pt x="9774" y="5505"/>
                </a:lnTo>
                <a:cubicBezTo>
                  <a:pt x="8206" y="5104"/>
                  <a:pt x="6972" y="3903"/>
                  <a:pt x="6605" y="2336"/>
                </a:cubicBezTo>
                <a:lnTo>
                  <a:pt x="6071" y="1"/>
                </a:lnTo>
                <a:close/>
              </a:path>
            </a:pathLst>
          </a:custGeom>
          <a:solidFill>
            <a:srgbClr val="F1EF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245;p13">
            <a:extLst>
              <a:ext uri="{FF2B5EF4-FFF2-40B4-BE49-F238E27FC236}">
                <a16:creationId xmlns:a16="http://schemas.microsoft.com/office/drawing/2014/main" id="{941D0019-A6FF-128B-B367-624A487DE112}"/>
              </a:ext>
            </a:extLst>
          </p:cNvPr>
          <p:cNvGrpSpPr/>
          <p:nvPr/>
        </p:nvGrpSpPr>
        <p:grpSpPr>
          <a:xfrm rot="-2700000">
            <a:off x="7772941" y="19243"/>
            <a:ext cx="1574243" cy="1137169"/>
            <a:chOff x="1460425" y="833750"/>
            <a:chExt cx="1176700" cy="850000"/>
          </a:xfrm>
        </p:grpSpPr>
        <p:sp>
          <p:nvSpPr>
            <p:cNvPr id="5" name="Google Shape;246;p13">
              <a:extLst>
                <a:ext uri="{FF2B5EF4-FFF2-40B4-BE49-F238E27FC236}">
                  <a16:creationId xmlns:a16="http://schemas.microsoft.com/office/drawing/2014/main" id="{6BA2E011-7F24-C99D-51AB-BB80B8D403E9}"/>
                </a:ext>
              </a:extLst>
            </p:cNvPr>
            <p:cNvSpPr/>
            <p:nvPr/>
          </p:nvSpPr>
          <p:spPr>
            <a:xfrm>
              <a:off x="1608050" y="833750"/>
              <a:ext cx="859800" cy="850000"/>
            </a:xfrm>
            <a:custGeom>
              <a:avLst/>
              <a:gdLst/>
              <a:ahLst/>
              <a:cxnLst/>
              <a:rect l="l" t="t" r="r" b="b"/>
              <a:pathLst>
                <a:path w="34392" h="34000" extrusionOk="0">
                  <a:moveTo>
                    <a:pt x="17208" y="1"/>
                  </a:moveTo>
                  <a:cubicBezTo>
                    <a:pt x="8001" y="1"/>
                    <a:pt x="398" y="7334"/>
                    <a:pt x="200" y="16617"/>
                  </a:cubicBezTo>
                  <a:cubicBezTo>
                    <a:pt x="0" y="25990"/>
                    <a:pt x="7405" y="33762"/>
                    <a:pt x="16812" y="33996"/>
                  </a:cubicBezTo>
                  <a:cubicBezTo>
                    <a:pt x="16936" y="33998"/>
                    <a:pt x="17059" y="34000"/>
                    <a:pt x="17181" y="34000"/>
                  </a:cubicBezTo>
                  <a:cubicBezTo>
                    <a:pt x="26389" y="34000"/>
                    <a:pt x="33961" y="26634"/>
                    <a:pt x="34191" y="17384"/>
                  </a:cubicBezTo>
                  <a:cubicBezTo>
                    <a:pt x="34391" y="8011"/>
                    <a:pt x="26953" y="205"/>
                    <a:pt x="17579" y="5"/>
                  </a:cubicBezTo>
                  <a:cubicBezTo>
                    <a:pt x="17455" y="2"/>
                    <a:pt x="17332" y="1"/>
                    <a:pt x="172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76200" dir="10560000" algn="bl" rotWithShape="0">
                <a:srgbClr val="000000">
                  <a:alpha val="1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47;p13">
              <a:extLst>
                <a:ext uri="{FF2B5EF4-FFF2-40B4-BE49-F238E27FC236}">
                  <a16:creationId xmlns:a16="http://schemas.microsoft.com/office/drawing/2014/main" id="{60DC5A90-B4E0-74BB-63D0-66BCE9D44632}"/>
                </a:ext>
              </a:extLst>
            </p:cNvPr>
            <p:cNvSpPr/>
            <p:nvPr/>
          </p:nvSpPr>
          <p:spPr>
            <a:xfrm>
              <a:off x="2411950" y="1164925"/>
              <a:ext cx="225175" cy="187650"/>
            </a:xfrm>
            <a:custGeom>
              <a:avLst/>
              <a:gdLst/>
              <a:ahLst/>
              <a:cxnLst/>
              <a:rect l="l" t="t" r="r" b="b"/>
              <a:pathLst>
                <a:path w="9007" h="7506" extrusionOk="0">
                  <a:moveTo>
                    <a:pt x="0" y="1"/>
                  </a:moveTo>
                  <a:lnTo>
                    <a:pt x="0" y="7506"/>
                  </a:lnTo>
                  <a:lnTo>
                    <a:pt x="5237" y="7506"/>
                  </a:lnTo>
                  <a:cubicBezTo>
                    <a:pt x="7306" y="7506"/>
                    <a:pt x="9007" y="5838"/>
                    <a:pt x="9007" y="3737"/>
                  </a:cubicBezTo>
                  <a:cubicBezTo>
                    <a:pt x="9007" y="1668"/>
                    <a:pt x="7306" y="1"/>
                    <a:pt x="52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48;p13">
              <a:extLst>
                <a:ext uri="{FF2B5EF4-FFF2-40B4-BE49-F238E27FC236}">
                  <a16:creationId xmlns:a16="http://schemas.microsoft.com/office/drawing/2014/main" id="{999D023B-41D5-FF96-C7AA-13B0A97D84DF}"/>
                </a:ext>
              </a:extLst>
            </p:cNvPr>
            <p:cNvSpPr/>
            <p:nvPr/>
          </p:nvSpPr>
          <p:spPr>
            <a:xfrm>
              <a:off x="1460425" y="1066525"/>
              <a:ext cx="246050" cy="349450"/>
            </a:xfrm>
            <a:custGeom>
              <a:avLst/>
              <a:gdLst/>
              <a:ahLst/>
              <a:cxnLst/>
              <a:rect l="l" t="t" r="r" b="b"/>
              <a:pathLst>
                <a:path w="9842" h="13978" extrusionOk="0">
                  <a:moveTo>
                    <a:pt x="9841" y="0"/>
                  </a:moveTo>
                  <a:lnTo>
                    <a:pt x="2669" y="2969"/>
                  </a:lnTo>
                  <a:cubicBezTo>
                    <a:pt x="1068" y="3636"/>
                    <a:pt x="1" y="5238"/>
                    <a:pt x="1" y="6972"/>
                  </a:cubicBezTo>
                  <a:cubicBezTo>
                    <a:pt x="1" y="8740"/>
                    <a:pt x="1068" y="10308"/>
                    <a:pt x="2669" y="10975"/>
                  </a:cubicBezTo>
                  <a:lnTo>
                    <a:pt x="9841" y="13977"/>
                  </a:lnTo>
                  <a:lnTo>
                    <a:pt x="9841" y="0"/>
                  </a:lnTo>
                  <a:close/>
                </a:path>
              </a:pathLst>
            </a:custGeom>
            <a:solidFill>
              <a:srgbClr val="EF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49;p13">
              <a:extLst>
                <a:ext uri="{FF2B5EF4-FFF2-40B4-BE49-F238E27FC236}">
                  <a16:creationId xmlns:a16="http://schemas.microsoft.com/office/drawing/2014/main" id="{2EAF42DF-D7B4-3172-7A10-43BDC8E4030C}"/>
                </a:ext>
              </a:extLst>
            </p:cNvPr>
            <p:cNvSpPr/>
            <p:nvPr/>
          </p:nvSpPr>
          <p:spPr>
            <a:xfrm>
              <a:off x="1522975" y="1124075"/>
              <a:ext cx="190175" cy="232675"/>
            </a:xfrm>
            <a:custGeom>
              <a:avLst/>
              <a:gdLst/>
              <a:ahLst/>
              <a:cxnLst/>
              <a:rect l="l" t="t" r="r" b="b"/>
              <a:pathLst>
                <a:path w="7607" h="9307" extrusionOk="0">
                  <a:moveTo>
                    <a:pt x="7606" y="0"/>
                  </a:moveTo>
                  <a:lnTo>
                    <a:pt x="1535" y="2535"/>
                  </a:lnTo>
                  <a:cubicBezTo>
                    <a:pt x="601" y="2902"/>
                    <a:pt x="1" y="3803"/>
                    <a:pt x="1" y="4804"/>
                  </a:cubicBezTo>
                  <a:cubicBezTo>
                    <a:pt x="1" y="5804"/>
                    <a:pt x="601" y="6705"/>
                    <a:pt x="1535" y="7072"/>
                  </a:cubicBezTo>
                  <a:lnTo>
                    <a:pt x="7606" y="9307"/>
                  </a:lnTo>
                  <a:lnTo>
                    <a:pt x="760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50;p13">
              <a:extLst>
                <a:ext uri="{FF2B5EF4-FFF2-40B4-BE49-F238E27FC236}">
                  <a16:creationId xmlns:a16="http://schemas.microsoft.com/office/drawing/2014/main" id="{E9470A57-6F77-00DF-D977-8CEF18E46E86}"/>
                </a:ext>
              </a:extLst>
            </p:cNvPr>
            <p:cNvSpPr/>
            <p:nvPr/>
          </p:nvSpPr>
          <p:spPr>
            <a:xfrm>
              <a:off x="1684750" y="904750"/>
              <a:ext cx="707200" cy="708025"/>
            </a:xfrm>
            <a:custGeom>
              <a:avLst/>
              <a:gdLst/>
              <a:ahLst/>
              <a:cxnLst/>
              <a:rect l="l" t="t" r="r" b="b"/>
              <a:pathLst>
                <a:path w="28288" h="28321" extrusionOk="0">
                  <a:moveTo>
                    <a:pt x="13777" y="0"/>
                  </a:moveTo>
                  <a:cubicBezTo>
                    <a:pt x="12643" y="33"/>
                    <a:pt x="11543" y="200"/>
                    <a:pt x="10475" y="467"/>
                  </a:cubicBezTo>
                  <a:cubicBezTo>
                    <a:pt x="4304" y="2135"/>
                    <a:pt x="1" y="7772"/>
                    <a:pt x="1" y="14177"/>
                  </a:cubicBezTo>
                  <a:cubicBezTo>
                    <a:pt x="1" y="20548"/>
                    <a:pt x="4304" y="26186"/>
                    <a:pt x="10475" y="27853"/>
                  </a:cubicBezTo>
                  <a:cubicBezTo>
                    <a:pt x="11543" y="28120"/>
                    <a:pt x="12643" y="28287"/>
                    <a:pt x="13777" y="28320"/>
                  </a:cubicBezTo>
                  <a:lnTo>
                    <a:pt x="14144" y="28320"/>
                  </a:lnTo>
                  <a:cubicBezTo>
                    <a:pt x="14478" y="28320"/>
                    <a:pt x="14845" y="28320"/>
                    <a:pt x="15178" y="28287"/>
                  </a:cubicBezTo>
                  <a:cubicBezTo>
                    <a:pt x="15812" y="28220"/>
                    <a:pt x="16446" y="28154"/>
                    <a:pt x="17080" y="28020"/>
                  </a:cubicBezTo>
                  <a:cubicBezTo>
                    <a:pt x="17714" y="27887"/>
                    <a:pt x="18347" y="27687"/>
                    <a:pt x="18948" y="27486"/>
                  </a:cubicBezTo>
                  <a:cubicBezTo>
                    <a:pt x="19181" y="27386"/>
                    <a:pt x="19381" y="27286"/>
                    <a:pt x="19582" y="27220"/>
                  </a:cubicBezTo>
                  <a:cubicBezTo>
                    <a:pt x="19782" y="27153"/>
                    <a:pt x="19982" y="27053"/>
                    <a:pt x="20182" y="26953"/>
                  </a:cubicBezTo>
                  <a:cubicBezTo>
                    <a:pt x="21316" y="26419"/>
                    <a:pt x="22384" y="25719"/>
                    <a:pt x="23351" y="24918"/>
                  </a:cubicBezTo>
                  <a:cubicBezTo>
                    <a:pt x="23551" y="24751"/>
                    <a:pt x="23718" y="24551"/>
                    <a:pt x="23918" y="24384"/>
                  </a:cubicBezTo>
                  <a:cubicBezTo>
                    <a:pt x="26720" y="21716"/>
                    <a:pt x="28288" y="18013"/>
                    <a:pt x="28288" y="14144"/>
                  </a:cubicBezTo>
                  <a:cubicBezTo>
                    <a:pt x="28288" y="10308"/>
                    <a:pt x="26720" y="6605"/>
                    <a:pt x="23951" y="3970"/>
                  </a:cubicBezTo>
                  <a:cubicBezTo>
                    <a:pt x="23785" y="3770"/>
                    <a:pt x="23551" y="3603"/>
                    <a:pt x="23351" y="3436"/>
                  </a:cubicBezTo>
                  <a:cubicBezTo>
                    <a:pt x="22384" y="2602"/>
                    <a:pt x="21316" y="1901"/>
                    <a:pt x="20182" y="1368"/>
                  </a:cubicBezTo>
                  <a:cubicBezTo>
                    <a:pt x="19982" y="1268"/>
                    <a:pt x="19815" y="1201"/>
                    <a:pt x="19582" y="1101"/>
                  </a:cubicBezTo>
                  <a:cubicBezTo>
                    <a:pt x="19348" y="1001"/>
                    <a:pt x="19148" y="934"/>
                    <a:pt x="18948" y="834"/>
                  </a:cubicBezTo>
                  <a:cubicBezTo>
                    <a:pt x="18347" y="634"/>
                    <a:pt x="17714" y="434"/>
                    <a:pt x="17080" y="300"/>
                  </a:cubicBezTo>
                  <a:cubicBezTo>
                    <a:pt x="16446" y="167"/>
                    <a:pt x="15812" y="100"/>
                    <a:pt x="15178" y="33"/>
                  </a:cubicBezTo>
                  <a:cubicBezTo>
                    <a:pt x="14845" y="0"/>
                    <a:pt x="14478" y="0"/>
                    <a:pt x="14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51;p13">
              <a:extLst>
                <a:ext uri="{FF2B5EF4-FFF2-40B4-BE49-F238E27FC236}">
                  <a16:creationId xmlns:a16="http://schemas.microsoft.com/office/drawing/2014/main" id="{82EB67C7-42A3-36C0-E289-8F00A14FCC04}"/>
                </a:ext>
              </a:extLst>
            </p:cNvPr>
            <p:cNvSpPr/>
            <p:nvPr/>
          </p:nvSpPr>
          <p:spPr>
            <a:xfrm>
              <a:off x="2064200" y="905575"/>
              <a:ext cx="47550" cy="706375"/>
            </a:xfrm>
            <a:custGeom>
              <a:avLst/>
              <a:gdLst/>
              <a:ahLst/>
              <a:cxnLst/>
              <a:rect l="l" t="t" r="r" b="b"/>
              <a:pathLst>
                <a:path w="1902" h="28255" extrusionOk="0">
                  <a:moveTo>
                    <a:pt x="0" y="0"/>
                  </a:moveTo>
                  <a:lnTo>
                    <a:pt x="0" y="28254"/>
                  </a:lnTo>
                  <a:cubicBezTo>
                    <a:pt x="634" y="28221"/>
                    <a:pt x="1268" y="28121"/>
                    <a:pt x="1902" y="27987"/>
                  </a:cubicBezTo>
                  <a:lnTo>
                    <a:pt x="1902" y="267"/>
                  </a:lnTo>
                  <a:cubicBezTo>
                    <a:pt x="1268" y="134"/>
                    <a:pt x="634" y="3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52;p13">
              <a:extLst>
                <a:ext uri="{FF2B5EF4-FFF2-40B4-BE49-F238E27FC236}">
                  <a16:creationId xmlns:a16="http://schemas.microsoft.com/office/drawing/2014/main" id="{1314AF31-9023-1440-7C67-C7D9E99DE5FE}"/>
                </a:ext>
              </a:extLst>
            </p:cNvPr>
            <p:cNvSpPr/>
            <p:nvPr/>
          </p:nvSpPr>
          <p:spPr>
            <a:xfrm>
              <a:off x="2175100" y="932250"/>
              <a:ext cx="93425" cy="653000"/>
            </a:xfrm>
            <a:custGeom>
              <a:avLst/>
              <a:gdLst/>
              <a:ahLst/>
              <a:cxnLst/>
              <a:rect l="l" t="t" r="r" b="b"/>
              <a:pathLst>
                <a:path w="3737" h="26120" extrusionOk="0">
                  <a:moveTo>
                    <a:pt x="1" y="1"/>
                  </a:moveTo>
                  <a:lnTo>
                    <a:pt x="1" y="26120"/>
                  </a:lnTo>
                  <a:cubicBezTo>
                    <a:pt x="201" y="26053"/>
                    <a:pt x="368" y="25953"/>
                    <a:pt x="568" y="25886"/>
                  </a:cubicBezTo>
                  <a:cubicBezTo>
                    <a:pt x="1736" y="25352"/>
                    <a:pt x="2770" y="24652"/>
                    <a:pt x="3737" y="23818"/>
                  </a:cubicBezTo>
                  <a:lnTo>
                    <a:pt x="3737" y="2336"/>
                  </a:lnTo>
                  <a:cubicBezTo>
                    <a:pt x="2770" y="1469"/>
                    <a:pt x="1736" y="801"/>
                    <a:pt x="568" y="268"/>
                  </a:cubicBezTo>
                  <a:cubicBezTo>
                    <a:pt x="368" y="168"/>
                    <a:pt x="201" y="6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53;p13">
              <a:extLst>
                <a:ext uri="{FF2B5EF4-FFF2-40B4-BE49-F238E27FC236}">
                  <a16:creationId xmlns:a16="http://schemas.microsoft.com/office/drawing/2014/main" id="{DFFF4AC5-D826-7804-7E95-352D482415FD}"/>
                </a:ext>
              </a:extLst>
            </p:cNvPr>
            <p:cNvSpPr/>
            <p:nvPr/>
          </p:nvSpPr>
          <p:spPr>
            <a:xfrm>
              <a:off x="1683925" y="916425"/>
              <a:ext cx="261875" cy="684675"/>
            </a:xfrm>
            <a:custGeom>
              <a:avLst/>
              <a:gdLst/>
              <a:ahLst/>
              <a:cxnLst/>
              <a:rect l="l" t="t" r="r" b="b"/>
              <a:pathLst>
                <a:path w="10475" h="27387" extrusionOk="0">
                  <a:moveTo>
                    <a:pt x="10475" y="0"/>
                  </a:moveTo>
                  <a:cubicBezTo>
                    <a:pt x="4304" y="1668"/>
                    <a:pt x="1" y="7272"/>
                    <a:pt x="1" y="13677"/>
                  </a:cubicBezTo>
                  <a:cubicBezTo>
                    <a:pt x="1" y="20081"/>
                    <a:pt x="4304" y="25685"/>
                    <a:pt x="10475" y="27386"/>
                  </a:cubicBezTo>
                  <a:lnTo>
                    <a:pt x="104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54;p13">
              <a:extLst>
                <a:ext uri="{FF2B5EF4-FFF2-40B4-BE49-F238E27FC236}">
                  <a16:creationId xmlns:a16="http://schemas.microsoft.com/office/drawing/2014/main" id="{1358987F-406D-59B3-DE4B-697AE384B5CA}"/>
                </a:ext>
              </a:extLst>
            </p:cNvPr>
            <p:cNvSpPr/>
            <p:nvPr/>
          </p:nvSpPr>
          <p:spPr>
            <a:xfrm>
              <a:off x="1984150" y="1096550"/>
              <a:ext cx="128450" cy="128450"/>
            </a:xfrm>
            <a:custGeom>
              <a:avLst/>
              <a:gdLst/>
              <a:ahLst/>
              <a:cxnLst/>
              <a:rect l="l" t="t" r="r" b="b"/>
              <a:pathLst>
                <a:path w="5138" h="5138" extrusionOk="0">
                  <a:moveTo>
                    <a:pt x="2569" y="0"/>
                  </a:moveTo>
                  <a:lnTo>
                    <a:pt x="0" y="2569"/>
                  </a:lnTo>
                  <a:lnTo>
                    <a:pt x="2569" y="5137"/>
                  </a:lnTo>
                  <a:lnTo>
                    <a:pt x="5137" y="2569"/>
                  </a:lnTo>
                  <a:lnTo>
                    <a:pt x="25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55;p13">
              <a:extLst>
                <a:ext uri="{FF2B5EF4-FFF2-40B4-BE49-F238E27FC236}">
                  <a16:creationId xmlns:a16="http://schemas.microsoft.com/office/drawing/2014/main" id="{0FE111FD-A2B9-8113-7AB8-C56B2EE00DEC}"/>
                </a:ext>
              </a:extLst>
            </p:cNvPr>
            <p:cNvSpPr/>
            <p:nvPr/>
          </p:nvSpPr>
          <p:spPr>
            <a:xfrm>
              <a:off x="1984975" y="1280000"/>
              <a:ext cx="128450" cy="128450"/>
            </a:xfrm>
            <a:custGeom>
              <a:avLst/>
              <a:gdLst/>
              <a:ahLst/>
              <a:cxnLst/>
              <a:rect l="l" t="t" r="r" b="b"/>
              <a:pathLst>
                <a:path w="5138" h="5138" extrusionOk="0">
                  <a:moveTo>
                    <a:pt x="2569" y="1"/>
                  </a:moveTo>
                  <a:lnTo>
                    <a:pt x="1" y="2569"/>
                  </a:lnTo>
                  <a:lnTo>
                    <a:pt x="2602" y="5138"/>
                  </a:lnTo>
                  <a:lnTo>
                    <a:pt x="5138" y="2536"/>
                  </a:lnTo>
                  <a:lnTo>
                    <a:pt x="25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56;p13">
              <a:extLst>
                <a:ext uri="{FF2B5EF4-FFF2-40B4-BE49-F238E27FC236}">
                  <a16:creationId xmlns:a16="http://schemas.microsoft.com/office/drawing/2014/main" id="{094BCFEE-D79C-3655-9C2F-2E16851AA4BE}"/>
                </a:ext>
              </a:extLst>
            </p:cNvPr>
            <p:cNvSpPr/>
            <p:nvPr/>
          </p:nvSpPr>
          <p:spPr>
            <a:xfrm>
              <a:off x="2103400" y="1187450"/>
              <a:ext cx="127600" cy="128450"/>
            </a:xfrm>
            <a:custGeom>
              <a:avLst/>
              <a:gdLst/>
              <a:ahLst/>
              <a:cxnLst/>
              <a:rect l="l" t="t" r="r" b="b"/>
              <a:pathLst>
                <a:path w="5104" h="5138" extrusionOk="0">
                  <a:moveTo>
                    <a:pt x="2535" y="0"/>
                  </a:moveTo>
                  <a:lnTo>
                    <a:pt x="0" y="2569"/>
                  </a:lnTo>
                  <a:lnTo>
                    <a:pt x="2569" y="5137"/>
                  </a:lnTo>
                  <a:lnTo>
                    <a:pt x="5104" y="2569"/>
                  </a:lnTo>
                  <a:lnTo>
                    <a:pt x="25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57;p13">
              <a:extLst>
                <a:ext uri="{FF2B5EF4-FFF2-40B4-BE49-F238E27FC236}">
                  <a16:creationId xmlns:a16="http://schemas.microsoft.com/office/drawing/2014/main" id="{F56F104D-47B3-6B56-33BF-D2A1C818D273}"/>
                </a:ext>
              </a:extLst>
            </p:cNvPr>
            <p:cNvSpPr/>
            <p:nvPr/>
          </p:nvSpPr>
          <p:spPr>
            <a:xfrm>
              <a:off x="1867400" y="1189100"/>
              <a:ext cx="127600" cy="127625"/>
            </a:xfrm>
            <a:custGeom>
              <a:avLst/>
              <a:gdLst/>
              <a:ahLst/>
              <a:cxnLst/>
              <a:rect l="l" t="t" r="r" b="b"/>
              <a:pathLst>
                <a:path w="5104" h="5105" extrusionOk="0">
                  <a:moveTo>
                    <a:pt x="2535" y="1"/>
                  </a:moveTo>
                  <a:lnTo>
                    <a:pt x="0" y="2569"/>
                  </a:lnTo>
                  <a:lnTo>
                    <a:pt x="2569" y="5105"/>
                  </a:lnTo>
                  <a:lnTo>
                    <a:pt x="5104" y="2536"/>
                  </a:lnTo>
                  <a:lnTo>
                    <a:pt x="25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147;p6">
            <a:extLst>
              <a:ext uri="{FF2B5EF4-FFF2-40B4-BE49-F238E27FC236}">
                <a16:creationId xmlns:a16="http://schemas.microsoft.com/office/drawing/2014/main" id="{19B38793-A88A-3C53-7AEE-32764F8DA0A3}"/>
              </a:ext>
            </a:extLst>
          </p:cNvPr>
          <p:cNvGrpSpPr/>
          <p:nvPr/>
        </p:nvGrpSpPr>
        <p:grpSpPr>
          <a:xfrm rot="9165821">
            <a:off x="-441674" y="3760202"/>
            <a:ext cx="1814670" cy="1883718"/>
            <a:chOff x="7385456" y="-510930"/>
            <a:chExt cx="2845648" cy="2915806"/>
          </a:xfrm>
        </p:grpSpPr>
        <p:grpSp>
          <p:nvGrpSpPr>
            <p:cNvPr id="21" name="Google Shape;148;p6">
              <a:extLst>
                <a:ext uri="{FF2B5EF4-FFF2-40B4-BE49-F238E27FC236}">
                  <a16:creationId xmlns:a16="http://schemas.microsoft.com/office/drawing/2014/main" id="{952F3F12-2EE3-F205-5986-4411005A783D}"/>
                </a:ext>
              </a:extLst>
            </p:cNvPr>
            <p:cNvGrpSpPr/>
            <p:nvPr/>
          </p:nvGrpSpPr>
          <p:grpSpPr>
            <a:xfrm rot="-1800044">
              <a:off x="8052937" y="-247295"/>
              <a:ext cx="1694538" cy="2388537"/>
              <a:chOff x="5564538" y="450356"/>
              <a:chExt cx="1694575" cy="2388590"/>
            </a:xfrm>
          </p:grpSpPr>
          <p:grpSp>
            <p:nvGrpSpPr>
              <p:cNvPr id="23" name="Google Shape;149;p6">
                <a:extLst>
                  <a:ext uri="{FF2B5EF4-FFF2-40B4-BE49-F238E27FC236}">
                    <a16:creationId xmlns:a16="http://schemas.microsoft.com/office/drawing/2014/main" id="{75464DA1-8218-BE03-7F54-C9106A9A8E69}"/>
                  </a:ext>
                </a:extLst>
              </p:cNvPr>
              <p:cNvGrpSpPr/>
              <p:nvPr/>
            </p:nvGrpSpPr>
            <p:grpSpPr>
              <a:xfrm>
                <a:off x="5564538" y="450356"/>
                <a:ext cx="1694575" cy="1194225"/>
                <a:chOff x="6675350" y="1828400"/>
                <a:chExt cx="1694575" cy="1194225"/>
              </a:xfrm>
            </p:grpSpPr>
            <p:sp>
              <p:nvSpPr>
                <p:cNvPr id="35" name="Google Shape;150;p6">
                  <a:extLst>
                    <a:ext uri="{FF2B5EF4-FFF2-40B4-BE49-F238E27FC236}">
                      <a16:creationId xmlns:a16="http://schemas.microsoft.com/office/drawing/2014/main" id="{7AE7C2FA-0008-05AE-8E6B-06C179E5E4E5}"/>
                    </a:ext>
                  </a:extLst>
                </p:cNvPr>
                <p:cNvSpPr/>
                <p:nvPr/>
              </p:nvSpPr>
              <p:spPr>
                <a:xfrm>
                  <a:off x="6675350" y="1828400"/>
                  <a:ext cx="1694575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83" h="47769" extrusionOk="0">
                      <a:moveTo>
                        <a:pt x="0" y="1"/>
                      </a:moveTo>
                      <a:lnTo>
                        <a:pt x="0" y="47768"/>
                      </a:lnTo>
                      <a:lnTo>
                        <a:pt x="67782" y="47768"/>
                      </a:lnTo>
                      <a:lnTo>
                        <a:pt x="67782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dist="76200" dir="8940000" algn="bl" rotWithShape="0">
                    <a:schemeClr val="lt2">
                      <a:alpha val="1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51;p6">
                  <a:extLst>
                    <a:ext uri="{FF2B5EF4-FFF2-40B4-BE49-F238E27FC236}">
                      <a16:creationId xmlns:a16="http://schemas.microsoft.com/office/drawing/2014/main" id="{595B0E92-992C-F7F1-48EF-48D0F570315D}"/>
                    </a:ext>
                  </a:extLst>
                </p:cNvPr>
                <p:cNvSpPr/>
                <p:nvPr/>
              </p:nvSpPr>
              <p:spPr>
                <a:xfrm>
                  <a:off x="6899675" y="1828400"/>
                  <a:ext cx="468700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8" h="47769" extrusionOk="0">
                      <a:moveTo>
                        <a:pt x="0" y="1"/>
                      </a:moveTo>
                      <a:lnTo>
                        <a:pt x="0" y="47768"/>
                      </a:lnTo>
                      <a:lnTo>
                        <a:pt x="18747" y="47768"/>
                      </a:lnTo>
                      <a:lnTo>
                        <a:pt x="1874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52;p6">
                  <a:extLst>
                    <a:ext uri="{FF2B5EF4-FFF2-40B4-BE49-F238E27FC236}">
                      <a16:creationId xmlns:a16="http://schemas.microsoft.com/office/drawing/2014/main" id="{D91F2A43-ED69-97A9-DA44-57A911B53584}"/>
                    </a:ext>
                  </a:extLst>
                </p:cNvPr>
                <p:cNvSpPr/>
                <p:nvPr/>
              </p:nvSpPr>
              <p:spPr>
                <a:xfrm>
                  <a:off x="7465900" y="1828400"/>
                  <a:ext cx="99275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1" h="47769" extrusionOk="0">
                      <a:moveTo>
                        <a:pt x="1" y="1"/>
                      </a:moveTo>
                      <a:lnTo>
                        <a:pt x="1" y="47768"/>
                      </a:lnTo>
                      <a:lnTo>
                        <a:pt x="3970" y="47768"/>
                      </a:lnTo>
                      <a:lnTo>
                        <a:pt x="397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" name="Google Shape;153;p6">
                <a:extLst>
                  <a:ext uri="{FF2B5EF4-FFF2-40B4-BE49-F238E27FC236}">
                    <a16:creationId xmlns:a16="http://schemas.microsoft.com/office/drawing/2014/main" id="{2B76284B-8311-8613-6482-555D2A9E66A0}"/>
                  </a:ext>
                </a:extLst>
              </p:cNvPr>
              <p:cNvGrpSpPr/>
              <p:nvPr/>
            </p:nvGrpSpPr>
            <p:grpSpPr>
              <a:xfrm>
                <a:off x="5969413" y="634821"/>
                <a:ext cx="884825" cy="2204125"/>
                <a:chOff x="7536800" y="2096925"/>
                <a:chExt cx="884825" cy="2204125"/>
              </a:xfrm>
            </p:grpSpPr>
            <p:grpSp>
              <p:nvGrpSpPr>
                <p:cNvPr id="25" name="Google Shape;154;p6">
                  <a:extLst>
                    <a:ext uri="{FF2B5EF4-FFF2-40B4-BE49-F238E27FC236}">
                      <a16:creationId xmlns:a16="http://schemas.microsoft.com/office/drawing/2014/main" id="{900F997D-0E6A-3E62-0F10-6A4E74E86BB2}"/>
                    </a:ext>
                  </a:extLst>
                </p:cNvPr>
                <p:cNvGrpSpPr/>
                <p:nvPr/>
              </p:nvGrpSpPr>
              <p:grpSpPr>
                <a:xfrm>
                  <a:off x="7536800" y="2096925"/>
                  <a:ext cx="884825" cy="2204125"/>
                  <a:chOff x="7536800" y="2096925"/>
                  <a:chExt cx="884825" cy="2204125"/>
                </a:xfrm>
              </p:grpSpPr>
              <p:grpSp>
                <p:nvGrpSpPr>
                  <p:cNvPr id="27" name="Google Shape;155;p6">
                    <a:extLst>
                      <a:ext uri="{FF2B5EF4-FFF2-40B4-BE49-F238E27FC236}">
                        <a16:creationId xmlns:a16="http://schemas.microsoft.com/office/drawing/2014/main" id="{791EFD4E-69F5-04FC-52FD-67C1AE4F9F96}"/>
                      </a:ext>
                    </a:extLst>
                  </p:cNvPr>
                  <p:cNvGrpSpPr/>
                  <p:nvPr/>
                </p:nvGrpSpPr>
                <p:grpSpPr>
                  <a:xfrm>
                    <a:off x="7849525" y="2704875"/>
                    <a:ext cx="572100" cy="1596175"/>
                    <a:chOff x="7849525" y="2704875"/>
                    <a:chExt cx="572100" cy="1596175"/>
                  </a:xfrm>
                </p:grpSpPr>
                <p:sp>
                  <p:nvSpPr>
                    <p:cNvPr id="33" name="Google Shape;156;p6">
                      <a:extLst>
                        <a:ext uri="{FF2B5EF4-FFF2-40B4-BE49-F238E27FC236}">
                          <a16:creationId xmlns:a16="http://schemas.microsoft.com/office/drawing/2014/main" id="{1BC5261A-D027-279C-D45A-ABBC06AA6C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49525" y="2704875"/>
                      <a:ext cx="572100" cy="159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884" h="63847" extrusionOk="0">
                          <a:moveTo>
                            <a:pt x="11442" y="55640"/>
                          </a:moveTo>
                          <a:cubicBezTo>
                            <a:pt x="12476" y="55640"/>
                            <a:pt x="13310" y="56474"/>
                            <a:pt x="13310" y="57508"/>
                          </a:cubicBezTo>
                          <a:lnTo>
                            <a:pt x="13310" y="58943"/>
                          </a:lnTo>
                          <a:cubicBezTo>
                            <a:pt x="13310" y="59977"/>
                            <a:pt x="12476" y="60811"/>
                            <a:pt x="11442" y="60811"/>
                          </a:cubicBezTo>
                          <a:cubicBezTo>
                            <a:pt x="10408" y="60811"/>
                            <a:pt x="9607" y="59977"/>
                            <a:pt x="9607" y="58943"/>
                          </a:cubicBezTo>
                          <a:lnTo>
                            <a:pt x="9607" y="57508"/>
                          </a:lnTo>
                          <a:cubicBezTo>
                            <a:pt x="9607" y="56474"/>
                            <a:pt x="10408" y="55640"/>
                            <a:pt x="11442" y="55640"/>
                          </a:cubicBezTo>
                          <a:close/>
                          <a:moveTo>
                            <a:pt x="11442" y="0"/>
                          </a:moveTo>
                          <a:cubicBezTo>
                            <a:pt x="5137" y="0"/>
                            <a:pt x="0" y="5137"/>
                            <a:pt x="0" y="11442"/>
                          </a:cubicBezTo>
                          <a:lnTo>
                            <a:pt x="0" y="17413"/>
                          </a:lnTo>
                          <a:cubicBezTo>
                            <a:pt x="0" y="19247"/>
                            <a:pt x="434" y="21049"/>
                            <a:pt x="1268" y="22650"/>
                          </a:cubicBezTo>
                          <a:cubicBezTo>
                            <a:pt x="4603" y="29155"/>
                            <a:pt x="6672" y="36226"/>
                            <a:pt x="6905" y="43498"/>
                          </a:cubicBezTo>
                          <a:lnTo>
                            <a:pt x="7339" y="59776"/>
                          </a:lnTo>
                          <a:cubicBezTo>
                            <a:pt x="7339" y="62011"/>
                            <a:pt x="9173" y="63846"/>
                            <a:pt x="11442" y="63846"/>
                          </a:cubicBezTo>
                          <a:cubicBezTo>
                            <a:pt x="12075" y="63846"/>
                            <a:pt x="12709" y="63713"/>
                            <a:pt x="13310" y="63412"/>
                          </a:cubicBezTo>
                          <a:cubicBezTo>
                            <a:pt x="13677" y="63212"/>
                            <a:pt x="14010" y="62945"/>
                            <a:pt x="14310" y="62645"/>
                          </a:cubicBezTo>
                          <a:cubicBezTo>
                            <a:pt x="15078" y="61878"/>
                            <a:pt x="15511" y="60844"/>
                            <a:pt x="15511" y="59776"/>
                          </a:cubicBezTo>
                          <a:lnTo>
                            <a:pt x="15978" y="43498"/>
                          </a:lnTo>
                          <a:cubicBezTo>
                            <a:pt x="16178" y="36193"/>
                            <a:pt x="18280" y="29155"/>
                            <a:pt x="21616" y="22650"/>
                          </a:cubicBezTo>
                          <a:cubicBezTo>
                            <a:pt x="22450" y="21049"/>
                            <a:pt x="22883" y="19247"/>
                            <a:pt x="22883" y="17413"/>
                          </a:cubicBezTo>
                          <a:lnTo>
                            <a:pt x="22883" y="11442"/>
                          </a:lnTo>
                          <a:cubicBezTo>
                            <a:pt x="22883" y="5838"/>
                            <a:pt x="18847" y="1068"/>
                            <a:pt x="13310" y="134"/>
                          </a:cubicBezTo>
                          <a:cubicBezTo>
                            <a:pt x="12709" y="34"/>
                            <a:pt x="12075" y="0"/>
                            <a:pt x="11442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4" name="Google Shape;157;p6">
                      <a:extLst>
                        <a:ext uri="{FF2B5EF4-FFF2-40B4-BE49-F238E27FC236}">
                          <a16:creationId xmlns:a16="http://schemas.microsoft.com/office/drawing/2014/main" id="{E6AE0DCD-117F-A4C2-4402-D31D7528A7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54600" y="2826625"/>
                      <a:ext cx="361950" cy="45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478" h="18081" extrusionOk="0">
                          <a:moveTo>
                            <a:pt x="7178" y="0"/>
                          </a:moveTo>
                          <a:cubicBezTo>
                            <a:pt x="3236" y="0"/>
                            <a:pt x="34" y="3223"/>
                            <a:pt x="34" y="7206"/>
                          </a:cubicBezTo>
                          <a:lnTo>
                            <a:pt x="34" y="10842"/>
                          </a:lnTo>
                          <a:cubicBezTo>
                            <a:pt x="0" y="14844"/>
                            <a:pt x="3269" y="18080"/>
                            <a:pt x="7239" y="18080"/>
                          </a:cubicBezTo>
                          <a:cubicBezTo>
                            <a:pt x="11242" y="18080"/>
                            <a:pt x="14444" y="14844"/>
                            <a:pt x="14477" y="10842"/>
                          </a:cubicBezTo>
                          <a:lnTo>
                            <a:pt x="14477" y="7206"/>
                          </a:lnTo>
                          <a:cubicBezTo>
                            <a:pt x="14477" y="3223"/>
                            <a:pt x="11275" y="0"/>
                            <a:pt x="7300" y="0"/>
                          </a:cubicBezTo>
                          <a:cubicBezTo>
                            <a:pt x="7280" y="0"/>
                            <a:pt x="7259" y="0"/>
                            <a:pt x="7239" y="0"/>
                          </a:cubicBezTo>
                          <a:cubicBezTo>
                            <a:pt x="7218" y="0"/>
                            <a:pt x="7198" y="0"/>
                            <a:pt x="7178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28" name="Google Shape;158;p6">
                    <a:extLst>
                      <a:ext uri="{FF2B5EF4-FFF2-40B4-BE49-F238E27FC236}">
                        <a16:creationId xmlns:a16="http://schemas.microsoft.com/office/drawing/2014/main" id="{1D07785E-6AED-B7F0-90D2-7888DE146243}"/>
                      </a:ext>
                    </a:extLst>
                  </p:cNvPr>
                  <p:cNvGrpSpPr/>
                  <p:nvPr/>
                </p:nvGrpSpPr>
                <p:grpSpPr>
                  <a:xfrm>
                    <a:off x="7536800" y="2096925"/>
                    <a:ext cx="247700" cy="2204125"/>
                    <a:chOff x="7536800" y="2073575"/>
                    <a:chExt cx="247700" cy="2204125"/>
                  </a:xfrm>
                </p:grpSpPr>
                <p:sp>
                  <p:nvSpPr>
                    <p:cNvPr id="29" name="Google Shape;159;p6">
                      <a:extLst>
                        <a:ext uri="{FF2B5EF4-FFF2-40B4-BE49-F238E27FC236}">
                          <a16:creationId xmlns:a16="http://schemas.microsoft.com/office/drawing/2014/main" id="{DDA9AE00-A83D-18C4-61E2-295EFACEE8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56800" y="2073575"/>
                      <a:ext cx="81750" cy="1441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70" h="57676" extrusionOk="0">
                          <a:moveTo>
                            <a:pt x="1535" y="1"/>
                          </a:moveTo>
                          <a:lnTo>
                            <a:pt x="1" y="57676"/>
                          </a:lnTo>
                          <a:lnTo>
                            <a:pt x="3270" y="57676"/>
                          </a:lnTo>
                          <a:lnTo>
                            <a:pt x="3270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0" name="Google Shape;160;p6">
                      <a:extLst>
                        <a:ext uri="{FF2B5EF4-FFF2-40B4-BE49-F238E27FC236}">
                          <a16:creationId xmlns:a16="http://schemas.microsoft.com/office/drawing/2014/main" id="{30236A9E-154E-36AB-AC19-63510726C7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3575" y="2073575"/>
                      <a:ext cx="80900" cy="1441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36" h="57676" extrusionOk="0">
                          <a:moveTo>
                            <a:pt x="0" y="1"/>
                          </a:moveTo>
                          <a:lnTo>
                            <a:pt x="0" y="57676"/>
                          </a:lnTo>
                          <a:lnTo>
                            <a:pt x="3236" y="57676"/>
                          </a:lnTo>
                          <a:lnTo>
                            <a:pt x="1701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1" name="Google Shape;161;p6">
                      <a:extLst>
                        <a:ext uri="{FF2B5EF4-FFF2-40B4-BE49-F238E27FC236}">
                          <a16:creationId xmlns:a16="http://schemas.microsoft.com/office/drawing/2014/main" id="{212EF5E4-E726-EDCD-59AE-DB20D3DA94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36800" y="3515450"/>
                      <a:ext cx="101750" cy="76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70" h="30490" extrusionOk="0">
                          <a:moveTo>
                            <a:pt x="801" y="1"/>
                          </a:moveTo>
                          <a:lnTo>
                            <a:pt x="0" y="30489"/>
                          </a:lnTo>
                          <a:lnTo>
                            <a:pt x="4070" y="30489"/>
                          </a:lnTo>
                          <a:lnTo>
                            <a:pt x="4070" y="1"/>
                          </a:ln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2" name="Google Shape;162;p6">
                      <a:extLst>
                        <a:ext uri="{FF2B5EF4-FFF2-40B4-BE49-F238E27FC236}">
                          <a16:creationId xmlns:a16="http://schemas.microsoft.com/office/drawing/2014/main" id="{93137FE6-5547-F0C0-400C-6933C4BC65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3575" y="3515450"/>
                      <a:ext cx="100925" cy="76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37" h="30490" extrusionOk="0">
                          <a:moveTo>
                            <a:pt x="0" y="1"/>
                          </a:moveTo>
                          <a:lnTo>
                            <a:pt x="0" y="30489"/>
                          </a:lnTo>
                          <a:lnTo>
                            <a:pt x="4036" y="30489"/>
                          </a:lnTo>
                          <a:lnTo>
                            <a:pt x="3236" y="1"/>
                          </a:ln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sp>
              <p:nvSpPr>
                <p:cNvPr id="26" name="Google Shape;163;p6">
                  <a:extLst>
                    <a:ext uri="{FF2B5EF4-FFF2-40B4-BE49-F238E27FC236}">
                      <a16:creationId xmlns:a16="http://schemas.microsoft.com/office/drawing/2014/main" id="{50AE8518-AD8D-C66B-A096-A36848045844}"/>
                    </a:ext>
                  </a:extLst>
                </p:cNvPr>
                <p:cNvSpPr/>
                <p:nvPr/>
              </p:nvSpPr>
              <p:spPr>
                <a:xfrm>
                  <a:off x="7955425" y="2825800"/>
                  <a:ext cx="180150" cy="27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06" h="10875" fill="none" extrusionOk="0">
                      <a:moveTo>
                        <a:pt x="1" y="10875"/>
                      </a:moveTo>
                      <a:lnTo>
                        <a:pt x="1" y="7239"/>
                      </a:lnTo>
                      <a:cubicBezTo>
                        <a:pt x="1" y="3236"/>
                        <a:pt x="3236" y="0"/>
                        <a:pt x="7206" y="33"/>
                      </a:cubicBezTo>
                    </a:path>
                  </a:pathLst>
                </a:custGeom>
                <a:noFill/>
                <a:ln w="8350" cap="flat" cmpd="sng">
                  <a:solidFill>
                    <a:schemeClr val="l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2" name="Google Shape;164;p6">
              <a:extLst>
                <a:ext uri="{FF2B5EF4-FFF2-40B4-BE49-F238E27FC236}">
                  <a16:creationId xmlns:a16="http://schemas.microsoft.com/office/drawing/2014/main" id="{24081F8C-639C-491F-2195-AC1856BA1618}"/>
                </a:ext>
              </a:extLst>
            </p:cNvPr>
            <p:cNvSpPr/>
            <p:nvPr/>
          </p:nvSpPr>
          <p:spPr>
            <a:xfrm>
              <a:off x="7385456" y="646447"/>
              <a:ext cx="227528" cy="226908"/>
            </a:xfrm>
            <a:custGeom>
              <a:avLst/>
              <a:gdLst/>
              <a:ahLst/>
              <a:cxnLst/>
              <a:rect l="l" t="t" r="r" b="b"/>
              <a:pathLst>
                <a:path w="12109" h="12076" extrusionOk="0">
                  <a:moveTo>
                    <a:pt x="6071" y="1"/>
                  </a:moveTo>
                  <a:lnTo>
                    <a:pt x="5504" y="2336"/>
                  </a:lnTo>
                  <a:cubicBezTo>
                    <a:pt x="5137" y="3903"/>
                    <a:pt x="3903" y="5138"/>
                    <a:pt x="2335" y="5505"/>
                  </a:cubicBezTo>
                  <a:lnTo>
                    <a:pt x="0" y="6038"/>
                  </a:lnTo>
                  <a:lnTo>
                    <a:pt x="2335" y="6605"/>
                  </a:lnTo>
                  <a:cubicBezTo>
                    <a:pt x="3903" y="6972"/>
                    <a:pt x="5137" y="8207"/>
                    <a:pt x="5504" y="9774"/>
                  </a:cubicBezTo>
                  <a:lnTo>
                    <a:pt x="6038" y="12076"/>
                  </a:lnTo>
                  <a:lnTo>
                    <a:pt x="6605" y="9774"/>
                  </a:lnTo>
                  <a:cubicBezTo>
                    <a:pt x="6972" y="8207"/>
                    <a:pt x="8206" y="6972"/>
                    <a:pt x="9774" y="6605"/>
                  </a:cubicBezTo>
                  <a:lnTo>
                    <a:pt x="12109" y="6038"/>
                  </a:lnTo>
                  <a:lnTo>
                    <a:pt x="9774" y="5505"/>
                  </a:lnTo>
                  <a:cubicBezTo>
                    <a:pt x="8206" y="5104"/>
                    <a:pt x="6972" y="3903"/>
                    <a:pt x="6605" y="2336"/>
                  </a:cubicBezTo>
                  <a:lnTo>
                    <a:pt x="6071" y="1"/>
                  </a:lnTo>
                  <a:close/>
                </a:path>
              </a:pathLst>
            </a:custGeom>
            <a:solidFill>
              <a:srgbClr val="F1E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6" grpId="0"/>
      <p:bldP spid="1271" grpId="0" animBg="1"/>
      <p:bldP spid="127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47;p6">
            <a:extLst>
              <a:ext uri="{FF2B5EF4-FFF2-40B4-BE49-F238E27FC236}">
                <a16:creationId xmlns:a16="http://schemas.microsoft.com/office/drawing/2014/main" id="{D6656BB7-7D41-62D6-6D7D-4A9CF8E4F7BF}"/>
              </a:ext>
            </a:extLst>
          </p:cNvPr>
          <p:cNvGrpSpPr/>
          <p:nvPr/>
        </p:nvGrpSpPr>
        <p:grpSpPr>
          <a:xfrm rot="3979641">
            <a:off x="7759285" y="3594545"/>
            <a:ext cx="2039371" cy="2112419"/>
            <a:chOff x="7385456" y="-510930"/>
            <a:chExt cx="2845648" cy="2915806"/>
          </a:xfrm>
        </p:grpSpPr>
        <p:grpSp>
          <p:nvGrpSpPr>
            <p:cNvPr id="4" name="Google Shape;148;p6">
              <a:extLst>
                <a:ext uri="{FF2B5EF4-FFF2-40B4-BE49-F238E27FC236}">
                  <a16:creationId xmlns:a16="http://schemas.microsoft.com/office/drawing/2014/main" id="{5EC1BC9A-6E22-B5DD-9FBF-D42E837C1369}"/>
                </a:ext>
              </a:extLst>
            </p:cNvPr>
            <p:cNvGrpSpPr/>
            <p:nvPr/>
          </p:nvGrpSpPr>
          <p:grpSpPr>
            <a:xfrm rot="-1800044">
              <a:off x="8052937" y="-247295"/>
              <a:ext cx="1694538" cy="2388537"/>
              <a:chOff x="5564538" y="450356"/>
              <a:chExt cx="1694575" cy="2388590"/>
            </a:xfrm>
          </p:grpSpPr>
          <p:grpSp>
            <p:nvGrpSpPr>
              <p:cNvPr id="6" name="Google Shape;149;p6">
                <a:extLst>
                  <a:ext uri="{FF2B5EF4-FFF2-40B4-BE49-F238E27FC236}">
                    <a16:creationId xmlns:a16="http://schemas.microsoft.com/office/drawing/2014/main" id="{CC912298-1440-D07A-CDDE-E72439C7EDF3}"/>
                  </a:ext>
                </a:extLst>
              </p:cNvPr>
              <p:cNvGrpSpPr/>
              <p:nvPr/>
            </p:nvGrpSpPr>
            <p:grpSpPr>
              <a:xfrm>
                <a:off x="5564538" y="450356"/>
                <a:ext cx="1694575" cy="1194225"/>
                <a:chOff x="6675350" y="1828400"/>
                <a:chExt cx="1694575" cy="1194225"/>
              </a:xfrm>
            </p:grpSpPr>
            <p:sp>
              <p:nvSpPr>
                <p:cNvPr id="18" name="Google Shape;150;p6">
                  <a:extLst>
                    <a:ext uri="{FF2B5EF4-FFF2-40B4-BE49-F238E27FC236}">
                      <a16:creationId xmlns:a16="http://schemas.microsoft.com/office/drawing/2014/main" id="{52C3298A-8BDC-2CA5-9075-AAB583332221}"/>
                    </a:ext>
                  </a:extLst>
                </p:cNvPr>
                <p:cNvSpPr/>
                <p:nvPr/>
              </p:nvSpPr>
              <p:spPr>
                <a:xfrm>
                  <a:off x="6675350" y="1828400"/>
                  <a:ext cx="1694575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83" h="47769" extrusionOk="0">
                      <a:moveTo>
                        <a:pt x="0" y="1"/>
                      </a:moveTo>
                      <a:lnTo>
                        <a:pt x="0" y="47768"/>
                      </a:lnTo>
                      <a:lnTo>
                        <a:pt x="67782" y="47768"/>
                      </a:lnTo>
                      <a:lnTo>
                        <a:pt x="67782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dist="76200" dir="8940000" algn="bl" rotWithShape="0">
                    <a:schemeClr val="lt2">
                      <a:alpha val="1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51;p6">
                  <a:extLst>
                    <a:ext uri="{FF2B5EF4-FFF2-40B4-BE49-F238E27FC236}">
                      <a16:creationId xmlns:a16="http://schemas.microsoft.com/office/drawing/2014/main" id="{4364B274-C876-EF81-0942-74110257BFA7}"/>
                    </a:ext>
                  </a:extLst>
                </p:cNvPr>
                <p:cNvSpPr/>
                <p:nvPr/>
              </p:nvSpPr>
              <p:spPr>
                <a:xfrm>
                  <a:off x="6899675" y="1828400"/>
                  <a:ext cx="468700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8" h="47769" extrusionOk="0">
                      <a:moveTo>
                        <a:pt x="0" y="1"/>
                      </a:moveTo>
                      <a:lnTo>
                        <a:pt x="0" y="47768"/>
                      </a:lnTo>
                      <a:lnTo>
                        <a:pt x="18747" y="47768"/>
                      </a:lnTo>
                      <a:lnTo>
                        <a:pt x="1874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52;p6">
                  <a:extLst>
                    <a:ext uri="{FF2B5EF4-FFF2-40B4-BE49-F238E27FC236}">
                      <a16:creationId xmlns:a16="http://schemas.microsoft.com/office/drawing/2014/main" id="{3203F9BA-CCCB-FAA5-109E-F3E0410D1E92}"/>
                    </a:ext>
                  </a:extLst>
                </p:cNvPr>
                <p:cNvSpPr/>
                <p:nvPr/>
              </p:nvSpPr>
              <p:spPr>
                <a:xfrm>
                  <a:off x="7465900" y="1828400"/>
                  <a:ext cx="99275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1" h="47769" extrusionOk="0">
                      <a:moveTo>
                        <a:pt x="1" y="1"/>
                      </a:moveTo>
                      <a:lnTo>
                        <a:pt x="1" y="47768"/>
                      </a:lnTo>
                      <a:lnTo>
                        <a:pt x="3970" y="47768"/>
                      </a:lnTo>
                      <a:lnTo>
                        <a:pt x="397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" name="Google Shape;153;p6">
                <a:extLst>
                  <a:ext uri="{FF2B5EF4-FFF2-40B4-BE49-F238E27FC236}">
                    <a16:creationId xmlns:a16="http://schemas.microsoft.com/office/drawing/2014/main" id="{ECAB935E-4367-AA4F-08F2-8D05DD1614DF}"/>
                  </a:ext>
                </a:extLst>
              </p:cNvPr>
              <p:cNvGrpSpPr/>
              <p:nvPr/>
            </p:nvGrpSpPr>
            <p:grpSpPr>
              <a:xfrm>
                <a:off x="5969413" y="634821"/>
                <a:ext cx="884825" cy="2204125"/>
                <a:chOff x="7536800" y="2096925"/>
                <a:chExt cx="884825" cy="2204125"/>
              </a:xfrm>
            </p:grpSpPr>
            <p:grpSp>
              <p:nvGrpSpPr>
                <p:cNvPr id="8" name="Google Shape;154;p6">
                  <a:extLst>
                    <a:ext uri="{FF2B5EF4-FFF2-40B4-BE49-F238E27FC236}">
                      <a16:creationId xmlns:a16="http://schemas.microsoft.com/office/drawing/2014/main" id="{9FAD68A1-DE2E-1481-8FFF-1A94BFA08901}"/>
                    </a:ext>
                  </a:extLst>
                </p:cNvPr>
                <p:cNvGrpSpPr/>
                <p:nvPr/>
              </p:nvGrpSpPr>
              <p:grpSpPr>
                <a:xfrm>
                  <a:off x="7536800" y="2096925"/>
                  <a:ext cx="884825" cy="2204125"/>
                  <a:chOff x="7536800" y="2096925"/>
                  <a:chExt cx="884825" cy="2204125"/>
                </a:xfrm>
              </p:grpSpPr>
              <p:grpSp>
                <p:nvGrpSpPr>
                  <p:cNvPr id="10" name="Google Shape;155;p6">
                    <a:extLst>
                      <a:ext uri="{FF2B5EF4-FFF2-40B4-BE49-F238E27FC236}">
                        <a16:creationId xmlns:a16="http://schemas.microsoft.com/office/drawing/2014/main" id="{339767BA-2E7E-5ECC-03BE-707B9A0EF55A}"/>
                      </a:ext>
                    </a:extLst>
                  </p:cNvPr>
                  <p:cNvGrpSpPr/>
                  <p:nvPr/>
                </p:nvGrpSpPr>
                <p:grpSpPr>
                  <a:xfrm>
                    <a:off x="7849525" y="2704875"/>
                    <a:ext cx="572100" cy="1596175"/>
                    <a:chOff x="7849525" y="2704875"/>
                    <a:chExt cx="572100" cy="1596175"/>
                  </a:xfrm>
                </p:grpSpPr>
                <p:sp>
                  <p:nvSpPr>
                    <p:cNvPr id="16" name="Google Shape;156;p6">
                      <a:extLst>
                        <a:ext uri="{FF2B5EF4-FFF2-40B4-BE49-F238E27FC236}">
                          <a16:creationId xmlns:a16="http://schemas.microsoft.com/office/drawing/2014/main" id="{0C713179-CC9B-5FA6-57D7-ED9F96A076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49525" y="2704875"/>
                      <a:ext cx="572100" cy="159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884" h="63847" extrusionOk="0">
                          <a:moveTo>
                            <a:pt x="11442" y="55640"/>
                          </a:moveTo>
                          <a:cubicBezTo>
                            <a:pt x="12476" y="55640"/>
                            <a:pt x="13310" y="56474"/>
                            <a:pt x="13310" y="57508"/>
                          </a:cubicBezTo>
                          <a:lnTo>
                            <a:pt x="13310" y="58943"/>
                          </a:lnTo>
                          <a:cubicBezTo>
                            <a:pt x="13310" y="59977"/>
                            <a:pt x="12476" y="60811"/>
                            <a:pt x="11442" y="60811"/>
                          </a:cubicBezTo>
                          <a:cubicBezTo>
                            <a:pt x="10408" y="60811"/>
                            <a:pt x="9607" y="59977"/>
                            <a:pt x="9607" y="58943"/>
                          </a:cubicBezTo>
                          <a:lnTo>
                            <a:pt x="9607" y="57508"/>
                          </a:lnTo>
                          <a:cubicBezTo>
                            <a:pt x="9607" y="56474"/>
                            <a:pt x="10408" y="55640"/>
                            <a:pt x="11442" y="55640"/>
                          </a:cubicBezTo>
                          <a:close/>
                          <a:moveTo>
                            <a:pt x="11442" y="0"/>
                          </a:moveTo>
                          <a:cubicBezTo>
                            <a:pt x="5137" y="0"/>
                            <a:pt x="0" y="5137"/>
                            <a:pt x="0" y="11442"/>
                          </a:cubicBezTo>
                          <a:lnTo>
                            <a:pt x="0" y="17413"/>
                          </a:lnTo>
                          <a:cubicBezTo>
                            <a:pt x="0" y="19247"/>
                            <a:pt x="434" y="21049"/>
                            <a:pt x="1268" y="22650"/>
                          </a:cubicBezTo>
                          <a:cubicBezTo>
                            <a:pt x="4603" y="29155"/>
                            <a:pt x="6672" y="36226"/>
                            <a:pt x="6905" y="43498"/>
                          </a:cubicBezTo>
                          <a:lnTo>
                            <a:pt x="7339" y="59776"/>
                          </a:lnTo>
                          <a:cubicBezTo>
                            <a:pt x="7339" y="62011"/>
                            <a:pt x="9173" y="63846"/>
                            <a:pt x="11442" y="63846"/>
                          </a:cubicBezTo>
                          <a:cubicBezTo>
                            <a:pt x="12075" y="63846"/>
                            <a:pt x="12709" y="63713"/>
                            <a:pt x="13310" y="63412"/>
                          </a:cubicBezTo>
                          <a:cubicBezTo>
                            <a:pt x="13677" y="63212"/>
                            <a:pt x="14010" y="62945"/>
                            <a:pt x="14310" y="62645"/>
                          </a:cubicBezTo>
                          <a:cubicBezTo>
                            <a:pt x="15078" y="61878"/>
                            <a:pt x="15511" y="60844"/>
                            <a:pt x="15511" y="59776"/>
                          </a:cubicBezTo>
                          <a:lnTo>
                            <a:pt x="15978" y="43498"/>
                          </a:lnTo>
                          <a:cubicBezTo>
                            <a:pt x="16178" y="36193"/>
                            <a:pt x="18280" y="29155"/>
                            <a:pt x="21616" y="22650"/>
                          </a:cubicBezTo>
                          <a:cubicBezTo>
                            <a:pt x="22450" y="21049"/>
                            <a:pt x="22883" y="19247"/>
                            <a:pt x="22883" y="17413"/>
                          </a:cubicBezTo>
                          <a:lnTo>
                            <a:pt x="22883" y="11442"/>
                          </a:lnTo>
                          <a:cubicBezTo>
                            <a:pt x="22883" y="5838"/>
                            <a:pt x="18847" y="1068"/>
                            <a:pt x="13310" y="134"/>
                          </a:cubicBezTo>
                          <a:cubicBezTo>
                            <a:pt x="12709" y="34"/>
                            <a:pt x="12075" y="0"/>
                            <a:pt x="11442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7" name="Google Shape;157;p6">
                      <a:extLst>
                        <a:ext uri="{FF2B5EF4-FFF2-40B4-BE49-F238E27FC236}">
                          <a16:creationId xmlns:a16="http://schemas.microsoft.com/office/drawing/2014/main" id="{63523203-2FDF-7381-4FF4-98EE97781F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54600" y="2826625"/>
                      <a:ext cx="361950" cy="45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478" h="18081" extrusionOk="0">
                          <a:moveTo>
                            <a:pt x="7178" y="0"/>
                          </a:moveTo>
                          <a:cubicBezTo>
                            <a:pt x="3236" y="0"/>
                            <a:pt x="34" y="3223"/>
                            <a:pt x="34" y="7206"/>
                          </a:cubicBezTo>
                          <a:lnTo>
                            <a:pt x="34" y="10842"/>
                          </a:lnTo>
                          <a:cubicBezTo>
                            <a:pt x="0" y="14844"/>
                            <a:pt x="3269" y="18080"/>
                            <a:pt x="7239" y="18080"/>
                          </a:cubicBezTo>
                          <a:cubicBezTo>
                            <a:pt x="11242" y="18080"/>
                            <a:pt x="14444" y="14844"/>
                            <a:pt x="14477" y="10842"/>
                          </a:cubicBezTo>
                          <a:lnTo>
                            <a:pt x="14477" y="7206"/>
                          </a:lnTo>
                          <a:cubicBezTo>
                            <a:pt x="14477" y="3223"/>
                            <a:pt x="11275" y="0"/>
                            <a:pt x="7300" y="0"/>
                          </a:cubicBezTo>
                          <a:cubicBezTo>
                            <a:pt x="7280" y="0"/>
                            <a:pt x="7259" y="0"/>
                            <a:pt x="7239" y="0"/>
                          </a:cubicBezTo>
                          <a:cubicBezTo>
                            <a:pt x="7218" y="0"/>
                            <a:pt x="7198" y="0"/>
                            <a:pt x="7178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11" name="Google Shape;158;p6">
                    <a:extLst>
                      <a:ext uri="{FF2B5EF4-FFF2-40B4-BE49-F238E27FC236}">
                        <a16:creationId xmlns:a16="http://schemas.microsoft.com/office/drawing/2014/main" id="{8AEA42AE-A2CE-46E4-C01D-87FFD452501E}"/>
                      </a:ext>
                    </a:extLst>
                  </p:cNvPr>
                  <p:cNvGrpSpPr/>
                  <p:nvPr/>
                </p:nvGrpSpPr>
                <p:grpSpPr>
                  <a:xfrm>
                    <a:off x="7536800" y="2096925"/>
                    <a:ext cx="247700" cy="2204125"/>
                    <a:chOff x="7536800" y="2073575"/>
                    <a:chExt cx="247700" cy="2204125"/>
                  </a:xfrm>
                </p:grpSpPr>
                <p:sp>
                  <p:nvSpPr>
                    <p:cNvPr id="12" name="Google Shape;159;p6">
                      <a:extLst>
                        <a:ext uri="{FF2B5EF4-FFF2-40B4-BE49-F238E27FC236}">
                          <a16:creationId xmlns:a16="http://schemas.microsoft.com/office/drawing/2014/main" id="{D8F2DEC2-A312-42BC-169F-2D0C78F02A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56800" y="2073575"/>
                      <a:ext cx="81750" cy="1441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70" h="57676" extrusionOk="0">
                          <a:moveTo>
                            <a:pt x="1535" y="1"/>
                          </a:moveTo>
                          <a:lnTo>
                            <a:pt x="1" y="57676"/>
                          </a:lnTo>
                          <a:lnTo>
                            <a:pt x="3270" y="57676"/>
                          </a:lnTo>
                          <a:lnTo>
                            <a:pt x="3270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" name="Google Shape;160;p6">
                      <a:extLst>
                        <a:ext uri="{FF2B5EF4-FFF2-40B4-BE49-F238E27FC236}">
                          <a16:creationId xmlns:a16="http://schemas.microsoft.com/office/drawing/2014/main" id="{02CE6774-A516-8AE4-CEB5-0634156158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3575" y="2073575"/>
                      <a:ext cx="80900" cy="1441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36" h="57676" extrusionOk="0">
                          <a:moveTo>
                            <a:pt x="0" y="1"/>
                          </a:moveTo>
                          <a:lnTo>
                            <a:pt x="0" y="57676"/>
                          </a:lnTo>
                          <a:lnTo>
                            <a:pt x="3236" y="57676"/>
                          </a:lnTo>
                          <a:lnTo>
                            <a:pt x="1701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" name="Google Shape;161;p6">
                      <a:extLst>
                        <a:ext uri="{FF2B5EF4-FFF2-40B4-BE49-F238E27FC236}">
                          <a16:creationId xmlns:a16="http://schemas.microsoft.com/office/drawing/2014/main" id="{2AC64433-0C08-AB55-A369-F5D45C2624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36800" y="3515450"/>
                      <a:ext cx="101750" cy="76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70" h="30490" extrusionOk="0">
                          <a:moveTo>
                            <a:pt x="801" y="1"/>
                          </a:moveTo>
                          <a:lnTo>
                            <a:pt x="0" y="30489"/>
                          </a:lnTo>
                          <a:lnTo>
                            <a:pt x="4070" y="30489"/>
                          </a:lnTo>
                          <a:lnTo>
                            <a:pt x="4070" y="1"/>
                          </a:ln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" name="Google Shape;162;p6">
                      <a:extLst>
                        <a:ext uri="{FF2B5EF4-FFF2-40B4-BE49-F238E27FC236}">
                          <a16:creationId xmlns:a16="http://schemas.microsoft.com/office/drawing/2014/main" id="{CA5469DB-006E-3E7B-7F94-E8F8E497FE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3575" y="3515450"/>
                      <a:ext cx="100925" cy="76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37" h="30490" extrusionOk="0">
                          <a:moveTo>
                            <a:pt x="0" y="1"/>
                          </a:moveTo>
                          <a:lnTo>
                            <a:pt x="0" y="30489"/>
                          </a:lnTo>
                          <a:lnTo>
                            <a:pt x="4036" y="30489"/>
                          </a:lnTo>
                          <a:lnTo>
                            <a:pt x="3236" y="1"/>
                          </a:ln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sp>
              <p:nvSpPr>
                <p:cNvPr id="9" name="Google Shape;163;p6">
                  <a:extLst>
                    <a:ext uri="{FF2B5EF4-FFF2-40B4-BE49-F238E27FC236}">
                      <a16:creationId xmlns:a16="http://schemas.microsoft.com/office/drawing/2014/main" id="{88E570DF-9D56-F3E9-46BA-3B26466702A6}"/>
                    </a:ext>
                  </a:extLst>
                </p:cNvPr>
                <p:cNvSpPr/>
                <p:nvPr/>
              </p:nvSpPr>
              <p:spPr>
                <a:xfrm>
                  <a:off x="7955425" y="2825800"/>
                  <a:ext cx="180150" cy="27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06" h="10875" fill="none" extrusionOk="0">
                      <a:moveTo>
                        <a:pt x="1" y="10875"/>
                      </a:moveTo>
                      <a:lnTo>
                        <a:pt x="1" y="7239"/>
                      </a:lnTo>
                      <a:cubicBezTo>
                        <a:pt x="1" y="3236"/>
                        <a:pt x="3236" y="0"/>
                        <a:pt x="7206" y="33"/>
                      </a:cubicBezTo>
                    </a:path>
                  </a:pathLst>
                </a:custGeom>
                <a:noFill/>
                <a:ln w="8350" cap="flat" cmpd="sng">
                  <a:solidFill>
                    <a:schemeClr val="l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" name="Google Shape;164;p6">
              <a:extLst>
                <a:ext uri="{FF2B5EF4-FFF2-40B4-BE49-F238E27FC236}">
                  <a16:creationId xmlns:a16="http://schemas.microsoft.com/office/drawing/2014/main" id="{09340240-1417-3B5E-0489-5910955B57DE}"/>
                </a:ext>
              </a:extLst>
            </p:cNvPr>
            <p:cNvSpPr/>
            <p:nvPr/>
          </p:nvSpPr>
          <p:spPr>
            <a:xfrm>
              <a:off x="7385456" y="646447"/>
              <a:ext cx="227528" cy="226908"/>
            </a:xfrm>
            <a:custGeom>
              <a:avLst/>
              <a:gdLst/>
              <a:ahLst/>
              <a:cxnLst/>
              <a:rect l="l" t="t" r="r" b="b"/>
              <a:pathLst>
                <a:path w="12109" h="12076" extrusionOk="0">
                  <a:moveTo>
                    <a:pt x="6071" y="1"/>
                  </a:moveTo>
                  <a:lnTo>
                    <a:pt x="5504" y="2336"/>
                  </a:lnTo>
                  <a:cubicBezTo>
                    <a:pt x="5137" y="3903"/>
                    <a:pt x="3903" y="5138"/>
                    <a:pt x="2335" y="5505"/>
                  </a:cubicBezTo>
                  <a:lnTo>
                    <a:pt x="0" y="6038"/>
                  </a:lnTo>
                  <a:lnTo>
                    <a:pt x="2335" y="6605"/>
                  </a:lnTo>
                  <a:cubicBezTo>
                    <a:pt x="3903" y="6972"/>
                    <a:pt x="5137" y="8207"/>
                    <a:pt x="5504" y="9774"/>
                  </a:cubicBezTo>
                  <a:lnTo>
                    <a:pt x="6038" y="12076"/>
                  </a:lnTo>
                  <a:lnTo>
                    <a:pt x="6605" y="9774"/>
                  </a:lnTo>
                  <a:cubicBezTo>
                    <a:pt x="6972" y="8207"/>
                    <a:pt x="8206" y="6972"/>
                    <a:pt x="9774" y="6605"/>
                  </a:cubicBezTo>
                  <a:lnTo>
                    <a:pt x="12109" y="6038"/>
                  </a:lnTo>
                  <a:lnTo>
                    <a:pt x="9774" y="5505"/>
                  </a:lnTo>
                  <a:cubicBezTo>
                    <a:pt x="8206" y="5104"/>
                    <a:pt x="6972" y="3903"/>
                    <a:pt x="6605" y="2336"/>
                  </a:cubicBezTo>
                  <a:lnTo>
                    <a:pt x="6071" y="1"/>
                  </a:lnTo>
                  <a:close/>
                </a:path>
              </a:pathLst>
            </a:custGeom>
            <a:solidFill>
              <a:srgbClr val="F1E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8" name="TextBox 1237">
            <a:extLst>
              <a:ext uri="{FF2B5EF4-FFF2-40B4-BE49-F238E27FC236}">
                <a16:creationId xmlns:a16="http://schemas.microsoft.com/office/drawing/2014/main" id="{929BA627-7629-9E38-7BEF-6195538CEA2E}"/>
              </a:ext>
            </a:extLst>
          </p:cNvPr>
          <p:cNvSpPr txBox="1"/>
          <p:nvPr/>
        </p:nvSpPr>
        <p:spPr>
          <a:xfrm>
            <a:off x="264540" y="125838"/>
            <a:ext cx="8529278" cy="489364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pho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→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chị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bán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hàng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cùng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gánh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hến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bếp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lửa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gợi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ý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thức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gìn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giư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sắc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địa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là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ẩm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mình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lớn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9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6" name="Picture 1215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5D7388A6-378E-AAB4-FBFB-E7C0A36DA4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8348" t="3761" r="18348" b="-3761"/>
          <a:stretch/>
        </p:blipFill>
        <p:spPr>
          <a:xfrm>
            <a:off x="-251999" y="353468"/>
            <a:ext cx="1380661" cy="920441"/>
          </a:xfrm>
          <a:prstGeom prst="ellipse">
            <a:avLst/>
          </a:prstGeom>
        </p:spPr>
      </p:pic>
      <p:grpSp>
        <p:nvGrpSpPr>
          <p:cNvPr id="1223" name="组合 4">
            <a:extLst>
              <a:ext uri="{FF2B5EF4-FFF2-40B4-BE49-F238E27FC236}">
                <a16:creationId xmlns:a16="http://schemas.microsoft.com/office/drawing/2014/main" id="{629046BA-0EAB-A7E0-6F16-8DD3C1442C12}"/>
              </a:ext>
            </a:extLst>
          </p:cNvPr>
          <p:cNvGrpSpPr/>
          <p:nvPr/>
        </p:nvGrpSpPr>
        <p:grpSpPr>
          <a:xfrm>
            <a:off x="1296206" y="454710"/>
            <a:ext cx="6921795" cy="462043"/>
            <a:chOff x="1346351" y="664056"/>
            <a:chExt cx="9229060" cy="616057"/>
          </a:xfrm>
        </p:grpSpPr>
        <p:sp>
          <p:nvSpPr>
            <p:cNvPr id="1224" name="TextBox 8">
              <a:extLst>
                <a:ext uri="{FF2B5EF4-FFF2-40B4-BE49-F238E27FC236}">
                  <a16:creationId xmlns:a16="http://schemas.microsoft.com/office/drawing/2014/main" id="{19628FCC-B4D9-8AFC-BF6F-D99DB39E15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6351" y="664056"/>
              <a:ext cx="9229060" cy="574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1200">
                  <a:solidFill>
                    <a:schemeClr val="bg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4. Đặc </a:t>
              </a:r>
              <a:r>
                <a:rPr lang="en-US" altLang="zh-CN" sz="2800" b="1" kern="1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điểm</a:t>
              </a:r>
              <a:r>
                <a:rPr lang="en-US" altLang="zh-CN" sz="2800" b="1" kern="1200" dirty="0">
                  <a:solidFill>
                    <a:schemeClr val="bg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1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về</a:t>
              </a:r>
              <a:r>
                <a:rPr lang="en-US" altLang="zh-CN" sz="2800" b="1" kern="1200" dirty="0">
                  <a:solidFill>
                    <a:schemeClr val="bg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1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lời</a:t>
              </a:r>
              <a:r>
                <a:rPr lang="en-US" altLang="zh-CN" sz="2800" b="1" kern="1200" dirty="0">
                  <a:solidFill>
                    <a:schemeClr val="bg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1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văn</a:t>
              </a:r>
              <a:r>
                <a:rPr lang="en-US" altLang="zh-CN" sz="2800" b="1" kern="1200" dirty="0">
                  <a:solidFill>
                    <a:schemeClr val="bg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kern="1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ngôn</a:t>
              </a:r>
              <a:r>
                <a:rPr lang="en-US" altLang="zh-CN" sz="2800" b="1" kern="1200" dirty="0">
                  <a:solidFill>
                    <a:schemeClr val="bg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1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ngữ</a:t>
              </a:r>
              <a:r>
                <a:rPr lang="en-US" altLang="zh-CN" sz="2800" b="1" kern="1200" dirty="0">
                  <a:solidFill>
                    <a:schemeClr val="bg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1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tản</a:t>
              </a:r>
              <a:r>
                <a:rPr lang="en-US" altLang="zh-CN" sz="2800" b="1" kern="1200" dirty="0">
                  <a:solidFill>
                    <a:schemeClr val="bg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1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văn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25" name="矩形 9">
              <a:extLst>
                <a:ext uri="{FF2B5EF4-FFF2-40B4-BE49-F238E27FC236}">
                  <a16:creationId xmlns:a16="http://schemas.microsoft.com/office/drawing/2014/main" id="{48F53415-20DC-5B28-0C1F-C3D8607E0103}"/>
                </a:ext>
              </a:extLst>
            </p:cNvPr>
            <p:cNvSpPr/>
            <p:nvPr/>
          </p:nvSpPr>
          <p:spPr>
            <a:xfrm>
              <a:off x="1497331" y="705597"/>
              <a:ext cx="119667" cy="574516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endParaRPr>
            </a:p>
          </p:txBody>
        </p:sp>
      </p:grpSp>
      <p:grpSp>
        <p:nvGrpSpPr>
          <p:cNvPr id="3" name="Google Shape;147;p6">
            <a:extLst>
              <a:ext uri="{FF2B5EF4-FFF2-40B4-BE49-F238E27FC236}">
                <a16:creationId xmlns:a16="http://schemas.microsoft.com/office/drawing/2014/main" id="{D6656BB7-7D41-62D6-6D7D-4A9CF8E4F7BF}"/>
              </a:ext>
            </a:extLst>
          </p:cNvPr>
          <p:cNvGrpSpPr/>
          <p:nvPr/>
        </p:nvGrpSpPr>
        <p:grpSpPr>
          <a:xfrm rot="3979641">
            <a:off x="7759285" y="3594545"/>
            <a:ext cx="2039371" cy="2112419"/>
            <a:chOff x="7385456" y="-510930"/>
            <a:chExt cx="2845648" cy="2915806"/>
          </a:xfrm>
        </p:grpSpPr>
        <p:grpSp>
          <p:nvGrpSpPr>
            <p:cNvPr id="4" name="Google Shape;148;p6">
              <a:extLst>
                <a:ext uri="{FF2B5EF4-FFF2-40B4-BE49-F238E27FC236}">
                  <a16:creationId xmlns:a16="http://schemas.microsoft.com/office/drawing/2014/main" id="{5EC1BC9A-6E22-B5DD-9FBF-D42E837C1369}"/>
                </a:ext>
              </a:extLst>
            </p:cNvPr>
            <p:cNvGrpSpPr/>
            <p:nvPr/>
          </p:nvGrpSpPr>
          <p:grpSpPr>
            <a:xfrm rot="-1800044">
              <a:off x="8052937" y="-247295"/>
              <a:ext cx="1694538" cy="2388537"/>
              <a:chOff x="5564538" y="450356"/>
              <a:chExt cx="1694575" cy="2388590"/>
            </a:xfrm>
          </p:grpSpPr>
          <p:grpSp>
            <p:nvGrpSpPr>
              <p:cNvPr id="6" name="Google Shape;149;p6">
                <a:extLst>
                  <a:ext uri="{FF2B5EF4-FFF2-40B4-BE49-F238E27FC236}">
                    <a16:creationId xmlns:a16="http://schemas.microsoft.com/office/drawing/2014/main" id="{CC912298-1440-D07A-CDDE-E72439C7EDF3}"/>
                  </a:ext>
                </a:extLst>
              </p:cNvPr>
              <p:cNvGrpSpPr/>
              <p:nvPr/>
            </p:nvGrpSpPr>
            <p:grpSpPr>
              <a:xfrm>
                <a:off x="5564538" y="450356"/>
                <a:ext cx="1694575" cy="1194225"/>
                <a:chOff x="6675350" y="1828400"/>
                <a:chExt cx="1694575" cy="1194225"/>
              </a:xfrm>
            </p:grpSpPr>
            <p:sp>
              <p:nvSpPr>
                <p:cNvPr id="18" name="Google Shape;150;p6">
                  <a:extLst>
                    <a:ext uri="{FF2B5EF4-FFF2-40B4-BE49-F238E27FC236}">
                      <a16:creationId xmlns:a16="http://schemas.microsoft.com/office/drawing/2014/main" id="{52C3298A-8BDC-2CA5-9075-AAB583332221}"/>
                    </a:ext>
                  </a:extLst>
                </p:cNvPr>
                <p:cNvSpPr/>
                <p:nvPr/>
              </p:nvSpPr>
              <p:spPr>
                <a:xfrm>
                  <a:off x="6675350" y="1828400"/>
                  <a:ext cx="1694575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83" h="47769" extrusionOk="0">
                      <a:moveTo>
                        <a:pt x="0" y="1"/>
                      </a:moveTo>
                      <a:lnTo>
                        <a:pt x="0" y="47768"/>
                      </a:lnTo>
                      <a:lnTo>
                        <a:pt x="67782" y="47768"/>
                      </a:lnTo>
                      <a:lnTo>
                        <a:pt x="67782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dist="76200" dir="8940000" algn="bl" rotWithShape="0">
                    <a:schemeClr val="lt2">
                      <a:alpha val="1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51;p6">
                  <a:extLst>
                    <a:ext uri="{FF2B5EF4-FFF2-40B4-BE49-F238E27FC236}">
                      <a16:creationId xmlns:a16="http://schemas.microsoft.com/office/drawing/2014/main" id="{4364B274-C876-EF81-0942-74110257BFA7}"/>
                    </a:ext>
                  </a:extLst>
                </p:cNvPr>
                <p:cNvSpPr/>
                <p:nvPr/>
              </p:nvSpPr>
              <p:spPr>
                <a:xfrm>
                  <a:off x="6899675" y="1828400"/>
                  <a:ext cx="468700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8" h="47769" extrusionOk="0">
                      <a:moveTo>
                        <a:pt x="0" y="1"/>
                      </a:moveTo>
                      <a:lnTo>
                        <a:pt x="0" y="47768"/>
                      </a:lnTo>
                      <a:lnTo>
                        <a:pt x="18747" y="47768"/>
                      </a:lnTo>
                      <a:lnTo>
                        <a:pt x="1874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52;p6">
                  <a:extLst>
                    <a:ext uri="{FF2B5EF4-FFF2-40B4-BE49-F238E27FC236}">
                      <a16:creationId xmlns:a16="http://schemas.microsoft.com/office/drawing/2014/main" id="{3203F9BA-CCCB-FAA5-109E-F3E0410D1E92}"/>
                    </a:ext>
                  </a:extLst>
                </p:cNvPr>
                <p:cNvSpPr/>
                <p:nvPr/>
              </p:nvSpPr>
              <p:spPr>
                <a:xfrm>
                  <a:off x="7465900" y="1828400"/>
                  <a:ext cx="99275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1" h="47769" extrusionOk="0">
                      <a:moveTo>
                        <a:pt x="1" y="1"/>
                      </a:moveTo>
                      <a:lnTo>
                        <a:pt x="1" y="47768"/>
                      </a:lnTo>
                      <a:lnTo>
                        <a:pt x="3970" y="47768"/>
                      </a:lnTo>
                      <a:lnTo>
                        <a:pt x="397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" name="Google Shape;153;p6">
                <a:extLst>
                  <a:ext uri="{FF2B5EF4-FFF2-40B4-BE49-F238E27FC236}">
                    <a16:creationId xmlns:a16="http://schemas.microsoft.com/office/drawing/2014/main" id="{ECAB935E-4367-AA4F-08F2-8D05DD1614DF}"/>
                  </a:ext>
                </a:extLst>
              </p:cNvPr>
              <p:cNvGrpSpPr/>
              <p:nvPr/>
            </p:nvGrpSpPr>
            <p:grpSpPr>
              <a:xfrm>
                <a:off x="5969413" y="634821"/>
                <a:ext cx="884825" cy="2204125"/>
                <a:chOff x="7536800" y="2096925"/>
                <a:chExt cx="884825" cy="2204125"/>
              </a:xfrm>
            </p:grpSpPr>
            <p:grpSp>
              <p:nvGrpSpPr>
                <p:cNvPr id="8" name="Google Shape;154;p6">
                  <a:extLst>
                    <a:ext uri="{FF2B5EF4-FFF2-40B4-BE49-F238E27FC236}">
                      <a16:creationId xmlns:a16="http://schemas.microsoft.com/office/drawing/2014/main" id="{9FAD68A1-DE2E-1481-8FFF-1A94BFA08901}"/>
                    </a:ext>
                  </a:extLst>
                </p:cNvPr>
                <p:cNvGrpSpPr/>
                <p:nvPr/>
              </p:nvGrpSpPr>
              <p:grpSpPr>
                <a:xfrm>
                  <a:off x="7536800" y="2096925"/>
                  <a:ext cx="884825" cy="2204125"/>
                  <a:chOff x="7536800" y="2096925"/>
                  <a:chExt cx="884825" cy="2204125"/>
                </a:xfrm>
              </p:grpSpPr>
              <p:grpSp>
                <p:nvGrpSpPr>
                  <p:cNvPr id="10" name="Google Shape;155;p6">
                    <a:extLst>
                      <a:ext uri="{FF2B5EF4-FFF2-40B4-BE49-F238E27FC236}">
                        <a16:creationId xmlns:a16="http://schemas.microsoft.com/office/drawing/2014/main" id="{339767BA-2E7E-5ECC-03BE-707B9A0EF55A}"/>
                      </a:ext>
                    </a:extLst>
                  </p:cNvPr>
                  <p:cNvGrpSpPr/>
                  <p:nvPr/>
                </p:nvGrpSpPr>
                <p:grpSpPr>
                  <a:xfrm>
                    <a:off x="7849525" y="2704875"/>
                    <a:ext cx="572100" cy="1596175"/>
                    <a:chOff x="7849525" y="2704875"/>
                    <a:chExt cx="572100" cy="1596175"/>
                  </a:xfrm>
                </p:grpSpPr>
                <p:sp>
                  <p:nvSpPr>
                    <p:cNvPr id="16" name="Google Shape;156;p6">
                      <a:extLst>
                        <a:ext uri="{FF2B5EF4-FFF2-40B4-BE49-F238E27FC236}">
                          <a16:creationId xmlns:a16="http://schemas.microsoft.com/office/drawing/2014/main" id="{0C713179-CC9B-5FA6-57D7-ED9F96A076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49525" y="2704875"/>
                      <a:ext cx="572100" cy="159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884" h="63847" extrusionOk="0">
                          <a:moveTo>
                            <a:pt x="11442" y="55640"/>
                          </a:moveTo>
                          <a:cubicBezTo>
                            <a:pt x="12476" y="55640"/>
                            <a:pt x="13310" y="56474"/>
                            <a:pt x="13310" y="57508"/>
                          </a:cubicBezTo>
                          <a:lnTo>
                            <a:pt x="13310" y="58943"/>
                          </a:lnTo>
                          <a:cubicBezTo>
                            <a:pt x="13310" y="59977"/>
                            <a:pt x="12476" y="60811"/>
                            <a:pt x="11442" y="60811"/>
                          </a:cubicBezTo>
                          <a:cubicBezTo>
                            <a:pt x="10408" y="60811"/>
                            <a:pt x="9607" y="59977"/>
                            <a:pt x="9607" y="58943"/>
                          </a:cubicBezTo>
                          <a:lnTo>
                            <a:pt x="9607" y="57508"/>
                          </a:lnTo>
                          <a:cubicBezTo>
                            <a:pt x="9607" y="56474"/>
                            <a:pt x="10408" y="55640"/>
                            <a:pt x="11442" y="55640"/>
                          </a:cubicBezTo>
                          <a:close/>
                          <a:moveTo>
                            <a:pt x="11442" y="0"/>
                          </a:moveTo>
                          <a:cubicBezTo>
                            <a:pt x="5137" y="0"/>
                            <a:pt x="0" y="5137"/>
                            <a:pt x="0" y="11442"/>
                          </a:cubicBezTo>
                          <a:lnTo>
                            <a:pt x="0" y="17413"/>
                          </a:lnTo>
                          <a:cubicBezTo>
                            <a:pt x="0" y="19247"/>
                            <a:pt x="434" y="21049"/>
                            <a:pt x="1268" y="22650"/>
                          </a:cubicBezTo>
                          <a:cubicBezTo>
                            <a:pt x="4603" y="29155"/>
                            <a:pt x="6672" y="36226"/>
                            <a:pt x="6905" y="43498"/>
                          </a:cubicBezTo>
                          <a:lnTo>
                            <a:pt x="7339" y="59776"/>
                          </a:lnTo>
                          <a:cubicBezTo>
                            <a:pt x="7339" y="62011"/>
                            <a:pt x="9173" y="63846"/>
                            <a:pt x="11442" y="63846"/>
                          </a:cubicBezTo>
                          <a:cubicBezTo>
                            <a:pt x="12075" y="63846"/>
                            <a:pt x="12709" y="63713"/>
                            <a:pt x="13310" y="63412"/>
                          </a:cubicBezTo>
                          <a:cubicBezTo>
                            <a:pt x="13677" y="63212"/>
                            <a:pt x="14010" y="62945"/>
                            <a:pt x="14310" y="62645"/>
                          </a:cubicBezTo>
                          <a:cubicBezTo>
                            <a:pt x="15078" y="61878"/>
                            <a:pt x="15511" y="60844"/>
                            <a:pt x="15511" y="59776"/>
                          </a:cubicBezTo>
                          <a:lnTo>
                            <a:pt x="15978" y="43498"/>
                          </a:lnTo>
                          <a:cubicBezTo>
                            <a:pt x="16178" y="36193"/>
                            <a:pt x="18280" y="29155"/>
                            <a:pt x="21616" y="22650"/>
                          </a:cubicBezTo>
                          <a:cubicBezTo>
                            <a:pt x="22450" y="21049"/>
                            <a:pt x="22883" y="19247"/>
                            <a:pt x="22883" y="17413"/>
                          </a:cubicBezTo>
                          <a:lnTo>
                            <a:pt x="22883" y="11442"/>
                          </a:lnTo>
                          <a:cubicBezTo>
                            <a:pt x="22883" y="5838"/>
                            <a:pt x="18847" y="1068"/>
                            <a:pt x="13310" y="134"/>
                          </a:cubicBezTo>
                          <a:cubicBezTo>
                            <a:pt x="12709" y="34"/>
                            <a:pt x="12075" y="0"/>
                            <a:pt x="11442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7" name="Google Shape;157;p6">
                      <a:extLst>
                        <a:ext uri="{FF2B5EF4-FFF2-40B4-BE49-F238E27FC236}">
                          <a16:creationId xmlns:a16="http://schemas.microsoft.com/office/drawing/2014/main" id="{63523203-2FDF-7381-4FF4-98EE97781F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54600" y="2826625"/>
                      <a:ext cx="361950" cy="45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478" h="18081" extrusionOk="0">
                          <a:moveTo>
                            <a:pt x="7178" y="0"/>
                          </a:moveTo>
                          <a:cubicBezTo>
                            <a:pt x="3236" y="0"/>
                            <a:pt x="34" y="3223"/>
                            <a:pt x="34" y="7206"/>
                          </a:cubicBezTo>
                          <a:lnTo>
                            <a:pt x="34" y="10842"/>
                          </a:lnTo>
                          <a:cubicBezTo>
                            <a:pt x="0" y="14844"/>
                            <a:pt x="3269" y="18080"/>
                            <a:pt x="7239" y="18080"/>
                          </a:cubicBezTo>
                          <a:cubicBezTo>
                            <a:pt x="11242" y="18080"/>
                            <a:pt x="14444" y="14844"/>
                            <a:pt x="14477" y="10842"/>
                          </a:cubicBezTo>
                          <a:lnTo>
                            <a:pt x="14477" y="7206"/>
                          </a:lnTo>
                          <a:cubicBezTo>
                            <a:pt x="14477" y="3223"/>
                            <a:pt x="11275" y="0"/>
                            <a:pt x="7300" y="0"/>
                          </a:cubicBezTo>
                          <a:cubicBezTo>
                            <a:pt x="7280" y="0"/>
                            <a:pt x="7259" y="0"/>
                            <a:pt x="7239" y="0"/>
                          </a:cubicBezTo>
                          <a:cubicBezTo>
                            <a:pt x="7218" y="0"/>
                            <a:pt x="7198" y="0"/>
                            <a:pt x="7178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11" name="Google Shape;158;p6">
                    <a:extLst>
                      <a:ext uri="{FF2B5EF4-FFF2-40B4-BE49-F238E27FC236}">
                        <a16:creationId xmlns:a16="http://schemas.microsoft.com/office/drawing/2014/main" id="{8AEA42AE-A2CE-46E4-C01D-87FFD452501E}"/>
                      </a:ext>
                    </a:extLst>
                  </p:cNvPr>
                  <p:cNvGrpSpPr/>
                  <p:nvPr/>
                </p:nvGrpSpPr>
                <p:grpSpPr>
                  <a:xfrm>
                    <a:off x="7536800" y="2096925"/>
                    <a:ext cx="247700" cy="2204125"/>
                    <a:chOff x="7536800" y="2073575"/>
                    <a:chExt cx="247700" cy="2204125"/>
                  </a:xfrm>
                </p:grpSpPr>
                <p:sp>
                  <p:nvSpPr>
                    <p:cNvPr id="12" name="Google Shape;159;p6">
                      <a:extLst>
                        <a:ext uri="{FF2B5EF4-FFF2-40B4-BE49-F238E27FC236}">
                          <a16:creationId xmlns:a16="http://schemas.microsoft.com/office/drawing/2014/main" id="{D8F2DEC2-A312-42BC-169F-2D0C78F02A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56800" y="2073575"/>
                      <a:ext cx="81750" cy="1441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70" h="57676" extrusionOk="0">
                          <a:moveTo>
                            <a:pt x="1535" y="1"/>
                          </a:moveTo>
                          <a:lnTo>
                            <a:pt x="1" y="57676"/>
                          </a:lnTo>
                          <a:lnTo>
                            <a:pt x="3270" y="57676"/>
                          </a:lnTo>
                          <a:lnTo>
                            <a:pt x="3270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" name="Google Shape;160;p6">
                      <a:extLst>
                        <a:ext uri="{FF2B5EF4-FFF2-40B4-BE49-F238E27FC236}">
                          <a16:creationId xmlns:a16="http://schemas.microsoft.com/office/drawing/2014/main" id="{02CE6774-A516-8AE4-CEB5-0634156158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3575" y="2073575"/>
                      <a:ext cx="80900" cy="1441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36" h="57676" extrusionOk="0">
                          <a:moveTo>
                            <a:pt x="0" y="1"/>
                          </a:moveTo>
                          <a:lnTo>
                            <a:pt x="0" y="57676"/>
                          </a:lnTo>
                          <a:lnTo>
                            <a:pt x="3236" y="57676"/>
                          </a:lnTo>
                          <a:lnTo>
                            <a:pt x="1701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" name="Google Shape;161;p6">
                      <a:extLst>
                        <a:ext uri="{FF2B5EF4-FFF2-40B4-BE49-F238E27FC236}">
                          <a16:creationId xmlns:a16="http://schemas.microsoft.com/office/drawing/2014/main" id="{2AC64433-0C08-AB55-A369-F5D45C2624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36800" y="3515450"/>
                      <a:ext cx="101750" cy="76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70" h="30490" extrusionOk="0">
                          <a:moveTo>
                            <a:pt x="801" y="1"/>
                          </a:moveTo>
                          <a:lnTo>
                            <a:pt x="0" y="30489"/>
                          </a:lnTo>
                          <a:lnTo>
                            <a:pt x="4070" y="30489"/>
                          </a:lnTo>
                          <a:lnTo>
                            <a:pt x="4070" y="1"/>
                          </a:ln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" name="Google Shape;162;p6">
                      <a:extLst>
                        <a:ext uri="{FF2B5EF4-FFF2-40B4-BE49-F238E27FC236}">
                          <a16:creationId xmlns:a16="http://schemas.microsoft.com/office/drawing/2014/main" id="{CA5469DB-006E-3E7B-7F94-E8F8E497FE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3575" y="3515450"/>
                      <a:ext cx="100925" cy="76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37" h="30490" extrusionOk="0">
                          <a:moveTo>
                            <a:pt x="0" y="1"/>
                          </a:moveTo>
                          <a:lnTo>
                            <a:pt x="0" y="30489"/>
                          </a:lnTo>
                          <a:lnTo>
                            <a:pt x="4036" y="30489"/>
                          </a:lnTo>
                          <a:lnTo>
                            <a:pt x="3236" y="1"/>
                          </a:ln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sp>
              <p:nvSpPr>
                <p:cNvPr id="9" name="Google Shape;163;p6">
                  <a:extLst>
                    <a:ext uri="{FF2B5EF4-FFF2-40B4-BE49-F238E27FC236}">
                      <a16:creationId xmlns:a16="http://schemas.microsoft.com/office/drawing/2014/main" id="{88E570DF-9D56-F3E9-46BA-3B26466702A6}"/>
                    </a:ext>
                  </a:extLst>
                </p:cNvPr>
                <p:cNvSpPr/>
                <p:nvPr/>
              </p:nvSpPr>
              <p:spPr>
                <a:xfrm>
                  <a:off x="7955425" y="2825800"/>
                  <a:ext cx="180150" cy="27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06" h="10875" fill="none" extrusionOk="0">
                      <a:moveTo>
                        <a:pt x="1" y="10875"/>
                      </a:moveTo>
                      <a:lnTo>
                        <a:pt x="1" y="7239"/>
                      </a:lnTo>
                      <a:cubicBezTo>
                        <a:pt x="1" y="3236"/>
                        <a:pt x="3236" y="0"/>
                        <a:pt x="7206" y="33"/>
                      </a:cubicBezTo>
                    </a:path>
                  </a:pathLst>
                </a:custGeom>
                <a:noFill/>
                <a:ln w="8350" cap="flat" cmpd="sng">
                  <a:solidFill>
                    <a:schemeClr val="l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" name="Google Shape;164;p6">
              <a:extLst>
                <a:ext uri="{FF2B5EF4-FFF2-40B4-BE49-F238E27FC236}">
                  <a16:creationId xmlns:a16="http://schemas.microsoft.com/office/drawing/2014/main" id="{09340240-1417-3B5E-0489-5910955B57DE}"/>
                </a:ext>
              </a:extLst>
            </p:cNvPr>
            <p:cNvSpPr/>
            <p:nvPr/>
          </p:nvSpPr>
          <p:spPr>
            <a:xfrm>
              <a:off x="7385456" y="646447"/>
              <a:ext cx="227528" cy="226908"/>
            </a:xfrm>
            <a:custGeom>
              <a:avLst/>
              <a:gdLst/>
              <a:ahLst/>
              <a:cxnLst/>
              <a:rect l="l" t="t" r="r" b="b"/>
              <a:pathLst>
                <a:path w="12109" h="12076" extrusionOk="0">
                  <a:moveTo>
                    <a:pt x="6071" y="1"/>
                  </a:moveTo>
                  <a:lnTo>
                    <a:pt x="5504" y="2336"/>
                  </a:lnTo>
                  <a:cubicBezTo>
                    <a:pt x="5137" y="3903"/>
                    <a:pt x="3903" y="5138"/>
                    <a:pt x="2335" y="5505"/>
                  </a:cubicBezTo>
                  <a:lnTo>
                    <a:pt x="0" y="6038"/>
                  </a:lnTo>
                  <a:lnTo>
                    <a:pt x="2335" y="6605"/>
                  </a:lnTo>
                  <a:cubicBezTo>
                    <a:pt x="3903" y="6972"/>
                    <a:pt x="5137" y="8207"/>
                    <a:pt x="5504" y="9774"/>
                  </a:cubicBezTo>
                  <a:lnTo>
                    <a:pt x="6038" y="12076"/>
                  </a:lnTo>
                  <a:lnTo>
                    <a:pt x="6605" y="9774"/>
                  </a:lnTo>
                  <a:cubicBezTo>
                    <a:pt x="6972" y="8207"/>
                    <a:pt x="8206" y="6972"/>
                    <a:pt x="9774" y="6605"/>
                  </a:cubicBezTo>
                  <a:lnTo>
                    <a:pt x="12109" y="6038"/>
                  </a:lnTo>
                  <a:lnTo>
                    <a:pt x="9774" y="5505"/>
                  </a:lnTo>
                  <a:cubicBezTo>
                    <a:pt x="8206" y="5104"/>
                    <a:pt x="6972" y="3903"/>
                    <a:pt x="6605" y="2336"/>
                  </a:cubicBezTo>
                  <a:lnTo>
                    <a:pt x="6071" y="1"/>
                  </a:lnTo>
                  <a:close/>
                </a:path>
              </a:pathLst>
            </a:custGeom>
            <a:solidFill>
              <a:srgbClr val="F1E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图片 2">
            <a:extLst>
              <a:ext uri="{FF2B5EF4-FFF2-40B4-BE49-F238E27FC236}">
                <a16:creationId xmlns:a16="http://schemas.microsoft.com/office/drawing/2014/main" id="{D2F262C4-9288-B27D-B775-BB38B2E889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076" y="866944"/>
            <a:ext cx="6446903" cy="3970805"/>
          </a:xfrm>
          <a:prstGeom prst="rect">
            <a:avLst/>
          </a:prstGeom>
        </p:spPr>
      </p:pic>
      <p:sp>
        <p:nvSpPr>
          <p:cNvPr id="21" name="文本框 5">
            <a:extLst>
              <a:ext uri="{FF2B5EF4-FFF2-40B4-BE49-F238E27FC236}">
                <a16:creationId xmlns:a16="http://schemas.microsoft.com/office/drawing/2014/main" id="{88FCCFC6-29F5-72F6-4A3F-AF7D564C3CD8}"/>
              </a:ext>
            </a:extLst>
          </p:cNvPr>
          <p:cNvSpPr txBox="1"/>
          <p:nvPr/>
        </p:nvSpPr>
        <p:spPr>
          <a:xfrm>
            <a:off x="4696591" y="1483515"/>
            <a:ext cx="3119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Tìm những từ ngữ cho thấy lời văn của bài tản văn Chuyện cơm hến giống như lời tác giả đang trò chuyện với bạn đọc.</a:t>
            </a:r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19">
            <a:extLst>
              <a:ext uri="{FF2B5EF4-FFF2-40B4-BE49-F238E27FC236}">
                <a16:creationId xmlns:a16="http://schemas.microsoft.com/office/drawing/2014/main" id="{809830F9-3BE3-D862-94BC-329F76DEA801}"/>
              </a:ext>
            </a:extLst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20960" y="1406397"/>
            <a:ext cx="4446112" cy="444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6" name="Picture 1215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5D7388A6-378E-AAB4-FBFB-E7C0A36DA4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8348" t="3761" r="18348" b="-3761"/>
          <a:stretch/>
        </p:blipFill>
        <p:spPr>
          <a:xfrm>
            <a:off x="-251999" y="353468"/>
            <a:ext cx="1380661" cy="920441"/>
          </a:xfrm>
          <a:prstGeom prst="ellipse">
            <a:avLst/>
          </a:prstGeom>
        </p:spPr>
      </p:pic>
      <p:grpSp>
        <p:nvGrpSpPr>
          <p:cNvPr id="1223" name="组合 4">
            <a:extLst>
              <a:ext uri="{FF2B5EF4-FFF2-40B4-BE49-F238E27FC236}">
                <a16:creationId xmlns:a16="http://schemas.microsoft.com/office/drawing/2014/main" id="{629046BA-0EAB-A7E0-6F16-8DD3C1442C12}"/>
              </a:ext>
            </a:extLst>
          </p:cNvPr>
          <p:cNvGrpSpPr/>
          <p:nvPr/>
        </p:nvGrpSpPr>
        <p:grpSpPr>
          <a:xfrm>
            <a:off x="1296206" y="454710"/>
            <a:ext cx="6921795" cy="462043"/>
            <a:chOff x="1346351" y="664056"/>
            <a:chExt cx="9229060" cy="616057"/>
          </a:xfrm>
        </p:grpSpPr>
        <p:sp>
          <p:nvSpPr>
            <p:cNvPr id="1224" name="TextBox 8">
              <a:extLst>
                <a:ext uri="{FF2B5EF4-FFF2-40B4-BE49-F238E27FC236}">
                  <a16:creationId xmlns:a16="http://schemas.microsoft.com/office/drawing/2014/main" id="{19628FCC-B4D9-8AFC-BF6F-D99DB39E15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6351" y="664056"/>
              <a:ext cx="9229060" cy="574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1200">
                  <a:solidFill>
                    <a:schemeClr val="bg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4. Đặc </a:t>
              </a:r>
              <a:r>
                <a:rPr lang="en-US" altLang="zh-CN" sz="2800" b="1" kern="1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điểm</a:t>
              </a:r>
              <a:r>
                <a:rPr lang="en-US" altLang="zh-CN" sz="2800" b="1" kern="1200" dirty="0">
                  <a:solidFill>
                    <a:schemeClr val="bg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1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về</a:t>
              </a:r>
              <a:r>
                <a:rPr lang="en-US" altLang="zh-CN" sz="2800" b="1" kern="1200" dirty="0">
                  <a:solidFill>
                    <a:schemeClr val="bg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1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lời</a:t>
              </a:r>
              <a:r>
                <a:rPr lang="en-US" altLang="zh-CN" sz="2800" b="1" kern="1200" dirty="0">
                  <a:solidFill>
                    <a:schemeClr val="bg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1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văn</a:t>
              </a:r>
              <a:r>
                <a:rPr lang="en-US" altLang="zh-CN" sz="2800" b="1" kern="1200" dirty="0">
                  <a:solidFill>
                    <a:schemeClr val="bg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kern="1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ngôn</a:t>
              </a:r>
              <a:r>
                <a:rPr lang="en-US" altLang="zh-CN" sz="2800" b="1" kern="1200" dirty="0">
                  <a:solidFill>
                    <a:schemeClr val="bg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1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ngữ</a:t>
              </a:r>
              <a:r>
                <a:rPr lang="en-US" altLang="zh-CN" sz="2800" b="1" kern="1200" dirty="0">
                  <a:solidFill>
                    <a:schemeClr val="bg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1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tản</a:t>
              </a:r>
              <a:r>
                <a:rPr lang="en-US" altLang="zh-CN" sz="2800" b="1" kern="1200" dirty="0">
                  <a:solidFill>
                    <a:schemeClr val="bg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1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văn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25" name="矩形 9">
              <a:extLst>
                <a:ext uri="{FF2B5EF4-FFF2-40B4-BE49-F238E27FC236}">
                  <a16:creationId xmlns:a16="http://schemas.microsoft.com/office/drawing/2014/main" id="{48F53415-20DC-5B28-0C1F-C3D8607E0103}"/>
                </a:ext>
              </a:extLst>
            </p:cNvPr>
            <p:cNvSpPr/>
            <p:nvPr/>
          </p:nvSpPr>
          <p:spPr>
            <a:xfrm>
              <a:off x="1497331" y="705597"/>
              <a:ext cx="119667" cy="574516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endParaRPr>
            </a:p>
          </p:txBody>
        </p:sp>
      </p:grpSp>
      <p:grpSp>
        <p:nvGrpSpPr>
          <p:cNvPr id="3" name="Google Shape;147;p6">
            <a:extLst>
              <a:ext uri="{FF2B5EF4-FFF2-40B4-BE49-F238E27FC236}">
                <a16:creationId xmlns:a16="http://schemas.microsoft.com/office/drawing/2014/main" id="{D6656BB7-7D41-62D6-6D7D-4A9CF8E4F7BF}"/>
              </a:ext>
            </a:extLst>
          </p:cNvPr>
          <p:cNvGrpSpPr/>
          <p:nvPr/>
        </p:nvGrpSpPr>
        <p:grpSpPr>
          <a:xfrm rot="3979641">
            <a:off x="7759285" y="3594545"/>
            <a:ext cx="2039371" cy="2112419"/>
            <a:chOff x="7385456" y="-510930"/>
            <a:chExt cx="2845648" cy="2915806"/>
          </a:xfrm>
        </p:grpSpPr>
        <p:grpSp>
          <p:nvGrpSpPr>
            <p:cNvPr id="4" name="Google Shape;148;p6">
              <a:extLst>
                <a:ext uri="{FF2B5EF4-FFF2-40B4-BE49-F238E27FC236}">
                  <a16:creationId xmlns:a16="http://schemas.microsoft.com/office/drawing/2014/main" id="{5EC1BC9A-6E22-B5DD-9FBF-D42E837C1369}"/>
                </a:ext>
              </a:extLst>
            </p:cNvPr>
            <p:cNvGrpSpPr/>
            <p:nvPr/>
          </p:nvGrpSpPr>
          <p:grpSpPr>
            <a:xfrm rot="-1800044">
              <a:off x="8052937" y="-247295"/>
              <a:ext cx="1694538" cy="2388537"/>
              <a:chOff x="5564538" y="450356"/>
              <a:chExt cx="1694575" cy="2388590"/>
            </a:xfrm>
          </p:grpSpPr>
          <p:grpSp>
            <p:nvGrpSpPr>
              <p:cNvPr id="6" name="Google Shape;149;p6">
                <a:extLst>
                  <a:ext uri="{FF2B5EF4-FFF2-40B4-BE49-F238E27FC236}">
                    <a16:creationId xmlns:a16="http://schemas.microsoft.com/office/drawing/2014/main" id="{CC912298-1440-D07A-CDDE-E72439C7EDF3}"/>
                  </a:ext>
                </a:extLst>
              </p:cNvPr>
              <p:cNvGrpSpPr/>
              <p:nvPr/>
            </p:nvGrpSpPr>
            <p:grpSpPr>
              <a:xfrm>
                <a:off x="5564538" y="450356"/>
                <a:ext cx="1694575" cy="1194225"/>
                <a:chOff x="6675350" y="1828400"/>
                <a:chExt cx="1694575" cy="1194225"/>
              </a:xfrm>
            </p:grpSpPr>
            <p:sp>
              <p:nvSpPr>
                <p:cNvPr id="18" name="Google Shape;150;p6">
                  <a:extLst>
                    <a:ext uri="{FF2B5EF4-FFF2-40B4-BE49-F238E27FC236}">
                      <a16:creationId xmlns:a16="http://schemas.microsoft.com/office/drawing/2014/main" id="{52C3298A-8BDC-2CA5-9075-AAB583332221}"/>
                    </a:ext>
                  </a:extLst>
                </p:cNvPr>
                <p:cNvSpPr/>
                <p:nvPr/>
              </p:nvSpPr>
              <p:spPr>
                <a:xfrm>
                  <a:off x="6675350" y="1828400"/>
                  <a:ext cx="1694575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83" h="47769" extrusionOk="0">
                      <a:moveTo>
                        <a:pt x="0" y="1"/>
                      </a:moveTo>
                      <a:lnTo>
                        <a:pt x="0" y="47768"/>
                      </a:lnTo>
                      <a:lnTo>
                        <a:pt x="67782" y="47768"/>
                      </a:lnTo>
                      <a:lnTo>
                        <a:pt x="67782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dist="76200" dir="8940000" algn="bl" rotWithShape="0">
                    <a:schemeClr val="lt2">
                      <a:alpha val="1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51;p6">
                  <a:extLst>
                    <a:ext uri="{FF2B5EF4-FFF2-40B4-BE49-F238E27FC236}">
                      <a16:creationId xmlns:a16="http://schemas.microsoft.com/office/drawing/2014/main" id="{4364B274-C876-EF81-0942-74110257BFA7}"/>
                    </a:ext>
                  </a:extLst>
                </p:cNvPr>
                <p:cNvSpPr/>
                <p:nvPr/>
              </p:nvSpPr>
              <p:spPr>
                <a:xfrm>
                  <a:off x="6899675" y="1828400"/>
                  <a:ext cx="468700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8" h="47769" extrusionOk="0">
                      <a:moveTo>
                        <a:pt x="0" y="1"/>
                      </a:moveTo>
                      <a:lnTo>
                        <a:pt x="0" y="47768"/>
                      </a:lnTo>
                      <a:lnTo>
                        <a:pt x="18747" y="47768"/>
                      </a:lnTo>
                      <a:lnTo>
                        <a:pt x="1874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52;p6">
                  <a:extLst>
                    <a:ext uri="{FF2B5EF4-FFF2-40B4-BE49-F238E27FC236}">
                      <a16:creationId xmlns:a16="http://schemas.microsoft.com/office/drawing/2014/main" id="{3203F9BA-CCCB-FAA5-109E-F3E0410D1E92}"/>
                    </a:ext>
                  </a:extLst>
                </p:cNvPr>
                <p:cNvSpPr/>
                <p:nvPr/>
              </p:nvSpPr>
              <p:spPr>
                <a:xfrm>
                  <a:off x="7465900" y="1828400"/>
                  <a:ext cx="99275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1" h="47769" extrusionOk="0">
                      <a:moveTo>
                        <a:pt x="1" y="1"/>
                      </a:moveTo>
                      <a:lnTo>
                        <a:pt x="1" y="47768"/>
                      </a:lnTo>
                      <a:lnTo>
                        <a:pt x="3970" y="47768"/>
                      </a:lnTo>
                      <a:lnTo>
                        <a:pt x="397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" name="Google Shape;153;p6">
                <a:extLst>
                  <a:ext uri="{FF2B5EF4-FFF2-40B4-BE49-F238E27FC236}">
                    <a16:creationId xmlns:a16="http://schemas.microsoft.com/office/drawing/2014/main" id="{ECAB935E-4367-AA4F-08F2-8D05DD1614DF}"/>
                  </a:ext>
                </a:extLst>
              </p:cNvPr>
              <p:cNvGrpSpPr/>
              <p:nvPr/>
            </p:nvGrpSpPr>
            <p:grpSpPr>
              <a:xfrm>
                <a:off x="5969413" y="634821"/>
                <a:ext cx="884825" cy="2204125"/>
                <a:chOff x="7536800" y="2096925"/>
                <a:chExt cx="884825" cy="2204125"/>
              </a:xfrm>
            </p:grpSpPr>
            <p:grpSp>
              <p:nvGrpSpPr>
                <p:cNvPr id="8" name="Google Shape;154;p6">
                  <a:extLst>
                    <a:ext uri="{FF2B5EF4-FFF2-40B4-BE49-F238E27FC236}">
                      <a16:creationId xmlns:a16="http://schemas.microsoft.com/office/drawing/2014/main" id="{9FAD68A1-DE2E-1481-8FFF-1A94BFA08901}"/>
                    </a:ext>
                  </a:extLst>
                </p:cNvPr>
                <p:cNvGrpSpPr/>
                <p:nvPr/>
              </p:nvGrpSpPr>
              <p:grpSpPr>
                <a:xfrm>
                  <a:off x="7536800" y="2096925"/>
                  <a:ext cx="884825" cy="2204125"/>
                  <a:chOff x="7536800" y="2096925"/>
                  <a:chExt cx="884825" cy="2204125"/>
                </a:xfrm>
              </p:grpSpPr>
              <p:grpSp>
                <p:nvGrpSpPr>
                  <p:cNvPr id="10" name="Google Shape;155;p6">
                    <a:extLst>
                      <a:ext uri="{FF2B5EF4-FFF2-40B4-BE49-F238E27FC236}">
                        <a16:creationId xmlns:a16="http://schemas.microsoft.com/office/drawing/2014/main" id="{339767BA-2E7E-5ECC-03BE-707B9A0EF55A}"/>
                      </a:ext>
                    </a:extLst>
                  </p:cNvPr>
                  <p:cNvGrpSpPr/>
                  <p:nvPr/>
                </p:nvGrpSpPr>
                <p:grpSpPr>
                  <a:xfrm>
                    <a:off x="7849525" y="2704875"/>
                    <a:ext cx="572100" cy="1596175"/>
                    <a:chOff x="7849525" y="2704875"/>
                    <a:chExt cx="572100" cy="1596175"/>
                  </a:xfrm>
                </p:grpSpPr>
                <p:sp>
                  <p:nvSpPr>
                    <p:cNvPr id="16" name="Google Shape;156;p6">
                      <a:extLst>
                        <a:ext uri="{FF2B5EF4-FFF2-40B4-BE49-F238E27FC236}">
                          <a16:creationId xmlns:a16="http://schemas.microsoft.com/office/drawing/2014/main" id="{0C713179-CC9B-5FA6-57D7-ED9F96A076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49525" y="2704875"/>
                      <a:ext cx="572100" cy="159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884" h="63847" extrusionOk="0">
                          <a:moveTo>
                            <a:pt x="11442" y="55640"/>
                          </a:moveTo>
                          <a:cubicBezTo>
                            <a:pt x="12476" y="55640"/>
                            <a:pt x="13310" y="56474"/>
                            <a:pt x="13310" y="57508"/>
                          </a:cubicBezTo>
                          <a:lnTo>
                            <a:pt x="13310" y="58943"/>
                          </a:lnTo>
                          <a:cubicBezTo>
                            <a:pt x="13310" y="59977"/>
                            <a:pt x="12476" y="60811"/>
                            <a:pt x="11442" y="60811"/>
                          </a:cubicBezTo>
                          <a:cubicBezTo>
                            <a:pt x="10408" y="60811"/>
                            <a:pt x="9607" y="59977"/>
                            <a:pt x="9607" y="58943"/>
                          </a:cubicBezTo>
                          <a:lnTo>
                            <a:pt x="9607" y="57508"/>
                          </a:lnTo>
                          <a:cubicBezTo>
                            <a:pt x="9607" y="56474"/>
                            <a:pt x="10408" y="55640"/>
                            <a:pt x="11442" y="55640"/>
                          </a:cubicBezTo>
                          <a:close/>
                          <a:moveTo>
                            <a:pt x="11442" y="0"/>
                          </a:moveTo>
                          <a:cubicBezTo>
                            <a:pt x="5137" y="0"/>
                            <a:pt x="0" y="5137"/>
                            <a:pt x="0" y="11442"/>
                          </a:cubicBezTo>
                          <a:lnTo>
                            <a:pt x="0" y="17413"/>
                          </a:lnTo>
                          <a:cubicBezTo>
                            <a:pt x="0" y="19247"/>
                            <a:pt x="434" y="21049"/>
                            <a:pt x="1268" y="22650"/>
                          </a:cubicBezTo>
                          <a:cubicBezTo>
                            <a:pt x="4603" y="29155"/>
                            <a:pt x="6672" y="36226"/>
                            <a:pt x="6905" y="43498"/>
                          </a:cubicBezTo>
                          <a:lnTo>
                            <a:pt x="7339" y="59776"/>
                          </a:lnTo>
                          <a:cubicBezTo>
                            <a:pt x="7339" y="62011"/>
                            <a:pt x="9173" y="63846"/>
                            <a:pt x="11442" y="63846"/>
                          </a:cubicBezTo>
                          <a:cubicBezTo>
                            <a:pt x="12075" y="63846"/>
                            <a:pt x="12709" y="63713"/>
                            <a:pt x="13310" y="63412"/>
                          </a:cubicBezTo>
                          <a:cubicBezTo>
                            <a:pt x="13677" y="63212"/>
                            <a:pt x="14010" y="62945"/>
                            <a:pt x="14310" y="62645"/>
                          </a:cubicBezTo>
                          <a:cubicBezTo>
                            <a:pt x="15078" y="61878"/>
                            <a:pt x="15511" y="60844"/>
                            <a:pt x="15511" y="59776"/>
                          </a:cubicBezTo>
                          <a:lnTo>
                            <a:pt x="15978" y="43498"/>
                          </a:lnTo>
                          <a:cubicBezTo>
                            <a:pt x="16178" y="36193"/>
                            <a:pt x="18280" y="29155"/>
                            <a:pt x="21616" y="22650"/>
                          </a:cubicBezTo>
                          <a:cubicBezTo>
                            <a:pt x="22450" y="21049"/>
                            <a:pt x="22883" y="19247"/>
                            <a:pt x="22883" y="17413"/>
                          </a:cubicBezTo>
                          <a:lnTo>
                            <a:pt x="22883" y="11442"/>
                          </a:lnTo>
                          <a:cubicBezTo>
                            <a:pt x="22883" y="5838"/>
                            <a:pt x="18847" y="1068"/>
                            <a:pt x="13310" y="134"/>
                          </a:cubicBezTo>
                          <a:cubicBezTo>
                            <a:pt x="12709" y="34"/>
                            <a:pt x="12075" y="0"/>
                            <a:pt x="11442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7" name="Google Shape;157;p6">
                      <a:extLst>
                        <a:ext uri="{FF2B5EF4-FFF2-40B4-BE49-F238E27FC236}">
                          <a16:creationId xmlns:a16="http://schemas.microsoft.com/office/drawing/2014/main" id="{63523203-2FDF-7381-4FF4-98EE97781F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54600" y="2826625"/>
                      <a:ext cx="361950" cy="45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478" h="18081" extrusionOk="0">
                          <a:moveTo>
                            <a:pt x="7178" y="0"/>
                          </a:moveTo>
                          <a:cubicBezTo>
                            <a:pt x="3236" y="0"/>
                            <a:pt x="34" y="3223"/>
                            <a:pt x="34" y="7206"/>
                          </a:cubicBezTo>
                          <a:lnTo>
                            <a:pt x="34" y="10842"/>
                          </a:lnTo>
                          <a:cubicBezTo>
                            <a:pt x="0" y="14844"/>
                            <a:pt x="3269" y="18080"/>
                            <a:pt x="7239" y="18080"/>
                          </a:cubicBezTo>
                          <a:cubicBezTo>
                            <a:pt x="11242" y="18080"/>
                            <a:pt x="14444" y="14844"/>
                            <a:pt x="14477" y="10842"/>
                          </a:cubicBezTo>
                          <a:lnTo>
                            <a:pt x="14477" y="7206"/>
                          </a:lnTo>
                          <a:cubicBezTo>
                            <a:pt x="14477" y="3223"/>
                            <a:pt x="11275" y="0"/>
                            <a:pt x="7300" y="0"/>
                          </a:cubicBezTo>
                          <a:cubicBezTo>
                            <a:pt x="7280" y="0"/>
                            <a:pt x="7259" y="0"/>
                            <a:pt x="7239" y="0"/>
                          </a:cubicBezTo>
                          <a:cubicBezTo>
                            <a:pt x="7218" y="0"/>
                            <a:pt x="7198" y="0"/>
                            <a:pt x="7178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11" name="Google Shape;158;p6">
                    <a:extLst>
                      <a:ext uri="{FF2B5EF4-FFF2-40B4-BE49-F238E27FC236}">
                        <a16:creationId xmlns:a16="http://schemas.microsoft.com/office/drawing/2014/main" id="{8AEA42AE-A2CE-46E4-C01D-87FFD452501E}"/>
                      </a:ext>
                    </a:extLst>
                  </p:cNvPr>
                  <p:cNvGrpSpPr/>
                  <p:nvPr/>
                </p:nvGrpSpPr>
                <p:grpSpPr>
                  <a:xfrm>
                    <a:off x="7536800" y="2096925"/>
                    <a:ext cx="247700" cy="2204125"/>
                    <a:chOff x="7536800" y="2073575"/>
                    <a:chExt cx="247700" cy="2204125"/>
                  </a:xfrm>
                </p:grpSpPr>
                <p:sp>
                  <p:nvSpPr>
                    <p:cNvPr id="12" name="Google Shape;159;p6">
                      <a:extLst>
                        <a:ext uri="{FF2B5EF4-FFF2-40B4-BE49-F238E27FC236}">
                          <a16:creationId xmlns:a16="http://schemas.microsoft.com/office/drawing/2014/main" id="{D8F2DEC2-A312-42BC-169F-2D0C78F02A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56800" y="2073575"/>
                      <a:ext cx="81750" cy="1441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70" h="57676" extrusionOk="0">
                          <a:moveTo>
                            <a:pt x="1535" y="1"/>
                          </a:moveTo>
                          <a:lnTo>
                            <a:pt x="1" y="57676"/>
                          </a:lnTo>
                          <a:lnTo>
                            <a:pt x="3270" y="57676"/>
                          </a:lnTo>
                          <a:lnTo>
                            <a:pt x="3270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" name="Google Shape;160;p6">
                      <a:extLst>
                        <a:ext uri="{FF2B5EF4-FFF2-40B4-BE49-F238E27FC236}">
                          <a16:creationId xmlns:a16="http://schemas.microsoft.com/office/drawing/2014/main" id="{02CE6774-A516-8AE4-CEB5-0634156158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3575" y="2073575"/>
                      <a:ext cx="80900" cy="1441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36" h="57676" extrusionOk="0">
                          <a:moveTo>
                            <a:pt x="0" y="1"/>
                          </a:moveTo>
                          <a:lnTo>
                            <a:pt x="0" y="57676"/>
                          </a:lnTo>
                          <a:lnTo>
                            <a:pt x="3236" y="57676"/>
                          </a:lnTo>
                          <a:lnTo>
                            <a:pt x="1701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" name="Google Shape;161;p6">
                      <a:extLst>
                        <a:ext uri="{FF2B5EF4-FFF2-40B4-BE49-F238E27FC236}">
                          <a16:creationId xmlns:a16="http://schemas.microsoft.com/office/drawing/2014/main" id="{2AC64433-0C08-AB55-A369-F5D45C2624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36800" y="3515450"/>
                      <a:ext cx="101750" cy="76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70" h="30490" extrusionOk="0">
                          <a:moveTo>
                            <a:pt x="801" y="1"/>
                          </a:moveTo>
                          <a:lnTo>
                            <a:pt x="0" y="30489"/>
                          </a:lnTo>
                          <a:lnTo>
                            <a:pt x="4070" y="30489"/>
                          </a:lnTo>
                          <a:lnTo>
                            <a:pt x="4070" y="1"/>
                          </a:ln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" name="Google Shape;162;p6">
                      <a:extLst>
                        <a:ext uri="{FF2B5EF4-FFF2-40B4-BE49-F238E27FC236}">
                          <a16:creationId xmlns:a16="http://schemas.microsoft.com/office/drawing/2014/main" id="{CA5469DB-006E-3E7B-7F94-E8F8E497FE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3575" y="3515450"/>
                      <a:ext cx="100925" cy="76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37" h="30490" extrusionOk="0">
                          <a:moveTo>
                            <a:pt x="0" y="1"/>
                          </a:moveTo>
                          <a:lnTo>
                            <a:pt x="0" y="30489"/>
                          </a:lnTo>
                          <a:lnTo>
                            <a:pt x="4036" y="30489"/>
                          </a:lnTo>
                          <a:lnTo>
                            <a:pt x="3236" y="1"/>
                          </a:ln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sp>
              <p:nvSpPr>
                <p:cNvPr id="9" name="Google Shape;163;p6">
                  <a:extLst>
                    <a:ext uri="{FF2B5EF4-FFF2-40B4-BE49-F238E27FC236}">
                      <a16:creationId xmlns:a16="http://schemas.microsoft.com/office/drawing/2014/main" id="{88E570DF-9D56-F3E9-46BA-3B26466702A6}"/>
                    </a:ext>
                  </a:extLst>
                </p:cNvPr>
                <p:cNvSpPr/>
                <p:nvPr/>
              </p:nvSpPr>
              <p:spPr>
                <a:xfrm>
                  <a:off x="7955425" y="2825800"/>
                  <a:ext cx="180150" cy="27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06" h="10875" fill="none" extrusionOk="0">
                      <a:moveTo>
                        <a:pt x="1" y="10875"/>
                      </a:moveTo>
                      <a:lnTo>
                        <a:pt x="1" y="7239"/>
                      </a:lnTo>
                      <a:cubicBezTo>
                        <a:pt x="1" y="3236"/>
                        <a:pt x="3236" y="0"/>
                        <a:pt x="7206" y="33"/>
                      </a:cubicBezTo>
                    </a:path>
                  </a:pathLst>
                </a:custGeom>
                <a:noFill/>
                <a:ln w="8350" cap="flat" cmpd="sng">
                  <a:solidFill>
                    <a:schemeClr val="l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" name="Google Shape;164;p6">
              <a:extLst>
                <a:ext uri="{FF2B5EF4-FFF2-40B4-BE49-F238E27FC236}">
                  <a16:creationId xmlns:a16="http://schemas.microsoft.com/office/drawing/2014/main" id="{09340240-1417-3B5E-0489-5910955B57DE}"/>
                </a:ext>
              </a:extLst>
            </p:cNvPr>
            <p:cNvSpPr/>
            <p:nvPr/>
          </p:nvSpPr>
          <p:spPr>
            <a:xfrm>
              <a:off x="7385456" y="646447"/>
              <a:ext cx="227528" cy="226908"/>
            </a:xfrm>
            <a:custGeom>
              <a:avLst/>
              <a:gdLst/>
              <a:ahLst/>
              <a:cxnLst/>
              <a:rect l="l" t="t" r="r" b="b"/>
              <a:pathLst>
                <a:path w="12109" h="12076" extrusionOk="0">
                  <a:moveTo>
                    <a:pt x="6071" y="1"/>
                  </a:moveTo>
                  <a:lnTo>
                    <a:pt x="5504" y="2336"/>
                  </a:lnTo>
                  <a:cubicBezTo>
                    <a:pt x="5137" y="3903"/>
                    <a:pt x="3903" y="5138"/>
                    <a:pt x="2335" y="5505"/>
                  </a:cubicBezTo>
                  <a:lnTo>
                    <a:pt x="0" y="6038"/>
                  </a:lnTo>
                  <a:lnTo>
                    <a:pt x="2335" y="6605"/>
                  </a:lnTo>
                  <a:cubicBezTo>
                    <a:pt x="3903" y="6972"/>
                    <a:pt x="5137" y="8207"/>
                    <a:pt x="5504" y="9774"/>
                  </a:cubicBezTo>
                  <a:lnTo>
                    <a:pt x="6038" y="12076"/>
                  </a:lnTo>
                  <a:lnTo>
                    <a:pt x="6605" y="9774"/>
                  </a:lnTo>
                  <a:cubicBezTo>
                    <a:pt x="6972" y="8207"/>
                    <a:pt x="8206" y="6972"/>
                    <a:pt x="9774" y="6605"/>
                  </a:cubicBezTo>
                  <a:lnTo>
                    <a:pt x="12109" y="6038"/>
                  </a:lnTo>
                  <a:lnTo>
                    <a:pt x="9774" y="5505"/>
                  </a:lnTo>
                  <a:cubicBezTo>
                    <a:pt x="8206" y="5104"/>
                    <a:pt x="6972" y="3903"/>
                    <a:pt x="6605" y="2336"/>
                  </a:cubicBezTo>
                  <a:lnTo>
                    <a:pt x="6071" y="1"/>
                  </a:lnTo>
                  <a:close/>
                </a:path>
              </a:pathLst>
            </a:custGeom>
            <a:solidFill>
              <a:srgbClr val="F1E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oogle Shape;1118;p31">
            <a:extLst>
              <a:ext uri="{FF2B5EF4-FFF2-40B4-BE49-F238E27FC236}">
                <a16:creationId xmlns:a16="http://schemas.microsoft.com/office/drawing/2014/main" id="{9705547D-062E-86B6-3950-F748568CB2C5}"/>
              </a:ext>
            </a:extLst>
          </p:cNvPr>
          <p:cNvGrpSpPr/>
          <p:nvPr/>
        </p:nvGrpSpPr>
        <p:grpSpPr>
          <a:xfrm>
            <a:off x="3128902" y="1249476"/>
            <a:ext cx="1641832" cy="1477057"/>
            <a:chOff x="3181308" y="1096988"/>
            <a:chExt cx="1641832" cy="1477057"/>
          </a:xfrm>
        </p:grpSpPr>
        <p:sp>
          <p:nvSpPr>
            <p:cNvPr id="1226" name="Google Shape;1120;p31">
              <a:extLst>
                <a:ext uri="{FF2B5EF4-FFF2-40B4-BE49-F238E27FC236}">
                  <a16:creationId xmlns:a16="http://schemas.microsoft.com/office/drawing/2014/main" id="{8CD1C6FC-47B1-CFA1-2077-2893ACE5916E}"/>
                </a:ext>
              </a:extLst>
            </p:cNvPr>
            <p:cNvSpPr txBox="1"/>
            <p:nvPr/>
          </p:nvSpPr>
          <p:spPr>
            <a:xfrm>
              <a:off x="3181308" y="2193645"/>
              <a:ext cx="1641832" cy="38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Người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Huê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́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thích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dùng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mướp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đắng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lúc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còn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xanh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27" name="Google Shape;1121;p31">
              <a:extLst>
                <a:ext uri="{FF2B5EF4-FFF2-40B4-BE49-F238E27FC236}">
                  <a16:creationId xmlns:a16="http://schemas.microsoft.com/office/drawing/2014/main" id="{78310F75-B224-CDDF-7538-1BE5ECFA998E}"/>
                </a:ext>
              </a:extLst>
            </p:cNvPr>
            <p:cNvSpPr/>
            <p:nvPr/>
          </p:nvSpPr>
          <p:spPr>
            <a:xfrm>
              <a:off x="3702050" y="1096988"/>
              <a:ext cx="609000" cy="609000"/>
            </a:xfrm>
            <a:prstGeom prst="ellipse">
              <a:avLst/>
            </a:prstGeom>
            <a:solidFill>
              <a:srgbClr val="FAD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01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1122;p31">
            <a:extLst>
              <a:ext uri="{FF2B5EF4-FFF2-40B4-BE49-F238E27FC236}">
                <a16:creationId xmlns:a16="http://schemas.microsoft.com/office/drawing/2014/main" id="{30A11575-2584-074F-FFBB-FEE7D4532F5A}"/>
              </a:ext>
            </a:extLst>
          </p:cNvPr>
          <p:cNvGrpSpPr/>
          <p:nvPr/>
        </p:nvGrpSpPr>
        <p:grpSpPr>
          <a:xfrm>
            <a:off x="2510684" y="3150047"/>
            <a:ext cx="2346112" cy="1222714"/>
            <a:chOff x="2563090" y="2997559"/>
            <a:chExt cx="2346112" cy="1222714"/>
          </a:xfrm>
        </p:grpSpPr>
        <p:sp>
          <p:nvSpPr>
            <p:cNvPr id="1220" name="Google Shape;1124;p31">
              <a:extLst>
                <a:ext uri="{FF2B5EF4-FFF2-40B4-BE49-F238E27FC236}">
                  <a16:creationId xmlns:a16="http://schemas.microsoft.com/office/drawing/2014/main" id="{B6EACFEB-7EB4-CEDB-C212-FD04161566D2}"/>
                </a:ext>
              </a:extLst>
            </p:cNvPr>
            <p:cNvSpPr txBox="1"/>
            <p:nvPr/>
          </p:nvSpPr>
          <p:spPr>
            <a:xfrm>
              <a:off x="2563090" y="3839873"/>
              <a:ext cx="2346112" cy="38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Người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Huê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́ có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đu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̉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cung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bậc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ngôn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ngư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̃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đê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̉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diễn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tả vị cay,, cay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xe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́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lưỡi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,..., cay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điếc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ói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,…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21" name="Google Shape;1125;p31">
              <a:extLst>
                <a:ext uri="{FF2B5EF4-FFF2-40B4-BE49-F238E27FC236}">
                  <a16:creationId xmlns:a16="http://schemas.microsoft.com/office/drawing/2014/main" id="{4B55F5A1-B61B-093E-9C82-C40EF0A49119}"/>
                </a:ext>
              </a:extLst>
            </p:cNvPr>
            <p:cNvSpPr/>
            <p:nvPr/>
          </p:nvSpPr>
          <p:spPr>
            <a:xfrm>
              <a:off x="3606941" y="2997559"/>
              <a:ext cx="609000" cy="609000"/>
            </a:xfrm>
            <a:prstGeom prst="ellipse">
              <a:avLst/>
            </a:prstGeom>
            <a:solidFill>
              <a:srgbClr val="2230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04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1126;p31">
            <a:extLst>
              <a:ext uri="{FF2B5EF4-FFF2-40B4-BE49-F238E27FC236}">
                <a16:creationId xmlns:a16="http://schemas.microsoft.com/office/drawing/2014/main" id="{077F8E03-7E4E-F471-5A9C-5C67D6DAFD90}"/>
              </a:ext>
            </a:extLst>
          </p:cNvPr>
          <p:cNvGrpSpPr/>
          <p:nvPr/>
        </p:nvGrpSpPr>
        <p:grpSpPr>
          <a:xfrm>
            <a:off x="4687582" y="1249476"/>
            <a:ext cx="2244375" cy="1520861"/>
            <a:chOff x="4739988" y="1096988"/>
            <a:chExt cx="2244375" cy="1520861"/>
          </a:xfrm>
        </p:grpSpPr>
        <p:sp>
          <p:nvSpPr>
            <p:cNvPr id="1217" name="Google Shape;1128;p31">
              <a:extLst>
                <a:ext uri="{FF2B5EF4-FFF2-40B4-BE49-F238E27FC236}">
                  <a16:creationId xmlns:a16="http://schemas.microsoft.com/office/drawing/2014/main" id="{EBE39869-783B-2FC9-17B1-93F00C10ABFF}"/>
                </a:ext>
              </a:extLst>
            </p:cNvPr>
            <p:cNvSpPr txBox="1"/>
            <p:nvPr/>
          </p:nvSpPr>
          <p:spPr>
            <a:xfrm>
              <a:off x="4739988" y="2237449"/>
              <a:ext cx="2244375" cy="38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nấu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canh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phải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duống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nồi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nước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sôi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xuống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đê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̉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tha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̉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mướp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...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món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nộm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đắng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một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cách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tuyệt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vời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!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18" name="Google Shape;1129;p31">
              <a:extLst>
                <a:ext uri="{FF2B5EF4-FFF2-40B4-BE49-F238E27FC236}">
                  <a16:creationId xmlns:a16="http://schemas.microsoft.com/office/drawing/2014/main" id="{C4D24CC9-88F2-6B76-7693-D40077B34868}"/>
                </a:ext>
              </a:extLst>
            </p:cNvPr>
            <p:cNvSpPr/>
            <p:nvPr/>
          </p:nvSpPr>
          <p:spPr>
            <a:xfrm>
              <a:off x="5464175" y="1096988"/>
              <a:ext cx="609000" cy="609000"/>
            </a:xfrm>
            <a:prstGeom prst="ellipse">
              <a:avLst/>
            </a:prstGeom>
            <a:solidFill>
              <a:srgbClr val="F7A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02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130;p31">
            <a:extLst>
              <a:ext uri="{FF2B5EF4-FFF2-40B4-BE49-F238E27FC236}">
                <a16:creationId xmlns:a16="http://schemas.microsoft.com/office/drawing/2014/main" id="{DCEBE8CC-FE8E-BEC6-5AF0-82211C9DD579}"/>
              </a:ext>
            </a:extLst>
          </p:cNvPr>
          <p:cNvGrpSpPr/>
          <p:nvPr/>
        </p:nvGrpSpPr>
        <p:grpSpPr>
          <a:xfrm>
            <a:off x="4858561" y="3305211"/>
            <a:ext cx="1949637" cy="1319137"/>
            <a:chOff x="4910967" y="3152723"/>
            <a:chExt cx="1949637" cy="1319137"/>
          </a:xfrm>
        </p:grpSpPr>
        <p:sp>
          <p:nvSpPr>
            <p:cNvPr id="61" name="Google Shape;1132;p31">
              <a:extLst>
                <a:ext uri="{FF2B5EF4-FFF2-40B4-BE49-F238E27FC236}">
                  <a16:creationId xmlns:a16="http://schemas.microsoft.com/office/drawing/2014/main" id="{6BE7EE3B-92AC-6FDE-8A0A-47AE89B1C668}"/>
                </a:ext>
              </a:extLst>
            </p:cNvPr>
            <p:cNvSpPr txBox="1"/>
            <p:nvPr/>
          </p:nvSpPr>
          <p:spPr>
            <a:xfrm>
              <a:off x="4910967" y="4091460"/>
              <a:ext cx="1949637" cy="38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Tôi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xin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giới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thiệu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một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ngày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“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Hạnh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phúc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trời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hành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”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của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dân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Huê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́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tui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2" name="Google Shape;1133;p31">
              <a:extLst>
                <a:ext uri="{FF2B5EF4-FFF2-40B4-BE49-F238E27FC236}">
                  <a16:creationId xmlns:a16="http://schemas.microsoft.com/office/drawing/2014/main" id="{99D4F334-A10A-96EC-ECA2-4B1715E13915}"/>
                </a:ext>
              </a:extLst>
            </p:cNvPr>
            <p:cNvSpPr/>
            <p:nvPr/>
          </p:nvSpPr>
          <p:spPr>
            <a:xfrm>
              <a:off x="5581286" y="3152723"/>
              <a:ext cx="609000" cy="609000"/>
            </a:xfrm>
            <a:prstGeom prst="ellipse">
              <a:avLst/>
            </a:prstGeom>
            <a:solidFill>
              <a:srgbClr val="02AB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05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134;p31">
            <a:extLst>
              <a:ext uri="{FF2B5EF4-FFF2-40B4-BE49-F238E27FC236}">
                <a16:creationId xmlns:a16="http://schemas.microsoft.com/office/drawing/2014/main" id="{E2340D4D-D24C-20B2-FD98-B5263BB6D05B}"/>
              </a:ext>
            </a:extLst>
          </p:cNvPr>
          <p:cNvGrpSpPr/>
          <p:nvPr/>
        </p:nvGrpSpPr>
        <p:grpSpPr>
          <a:xfrm>
            <a:off x="6885194" y="1249476"/>
            <a:ext cx="1934665" cy="1413337"/>
            <a:chOff x="6937600" y="1096988"/>
            <a:chExt cx="1934665" cy="1413337"/>
          </a:xfrm>
        </p:grpSpPr>
        <p:sp>
          <p:nvSpPr>
            <p:cNvPr id="58" name="Google Shape;1136;p31">
              <a:extLst>
                <a:ext uri="{FF2B5EF4-FFF2-40B4-BE49-F238E27FC236}">
                  <a16:creationId xmlns:a16="http://schemas.microsoft.com/office/drawing/2014/main" id="{E5328D20-9675-5DAC-E347-C914A7E9A1B0}"/>
                </a:ext>
              </a:extLst>
            </p:cNvPr>
            <p:cNvSpPr txBox="1"/>
            <p:nvPr/>
          </p:nvSpPr>
          <p:spPr>
            <a:xfrm>
              <a:off x="6937600" y="2129925"/>
              <a:ext cx="1934665" cy="38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còn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 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bạn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nhậu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 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người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Quảng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đều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 né 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hết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, vì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đắng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không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chịu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nổi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9" name="Google Shape;1137;p31">
              <a:extLst>
                <a:ext uri="{FF2B5EF4-FFF2-40B4-BE49-F238E27FC236}">
                  <a16:creationId xmlns:a16="http://schemas.microsoft.com/office/drawing/2014/main" id="{D1295604-5B9B-92EF-7040-4EE0E5C68CA9}"/>
                </a:ext>
              </a:extLst>
            </p:cNvPr>
            <p:cNvSpPr/>
            <p:nvPr/>
          </p:nvSpPr>
          <p:spPr>
            <a:xfrm>
              <a:off x="7600432" y="1096988"/>
              <a:ext cx="609000" cy="609000"/>
            </a:xfrm>
            <a:prstGeom prst="ellipse">
              <a:avLst/>
            </a:prstGeom>
            <a:solidFill>
              <a:srgbClr val="E25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03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" name="Google Shape;1138;p31">
            <a:extLst>
              <a:ext uri="{FF2B5EF4-FFF2-40B4-BE49-F238E27FC236}">
                <a16:creationId xmlns:a16="http://schemas.microsoft.com/office/drawing/2014/main" id="{9CBAD47F-E007-0835-4CEA-3C4562AF0497}"/>
              </a:ext>
            </a:extLst>
          </p:cNvPr>
          <p:cNvGrpSpPr/>
          <p:nvPr/>
        </p:nvGrpSpPr>
        <p:grpSpPr>
          <a:xfrm>
            <a:off x="6741517" y="3180243"/>
            <a:ext cx="1812462" cy="1450375"/>
            <a:chOff x="6793923" y="3027755"/>
            <a:chExt cx="1812462" cy="1450375"/>
          </a:xfrm>
        </p:grpSpPr>
        <p:sp>
          <p:nvSpPr>
            <p:cNvPr id="55" name="Google Shape;1140;p31">
              <a:extLst>
                <a:ext uri="{FF2B5EF4-FFF2-40B4-BE49-F238E27FC236}">
                  <a16:creationId xmlns:a16="http://schemas.microsoft.com/office/drawing/2014/main" id="{F0B22704-3CAC-3E3D-6E17-6B47B95B2118}"/>
                </a:ext>
              </a:extLst>
            </p:cNvPr>
            <p:cNvSpPr txBox="1"/>
            <p:nvPr/>
          </p:nvSpPr>
          <p:spPr>
            <a:xfrm>
              <a:off x="6793923" y="4097730"/>
              <a:ext cx="1812462" cy="38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spcAft>
                  <a:spcPts val="800"/>
                </a:spcAft>
              </a:pP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nghe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tiếng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rao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cơm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hến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tôi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thấy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xúc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động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tận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chân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răng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…</a:t>
              </a:r>
              <a:endPara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Google Shape;1141;p31">
              <a:extLst>
                <a:ext uri="{FF2B5EF4-FFF2-40B4-BE49-F238E27FC236}">
                  <a16:creationId xmlns:a16="http://schemas.microsoft.com/office/drawing/2014/main" id="{285B3BB3-076A-2339-217C-9363FE903F56}"/>
                </a:ext>
              </a:extLst>
            </p:cNvPr>
            <p:cNvSpPr/>
            <p:nvPr/>
          </p:nvSpPr>
          <p:spPr>
            <a:xfrm>
              <a:off x="7388860" y="3027755"/>
              <a:ext cx="609000" cy="609000"/>
            </a:xfrm>
            <a:prstGeom prst="ellipse">
              <a:avLst/>
            </a:prstGeom>
            <a:solidFill>
              <a:srgbClr val="049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06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" name="Google Shape;1142;p31">
            <a:extLst>
              <a:ext uri="{FF2B5EF4-FFF2-40B4-BE49-F238E27FC236}">
                <a16:creationId xmlns:a16="http://schemas.microsoft.com/office/drawing/2014/main" id="{9075CCF9-2024-BD18-B5D3-C4C665BEBF8D}"/>
              </a:ext>
            </a:extLst>
          </p:cNvPr>
          <p:cNvSpPr/>
          <p:nvPr/>
        </p:nvSpPr>
        <p:spPr>
          <a:xfrm>
            <a:off x="275199" y="1567200"/>
            <a:ext cx="2009100" cy="2009100"/>
          </a:xfrm>
          <a:prstGeom prst="ellipse">
            <a:avLst/>
          </a:prstGeom>
          <a:solidFill>
            <a:srgbClr val="FAD902">
              <a:alpha val="1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1143;p31">
            <a:extLst>
              <a:ext uri="{FF2B5EF4-FFF2-40B4-BE49-F238E27FC236}">
                <a16:creationId xmlns:a16="http://schemas.microsoft.com/office/drawing/2014/main" id="{4300382B-0286-DC90-6F97-3C8C48C37D27}"/>
              </a:ext>
            </a:extLst>
          </p:cNvPr>
          <p:cNvSpPr txBox="1"/>
          <p:nvPr/>
        </p:nvSpPr>
        <p:spPr>
          <a:xfrm>
            <a:off x="477109" y="2246636"/>
            <a:ext cx="1409100" cy="7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 cụm từ, cách diễn đạt có tính chất khẩu ngữ</a:t>
            </a:r>
            <a:endParaRPr kumimoji="0" sz="21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28" name="Google Shape;1144;p31">
            <a:extLst>
              <a:ext uri="{FF2B5EF4-FFF2-40B4-BE49-F238E27FC236}">
                <a16:creationId xmlns:a16="http://schemas.microsoft.com/office/drawing/2014/main" id="{2FC45C53-685A-A26F-3119-B8947572D1D1}"/>
              </a:ext>
            </a:extLst>
          </p:cNvPr>
          <p:cNvGrpSpPr/>
          <p:nvPr/>
        </p:nvGrpSpPr>
        <p:grpSpPr>
          <a:xfrm>
            <a:off x="1441731" y="1775982"/>
            <a:ext cx="1804843" cy="3287618"/>
            <a:chOff x="422725" y="1472998"/>
            <a:chExt cx="1838863" cy="3349577"/>
          </a:xfrm>
        </p:grpSpPr>
        <p:sp>
          <p:nvSpPr>
            <p:cNvPr id="29" name="Google Shape;1145;p31">
              <a:extLst>
                <a:ext uri="{FF2B5EF4-FFF2-40B4-BE49-F238E27FC236}">
                  <a16:creationId xmlns:a16="http://schemas.microsoft.com/office/drawing/2014/main" id="{03C3663F-D235-BCA1-FBEC-8A4BC2E5E77E}"/>
                </a:ext>
              </a:extLst>
            </p:cNvPr>
            <p:cNvSpPr/>
            <p:nvPr/>
          </p:nvSpPr>
          <p:spPr>
            <a:xfrm>
              <a:off x="422725" y="4624875"/>
              <a:ext cx="1302600" cy="197700"/>
            </a:xfrm>
            <a:prstGeom prst="ellipse">
              <a:avLst/>
            </a:prstGeom>
            <a:solidFill>
              <a:srgbClr val="666666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0" name="Google Shape;1146;p31">
              <a:extLst>
                <a:ext uri="{FF2B5EF4-FFF2-40B4-BE49-F238E27FC236}">
                  <a16:creationId xmlns:a16="http://schemas.microsoft.com/office/drawing/2014/main" id="{ED0836AB-CE21-C377-31A7-7DC0F042B3A6}"/>
                </a:ext>
              </a:extLst>
            </p:cNvPr>
            <p:cNvGrpSpPr/>
            <p:nvPr/>
          </p:nvGrpSpPr>
          <p:grpSpPr>
            <a:xfrm>
              <a:off x="457171" y="1472998"/>
              <a:ext cx="1804417" cy="3273370"/>
              <a:chOff x="8238292" y="3538875"/>
              <a:chExt cx="963231" cy="1747382"/>
            </a:xfrm>
          </p:grpSpPr>
          <p:sp>
            <p:nvSpPr>
              <p:cNvPr id="31" name="Google Shape;1147;p31">
                <a:extLst>
                  <a:ext uri="{FF2B5EF4-FFF2-40B4-BE49-F238E27FC236}">
                    <a16:creationId xmlns:a16="http://schemas.microsoft.com/office/drawing/2014/main" id="{DA2E7544-E335-B046-B120-7E6494294FB3}"/>
                  </a:ext>
                </a:extLst>
              </p:cNvPr>
              <p:cNvSpPr/>
              <p:nvPr/>
            </p:nvSpPr>
            <p:spPr>
              <a:xfrm>
                <a:off x="8903629" y="3816081"/>
                <a:ext cx="109533" cy="200504"/>
              </a:xfrm>
              <a:custGeom>
                <a:avLst/>
                <a:gdLst/>
                <a:ahLst/>
                <a:cxnLst/>
                <a:rect l="l" t="t" r="r" b="b"/>
                <a:pathLst>
                  <a:path w="5665" h="10370" extrusionOk="0">
                    <a:moveTo>
                      <a:pt x="3155" y="0"/>
                    </a:moveTo>
                    <a:lnTo>
                      <a:pt x="3081" y="37"/>
                    </a:lnTo>
                    <a:lnTo>
                      <a:pt x="3008" y="74"/>
                    </a:lnTo>
                    <a:lnTo>
                      <a:pt x="2934" y="129"/>
                    </a:lnTo>
                    <a:lnTo>
                      <a:pt x="2860" y="203"/>
                    </a:lnTo>
                    <a:lnTo>
                      <a:pt x="2768" y="369"/>
                    </a:lnTo>
                    <a:lnTo>
                      <a:pt x="2675" y="554"/>
                    </a:lnTo>
                    <a:lnTo>
                      <a:pt x="2602" y="757"/>
                    </a:lnTo>
                    <a:lnTo>
                      <a:pt x="2509" y="1089"/>
                    </a:lnTo>
                    <a:lnTo>
                      <a:pt x="2177" y="2196"/>
                    </a:lnTo>
                    <a:lnTo>
                      <a:pt x="2011" y="2768"/>
                    </a:lnTo>
                    <a:lnTo>
                      <a:pt x="1845" y="3340"/>
                    </a:lnTo>
                    <a:lnTo>
                      <a:pt x="1716" y="3912"/>
                    </a:lnTo>
                    <a:lnTo>
                      <a:pt x="1605" y="4484"/>
                    </a:lnTo>
                    <a:lnTo>
                      <a:pt x="1531" y="5056"/>
                    </a:lnTo>
                    <a:lnTo>
                      <a:pt x="1513" y="5351"/>
                    </a:lnTo>
                    <a:lnTo>
                      <a:pt x="1495" y="5628"/>
                    </a:lnTo>
                    <a:lnTo>
                      <a:pt x="1495" y="5997"/>
                    </a:lnTo>
                    <a:lnTo>
                      <a:pt x="1476" y="6329"/>
                    </a:lnTo>
                    <a:lnTo>
                      <a:pt x="1458" y="6495"/>
                    </a:lnTo>
                    <a:lnTo>
                      <a:pt x="1421" y="6643"/>
                    </a:lnTo>
                    <a:lnTo>
                      <a:pt x="1347" y="6809"/>
                    </a:lnTo>
                    <a:lnTo>
                      <a:pt x="1255" y="6975"/>
                    </a:lnTo>
                    <a:lnTo>
                      <a:pt x="978" y="7399"/>
                    </a:lnTo>
                    <a:lnTo>
                      <a:pt x="683" y="7787"/>
                    </a:lnTo>
                    <a:lnTo>
                      <a:pt x="369" y="8174"/>
                    </a:lnTo>
                    <a:lnTo>
                      <a:pt x="74" y="8580"/>
                    </a:lnTo>
                    <a:lnTo>
                      <a:pt x="18" y="8654"/>
                    </a:lnTo>
                    <a:lnTo>
                      <a:pt x="0" y="8709"/>
                    </a:lnTo>
                    <a:lnTo>
                      <a:pt x="0" y="8746"/>
                    </a:lnTo>
                    <a:lnTo>
                      <a:pt x="37" y="8783"/>
                    </a:lnTo>
                    <a:lnTo>
                      <a:pt x="55" y="8820"/>
                    </a:lnTo>
                    <a:lnTo>
                      <a:pt x="148" y="8857"/>
                    </a:lnTo>
                    <a:lnTo>
                      <a:pt x="369" y="8986"/>
                    </a:lnTo>
                    <a:lnTo>
                      <a:pt x="609" y="9115"/>
                    </a:lnTo>
                    <a:lnTo>
                      <a:pt x="812" y="9281"/>
                    </a:lnTo>
                    <a:lnTo>
                      <a:pt x="1015" y="9466"/>
                    </a:lnTo>
                    <a:lnTo>
                      <a:pt x="1089" y="9539"/>
                    </a:lnTo>
                    <a:lnTo>
                      <a:pt x="1144" y="9632"/>
                    </a:lnTo>
                    <a:lnTo>
                      <a:pt x="1236" y="9835"/>
                    </a:lnTo>
                    <a:lnTo>
                      <a:pt x="1329" y="10019"/>
                    </a:lnTo>
                    <a:lnTo>
                      <a:pt x="1384" y="10093"/>
                    </a:lnTo>
                    <a:lnTo>
                      <a:pt x="1458" y="10167"/>
                    </a:lnTo>
                    <a:lnTo>
                      <a:pt x="1587" y="10277"/>
                    </a:lnTo>
                    <a:lnTo>
                      <a:pt x="1734" y="10333"/>
                    </a:lnTo>
                    <a:lnTo>
                      <a:pt x="1864" y="10370"/>
                    </a:lnTo>
                    <a:lnTo>
                      <a:pt x="2011" y="10351"/>
                    </a:lnTo>
                    <a:lnTo>
                      <a:pt x="2159" y="10314"/>
                    </a:lnTo>
                    <a:lnTo>
                      <a:pt x="2306" y="10259"/>
                    </a:lnTo>
                    <a:lnTo>
                      <a:pt x="2436" y="10167"/>
                    </a:lnTo>
                    <a:lnTo>
                      <a:pt x="2583" y="10075"/>
                    </a:lnTo>
                    <a:lnTo>
                      <a:pt x="2841" y="9835"/>
                    </a:lnTo>
                    <a:lnTo>
                      <a:pt x="3081" y="9576"/>
                    </a:lnTo>
                    <a:lnTo>
                      <a:pt x="3469" y="9134"/>
                    </a:lnTo>
                    <a:lnTo>
                      <a:pt x="3653" y="8931"/>
                    </a:lnTo>
                    <a:lnTo>
                      <a:pt x="3764" y="8820"/>
                    </a:lnTo>
                    <a:lnTo>
                      <a:pt x="3875" y="8728"/>
                    </a:lnTo>
                    <a:lnTo>
                      <a:pt x="4004" y="8654"/>
                    </a:lnTo>
                    <a:lnTo>
                      <a:pt x="4115" y="8598"/>
                    </a:lnTo>
                    <a:lnTo>
                      <a:pt x="4373" y="8488"/>
                    </a:lnTo>
                    <a:lnTo>
                      <a:pt x="4631" y="8396"/>
                    </a:lnTo>
                    <a:lnTo>
                      <a:pt x="4760" y="8340"/>
                    </a:lnTo>
                    <a:lnTo>
                      <a:pt x="4871" y="8266"/>
                    </a:lnTo>
                    <a:lnTo>
                      <a:pt x="4963" y="8174"/>
                    </a:lnTo>
                    <a:lnTo>
                      <a:pt x="5056" y="8082"/>
                    </a:lnTo>
                    <a:lnTo>
                      <a:pt x="5240" y="7879"/>
                    </a:lnTo>
                    <a:lnTo>
                      <a:pt x="5554" y="7418"/>
                    </a:lnTo>
                    <a:lnTo>
                      <a:pt x="5628" y="7307"/>
                    </a:lnTo>
                    <a:lnTo>
                      <a:pt x="5664" y="7233"/>
                    </a:lnTo>
                    <a:lnTo>
                      <a:pt x="5664" y="7178"/>
                    </a:lnTo>
                    <a:lnTo>
                      <a:pt x="5646" y="7122"/>
                    </a:lnTo>
                    <a:lnTo>
                      <a:pt x="5628" y="7067"/>
                    </a:lnTo>
                    <a:lnTo>
                      <a:pt x="5554" y="6975"/>
                    </a:lnTo>
                    <a:lnTo>
                      <a:pt x="5314" y="6716"/>
                    </a:lnTo>
                    <a:lnTo>
                      <a:pt x="5093" y="6458"/>
                    </a:lnTo>
                    <a:lnTo>
                      <a:pt x="4890" y="6200"/>
                    </a:lnTo>
                    <a:lnTo>
                      <a:pt x="4687" y="5923"/>
                    </a:lnTo>
                    <a:lnTo>
                      <a:pt x="4281" y="5370"/>
                    </a:lnTo>
                    <a:lnTo>
                      <a:pt x="3893" y="4816"/>
                    </a:lnTo>
                    <a:lnTo>
                      <a:pt x="3653" y="4447"/>
                    </a:lnTo>
                    <a:lnTo>
                      <a:pt x="3524" y="4263"/>
                    </a:lnTo>
                    <a:lnTo>
                      <a:pt x="3413" y="4060"/>
                    </a:lnTo>
                    <a:lnTo>
                      <a:pt x="3321" y="3875"/>
                    </a:lnTo>
                    <a:lnTo>
                      <a:pt x="3266" y="3654"/>
                    </a:lnTo>
                    <a:lnTo>
                      <a:pt x="3229" y="3451"/>
                    </a:lnTo>
                    <a:lnTo>
                      <a:pt x="3229" y="3229"/>
                    </a:lnTo>
                    <a:lnTo>
                      <a:pt x="3247" y="3063"/>
                    </a:lnTo>
                    <a:lnTo>
                      <a:pt x="3284" y="2897"/>
                    </a:lnTo>
                    <a:lnTo>
                      <a:pt x="3358" y="2583"/>
                    </a:lnTo>
                    <a:lnTo>
                      <a:pt x="3598" y="1938"/>
                    </a:lnTo>
                    <a:lnTo>
                      <a:pt x="3690" y="1606"/>
                    </a:lnTo>
                    <a:lnTo>
                      <a:pt x="3782" y="1292"/>
                    </a:lnTo>
                    <a:lnTo>
                      <a:pt x="3801" y="1126"/>
                    </a:lnTo>
                    <a:lnTo>
                      <a:pt x="3801" y="960"/>
                    </a:lnTo>
                    <a:lnTo>
                      <a:pt x="3801" y="775"/>
                    </a:lnTo>
                    <a:lnTo>
                      <a:pt x="3764" y="609"/>
                    </a:lnTo>
                    <a:lnTo>
                      <a:pt x="3727" y="425"/>
                    </a:lnTo>
                    <a:lnTo>
                      <a:pt x="3690" y="332"/>
                    </a:lnTo>
                    <a:lnTo>
                      <a:pt x="3635" y="240"/>
                    </a:lnTo>
                    <a:lnTo>
                      <a:pt x="3580" y="166"/>
                    </a:lnTo>
                    <a:lnTo>
                      <a:pt x="3506" y="93"/>
                    </a:lnTo>
                    <a:lnTo>
                      <a:pt x="3432" y="37"/>
                    </a:lnTo>
                    <a:lnTo>
                      <a:pt x="3340" y="0"/>
                    </a:lnTo>
                    <a:close/>
                  </a:path>
                </a:pathLst>
              </a:custGeom>
              <a:solidFill>
                <a:srgbClr val="FAB5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32" name="Google Shape;1148;p31">
                <a:extLst>
                  <a:ext uri="{FF2B5EF4-FFF2-40B4-BE49-F238E27FC236}">
                    <a16:creationId xmlns:a16="http://schemas.microsoft.com/office/drawing/2014/main" id="{7732842E-1036-2E6C-C89C-2A3E8164C1B7}"/>
                  </a:ext>
                </a:extLst>
              </p:cNvPr>
              <p:cNvGrpSpPr/>
              <p:nvPr/>
            </p:nvGrpSpPr>
            <p:grpSpPr>
              <a:xfrm>
                <a:off x="8238292" y="3538875"/>
                <a:ext cx="963231" cy="1747382"/>
                <a:chOff x="8238292" y="3538875"/>
                <a:chExt cx="963231" cy="1747382"/>
              </a:xfrm>
            </p:grpSpPr>
            <p:sp>
              <p:nvSpPr>
                <p:cNvPr id="33" name="Google Shape;1149;p31">
                  <a:extLst>
                    <a:ext uri="{FF2B5EF4-FFF2-40B4-BE49-F238E27FC236}">
                      <a16:creationId xmlns:a16="http://schemas.microsoft.com/office/drawing/2014/main" id="{E5821CF9-DAD3-A68C-FD4B-45926DAADC2E}"/>
                    </a:ext>
                  </a:extLst>
                </p:cNvPr>
                <p:cNvSpPr/>
                <p:nvPr/>
              </p:nvSpPr>
              <p:spPr>
                <a:xfrm>
                  <a:off x="8610375" y="3934528"/>
                  <a:ext cx="372102" cy="285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45" h="14743" extrusionOk="0">
                      <a:moveTo>
                        <a:pt x="18285" y="0"/>
                      </a:moveTo>
                      <a:lnTo>
                        <a:pt x="18138" y="18"/>
                      </a:lnTo>
                      <a:lnTo>
                        <a:pt x="17990" y="74"/>
                      </a:lnTo>
                      <a:lnTo>
                        <a:pt x="17842" y="129"/>
                      </a:lnTo>
                      <a:lnTo>
                        <a:pt x="17566" y="258"/>
                      </a:lnTo>
                      <a:lnTo>
                        <a:pt x="17215" y="461"/>
                      </a:lnTo>
                      <a:lnTo>
                        <a:pt x="16901" y="701"/>
                      </a:lnTo>
                      <a:lnTo>
                        <a:pt x="16588" y="923"/>
                      </a:lnTo>
                      <a:lnTo>
                        <a:pt x="16293" y="1181"/>
                      </a:lnTo>
                      <a:lnTo>
                        <a:pt x="15997" y="1439"/>
                      </a:lnTo>
                      <a:lnTo>
                        <a:pt x="15721" y="1716"/>
                      </a:lnTo>
                      <a:lnTo>
                        <a:pt x="15444" y="2011"/>
                      </a:lnTo>
                      <a:lnTo>
                        <a:pt x="15185" y="2306"/>
                      </a:lnTo>
                      <a:lnTo>
                        <a:pt x="14687" y="2915"/>
                      </a:lnTo>
                      <a:lnTo>
                        <a:pt x="14189" y="3543"/>
                      </a:lnTo>
                      <a:lnTo>
                        <a:pt x="13728" y="4207"/>
                      </a:lnTo>
                      <a:lnTo>
                        <a:pt x="13285" y="4853"/>
                      </a:lnTo>
                      <a:lnTo>
                        <a:pt x="10167" y="9410"/>
                      </a:lnTo>
                      <a:lnTo>
                        <a:pt x="10001" y="9244"/>
                      </a:lnTo>
                      <a:lnTo>
                        <a:pt x="9134" y="8321"/>
                      </a:lnTo>
                      <a:lnTo>
                        <a:pt x="8229" y="7399"/>
                      </a:lnTo>
                      <a:lnTo>
                        <a:pt x="7307" y="6476"/>
                      </a:lnTo>
                      <a:lnTo>
                        <a:pt x="6347" y="5591"/>
                      </a:lnTo>
                      <a:lnTo>
                        <a:pt x="5868" y="5166"/>
                      </a:lnTo>
                      <a:lnTo>
                        <a:pt x="5370" y="4742"/>
                      </a:lnTo>
                      <a:lnTo>
                        <a:pt x="4871" y="4318"/>
                      </a:lnTo>
                      <a:lnTo>
                        <a:pt x="4373" y="3930"/>
                      </a:lnTo>
                      <a:lnTo>
                        <a:pt x="3857" y="3543"/>
                      </a:lnTo>
                      <a:lnTo>
                        <a:pt x="3340" y="3155"/>
                      </a:lnTo>
                      <a:lnTo>
                        <a:pt x="2823" y="2805"/>
                      </a:lnTo>
                      <a:lnTo>
                        <a:pt x="2288" y="2454"/>
                      </a:lnTo>
                      <a:lnTo>
                        <a:pt x="2048" y="2306"/>
                      </a:lnTo>
                      <a:lnTo>
                        <a:pt x="1809" y="2196"/>
                      </a:lnTo>
                      <a:lnTo>
                        <a:pt x="1679" y="2140"/>
                      </a:lnTo>
                      <a:lnTo>
                        <a:pt x="1550" y="2103"/>
                      </a:lnTo>
                      <a:lnTo>
                        <a:pt x="1421" y="2085"/>
                      </a:lnTo>
                      <a:lnTo>
                        <a:pt x="1273" y="2067"/>
                      </a:lnTo>
                      <a:lnTo>
                        <a:pt x="1107" y="2085"/>
                      </a:lnTo>
                      <a:lnTo>
                        <a:pt x="960" y="2122"/>
                      </a:lnTo>
                      <a:lnTo>
                        <a:pt x="812" y="2177"/>
                      </a:lnTo>
                      <a:lnTo>
                        <a:pt x="683" y="2251"/>
                      </a:lnTo>
                      <a:lnTo>
                        <a:pt x="554" y="2362"/>
                      </a:lnTo>
                      <a:lnTo>
                        <a:pt x="443" y="2472"/>
                      </a:lnTo>
                      <a:lnTo>
                        <a:pt x="332" y="2602"/>
                      </a:lnTo>
                      <a:lnTo>
                        <a:pt x="259" y="2749"/>
                      </a:lnTo>
                      <a:lnTo>
                        <a:pt x="185" y="2915"/>
                      </a:lnTo>
                      <a:lnTo>
                        <a:pt x="111" y="3081"/>
                      </a:lnTo>
                      <a:lnTo>
                        <a:pt x="74" y="3247"/>
                      </a:lnTo>
                      <a:lnTo>
                        <a:pt x="37" y="3413"/>
                      </a:lnTo>
                      <a:lnTo>
                        <a:pt x="19" y="3598"/>
                      </a:lnTo>
                      <a:lnTo>
                        <a:pt x="0" y="3764"/>
                      </a:lnTo>
                      <a:lnTo>
                        <a:pt x="19" y="3949"/>
                      </a:lnTo>
                      <a:lnTo>
                        <a:pt x="37" y="4115"/>
                      </a:lnTo>
                      <a:lnTo>
                        <a:pt x="111" y="4428"/>
                      </a:lnTo>
                      <a:lnTo>
                        <a:pt x="203" y="4742"/>
                      </a:lnTo>
                      <a:lnTo>
                        <a:pt x="314" y="5056"/>
                      </a:lnTo>
                      <a:lnTo>
                        <a:pt x="425" y="5351"/>
                      </a:lnTo>
                      <a:lnTo>
                        <a:pt x="572" y="5646"/>
                      </a:lnTo>
                      <a:lnTo>
                        <a:pt x="720" y="5941"/>
                      </a:lnTo>
                      <a:lnTo>
                        <a:pt x="868" y="6236"/>
                      </a:lnTo>
                      <a:lnTo>
                        <a:pt x="1052" y="6513"/>
                      </a:lnTo>
                      <a:lnTo>
                        <a:pt x="1237" y="6790"/>
                      </a:lnTo>
                      <a:lnTo>
                        <a:pt x="1421" y="7067"/>
                      </a:lnTo>
                      <a:lnTo>
                        <a:pt x="1845" y="7602"/>
                      </a:lnTo>
                      <a:lnTo>
                        <a:pt x="2288" y="8118"/>
                      </a:lnTo>
                      <a:lnTo>
                        <a:pt x="2768" y="8617"/>
                      </a:lnTo>
                      <a:lnTo>
                        <a:pt x="3248" y="9115"/>
                      </a:lnTo>
                      <a:lnTo>
                        <a:pt x="3764" y="9595"/>
                      </a:lnTo>
                      <a:lnTo>
                        <a:pt x="4779" y="10517"/>
                      </a:lnTo>
                      <a:lnTo>
                        <a:pt x="5776" y="11421"/>
                      </a:lnTo>
                      <a:lnTo>
                        <a:pt x="6255" y="11864"/>
                      </a:lnTo>
                      <a:lnTo>
                        <a:pt x="6698" y="12288"/>
                      </a:lnTo>
                      <a:lnTo>
                        <a:pt x="7030" y="12602"/>
                      </a:lnTo>
                      <a:lnTo>
                        <a:pt x="7381" y="12916"/>
                      </a:lnTo>
                      <a:lnTo>
                        <a:pt x="7750" y="13248"/>
                      </a:lnTo>
                      <a:lnTo>
                        <a:pt x="8156" y="13543"/>
                      </a:lnTo>
                      <a:lnTo>
                        <a:pt x="8562" y="13838"/>
                      </a:lnTo>
                      <a:lnTo>
                        <a:pt x="9004" y="14097"/>
                      </a:lnTo>
                      <a:lnTo>
                        <a:pt x="9447" y="14318"/>
                      </a:lnTo>
                      <a:lnTo>
                        <a:pt x="9669" y="14429"/>
                      </a:lnTo>
                      <a:lnTo>
                        <a:pt x="9890" y="14521"/>
                      </a:lnTo>
                      <a:lnTo>
                        <a:pt x="10111" y="14595"/>
                      </a:lnTo>
                      <a:lnTo>
                        <a:pt x="10333" y="14650"/>
                      </a:lnTo>
                      <a:lnTo>
                        <a:pt x="10554" y="14687"/>
                      </a:lnTo>
                      <a:lnTo>
                        <a:pt x="10776" y="14724"/>
                      </a:lnTo>
                      <a:lnTo>
                        <a:pt x="11016" y="14742"/>
                      </a:lnTo>
                      <a:lnTo>
                        <a:pt x="11219" y="14724"/>
                      </a:lnTo>
                      <a:lnTo>
                        <a:pt x="11440" y="14705"/>
                      </a:lnTo>
                      <a:lnTo>
                        <a:pt x="11661" y="14669"/>
                      </a:lnTo>
                      <a:lnTo>
                        <a:pt x="11883" y="14595"/>
                      </a:lnTo>
                      <a:lnTo>
                        <a:pt x="12086" y="14521"/>
                      </a:lnTo>
                      <a:lnTo>
                        <a:pt x="12289" y="14410"/>
                      </a:lnTo>
                      <a:lnTo>
                        <a:pt x="12492" y="14281"/>
                      </a:lnTo>
                      <a:lnTo>
                        <a:pt x="12676" y="14115"/>
                      </a:lnTo>
                      <a:lnTo>
                        <a:pt x="12879" y="13930"/>
                      </a:lnTo>
                      <a:lnTo>
                        <a:pt x="13064" y="13709"/>
                      </a:lnTo>
                      <a:lnTo>
                        <a:pt x="13230" y="13469"/>
                      </a:lnTo>
                      <a:lnTo>
                        <a:pt x="13580" y="12953"/>
                      </a:lnTo>
                      <a:lnTo>
                        <a:pt x="13931" y="12399"/>
                      </a:lnTo>
                      <a:lnTo>
                        <a:pt x="14263" y="11846"/>
                      </a:lnTo>
                      <a:lnTo>
                        <a:pt x="14595" y="11292"/>
                      </a:lnTo>
                      <a:lnTo>
                        <a:pt x="15222" y="10166"/>
                      </a:lnTo>
                      <a:lnTo>
                        <a:pt x="15850" y="9004"/>
                      </a:lnTo>
                      <a:lnTo>
                        <a:pt x="16440" y="7842"/>
                      </a:lnTo>
                      <a:lnTo>
                        <a:pt x="17031" y="6679"/>
                      </a:lnTo>
                      <a:lnTo>
                        <a:pt x="18175" y="4373"/>
                      </a:lnTo>
                      <a:lnTo>
                        <a:pt x="18378" y="3985"/>
                      </a:lnTo>
                      <a:lnTo>
                        <a:pt x="18617" y="3450"/>
                      </a:lnTo>
                      <a:lnTo>
                        <a:pt x="18876" y="2841"/>
                      </a:lnTo>
                      <a:lnTo>
                        <a:pt x="18986" y="2509"/>
                      </a:lnTo>
                      <a:lnTo>
                        <a:pt x="19097" y="2177"/>
                      </a:lnTo>
                      <a:lnTo>
                        <a:pt x="19171" y="1845"/>
                      </a:lnTo>
                      <a:lnTo>
                        <a:pt x="19226" y="1513"/>
                      </a:lnTo>
                      <a:lnTo>
                        <a:pt x="19245" y="1199"/>
                      </a:lnTo>
                      <a:lnTo>
                        <a:pt x="19245" y="923"/>
                      </a:lnTo>
                      <a:lnTo>
                        <a:pt x="19226" y="775"/>
                      </a:lnTo>
                      <a:lnTo>
                        <a:pt x="19189" y="646"/>
                      </a:lnTo>
                      <a:lnTo>
                        <a:pt x="19134" y="535"/>
                      </a:lnTo>
                      <a:lnTo>
                        <a:pt x="19079" y="424"/>
                      </a:lnTo>
                      <a:lnTo>
                        <a:pt x="19005" y="314"/>
                      </a:lnTo>
                      <a:lnTo>
                        <a:pt x="18931" y="221"/>
                      </a:lnTo>
                      <a:lnTo>
                        <a:pt x="18839" y="148"/>
                      </a:lnTo>
                      <a:lnTo>
                        <a:pt x="18710" y="74"/>
                      </a:lnTo>
                      <a:lnTo>
                        <a:pt x="18580" y="18"/>
                      </a:lnTo>
                      <a:lnTo>
                        <a:pt x="18433" y="0"/>
                      </a:lnTo>
                      <a:close/>
                    </a:path>
                  </a:pathLst>
                </a:custGeom>
                <a:solidFill>
                  <a:srgbClr val="FAB5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" name="Google Shape;1150;p31">
                  <a:extLst>
                    <a:ext uri="{FF2B5EF4-FFF2-40B4-BE49-F238E27FC236}">
                      <a16:creationId xmlns:a16="http://schemas.microsoft.com/office/drawing/2014/main" id="{6C1DD2D6-94CE-0475-F736-846E4C08981E}"/>
                    </a:ext>
                  </a:extLst>
                </p:cNvPr>
                <p:cNvSpPr/>
                <p:nvPr/>
              </p:nvSpPr>
              <p:spPr>
                <a:xfrm>
                  <a:off x="8563990" y="3910262"/>
                  <a:ext cx="198029" cy="2133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2" h="11035" extrusionOk="0">
                      <a:moveTo>
                        <a:pt x="2436" y="0"/>
                      </a:moveTo>
                      <a:lnTo>
                        <a:pt x="2178" y="19"/>
                      </a:lnTo>
                      <a:lnTo>
                        <a:pt x="1938" y="74"/>
                      </a:lnTo>
                      <a:lnTo>
                        <a:pt x="1698" y="148"/>
                      </a:lnTo>
                      <a:lnTo>
                        <a:pt x="1458" y="259"/>
                      </a:lnTo>
                      <a:lnTo>
                        <a:pt x="1237" y="406"/>
                      </a:lnTo>
                      <a:lnTo>
                        <a:pt x="1016" y="554"/>
                      </a:lnTo>
                      <a:lnTo>
                        <a:pt x="831" y="720"/>
                      </a:lnTo>
                      <a:lnTo>
                        <a:pt x="665" y="904"/>
                      </a:lnTo>
                      <a:lnTo>
                        <a:pt x="517" y="1089"/>
                      </a:lnTo>
                      <a:lnTo>
                        <a:pt x="388" y="1292"/>
                      </a:lnTo>
                      <a:lnTo>
                        <a:pt x="277" y="1495"/>
                      </a:lnTo>
                      <a:lnTo>
                        <a:pt x="204" y="1735"/>
                      </a:lnTo>
                      <a:lnTo>
                        <a:pt x="130" y="1956"/>
                      </a:lnTo>
                      <a:lnTo>
                        <a:pt x="75" y="2196"/>
                      </a:lnTo>
                      <a:lnTo>
                        <a:pt x="19" y="2436"/>
                      </a:lnTo>
                      <a:lnTo>
                        <a:pt x="1" y="2694"/>
                      </a:lnTo>
                      <a:lnTo>
                        <a:pt x="1" y="2953"/>
                      </a:lnTo>
                      <a:lnTo>
                        <a:pt x="1" y="3211"/>
                      </a:lnTo>
                      <a:lnTo>
                        <a:pt x="19" y="3469"/>
                      </a:lnTo>
                      <a:lnTo>
                        <a:pt x="56" y="3727"/>
                      </a:lnTo>
                      <a:lnTo>
                        <a:pt x="93" y="4004"/>
                      </a:lnTo>
                      <a:lnTo>
                        <a:pt x="148" y="4263"/>
                      </a:lnTo>
                      <a:lnTo>
                        <a:pt x="277" y="4798"/>
                      </a:lnTo>
                      <a:lnTo>
                        <a:pt x="462" y="5314"/>
                      </a:lnTo>
                      <a:lnTo>
                        <a:pt x="665" y="5812"/>
                      </a:lnTo>
                      <a:lnTo>
                        <a:pt x="886" y="6292"/>
                      </a:lnTo>
                      <a:lnTo>
                        <a:pt x="1145" y="6717"/>
                      </a:lnTo>
                      <a:lnTo>
                        <a:pt x="1403" y="7122"/>
                      </a:lnTo>
                      <a:lnTo>
                        <a:pt x="1680" y="7473"/>
                      </a:lnTo>
                      <a:lnTo>
                        <a:pt x="2030" y="7916"/>
                      </a:lnTo>
                      <a:lnTo>
                        <a:pt x="2381" y="8377"/>
                      </a:lnTo>
                      <a:lnTo>
                        <a:pt x="2750" y="8838"/>
                      </a:lnTo>
                      <a:lnTo>
                        <a:pt x="3119" y="9300"/>
                      </a:lnTo>
                      <a:lnTo>
                        <a:pt x="3488" y="9742"/>
                      </a:lnTo>
                      <a:lnTo>
                        <a:pt x="3894" y="10167"/>
                      </a:lnTo>
                      <a:lnTo>
                        <a:pt x="4097" y="10370"/>
                      </a:lnTo>
                      <a:lnTo>
                        <a:pt x="4318" y="10554"/>
                      </a:lnTo>
                      <a:lnTo>
                        <a:pt x="4540" y="10739"/>
                      </a:lnTo>
                      <a:lnTo>
                        <a:pt x="4780" y="10905"/>
                      </a:lnTo>
                      <a:lnTo>
                        <a:pt x="4909" y="10997"/>
                      </a:lnTo>
                      <a:lnTo>
                        <a:pt x="4982" y="11034"/>
                      </a:lnTo>
                      <a:lnTo>
                        <a:pt x="5075" y="11034"/>
                      </a:lnTo>
                      <a:lnTo>
                        <a:pt x="5167" y="11016"/>
                      </a:lnTo>
                      <a:lnTo>
                        <a:pt x="5241" y="10997"/>
                      </a:lnTo>
                      <a:lnTo>
                        <a:pt x="5407" y="10886"/>
                      </a:lnTo>
                      <a:lnTo>
                        <a:pt x="6053" y="10370"/>
                      </a:lnTo>
                      <a:lnTo>
                        <a:pt x="6698" y="9835"/>
                      </a:lnTo>
                      <a:lnTo>
                        <a:pt x="7326" y="9281"/>
                      </a:lnTo>
                      <a:lnTo>
                        <a:pt x="7935" y="8709"/>
                      </a:lnTo>
                      <a:lnTo>
                        <a:pt x="8525" y="8137"/>
                      </a:lnTo>
                      <a:lnTo>
                        <a:pt x="9116" y="7547"/>
                      </a:lnTo>
                      <a:lnTo>
                        <a:pt x="9687" y="6919"/>
                      </a:lnTo>
                      <a:lnTo>
                        <a:pt x="10241" y="6311"/>
                      </a:lnTo>
                      <a:lnTo>
                        <a:pt x="9780" y="5868"/>
                      </a:lnTo>
                      <a:lnTo>
                        <a:pt x="8802" y="4853"/>
                      </a:lnTo>
                      <a:lnTo>
                        <a:pt x="7769" y="3764"/>
                      </a:lnTo>
                      <a:lnTo>
                        <a:pt x="7381" y="3358"/>
                      </a:lnTo>
                      <a:lnTo>
                        <a:pt x="7160" y="3100"/>
                      </a:lnTo>
                      <a:lnTo>
                        <a:pt x="6864" y="2694"/>
                      </a:lnTo>
                      <a:lnTo>
                        <a:pt x="6495" y="2270"/>
                      </a:lnTo>
                      <a:lnTo>
                        <a:pt x="6071" y="1827"/>
                      </a:lnTo>
                      <a:lnTo>
                        <a:pt x="5591" y="1403"/>
                      </a:lnTo>
                      <a:lnTo>
                        <a:pt x="5352" y="1200"/>
                      </a:lnTo>
                      <a:lnTo>
                        <a:pt x="5093" y="997"/>
                      </a:lnTo>
                      <a:lnTo>
                        <a:pt x="4835" y="812"/>
                      </a:lnTo>
                      <a:lnTo>
                        <a:pt x="4558" y="646"/>
                      </a:lnTo>
                      <a:lnTo>
                        <a:pt x="4281" y="480"/>
                      </a:lnTo>
                      <a:lnTo>
                        <a:pt x="4005" y="351"/>
                      </a:lnTo>
                      <a:lnTo>
                        <a:pt x="3728" y="222"/>
                      </a:lnTo>
                      <a:lnTo>
                        <a:pt x="3433" y="130"/>
                      </a:lnTo>
                      <a:lnTo>
                        <a:pt x="3193" y="74"/>
                      </a:lnTo>
                      <a:lnTo>
                        <a:pt x="2934" y="19"/>
                      </a:lnTo>
                      <a:lnTo>
                        <a:pt x="2676" y="0"/>
                      </a:lnTo>
                      <a:close/>
                    </a:path>
                  </a:pathLst>
                </a:custGeom>
                <a:solidFill>
                  <a:srgbClr val="F7AA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" name="Google Shape;1151;p31">
                  <a:extLst>
                    <a:ext uri="{FF2B5EF4-FFF2-40B4-BE49-F238E27FC236}">
                      <a16:creationId xmlns:a16="http://schemas.microsoft.com/office/drawing/2014/main" id="{9107953F-2400-2E1A-E7C6-DA0EDB337FD9}"/>
                    </a:ext>
                  </a:extLst>
                </p:cNvPr>
                <p:cNvSpPr/>
                <p:nvPr/>
              </p:nvSpPr>
              <p:spPr>
                <a:xfrm>
                  <a:off x="8875786" y="3645199"/>
                  <a:ext cx="325737" cy="375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47" h="19430" extrusionOk="0">
                      <a:moveTo>
                        <a:pt x="9042" y="0"/>
                      </a:moveTo>
                      <a:lnTo>
                        <a:pt x="1" y="5702"/>
                      </a:lnTo>
                      <a:lnTo>
                        <a:pt x="9171" y="19429"/>
                      </a:lnTo>
                      <a:lnTo>
                        <a:pt x="16847" y="13322"/>
                      </a:lnTo>
                      <a:lnTo>
                        <a:pt x="9042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1152;p31">
                  <a:extLst>
                    <a:ext uri="{FF2B5EF4-FFF2-40B4-BE49-F238E27FC236}">
                      <a16:creationId xmlns:a16="http://schemas.microsoft.com/office/drawing/2014/main" id="{6A6EEAC7-8491-5BC8-AB23-EFF9A005B411}"/>
                    </a:ext>
                  </a:extLst>
                </p:cNvPr>
                <p:cNvSpPr/>
                <p:nvPr/>
              </p:nvSpPr>
              <p:spPr>
                <a:xfrm>
                  <a:off x="8588971" y="5180997"/>
                  <a:ext cx="157696" cy="105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56" h="5444" extrusionOk="0">
                      <a:moveTo>
                        <a:pt x="2362" y="0"/>
                      </a:moveTo>
                      <a:lnTo>
                        <a:pt x="1882" y="37"/>
                      </a:lnTo>
                      <a:lnTo>
                        <a:pt x="1421" y="93"/>
                      </a:lnTo>
                      <a:lnTo>
                        <a:pt x="941" y="185"/>
                      </a:lnTo>
                      <a:lnTo>
                        <a:pt x="794" y="222"/>
                      </a:lnTo>
                      <a:lnTo>
                        <a:pt x="720" y="259"/>
                      </a:lnTo>
                      <a:lnTo>
                        <a:pt x="646" y="314"/>
                      </a:lnTo>
                      <a:lnTo>
                        <a:pt x="591" y="370"/>
                      </a:lnTo>
                      <a:lnTo>
                        <a:pt x="535" y="443"/>
                      </a:lnTo>
                      <a:lnTo>
                        <a:pt x="517" y="536"/>
                      </a:lnTo>
                      <a:lnTo>
                        <a:pt x="498" y="628"/>
                      </a:lnTo>
                      <a:lnTo>
                        <a:pt x="498" y="812"/>
                      </a:lnTo>
                      <a:lnTo>
                        <a:pt x="517" y="997"/>
                      </a:lnTo>
                      <a:lnTo>
                        <a:pt x="517" y="1255"/>
                      </a:lnTo>
                      <a:lnTo>
                        <a:pt x="498" y="1513"/>
                      </a:lnTo>
                      <a:lnTo>
                        <a:pt x="462" y="1772"/>
                      </a:lnTo>
                      <a:lnTo>
                        <a:pt x="406" y="2030"/>
                      </a:lnTo>
                      <a:lnTo>
                        <a:pt x="259" y="2547"/>
                      </a:lnTo>
                      <a:lnTo>
                        <a:pt x="129" y="3045"/>
                      </a:lnTo>
                      <a:lnTo>
                        <a:pt x="74" y="3303"/>
                      </a:lnTo>
                      <a:lnTo>
                        <a:pt x="37" y="3562"/>
                      </a:lnTo>
                      <a:lnTo>
                        <a:pt x="0" y="3838"/>
                      </a:lnTo>
                      <a:lnTo>
                        <a:pt x="0" y="4097"/>
                      </a:lnTo>
                      <a:lnTo>
                        <a:pt x="37" y="4355"/>
                      </a:lnTo>
                      <a:lnTo>
                        <a:pt x="93" y="4595"/>
                      </a:lnTo>
                      <a:lnTo>
                        <a:pt x="185" y="4835"/>
                      </a:lnTo>
                      <a:lnTo>
                        <a:pt x="240" y="4945"/>
                      </a:lnTo>
                      <a:lnTo>
                        <a:pt x="314" y="5056"/>
                      </a:lnTo>
                      <a:lnTo>
                        <a:pt x="406" y="5167"/>
                      </a:lnTo>
                      <a:lnTo>
                        <a:pt x="462" y="5222"/>
                      </a:lnTo>
                      <a:lnTo>
                        <a:pt x="517" y="5259"/>
                      </a:lnTo>
                      <a:lnTo>
                        <a:pt x="646" y="5296"/>
                      </a:lnTo>
                      <a:lnTo>
                        <a:pt x="775" y="5296"/>
                      </a:lnTo>
                      <a:lnTo>
                        <a:pt x="6587" y="5444"/>
                      </a:lnTo>
                      <a:lnTo>
                        <a:pt x="6993" y="5444"/>
                      </a:lnTo>
                      <a:lnTo>
                        <a:pt x="7196" y="5425"/>
                      </a:lnTo>
                      <a:lnTo>
                        <a:pt x="7399" y="5388"/>
                      </a:lnTo>
                      <a:lnTo>
                        <a:pt x="7584" y="5333"/>
                      </a:lnTo>
                      <a:lnTo>
                        <a:pt x="7750" y="5259"/>
                      </a:lnTo>
                      <a:lnTo>
                        <a:pt x="7916" y="5148"/>
                      </a:lnTo>
                      <a:lnTo>
                        <a:pt x="8045" y="5019"/>
                      </a:lnTo>
                      <a:lnTo>
                        <a:pt x="8119" y="4890"/>
                      </a:lnTo>
                      <a:lnTo>
                        <a:pt x="8137" y="4816"/>
                      </a:lnTo>
                      <a:lnTo>
                        <a:pt x="8156" y="4742"/>
                      </a:lnTo>
                      <a:lnTo>
                        <a:pt x="8156" y="4687"/>
                      </a:lnTo>
                      <a:lnTo>
                        <a:pt x="8137" y="4613"/>
                      </a:lnTo>
                      <a:lnTo>
                        <a:pt x="8063" y="4503"/>
                      </a:lnTo>
                      <a:lnTo>
                        <a:pt x="7971" y="4410"/>
                      </a:lnTo>
                      <a:lnTo>
                        <a:pt x="7860" y="4336"/>
                      </a:lnTo>
                      <a:lnTo>
                        <a:pt x="7731" y="4300"/>
                      </a:lnTo>
                      <a:lnTo>
                        <a:pt x="7602" y="4263"/>
                      </a:lnTo>
                      <a:lnTo>
                        <a:pt x="7344" y="4244"/>
                      </a:lnTo>
                      <a:lnTo>
                        <a:pt x="6735" y="4189"/>
                      </a:lnTo>
                      <a:lnTo>
                        <a:pt x="6089" y="4115"/>
                      </a:lnTo>
                      <a:lnTo>
                        <a:pt x="5739" y="4060"/>
                      </a:lnTo>
                      <a:lnTo>
                        <a:pt x="5406" y="3986"/>
                      </a:lnTo>
                      <a:lnTo>
                        <a:pt x="5074" y="3912"/>
                      </a:lnTo>
                      <a:lnTo>
                        <a:pt x="4742" y="3820"/>
                      </a:lnTo>
                      <a:lnTo>
                        <a:pt x="4429" y="3691"/>
                      </a:lnTo>
                      <a:lnTo>
                        <a:pt x="4115" y="3562"/>
                      </a:lnTo>
                      <a:lnTo>
                        <a:pt x="3838" y="3395"/>
                      </a:lnTo>
                      <a:lnTo>
                        <a:pt x="3580" y="3211"/>
                      </a:lnTo>
                      <a:lnTo>
                        <a:pt x="3340" y="3008"/>
                      </a:lnTo>
                      <a:lnTo>
                        <a:pt x="3248" y="2879"/>
                      </a:lnTo>
                      <a:lnTo>
                        <a:pt x="3137" y="2768"/>
                      </a:lnTo>
                      <a:lnTo>
                        <a:pt x="3063" y="2639"/>
                      </a:lnTo>
                      <a:lnTo>
                        <a:pt x="2971" y="2491"/>
                      </a:lnTo>
                      <a:lnTo>
                        <a:pt x="2916" y="2344"/>
                      </a:lnTo>
                      <a:lnTo>
                        <a:pt x="2860" y="2178"/>
                      </a:lnTo>
                      <a:lnTo>
                        <a:pt x="2823" y="2030"/>
                      </a:lnTo>
                      <a:lnTo>
                        <a:pt x="2805" y="1772"/>
                      </a:lnTo>
                      <a:lnTo>
                        <a:pt x="2786" y="1015"/>
                      </a:lnTo>
                      <a:lnTo>
                        <a:pt x="2786" y="314"/>
                      </a:lnTo>
                      <a:lnTo>
                        <a:pt x="2805" y="93"/>
                      </a:lnTo>
                      <a:lnTo>
                        <a:pt x="2823" y="37"/>
                      </a:lnTo>
                      <a:lnTo>
                        <a:pt x="282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" name="Google Shape;1153;p31">
                  <a:extLst>
                    <a:ext uri="{FF2B5EF4-FFF2-40B4-BE49-F238E27FC236}">
                      <a16:creationId xmlns:a16="http://schemas.microsoft.com/office/drawing/2014/main" id="{2FD134D4-7D0A-BD1E-25FF-13CD3CEEB3E4}"/>
                    </a:ext>
                  </a:extLst>
                </p:cNvPr>
                <p:cNvSpPr/>
                <p:nvPr/>
              </p:nvSpPr>
              <p:spPr>
                <a:xfrm>
                  <a:off x="8428432" y="5180997"/>
                  <a:ext cx="157696" cy="105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56" h="5444" extrusionOk="0">
                      <a:moveTo>
                        <a:pt x="2344" y="0"/>
                      </a:moveTo>
                      <a:lnTo>
                        <a:pt x="1882" y="37"/>
                      </a:lnTo>
                      <a:lnTo>
                        <a:pt x="1403" y="93"/>
                      </a:lnTo>
                      <a:lnTo>
                        <a:pt x="941" y="185"/>
                      </a:lnTo>
                      <a:lnTo>
                        <a:pt x="775" y="222"/>
                      </a:lnTo>
                      <a:lnTo>
                        <a:pt x="701" y="259"/>
                      </a:lnTo>
                      <a:lnTo>
                        <a:pt x="646" y="314"/>
                      </a:lnTo>
                      <a:lnTo>
                        <a:pt x="572" y="370"/>
                      </a:lnTo>
                      <a:lnTo>
                        <a:pt x="535" y="443"/>
                      </a:lnTo>
                      <a:lnTo>
                        <a:pt x="517" y="536"/>
                      </a:lnTo>
                      <a:lnTo>
                        <a:pt x="499" y="628"/>
                      </a:lnTo>
                      <a:lnTo>
                        <a:pt x="499" y="812"/>
                      </a:lnTo>
                      <a:lnTo>
                        <a:pt x="499" y="997"/>
                      </a:lnTo>
                      <a:lnTo>
                        <a:pt x="517" y="1255"/>
                      </a:lnTo>
                      <a:lnTo>
                        <a:pt x="499" y="1513"/>
                      </a:lnTo>
                      <a:lnTo>
                        <a:pt x="443" y="1772"/>
                      </a:lnTo>
                      <a:lnTo>
                        <a:pt x="388" y="2030"/>
                      </a:lnTo>
                      <a:lnTo>
                        <a:pt x="259" y="2547"/>
                      </a:lnTo>
                      <a:lnTo>
                        <a:pt x="130" y="3045"/>
                      </a:lnTo>
                      <a:lnTo>
                        <a:pt x="74" y="3303"/>
                      </a:lnTo>
                      <a:lnTo>
                        <a:pt x="19" y="3562"/>
                      </a:lnTo>
                      <a:lnTo>
                        <a:pt x="0" y="3838"/>
                      </a:lnTo>
                      <a:lnTo>
                        <a:pt x="0" y="4097"/>
                      </a:lnTo>
                      <a:lnTo>
                        <a:pt x="19" y="4355"/>
                      </a:lnTo>
                      <a:lnTo>
                        <a:pt x="74" y="4595"/>
                      </a:lnTo>
                      <a:lnTo>
                        <a:pt x="166" y="4835"/>
                      </a:lnTo>
                      <a:lnTo>
                        <a:pt x="240" y="4945"/>
                      </a:lnTo>
                      <a:lnTo>
                        <a:pt x="296" y="5056"/>
                      </a:lnTo>
                      <a:lnTo>
                        <a:pt x="388" y="5167"/>
                      </a:lnTo>
                      <a:lnTo>
                        <a:pt x="443" y="5222"/>
                      </a:lnTo>
                      <a:lnTo>
                        <a:pt x="517" y="5259"/>
                      </a:lnTo>
                      <a:lnTo>
                        <a:pt x="646" y="5296"/>
                      </a:lnTo>
                      <a:lnTo>
                        <a:pt x="775" y="5296"/>
                      </a:lnTo>
                      <a:lnTo>
                        <a:pt x="6587" y="5444"/>
                      </a:lnTo>
                      <a:lnTo>
                        <a:pt x="6993" y="5444"/>
                      </a:lnTo>
                      <a:lnTo>
                        <a:pt x="7196" y="5425"/>
                      </a:lnTo>
                      <a:lnTo>
                        <a:pt x="7381" y="5388"/>
                      </a:lnTo>
                      <a:lnTo>
                        <a:pt x="7584" y="5333"/>
                      </a:lnTo>
                      <a:lnTo>
                        <a:pt x="7750" y="5259"/>
                      </a:lnTo>
                      <a:lnTo>
                        <a:pt x="7897" y="5148"/>
                      </a:lnTo>
                      <a:lnTo>
                        <a:pt x="8045" y="5019"/>
                      </a:lnTo>
                      <a:lnTo>
                        <a:pt x="8119" y="4890"/>
                      </a:lnTo>
                      <a:lnTo>
                        <a:pt x="8137" y="4816"/>
                      </a:lnTo>
                      <a:lnTo>
                        <a:pt x="8156" y="4742"/>
                      </a:lnTo>
                      <a:lnTo>
                        <a:pt x="8137" y="4687"/>
                      </a:lnTo>
                      <a:lnTo>
                        <a:pt x="8119" y="4613"/>
                      </a:lnTo>
                      <a:lnTo>
                        <a:pt x="8063" y="4503"/>
                      </a:lnTo>
                      <a:lnTo>
                        <a:pt x="7971" y="4410"/>
                      </a:lnTo>
                      <a:lnTo>
                        <a:pt x="7860" y="4336"/>
                      </a:lnTo>
                      <a:lnTo>
                        <a:pt x="7731" y="4300"/>
                      </a:lnTo>
                      <a:lnTo>
                        <a:pt x="7602" y="4263"/>
                      </a:lnTo>
                      <a:lnTo>
                        <a:pt x="7344" y="4244"/>
                      </a:lnTo>
                      <a:lnTo>
                        <a:pt x="6735" y="4189"/>
                      </a:lnTo>
                      <a:lnTo>
                        <a:pt x="6071" y="4115"/>
                      </a:lnTo>
                      <a:lnTo>
                        <a:pt x="5739" y="4060"/>
                      </a:lnTo>
                      <a:lnTo>
                        <a:pt x="5406" y="3986"/>
                      </a:lnTo>
                      <a:lnTo>
                        <a:pt x="5056" y="3912"/>
                      </a:lnTo>
                      <a:lnTo>
                        <a:pt x="4742" y="3820"/>
                      </a:lnTo>
                      <a:lnTo>
                        <a:pt x="4410" y="3691"/>
                      </a:lnTo>
                      <a:lnTo>
                        <a:pt x="4115" y="3562"/>
                      </a:lnTo>
                      <a:lnTo>
                        <a:pt x="3838" y="3395"/>
                      </a:lnTo>
                      <a:lnTo>
                        <a:pt x="3580" y="3211"/>
                      </a:lnTo>
                      <a:lnTo>
                        <a:pt x="3340" y="3008"/>
                      </a:lnTo>
                      <a:lnTo>
                        <a:pt x="3229" y="2879"/>
                      </a:lnTo>
                      <a:lnTo>
                        <a:pt x="3137" y="2768"/>
                      </a:lnTo>
                      <a:lnTo>
                        <a:pt x="3045" y="2639"/>
                      </a:lnTo>
                      <a:lnTo>
                        <a:pt x="2971" y="2491"/>
                      </a:lnTo>
                      <a:lnTo>
                        <a:pt x="2897" y="2344"/>
                      </a:lnTo>
                      <a:lnTo>
                        <a:pt x="2842" y="2178"/>
                      </a:lnTo>
                      <a:lnTo>
                        <a:pt x="2823" y="2030"/>
                      </a:lnTo>
                      <a:lnTo>
                        <a:pt x="2805" y="1772"/>
                      </a:lnTo>
                      <a:lnTo>
                        <a:pt x="2786" y="1015"/>
                      </a:lnTo>
                      <a:lnTo>
                        <a:pt x="2786" y="314"/>
                      </a:lnTo>
                      <a:lnTo>
                        <a:pt x="2805" y="93"/>
                      </a:lnTo>
                      <a:lnTo>
                        <a:pt x="2805" y="37"/>
                      </a:lnTo>
                      <a:lnTo>
                        <a:pt x="282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Google Shape;1154;p31">
                  <a:extLst>
                    <a:ext uri="{FF2B5EF4-FFF2-40B4-BE49-F238E27FC236}">
                      <a16:creationId xmlns:a16="http://schemas.microsoft.com/office/drawing/2014/main" id="{D2D689D6-19FE-1AB3-7633-7C64513340DD}"/>
                    </a:ext>
                  </a:extLst>
                </p:cNvPr>
                <p:cNvSpPr/>
                <p:nvPr/>
              </p:nvSpPr>
              <p:spPr>
                <a:xfrm>
                  <a:off x="8449121" y="4354406"/>
                  <a:ext cx="229410" cy="8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65" h="44007" extrusionOk="0">
                      <a:moveTo>
                        <a:pt x="5259" y="1"/>
                      </a:moveTo>
                      <a:lnTo>
                        <a:pt x="4890" y="38"/>
                      </a:lnTo>
                      <a:lnTo>
                        <a:pt x="4466" y="75"/>
                      </a:lnTo>
                      <a:lnTo>
                        <a:pt x="4023" y="130"/>
                      </a:lnTo>
                      <a:lnTo>
                        <a:pt x="3580" y="222"/>
                      </a:lnTo>
                      <a:lnTo>
                        <a:pt x="3156" y="314"/>
                      </a:lnTo>
                      <a:lnTo>
                        <a:pt x="2731" y="425"/>
                      </a:lnTo>
                      <a:lnTo>
                        <a:pt x="2307" y="554"/>
                      </a:lnTo>
                      <a:lnTo>
                        <a:pt x="1883" y="720"/>
                      </a:lnTo>
                      <a:lnTo>
                        <a:pt x="1477" y="886"/>
                      </a:lnTo>
                      <a:lnTo>
                        <a:pt x="1218" y="1016"/>
                      </a:lnTo>
                      <a:lnTo>
                        <a:pt x="997" y="1163"/>
                      </a:lnTo>
                      <a:lnTo>
                        <a:pt x="794" y="1348"/>
                      </a:lnTo>
                      <a:lnTo>
                        <a:pt x="628" y="1551"/>
                      </a:lnTo>
                      <a:lnTo>
                        <a:pt x="462" y="1790"/>
                      </a:lnTo>
                      <a:lnTo>
                        <a:pt x="351" y="2030"/>
                      </a:lnTo>
                      <a:lnTo>
                        <a:pt x="240" y="2307"/>
                      </a:lnTo>
                      <a:lnTo>
                        <a:pt x="148" y="2602"/>
                      </a:lnTo>
                      <a:lnTo>
                        <a:pt x="93" y="2898"/>
                      </a:lnTo>
                      <a:lnTo>
                        <a:pt x="37" y="3211"/>
                      </a:lnTo>
                      <a:lnTo>
                        <a:pt x="19" y="3543"/>
                      </a:lnTo>
                      <a:lnTo>
                        <a:pt x="1" y="3894"/>
                      </a:lnTo>
                      <a:lnTo>
                        <a:pt x="1" y="4244"/>
                      </a:lnTo>
                      <a:lnTo>
                        <a:pt x="19" y="4613"/>
                      </a:lnTo>
                      <a:lnTo>
                        <a:pt x="37" y="4983"/>
                      </a:lnTo>
                      <a:lnTo>
                        <a:pt x="74" y="5352"/>
                      </a:lnTo>
                      <a:lnTo>
                        <a:pt x="185" y="6108"/>
                      </a:lnTo>
                      <a:lnTo>
                        <a:pt x="333" y="6846"/>
                      </a:lnTo>
                      <a:lnTo>
                        <a:pt x="499" y="7584"/>
                      </a:lnTo>
                      <a:lnTo>
                        <a:pt x="665" y="8285"/>
                      </a:lnTo>
                      <a:lnTo>
                        <a:pt x="1015" y="9577"/>
                      </a:lnTo>
                      <a:lnTo>
                        <a:pt x="1292" y="10573"/>
                      </a:lnTo>
                      <a:lnTo>
                        <a:pt x="3635" y="19079"/>
                      </a:lnTo>
                      <a:lnTo>
                        <a:pt x="3875" y="19946"/>
                      </a:lnTo>
                      <a:lnTo>
                        <a:pt x="4097" y="20813"/>
                      </a:lnTo>
                      <a:lnTo>
                        <a:pt x="4300" y="21699"/>
                      </a:lnTo>
                      <a:lnTo>
                        <a:pt x="4484" y="22566"/>
                      </a:lnTo>
                      <a:lnTo>
                        <a:pt x="4669" y="23452"/>
                      </a:lnTo>
                      <a:lnTo>
                        <a:pt x="4835" y="24337"/>
                      </a:lnTo>
                      <a:lnTo>
                        <a:pt x="4982" y="25223"/>
                      </a:lnTo>
                      <a:lnTo>
                        <a:pt x="5130" y="26109"/>
                      </a:lnTo>
                      <a:lnTo>
                        <a:pt x="5388" y="27880"/>
                      </a:lnTo>
                      <a:lnTo>
                        <a:pt x="5591" y="29670"/>
                      </a:lnTo>
                      <a:lnTo>
                        <a:pt x="5776" y="31460"/>
                      </a:lnTo>
                      <a:lnTo>
                        <a:pt x="5905" y="33249"/>
                      </a:lnTo>
                      <a:lnTo>
                        <a:pt x="6255" y="38932"/>
                      </a:lnTo>
                      <a:lnTo>
                        <a:pt x="6495" y="42419"/>
                      </a:lnTo>
                      <a:lnTo>
                        <a:pt x="6569" y="43545"/>
                      </a:lnTo>
                      <a:lnTo>
                        <a:pt x="6606" y="43859"/>
                      </a:lnTo>
                      <a:lnTo>
                        <a:pt x="6624" y="43969"/>
                      </a:lnTo>
                      <a:lnTo>
                        <a:pt x="10536" y="44006"/>
                      </a:lnTo>
                      <a:lnTo>
                        <a:pt x="10573" y="44006"/>
                      </a:lnTo>
                      <a:lnTo>
                        <a:pt x="10610" y="43951"/>
                      </a:lnTo>
                      <a:lnTo>
                        <a:pt x="10665" y="43785"/>
                      </a:lnTo>
                      <a:lnTo>
                        <a:pt x="10739" y="43526"/>
                      </a:lnTo>
                      <a:lnTo>
                        <a:pt x="10813" y="43194"/>
                      </a:lnTo>
                      <a:lnTo>
                        <a:pt x="10942" y="42327"/>
                      </a:lnTo>
                      <a:lnTo>
                        <a:pt x="11071" y="41349"/>
                      </a:lnTo>
                      <a:lnTo>
                        <a:pt x="11182" y="40316"/>
                      </a:lnTo>
                      <a:lnTo>
                        <a:pt x="11256" y="39393"/>
                      </a:lnTo>
                      <a:lnTo>
                        <a:pt x="11366" y="38286"/>
                      </a:lnTo>
                      <a:lnTo>
                        <a:pt x="11440" y="36829"/>
                      </a:lnTo>
                      <a:lnTo>
                        <a:pt x="11514" y="35371"/>
                      </a:lnTo>
                      <a:lnTo>
                        <a:pt x="11569" y="33914"/>
                      </a:lnTo>
                      <a:lnTo>
                        <a:pt x="11625" y="32456"/>
                      </a:lnTo>
                      <a:lnTo>
                        <a:pt x="11717" y="30795"/>
                      </a:lnTo>
                      <a:lnTo>
                        <a:pt x="11791" y="29116"/>
                      </a:lnTo>
                      <a:lnTo>
                        <a:pt x="11846" y="27437"/>
                      </a:lnTo>
                      <a:lnTo>
                        <a:pt x="11864" y="25758"/>
                      </a:lnTo>
                      <a:lnTo>
                        <a:pt x="11864" y="24079"/>
                      </a:lnTo>
                      <a:lnTo>
                        <a:pt x="11864" y="22382"/>
                      </a:lnTo>
                      <a:lnTo>
                        <a:pt x="11846" y="20703"/>
                      </a:lnTo>
                      <a:lnTo>
                        <a:pt x="11791" y="19005"/>
                      </a:lnTo>
                      <a:lnTo>
                        <a:pt x="11698" y="15629"/>
                      </a:lnTo>
                      <a:lnTo>
                        <a:pt x="11551" y="12252"/>
                      </a:lnTo>
                      <a:lnTo>
                        <a:pt x="11274" y="5554"/>
                      </a:lnTo>
                      <a:lnTo>
                        <a:pt x="11237" y="5001"/>
                      </a:lnTo>
                      <a:lnTo>
                        <a:pt x="11182" y="4447"/>
                      </a:lnTo>
                      <a:lnTo>
                        <a:pt x="11108" y="3894"/>
                      </a:lnTo>
                      <a:lnTo>
                        <a:pt x="10979" y="3340"/>
                      </a:lnTo>
                      <a:lnTo>
                        <a:pt x="10905" y="3082"/>
                      </a:lnTo>
                      <a:lnTo>
                        <a:pt x="10831" y="2805"/>
                      </a:lnTo>
                      <a:lnTo>
                        <a:pt x="10739" y="2547"/>
                      </a:lnTo>
                      <a:lnTo>
                        <a:pt x="10628" y="2307"/>
                      </a:lnTo>
                      <a:lnTo>
                        <a:pt x="10499" y="2049"/>
                      </a:lnTo>
                      <a:lnTo>
                        <a:pt x="10370" y="1809"/>
                      </a:lnTo>
                      <a:lnTo>
                        <a:pt x="10204" y="1569"/>
                      </a:lnTo>
                      <a:lnTo>
                        <a:pt x="10038" y="1348"/>
                      </a:lnTo>
                      <a:lnTo>
                        <a:pt x="9964" y="1255"/>
                      </a:lnTo>
                      <a:lnTo>
                        <a:pt x="9872" y="1182"/>
                      </a:lnTo>
                      <a:lnTo>
                        <a:pt x="9761" y="1108"/>
                      </a:lnTo>
                      <a:lnTo>
                        <a:pt x="9650" y="1034"/>
                      </a:lnTo>
                      <a:lnTo>
                        <a:pt x="9392" y="923"/>
                      </a:lnTo>
                      <a:lnTo>
                        <a:pt x="9115" y="831"/>
                      </a:lnTo>
                      <a:lnTo>
                        <a:pt x="8543" y="683"/>
                      </a:lnTo>
                      <a:lnTo>
                        <a:pt x="8285" y="610"/>
                      </a:lnTo>
                      <a:lnTo>
                        <a:pt x="8064" y="536"/>
                      </a:lnTo>
                      <a:lnTo>
                        <a:pt x="7455" y="296"/>
                      </a:lnTo>
                      <a:lnTo>
                        <a:pt x="7159" y="204"/>
                      </a:lnTo>
                      <a:lnTo>
                        <a:pt x="6864" y="130"/>
                      </a:lnTo>
                      <a:lnTo>
                        <a:pt x="6569" y="75"/>
                      </a:lnTo>
                      <a:lnTo>
                        <a:pt x="6255" y="19"/>
                      </a:lnTo>
                      <a:lnTo>
                        <a:pt x="5942" y="1"/>
                      </a:lnTo>
                      <a:close/>
                    </a:path>
                  </a:pathLst>
                </a:custGeom>
                <a:solidFill>
                  <a:srgbClr val="02886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" name="Google Shape;1155;p31">
                  <a:extLst>
                    <a:ext uri="{FF2B5EF4-FFF2-40B4-BE49-F238E27FC236}">
                      <a16:creationId xmlns:a16="http://schemas.microsoft.com/office/drawing/2014/main" id="{26059C60-C4AE-24F2-8FE2-B45C740D52F2}"/>
                    </a:ext>
                  </a:extLst>
                </p:cNvPr>
                <p:cNvSpPr/>
                <p:nvPr/>
              </p:nvSpPr>
              <p:spPr>
                <a:xfrm>
                  <a:off x="8374913" y="4292689"/>
                  <a:ext cx="187317" cy="912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8" h="47199" extrusionOk="0">
                      <a:moveTo>
                        <a:pt x="3746" y="1"/>
                      </a:moveTo>
                      <a:lnTo>
                        <a:pt x="3322" y="19"/>
                      </a:lnTo>
                      <a:lnTo>
                        <a:pt x="2916" y="38"/>
                      </a:lnTo>
                      <a:lnTo>
                        <a:pt x="2713" y="75"/>
                      </a:lnTo>
                      <a:lnTo>
                        <a:pt x="2510" y="111"/>
                      </a:lnTo>
                      <a:lnTo>
                        <a:pt x="2307" y="167"/>
                      </a:lnTo>
                      <a:lnTo>
                        <a:pt x="2123" y="222"/>
                      </a:lnTo>
                      <a:lnTo>
                        <a:pt x="1901" y="333"/>
                      </a:lnTo>
                      <a:lnTo>
                        <a:pt x="1698" y="462"/>
                      </a:lnTo>
                      <a:lnTo>
                        <a:pt x="1514" y="610"/>
                      </a:lnTo>
                      <a:lnTo>
                        <a:pt x="1348" y="776"/>
                      </a:lnTo>
                      <a:lnTo>
                        <a:pt x="1218" y="960"/>
                      </a:lnTo>
                      <a:lnTo>
                        <a:pt x="1089" y="1163"/>
                      </a:lnTo>
                      <a:lnTo>
                        <a:pt x="979" y="1385"/>
                      </a:lnTo>
                      <a:lnTo>
                        <a:pt x="886" y="1606"/>
                      </a:lnTo>
                      <a:lnTo>
                        <a:pt x="813" y="1846"/>
                      </a:lnTo>
                      <a:lnTo>
                        <a:pt x="739" y="2086"/>
                      </a:lnTo>
                      <a:lnTo>
                        <a:pt x="628" y="2565"/>
                      </a:lnTo>
                      <a:lnTo>
                        <a:pt x="444" y="3506"/>
                      </a:lnTo>
                      <a:lnTo>
                        <a:pt x="351" y="4152"/>
                      </a:lnTo>
                      <a:lnTo>
                        <a:pt x="277" y="4798"/>
                      </a:lnTo>
                      <a:lnTo>
                        <a:pt x="222" y="5444"/>
                      </a:lnTo>
                      <a:lnTo>
                        <a:pt x="167" y="6090"/>
                      </a:lnTo>
                      <a:lnTo>
                        <a:pt x="93" y="7603"/>
                      </a:lnTo>
                      <a:lnTo>
                        <a:pt x="38" y="9097"/>
                      </a:lnTo>
                      <a:lnTo>
                        <a:pt x="1" y="10592"/>
                      </a:lnTo>
                      <a:lnTo>
                        <a:pt x="1" y="12105"/>
                      </a:lnTo>
                      <a:lnTo>
                        <a:pt x="19" y="13599"/>
                      </a:lnTo>
                      <a:lnTo>
                        <a:pt x="56" y="15112"/>
                      </a:lnTo>
                      <a:lnTo>
                        <a:pt x="111" y="16607"/>
                      </a:lnTo>
                      <a:lnTo>
                        <a:pt x="167" y="18101"/>
                      </a:lnTo>
                      <a:lnTo>
                        <a:pt x="259" y="19614"/>
                      </a:lnTo>
                      <a:lnTo>
                        <a:pt x="351" y="21109"/>
                      </a:lnTo>
                      <a:lnTo>
                        <a:pt x="554" y="24116"/>
                      </a:lnTo>
                      <a:lnTo>
                        <a:pt x="776" y="27105"/>
                      </a:lnTo>
                      <a:lnTo>
                        <a:pt x="997" y="30113"/>
                      </a:lnTo>
                      <a:lnTo>
                        <a:pt x="1606" y="38637"/>
                      </a:lnTo>
                      <a:lnTo>
                        <a:pt x="1883" y="42881"/>
                      </a:lnTo>
                      <a:lnTo>
                        <a:pt x="2159" y="47161"/>
                      </a:lnTo>
                      <a:lnTo>
                        <a:pt x="6071" y="47198"/>
                      </a:lnTo>
                      <a:lnTo>
                        <a:pt x="6108" y="47198"/>
                      </a:lnTo>
                      <a:lnTo>
                        <a:pt x="6126" y="47143"/>
                      </a:lnTo>
                      <a:lnTo>
                        <a:pt x="6200" y="46977"/>
                      </a:lnTo>
                      <a:lnTo>
                        <a:pt x="6274" y="46718"/>
                      </a:lnTo>
                      <a:lnTo>
                        <a:pt x="6329" y="46386"/>
                      </a:lnTo>
                      <a:lnTo>
                        <a:pt x="6477" y="45519"/>
                      </a:lnTo>
                      <a:lnTo>
                        <a:pt x="6588" y="44541"/>
                      </a:lnTo>
                      <a:lnTo>
                        <a:pt x="6698" y="43508"/>
                      </a:lnTo>
                      <a:lnTo>
                        <a:pt x="6791" y="42585"/>
                      </a:lnTo>
                      <a:lnTo>
                        <a:pt x="6883" y="41478"/>
                      </a:lnTo>
                      <a:lnTo>
                        <a:pt x="6975" y="40021"/>
                      </a:lnTo>
                      <a:lnTo>
                        <a:pt x="7049" y="38563"/>
                      </a:lnTo>
                      <a:lnTo>
                        <a:pt x="7104" y="37106"/>
                      </a:lnTo>
                      <a:lnTo>
                        <a:pt x="7160" y="35648"/>
                      </a:lnTo>
                      <a:lnTo>
                        <a:pt x="7178" y="34485"/>
                      </a:lnTo>
                      <a:lnTo>
                        <a:pt x="7215" y="33323"/>
                      </a:lnTo>
                      <a:lnTo>
                        <a:pt x="7270" y="32161"/>
                      </a:lnTo>
                      <a:lnTo>
                        <a:pt x="7344" y="30998"/>
                      </a:lnTo>
                      <a:lnTo>
                        <a:pt x="7492" y="28655"/>
                      </a:lnTo>
                      <a:lnTo>
                        <a:pt x="7566" y="27493"/>
                      </a:lnTo>
                      <a:lnTo>
                        <a:pt x="7639" y="26330"/>
                      </a:lnTo>
                      <a:lnTo>
                        <a:pt x="7787" y="23581"/>
                      </a:lnTo>
                      <a:lnTo>
                        <a:pt x="7953" y="20832"/>
                      </a:lnTo>
                      <a:lnTo>
                        <a:pt x="8064" y="19448"/>
                      </a:lnTo>
                      <a:lnTo>
                        <a:pt x="8174" y="18083"/>
                      </a:lnTo>
                      <a:lnTo>
                        <a:pt x="8322" y="16699"/>
                      </a:lnTo>
                      <a:lnTo>
                        <a:pt x="8470" y="15333"/>
                      </a:lnTo>
                      <a:lnTo>
                        <a:pt x="8673" y="13710"/>
                      </a:lnTo>
                      <a:lnTo>
                        <a:pt x="8894" y="12068"/>
                      </a:lnTo>
                      <a:lnTo>
                        <a:pt x="9115" y="10444"/>
                      </a:lnTo>
                      <a:lnTo>
                        <a:pt x="9300" y="8802"/>
                      </a:lnTo>
                      <a:lnTo>
                        <a:pt x="9411" y="8045"/>
                      </a:lnTo>
                      <a:lnTo>
                        <a:pt x="9503" y="7252"/>
                      </a:lnTo>
                      <a:lnTo>
                        <a:pt x="9595" y="6440"/>
                      </a:lnTo>
                      <a:lnTo>
                        <a:pt x="9632" y="6034"/>
                      </a:lnTo>
                      <a:lnTo>
                        <a:pt x="9669" y="5647"/>
                      </a:lnTo>
                      <a:lnTo>
                        <a:pt x="9687" y="5241"/>
                      </a:lnTo>
                      <a:lnTo>
                        <a:pt x="9669" y="4835"/>
                      </a:lnTo>
                      <a:lnTo>
                        <a:pt x="9651" y="4429"/>
                      </a:lnTo>
                      <a:lnTo>
                        <a:pt x="9614" y="4041"/>
                      </a:lnTo>
                      <a:lnTo>
                        <a:pt x="9540" y="3654"/>
                      </a:lnTo>
                      <a:lnTo>
                        <a:pt x="9448" y="3285"/>
                      </a:lnTo>
                      <a:lnTo>
                        <a:pt x="9337" y="2916"/>
                      </a:lnTo>
                      <a:lnTo>
                        <a:pt x="9189" y="2547"/>
                      </a:lnTo>
                      <a:lnTo>
                        <a:pt x="8986" y="2178"/>
                      </a:lnTo>
                      <a:lnTo>
                        <a:pt x="8746" y="1846"/>
                      </a:lnTo>
                      <a:lnTo>
                        <a:pt x="8488" y="1514"/>
                      </a:lnTo>
                      <a:lnTo>
                        <a:pt x="8193" y="1219"/>
                      </a:lnTo>
                      <a:lnTo>
                        <a:pt x="7861" y="942"/>
                      </a:lnTo>
                      <a:lnTo>
                        <a:pt x="7529" y="720"/>
                      </a:lnTo>
                      <a:lnTo>
                        <a:pt x="7160" y="517"/>
                      </a:lnTo>
                      <a:lnTo>
                        <a:pt x="6772" y="351"/>
                      </a:lnTo>
                      <a:lnTo>
                        <a:pt x="6403" y="222"/>
                      </a:lnTo>
                      <a:lnTo>
                        <a:pt x="6034" y="148"/>
                      </a:lnTo>
                      <a:lnTo>
                        <a:pt x="5665" y="75"/>
                      </a:lnTo>
                      <a:lnTo>
                        <a:pt x="5278" y="38"/>
                      </a:lnTo>
                      <a:lnTo>
                        <a:pt x="4909" y="1"/>
                      </a:lnTo>
                      <a:close/>
                    </a:path>
                  </a:pathLst>
                </a:custGeom>
                <a:solidFill>
                  <a:srgbClr val="0497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" name="Google Shape;1156;p31">
                  <a:extLst>
                    <a:ext uri="{FF2B5EF4-FFF2-40B4-BE49-F238E27FC236}">
                      <a16:creationId xmlns:a16="http://schemas.microsoft.com/office/drawing/2014/main" id="{DB94F652-8D01-880E-AFF3-EE30A2E68A99}"/>
                    </a:ext>
                  </a:extLst>
                </p:cNvPr>
                <p:cNvSpPr/>
                <p:nvPr/>
              </p:nvSpPr>
              <p:spPr>
                <a:xfrm>
                  <a:off x="8374198" y="3882439"/>
                  <a:ext cx="290779" cy="551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28507" extrusionOk="0">
                      <a:moveTo>
                        <a:pt x="8304" y="0"/>
                      </a:moveTo>
                      <a:lnTo>
                        <a:pt x="8027" y="19"/>
                      </a:lnTo>
                      <a:lnTo>
                        <a:pt x="7732" y="37"/>
                      </a:lnTo>
                      <a:lnTo>
                        <a:pt x="7437" y="74"/>
                      </a:lnTo>
                      <a:lnTo>
                        <a:pt x="7160" y="111"/>
                      </a:lnTo>
                      <a:lnTo>
                        <a:pt x="6883" y="166"/>
                      </a:lnTo>
                      <a:lnTo>
                        <a:pt x="6588" y="240"/>
                      </a:lnTo>
                      <a:lnTo>
                        <a:pt x="6329" y="332"/>
                      </a:lnTo>
                      <a:lnTo>
                        <a:pt x="6053" y="425"/>
                      </a:lnTo>
                      <a:lnTo>
                        <a:pt x="5794" y="517"/>
                      </a:lnTo>
                      <a:lnTo>
                        <a:pt x="5536" y="646"/>
                      </a:lnTo>
                      <a:lnTo>
                        <a:pt x="5278" y="775"/>
                      </a:lnTo>
                      <a:lnTo>
                        <a:pt x="5038" y="923"/>
                      </a:lnTo>
                      <a:lnTo>
                        <a:pt x="4798" y="1070"/>
                      </a:lnTo>
                      <a:lnTo>
                        <a:pt x="4558" y="1236"/>
                      </a:lnTo>
                      <a:lnTo>
                        <a:pt x="4337" y="1421"/>
                      </a:lnTo>
                      <a:lnTo>
                        <a:pt x="4115" y="1624"/>
                      </a:lnTo>
                      <a:lnTo>
                        <a:pt x="3912" y="1827"/>
                      </a:lnTo>
                      <a:lnTo>
                        <a:pt x="3709" y="2048"/>
                      </a:lnTo>
                      <a:lnTo>
                        <a:pt x="3525" y="2270"/>
                      </a:lnTo>
                      <a:lnTo>
                        <a:pt x="3340" y="2510"/>
                      </a:lnTo>
                      <a:lnTo>
                        <a:pt x="3174" y="2768"/>
                      </a:lnTo>
                      <a:lnTo>
                        <a:pt x="3027" y="3026"/>
                      </a:lnTo>
                      <a:lnTo>
                        <a:pt x="2879" y="3321"/>
                      </a:lnTo>
                      <a:lnTo>
                        <a:pt x="2602" y="3912"/>
                      </a:lnTo>
                      <a:lnTo>
                        <a:pt x="2381" y="4521"/>
                      </a:lnTo>
                      <a:lnTo>
                        <a:pt x="2178" y="5148"/>
                      </a:lnTo>
                      <a:lnTo>
                        <a:pt x="2012" y="5775"/>
                      </a:lnTo>
                      <a:lnTo>
                        <a:pt x="1864" y="6403"/>
                      </a:lnTo>
                      <a:lnTo>
                        <a:pt x="1735" y="7048"/>
                      </a:lnTo>
                      <a:lnTo>
                        <a:pt x="1643" y="7694"/>
                      </a:lnTo>
                      <a:lnTo>
                        <a:pt x="1551" y="8358"/>
                      </a:lnTo>
                      <a:lnTo>
                        <a:pt x="1422" y="9668"/>
                      </a:lnTo>
                      <a:lnTo>
                        <a:pt x="1311" y="10979"/>
                      </a:lnTo>
                      <a:lnTo>
                        <a:pt x="1200" y="12289"/>
                      </a:lnTo>
                      <a:lnTo>
                        <a:pt x="1145" y="12934"/>
                      </a:lnTo>
                      <a:lnTo>
                        <a:pt x="1053" y="13580"/>
                      </a:lnTo>
                      <a:lnTo>
                        <a:pt x="850" y="15204"/>
                      </a:lnTo>
                      <a:lnTo>
                        <a:pt x="665" y="16827"/>
                      </a:lnTo>
                      <a:lnTo>
                        <a:pt x="499" y="18451"/>
                      </a:lnTo>
                      <a:lnTo>
                        <a:pt x="370" y="20075"/>
                      </a:lnTo>
                      <a:lnTo>
                        <a:pt x="241" y="21717"/>
                      </a:lnTo>
                      <a:lnTo>
                        <a:pt x="148" y="23341"/>
                      </a:lnTo>
                      <a:lnTo>
                        <a:pt x="56" y="24983"/>
                      </a:lnTo>
                      <a:lnTo>
                        <a:pt x="1" y="26606"/>
                      </a:lnTo>
                      <a:lnTo>
                        <a:pt x="1" y="26828"/>
                      </a:lnTo>
                      <a:lnTo>
                        <a:pt x="1" y="27031"/>
                      </a:lnTo>
                      <a:lnTo>
                        <a:pt x="56" y="27234"/>
                      </a:lnTo>
                      <a:lnTo>
                        <a:pt x="93" y="27326"/>
                      </a:lnTo>
                      <a:lnTo>
                        <a:pt x="148" y="27418"/>
                      </a:lnTo>
                      <a:lnTo>
                        <a:pt x="204" y="27511"/>
                      </a:lnTo>
                      <a:lnTo>
                        <a:pt x="259" y="27566"/>
                      </a:lnTo>
                      <a:lnTo>
                        <a:pt x="407" y="27677"/>
                      </a:lnTo>
                      <a:lnTo>
                        <a:pt x="591" y="27787"/>
                      </a:lnTo>
                      <a:lnTo>
                        <a:pt x="757" y="27861"/>
                      </a:lnTo>
                      <a:lnTo>
                        <a:pt x="1237" y="28027"/>
                      </a:lnTo>
                      <a:lnTo>
                        <a:pt x="1735" y="28156"/>
                      </a:lnTo>
                      <a:lnTo>
                        <a:pt x="2233" y="28267"/>
                      </a:lnTo>
                      <a:lnTo>
                        <a:pt x="2732" y="28322"/>
                      </a:lnTo>
                      <a:lnTo>
                        <a:pt x="3248" y="28378"/>
                      </a:lnTo>
                      <a:lnTo>
                        <a:pt x="3765" y="28415"/>
                      </a:lnTo>
                      <a:lnTo>
                        <a:pt x="4780" y="28452"/>
                      </a:lnTo>
                      <a:lnTo>
                        <a:pt x="5942" y="28488"/>
                      </a:lnTo>
                      <a:lnTo>
                        <a:pt x="7104" y="28507"/>
                      </a:lnTo>
                      <a:lnTo>
                        <a:pt x="8248" y="28507"/>
                      </a:lnTo>
                      <a:lnTo>
                        <a:pt x="9411" y="28470"/>
                      </a:lnTo>
                      <a:lnTo>
                        <a:pt x="9983" y="28433"/>
                      </a:lnTo>
                      <a:lnTo>
                        <a:pt x="10555" y="28378"/>
                      </a:lnTo>
                      <a:lnTo>
                        <a:pt x="11127" y="28322"/>
                      </a:lnTo>
                      <a:lnTo>
                        <a:pt x="11699" y="28249"/>
                      </a:lnTo>
                      <a:lnTo>
                        <a:pt x="12271" y="28156"/>
                      </a:lnTo>
                      <a:lnTo>
                        <a:pt x="12824" y="28046"/>
                      </a:lnTo>
                      <a:lnTo>
                        <a:pt x="13378" y="27916"/>
                      </a:lnTo>
                      <a:lnTo>
                        <a:pt x="13931" y="27769"/>
                      </a:lnTo>
                      <a:lnTo>
                        <a:pt x="14208" y="27677"/>
                      </a:lnTo>
                      <a:lnTo>
                        <a:pt x="14485" y="27566"/>
                      </a:lnTo>
                      <a:lnTo>
                        <a:pt x="14596" y="27492"/>
                      </a:lnTo>
                      <a:lnTo>
                        <a:pt x="14706" y="27400"/>
                      </a:lnTo>
                      <a:lnTo>
                        <a:pt x="14817" y="27308"/>
                      </a:lnTo>
                      <a:lnTo>
                        <a:pt x="14891" y="27197"/>
                      </a:lnTo>
                      <a:lnTo>
                        <a:pt x="14946" y="27086"/>
                      </a:lnTo>
                      <a:lnTo>
                        <a:pt x="14983" y="26994"/>
                      </a:lnTo>
                      <a:lnTo>
                        <a:pt x="15038" y="26754"/>
                      </a:lnTo>
                      <a:lnTo>
                        <a:pt x="15038" y="26514"/>
                      </a:lnTo>
                      <a:lnTo>
                        <a:pt x="15038" y="26293"/>
                      </a:lnTo>
                      <a:lnTo>
                        <a:pt x="14651" y="10443"/>
                      </a:lnTo>
                      <a:lnTo>
                        <a:pt x="14614" y="8894"/>
                      </a:lnTo>
                      <a:lnTo>
                        <a:pt x="14614" y="8063"/>
                      </a:lnTo>
                      <a:lnTo>
                        <a:pt x="14577" y="7233"/>
                      </a:lnTo>
                      <a:lnTo>
                        <a:pt x="14522" y="6403"/>
                      </a:lnTo>
                      <a:lnTo>
                        <a:pt x="14485" y="5997"/>
                      </a:lnTo>
                      <a:lnTo>
                        <a:pt x="14429" y="5572"/>
                      </a:lnTo>
                      <a:lnTo>
                        <a:pt x="14356" y="5166"/>
                      </a:lnTo>
                      <a:lnTo>
                        <a:pt x="14282" y="4761"/>
                      </a:lnTo>
                      <a:lnTo>
                        <a:pt x="14190" y="4373"/>
                      </a:lnTo>
                      <a:lnTo>
                        <a:pt x="14079" y="3986"/>
                      </a:lnTo>
                      <a:lnTo>
                        <a:pt x="13913" y="3506"/>
                      </a:lnTo>
                      <a:lnTo>
                        <a:pt x="13728" y="3045"/>
                      </a:lnTo>
                      <a:lnTo>
                        <a:pt x="13507" y="2602"/>
                      </a:lnTo>
                      <a:lnTo>
                        <a:pt x="13230" y="2177"/>
                      </a:lnTo>
                      <a:lnTo>
                        <a:pt x="13027" y="1882"/>
                      </a:lnTo>
                      <a:lnTo>
                        <a:pt x="12769" y="1624"/>
                      </a:lnTo>
                      <a:lnTo>
                        <a:pt x="12511" y="1384"/>
                      </a:lnTo>
                      <a:lnTo>
                        <a:pt x="12215" y="1144"/>
                      </a:lnTo>
                      <a:lnTo>
                        <a:pt x="11920" y="960"/>
                      </a:lnTo>
                      <a:lnTo>
                        <a:pt x="11606" y="775"/>
                      </a:lnTo>
                      <a:lnTo>
                        <a:pt x="11274" y="609"/>
                      </a:lnTo>
                      <a:lnTo>
                        <a:pt x="10942" y="480"/>
                      </a:lnTo>
                      <a:lnTo>
                        <a:pt x="10647" y="369"/>
                      </a:lnTo>
                      <a:lnTo>
                        <a:pt x="10370" y="277"/>
                      </a:lnTo>
                      <a:lnTo>
                        <a:pt x="10075" y="203"/>
                      </a:lnTo>
                      <a:lnTo>
                        <a:pt x="9780" y="148"/>
                      </a:lnTo>
                      <a:lnTo>
                        <a:pt x="9485" y="92"/>
                      </a:lnTo>
                      <a:lnTo>
                        <a:pt x="9189" y="56"/>
                      </a:lnTo>
                      <a:lnTo>
                        <a:pt x="8894" y="19"/>
                      </a:lnTo>
                      <a:lnTo>
                        <a:pt x="8599" y="0"/>
                      </a:lnTo>
                      <a:close/>
                    </a:path>
                  </a:pathLst>
                </a:custGeom>
                <a:solidFill>
                  <a:srgbClr val="FAD90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" name="Google Shape;1157;p31">
                  <a:extLst>
                    <a:ext uri="{FF2B5EF4-FFF2-40B4-BE49-F238E27FC236}">
                      <a16:creationId xmlns:a16="http://schemas.microsoft.com/office/drawing/2014/main" id="{5B1584C0-B537-A8B0-26E3-6F1E09A4E903}"/>
                    </a:ext>
                  </a:extLst>
                </p:cNvPr>
                <p:cNvSpPr/>
                <p:nvPr/>
              </p:nvSpPr>
              <p:spPr>
                <a:xfrm>
                  <a:off x="8494423" y="3805737"/>
                  <a:ext cx="82792" cy="115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2" h="5997" extrusionOk="0">
                      <a:moveTo>
                        <a:pt x="1772" y="0"/>
                      </a:moveTo>
                      <a:lnTo>
                        <a:pt x="1588" y="19"/>
                      </a:lnTo>
                      <a:lnTo>
                        <a:pt x="1495" y="37"/>
                      </a:lnTo>
                      <a:lnTo>
                        <a:pt x="1403" y="74"/>
                      </a:lnTo>
                      <a:lnTo>
                        <a:pt x="1237" y="166"/>
                      </a:lnTo>
                      <a:lnTo>
                        <a:pt x="1089" y="295"/>
                      </a:lnTo>
                      <a:lnTo>
                        <a:pt x="942" y="462"/>
                      </a:lnTo>
                      <a:lnTo>
                        <a:pt x="831" y="664"/>
                      </a:lnTo>
                      <a:lnTo>
                        <a:pt x="702" y="886"/>
                      </a:lnTo>
                      <a:lnTo>
                        <a:pt x="591" y="1126"/>
                      </a:lnTo>
                      <a:lnTo>
                        <a:pt x="499" y="1384"/>
                      </a:lnTo>
                      <a:lnTo>
                        <a:pt x="351" y="1901"/>
                      </a:lnTo>
                      <a:lnTo>
                        <a:pt x="222" y="2417"/>
                      </a:lnTo>
                      <a:lnTo>
                        <a:pt x="130" y="2860"/>
                      </a:lnTo>
                      <a:lnTo>
                        <a:pt x="75" y="3229"/>
                      </a:lnTo>
                      <a:lnTo>
                        <a:pt x="19" y="3617"/>
                      </a:lnTo>
                      <a:lnTo>
                        <a:pt x="1" y="4041"/>
                      </a:lnTo>
                      <a:lnTo>
                        <a:pt x="1" y="4244"/>
                      </a:lnTo>
                      <a:lnTo>
                        <a:pt x="19" y="4447"/>
                      </a:lnTo>
                      <a:lnTo>
                        <a:pt x="56" y="4650"/>
                      </a:lnTo>
                      <a:lnTo>
                        <a:pt x="93" y="4853"/>
                      </a:lnTo>
                      <a:lnTo>
                        <a:pt x="167" y="5037"/>
                      </a:lnTo>
                      <a:lnTo>
                        <a:pt x="241" y="5222"/>
                      </a:lnTo>
                      <a:lnTo>
                        <a:pt x="333" y="5369"/>
                      </a:lnTo>
                      <a:lnTo>
                        <a:pt x="462" y="5517"/>
                      </a:lnTo>
                      <a:lnTo>
                        <a:pt x="610" y="5646"/>
                      </a:lnTo>
                      <a:lnTo>
                        <a:pt x="776" y="5757"/>
                      </a:lnTo>
                      <a:lnTo>
                        <a:pt x="960" y="5849"/>
                      </a:lnTo>
                      <a:lnTo>
                        <a:pt x="1182" y="5905"/>
                      </a:lnTo>
                      <a:lnTo>
                        <a:pt x="1458" y="5941"/>
                      </a:lnTo>
                      <a:lnTo>
                        <a:pt x="1754" y="5978"/>
                      </a:lnTo>
                      <a:lnTo>
                        <a:pt x="2067" y="5997"/>
                      </a:lnTo>
                      <a:lnTo>
                        <a:pt x="2381" y="5997"/>
                      </a:lnTo>
                      <a:lnTo>
                        <a:pt x="2695" y="5960"/>
                      </a:lnTo>
                      <a:lnTo>
                        <a:pt x="2990" y="5905"/>
                      </a:lnTo>
                      <a:lnTo>
                        <a:pt x="3137" y="5868"/>
                      </a:lnTo>
                      <a:lnTo>
                        <a:pt x="3267" y="5812"/>
                      </a:lnTo>
                      <a:lnTo>
                        <a:pt x="3396" y="5738"/>
                      </a:lnTo>
                      <a:lnTo>
                        <a:pt x="3525" y="5665"/>
                      </a:lnTo>
                      <a:lnTo>
                        <a:pt x="3691" y="5517"/>
                      </a:lnTo>
                      <a:lnTo>
                        <a:pt x="3802" y="5406"/>
                      </a:lnTo>
                      <a:lnTo>
                        <a:pt x="3894" y="5277"/>
                      </a:lnTo>
                      <a:lnTo>
                        <a:pt x="3968" y="5130"/>
                      </a:lnTo>
                      <a:lnTo>
                        <a:pt x="4042" y="4982"/>
                      </a:lnTo>
                      <a:lnTo>
                        <a:pt x="4097" y="4816"/>
                      </a:lnTo>
                      <a:lnTo>
                        <a:pt x="4134" y="4650"/>
                      </a:lnTo>
                      <a:lnTo>
                        <a:pt x="4208" y="4299"/>
                      </a:lnTo>
                      <a:lnTo>
                        <a:pt x="4245" y="3930"/>
                      </a:lnTo>
                      <a:lnTo>
                        <a:pt x="4263" y="3580"/>
                      </a:lnTo>
                      <a:lnTo>
                        <a:pt x="4281" y="2934"/>
                      </a:lnTo>
                      <a:lnTo>
                        <a:pt x="4281" y="2565"/>
                      </a:lnTo>
                      <a:lnTo>
                        <a:pt x="4281" y="2177"/>
                      </a:lnTo>
                      <a:lnTo>
                        <a:pt x="4263" y="2011"/>
                      </a:lnTo>
                      <a:lnTo>
                        <a:pt x="4226" y="1827"/>
                      </a:lnTo>
                      <a:lnTo>
                        <a:pt x="4189" y="1642"/>
                      </a:lnTo>
                      <a:lnTo>
                        <a:pt x="4134" y="1458"/>
                      </a:lnTo>
                      <a:lnTo>
                        <a:pt x="4060" y="1273"/>
                      </a:lnTo>
                      <a:lnTo>
                        <a:pt x="3968" y="1107"/>
                      </a:lnTo>
                      <a:lnTo>
                        <a:pt x="3857" y="941"/>
                      </a:lnTo>
                      <a:lnTo>
                        <a:pt x="3746" y="794"/>
                      </a:lnTo>
                      <a:lnTo>
                        <a:pt x="3599" y="664"/>
                      </a:lnTo>
                      <a:lnTo>
                        <a:pt x="3451" y="535"/>
                      </a:lnTo>
                      <a:lnTo>
                        <a:pt x="3285" y="425"/>
                      </a:lnTo>
                      <a:lnTo>
                        <a:pt x="3119" y="314"/>
                      </a:lnTo>
                      <a:lnTo>
                        <a:pt x="2953" y="222"/>
                      </a:lnTo>
                      <a:lnTo>
                        <a:pt x="2768" y="148"/>
                      </a:lnTo>
                      <a:lnTo>
                        <a:pt x="2565" y="93"/>
                      </a:lnTo>
                      <a:lnTo>
                        <a:pt x="2381" y="37"/>
                      </a:lnTo>
                      <a:lnTo>
                        <a:pt x="2178" y="19"/>
                      </a:lnTo>
                      <a:lnTo>
                        <a:pt x="1975" y="0"/>
                      </a:lnTo>
                      <a:close/>
                    </a:path>
                  </a:pathLst>
                </a:custGeom>
                <a:solidFill>
                  <a:srgbClr val="D99D8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" name="Google Shape;1158;p31">
                  <a:extLst>
                    <a:ext uri="{FF2B5EF4-FFF2-40B4-BE49-F238E27FC236}">
                      <a16:creationId xmlns:a16="http://schemas.microsoft.com/office/drawing/2014/main" id="{CA79C676-3445-5BAB-94B4-B92EF7924623}"/>
                    </a:ext>
                  </a:extLst>
                </p:cNvPr>
                <p:cNvSpPr/>
                <p:nvPr/>
              </p:nvSpPr>
              <p:spPr>
                <a:xfrm>
                  <a:off x="8462327" y="3726889"/>
                  <a:ext cx="37471" cy="61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8" h="3175" extrusionOk="0">
                      <a:moveTo>
                        <a:pt x="646" y="1"/>
                      </a:moveTo>
                      <a:lnTo>
                        <a:pt x="554" y="19"/>
                      </a:lnTo>
                      <a:lnTo>
                        <a:pt x="480" y="56"/>
                      </a:lnTo>
                      <a:lnTo>
                        <a:pt x="388" y="93"/>
                      </a:lnTo>
                      <a:lnTo>
                        <a:pt x="314" y="167"/>
                      </a:lnTo>
                      <a:lnTo>
                        <a:pt x="259" y="240"/>
                      </a:lnTo>
                      <a:lnTo>
                        <a:pt x="185" y="314"/>
                      </a:lnTo>
                      <a:lnTo>
                        <a:pt x="148" y="425"/>
                      </a:lnTo>
                      <a:lnTo>
                        <a:pt x="56" y="646"/>
                      </a:lnTo>
                      <a:lnTo>
                        <a:pt x="19" y="905"/>
                      </a:lnTo>
                      <a:lnTo>
                        <a:pt x="0" y="1200"/>
                      </a:lnTo>
                      <a:lnTo>
                        <a:pt x="19" y="1495"/>
                      </a:lnTo>
                      <a:lnTo>
                        <a:pt x="92" y="1827"/>
                      </a:lnTo>
                      <a:lnTo>
                        <a:pt x="185" y="2141"/>
                      </a:lnTo>
                      <a:lnTo>
                        <a:pt x="314" y="2418"/>
                      </a:lnTo>
                      <a:lnTo>
                        <a:pt x="461" y="2658"/>
                      </a:lnTo>
                      <a:lnTo>
                        <a:pt x="646" y="2861"/>
                      </a:lnTo>
                      <a:lnTo>
                        <a:pt x="812" y="3027"/>
                      </a:lnTo>
                      <a:lnTo>
                        <a:pt x="904" y="3082"/>
                      </a:lnTo>
                      <a:lnTo>
                        <a:pt x="1015" y="3137"/>
                      </a:lnTo>
                      <a:lnTo>
                        <a:pt x="1107" y="3174"/>
                      </a:lnTo>
                      <a:lnTo>
                        <a:pt x="1384" y="3174"/>
                      </a:lnTo>
                      <a:lnTo>
                        <a:pt x="1476" y="3137"/>
                      </a:lnTo>
                      <a:lnTo>
                        <a:pt x="1550" y="3082"/>
                      </a:lnTo>
                      <a:lnTo>
                        <a:pt x="1624" y="3027"/>
                      </a:lnTo>
                      <a:lnTo>
                        <a:pt x="1698" y="2953"/>
                      </a:lnTo>
                      <a:lnTo>
                        <a:pt x="1753" y="2861"/>
                      </a:lnTo>
                      <a:lnTo>
                        <a:pt x="1808" y="2768"/>
                      </a:lnTo>
                      <a:lnTo>
                        <a:pt x="1882" y="2547"/>
                      </a:lnTo>
                      <a:lnTo>
                        <a:pt x="1938" y="2289"/>
                      </a:lnTo>
                      <a:lnTo>
                        <a:pt x="1938" y="1993"/>
                      </a:lnTo>
                      <a:lnTo>
                        <a:pt x="1919" y="1680"/>
                      </a:lnTo>
                      <a:lnTo>
                        <a:pt x="1845" y="1366"/>
                      </a:lnTo>
                      <a:lnTo>
                        <a:pt x="1753" y="1052"/>
                      </a:lnTo>
                      <a:lnTo>
                        <a:pt x="1624" y="776"/>
                      </a:lnTo>
                      <a:lnTo>
                        <a:pt x="1476" y="517"/>
                      </a:lnTo>
                      <a:lnTo>
                        <a:pt x="1310" y="314"/>
                      </a:lnTo>
                      <a:lnTo>
                        <a:pt x="1126" y="167"/>
                      </a:lnTo>
                      <a:lnTo>
                        <a:pt x="1033" y="93"/>
                      </a:lnTo>
                      <a:lnTo>
                        <a:pt x="941" y="56"/>
                      </a:lnTo>
                      <a:lnTo>
                        <a:pt x="849" y="19"/>
                      </a:lnTo>
                      <a:lnTo>
                        <a:pt x="757" y="1"/>
                      </a:lnTo>
                      <a:close/>
                    </a:path>
                  </a:pathLst>
                </a:custGeom>
                <a:solidFill>
                  <a:srgbClr val="FAB5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Google Shape;1159;p31">
                  <a:extLst>
                    <a:ext uri="{FF2B5EF4-FFF2-40B4-BE49-F238E27FC236}">
                      <a16:creationId xmlns:a16="http://schemas.microsoft.com/office/drawing/2014/main" id="{FA7D5EE6-01A0-3AFC-4D45-4397B6B4C34A}"/>
                    </a:ext>
                  </a:extLst>
                </p:cNvPr>
                <p:cNvSpPr/>
                <p:nvPr/>
              </p:nvSpPr>
              <p:spPr>
                <a:xfrm>
                  <a:off x="8238292" y="4012641"/>
                  <a:ext cx="212994" cy="4555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16" h="23563" extrusionOk="0">
                      <a:moveTo>
                        <a:pt x="7085" y="1"/>
                      </a:moveTo>
                      <a:lnTo>
                        <a:pt x="6864" y="19"/>
                      </a:lnTo>
                      <a:lnTo>
                        <a:pt x="6624" y="75"/>
                      </a:lnTo>
                      <a:lnTo>
                        <a:pt x="6384" y="148"/>
                      </a:lnTo>
                      <a:lnTo>
                        <a:pt x="6144" y="278"/>
                      </a:lnTo>
                      <a:lnTo>
                        <a:pt x="5904" y="407"/>
                      </a:lnTo>
                      <a:lnTo>
                        <a:pt x="5664" y="573"/>
                      </a:lnTo>
                      <a:lnTo>
                        <a:pt x="5425" y="776"/>
                      </a:lnTo>
                      <a:lnTo>
                        <a:pt x="5185" y="979"/>
                      </a:lnTo>
                      <a:lnTo>
                        <a:pt x="4945" y="1219"/>
                      </a:lnTo>
                      <a:lnTo>
                        <a:pt x="4705" y="1477"/>
                      </a:lnTo>
                      <a:lnTo>
                        <a:pt x="4465" y="1754"/>
                      </a:lnTo>
                      <a:lnTo>
                        <a:pt x="3967" y="2344"/>
                      </a:lnTo>
                      <a:lnTo>
                        <a:pt x="3506" y="3008"/>
                      </a:lnTo>
                      <a:lnTo>
                        <a:pt x="3044" y="3691"/>
                      </a:lnTo>
                      <a:lnTo>
                        <a:pt x="2602" y="4411"/>
                      </a:lnTo>
                      <a:lnTo>
                        <a:pt x="2177" y="5149"/>
                      </a:lnTo>
                      <a:lnTo>
                        <a:pt x="1790" y="5887"/>
                      </a:lnTo>
                      <a:lnTo>
                        <a:pt x="1402" y="6606"/>
                      </a:lnTo>
                      <a:lnTo>
                        <a:pt x="1089" y="7234"/>
                      </a:lnTo>
                      <a:lnTo>
                        <a:pt x="793" y="7879"/>
                      </a:lnTo>
                      <a:lnTo>
                        <a:pt x="498" y="8525"/>
                      </a:lnTo>
                      <a:lnTo>
                        <a:pt x="221" y="9171"/>
                      </a:lnTo>
                      <a:lnTo>
                        <a:pt x="111" y="9448"/>
                      </a:lnTo>
                      <a:lnTo>
                        <a:pt x="55" y="9577"/>
                      </a:lnTo>
                      <a:lnTo>
                        <a:pt x="18" y="9706"/>
                      </a:lnTo>
                      <a:lnTo>
                        <a:pt x="0" y="9817"/>
                      </a:lnTo>
                      <a:lnTo>
                        <a:pt x="0" y="9946"/>
                      </a:lnTo>
                      <a:lnTo>
                        <a:pt x="18" y="10093"/>
                      </a:lnTo>
                      <a:lnTo>
                        <a:pt x="55" y="10241"/>
                      </a:lnTo>
                      <a:lnTo>
                        <a:pt x="166" y="10592"/>
                      </a:lnTo>
                      <a:lnTo>
                        <a:pt x="295" y="10942"/>
                      </a:lnTo>
                      <a:lnTo>
                        <a:pt x="590" y="11606"/>
                      </a:lnTo>
                      <a:lnTo>
                        <a:pt x="886" y="12252"/>
                      </a:lnTo>
                      <a:lnTo>
                        <a:pt x="1218" y="12880"/>
                      </a:lnTo>
                      <a:lnTo>
                        <a:pt x="1587" y="13488"/>
                      </a:lnTo>
                      <a:lnTo>
                        <a:pt x="1956" y="14079"/>
                      </a:lnTo>
                      <a:lnTo>
                        <a:pt x="2362" y="14669"/>
                      </a:lnTo>
                      <a:lnTo>
                        <a:pt x="2768" y="15260"/>
                      </a:lnTo>
                      <a:lnTo>
                        <a:pt x="3192" y="15813"/>
                      </a:lnTo>
                      <a:lnTo>
                        <a:pt x="3635" y="16385"/>
                      </a:lnTo>
                      <a:lnTo>
                        <a:pt x="4299" y="17271"/>
                      </a:lnTo>
                      <a:lnTo>
                        <a:pt x="4945" y="18156"/>
                      </a:lnTo>
                      <a:lnTo>
                        <a:pt x="6218" y="19983"/>
                      </a:lnTo>
                      <a:lnTo>
                        <a:pt x="6532" y="20389"/>
                      </a:lnTo>
                      <a:lnTo>
                        <a:pt x="6864" y="20813"/>
                      </a:lnTo>
                      <a:lnTo>
                        <a:pt x="7177" y="21238"/>
                      </a:lnTo>
                      <a:lnTo>
                        <a:pt x="7510" y="21662"/>
                      </a:lnTo>
                      <a:lnTo>
                        <a:pt x="7805" y="22105"/>
                      </a:lnTo>
                      <a:lnTo>
                        <a:pt x="7934" y="22326"/>
                      </a:lnTo>
                      <a:lnTo>
                        <a:pt x="8063" y="22566"/>
                      </a:lnTo>
                      <a:lnTo>
                        <a:pt x="8174" y="22788"/>
                      </a:lnTo>
                      <a:lnTo>
                        <a:pt x="8284" y="23028"/>
                      </a:lnTo>
                      <a:lnTo>
                        <a:pt x="8358" y="23286"/>
                      </a:lnTo>
                      <a:lnTo>
                        <a:pt x="8432" y="23526"/>
                      </a:lnTo>
                      <a:lnTo>
                        <a:pt x="8598" y="23544"/>
                      </a:lnTo>
                      <a:lnTo>
                        <a:pt x="8764" y="23563"/>
                      </a:lnTo>
                      <a:lnTo>
                        <a:pt x="9096" y="23544"/>
                      </a:lnTo>
                      <a:lnTo>
                        <a:pt x="9428" y="23470"/>
                      </a:lnTo>
                      <a:lnTo>
                        <a:pt x="9761" y="23378"/>
                      </a:lnTo>
                      <a:lnTo>
                        <a:pt x="10074" y="23249"/>
                      </a:lnTo>
                      <a:lnTo>
                        <a:pt x="10388" y="23101"/>
                      </a:lnTo>
                      <a:lnTo>
                        <a:pt x="10683" y="22935"/>
                      </a:lnTo>
                      <a:lnTo>
                        <a:pt x="10978" y="22751"/>
                      </a:lnTo>
                      <a:lnTo>
                        <a:pt x="11015" y="22714"/>
                      </a:lnTo>
                      <a:lnTo>
                        <a:pt x="11015" y="22677"/>
                      </a:lnTo>
                      <a:lnTo>
                        <a:pt x="10997" y="22622"/>
                      </a:lnTo>
                      <a:lnTo>
                        <a:pt x="10941" y="22585"/>
                      </a:lnTo>
                      <a:lnTo>
                        <a:pt x="10886" y="22548"/>
                      </a:lnTo>
                      <a:lnTo>
                        <a:pt x="10683" y="22437"/>
                      </a:lnTo>
                      <a:lnTo>
                        <a:pt x="10499" y="22308"/>
                      </a:lnTo>
                      <a:lnTo>
                        <a:pt x="10351" y="22160"/>
                      </a:lnTo>
                      <a:lnTo>
                        <a:pt x="10222" y="21976"/>
                      </a:lnTo>
                      <a:lnTo>
                        <a:pt x="10093" y="21791"/>
                      </a:lnTo>
                      <a:lnTo>
                        <a:pt x="10000" y="21607"/>
                      </a:lnTo>
                      <a:lnTo>
                        <a:pt x="9816" y="21182"/>
                      </a:lnTo>
                      <a:lnTo>
                        <a:pt x="9318" y="20075"/>
                      </a:lnTo>
                      <a:lnTo>
                        <a:pt x="8783" y="18968"/>
                      </a:lnTo>
                      <a:lnTo>
                        <a:pt x="8248" y="17917"/>
                      </a:lnTo>
                      <a:lnTo>
                        <a:pt x="7694" y="16846"/>
                      </a:lnTo>
                      <a:lnTo>
                        <a:pt x="6569" y="14743"/>
                      </a:lnTo>
                      <a:lnTo>
                        <a:pt x="4613" y="11108"/>
                      </a:lnTo>
                      <a:lnTo>
                        <a:pt x="4428" y="10739"/>
                      </a:lnTo>
                      <a:lnTo>
                        <a:pt x="4336" y="10573"/>
                      </a:lnTo>
                      <a:lnTo>
                        <a:pt x="4281" y="10407"/>
                      </a:lnTo>
                      <a:lnTo>
                        <a:pt x="4225" y="10259"/>
                      </a:lnTo>
                      <a:lnTo>
                        <a:pt x="4225" y="10075"/>
                      </a:lnTo>
                      <a:lnTo>
                        <a:pt x="4244" y="9872"/>
                      </a:lnTo>
                      <a:lnTo>
                        <a:pt x="4299" y="9669"/>
                      </a:lnTo>
                      <a:lnTo>
                        <a:pt x="4373" y="9485"/>
                      </a:lnTo>
                      <a:lnTo>
                        <a:pt x="4447" y="9318"/>
                      </a:lnTo>
                      <a:lnTo>
                        <a:pt x="4631" y="9005"/>
                      </a:lnTo>
                      <a:lnTo>
                        <a:pt x="4853" y="8691"/>
                      </a:lnTo>
                      <a:lnTo>
                        <a:pt x="5074" y="8396"/>
                      </a:lnTo>
                      <a:lnTo>
                        <a:pt x="7842" y="4374"/>
                      </a:lnTo>
                      <a:lnTo>
                        <a:pt x="8118" y="3986"/>
                      </a:lnTo>
                      <a:lnTo>
                        <a:pt x="8377" y="3636"/>
                      </a:lnTo>
                      <a:lnTo>
                        <a:pt x="8506" y="3433"/>
                      </a:lnTo>
                      <a:lnTo>
                        <a:pt x="8598" y="3248"/>
                      </a:lnTo>
                      <a:lnTo>
                        <a:pt x="8690" y="3027"/>
                      </a:lnTo>
                      <a:lnTo>
                        <a:pt x="8783" y="2787"/>
                      </a:lnTo>
                      <a:lnTo>
                        <a:pt x="8838" y="2547"/>
                      </a:lnTo>
                      <a:lnTo>
                        <a:pt x="8856" y="2326"/>
                      </a:lnTo>
                      <a:lnTo>
                        <a:pt x="8875" y="2086"/>
                      </a:lnTo>
                      <a:lnTo>
                        <a:pt x="8875" y="1846"/>
                      </a:lnTo>
                      <a:lnTo>
                        <a:pt x="8838" y="1624"/>
                      </a:lnTo>
                      <a:lnTo>
                        <a:pt x="8783" y="1385"/>
                      </a:lnTo>
                      <a:lnTo>
                        <a:pt x="8690" y="1182"/>
                      </a:lnTo>
                      <a:lnTo>
                        <a:pt x="8561" y="960"/>
                      </a:lnTo>
                      <a:lnTo>
                        <a:pt x="8377" y="702"/>
                      </a:lnTo>
                      <a:lnTo>
                        <a:pt x="8174" y="481"/>
                      </a:lnTo>
                      <a:lnTo>
                        <a:pt x="7971" y="314"/>
                      </a:lnTo>
                      <a:lnTo>
                        <a:pt x="7749" y="167"/>
                      </a:lnTo>
                      <a:lnTo>
                        <a:pt x="7528" y="75"/>
                      </a:lnTo>
                      <a:lnTo>
                        <a:pt x="7307" y="19"/>
                      </a:lnTo>
                      <a:lnTo>
                        <a:pt x="7085" y="1"/>
                      </a:lnTo>
                      <a:close/>
                    </a:path>
                  </a:pathLst>
                </a:custGeom>
                <a:solidFill>
                  <a:srgbClr val="FAB5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" name="Google Shape;1160;p31">
                  <a:extLst>
                    <a:ext uri="{FF2B5EF4-FFF2-40B4-BE49-F238E27FC236}">
                      <a16:creationId xmlns:a16="http://schemas.microsoft.com/office/drawing/2014/main" id="{589EE599-8E05-EE8C-E7BA-13F7E2F2ABD6}"/>
                    </a:ext>
                  </a:extLst>
                </p:cNvPr>
                <p:cNvSpPr/>
                <p:nvPr/>
              </p:nvSpPr>
              <p:spPr>
                <a:xfrm>
                  <a:off x="8311050" y="3911693"/>
                  <a:ext cx="198744" cy="2094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9" h="10831" extrusionOk="0">
                      <a:moveTo>
                        <a:pt x="7511" y="0"/>
                      </a:moveTo>
                      <a:lnTo>
                        <a:pt x="7252" y="19"/>
                      </a:lnTo>
                      <a:lnTo>
                        <a:pt x="7012" y="56"/>
                      </a:lnTo>
                      <a:lnTo>
                        <a:pt x="6754" y="111"/>
                      </a:lnTo>
                      <a:lnTo>
                        <a:pt x="6514" y="166"/>
                      </a:lnTo>
                      <a:lnTo>
                        <a:pt x="6256" y="240"/>
                      </a:lnTo>
                      <a:lnTo>
                        <a:pt x="5998" y="332"/>
                      </a:lnTo>
                      <a:lnTo>
                        <a:pt x="5758" y="443"/>
                      </a:lnTo>
                      <a:lnTo>
                        <a:pt x="5499" y="554"/>
                      </a:lnTo>
                      <a:lnTo>
                        <a:pt x="5020" y="794"/>
                      </a:lnTo>
                      <a:lnTo>
                        <a:pt x="4558" y="1089"/>
                      </a:lnTo>
                      <a:lnTo>
                        <a:pt x="4116" y="1402"/>
                      </a:lnTo>
                      <a:lnTo>
                        <a:pt x="3710" y="1735"/>
                      </a:lnTo>
                      <a:lnTo>
                        <a:pt x="3341" y="2067"/>
                      </a:lnTo>
                      <a:lnTo>
                        <a:pt x="3009" y="2417"/>
                      </a:lnTo>
                      <a:lnTo>
                        <a:pt x="2713" y="2768"/>
                      </a:lnTo>
                      <a:lnTo>
                        <a:pt x="2363" y="3211"/>
                      </a:lnTo>
                      <a:lnTo>
                        <a:pt x="1994" y="3653"/>
                      </a:lnTo>
                      <a:lnTo>
                        <a:pt x="1625" y="4115"/>
                      </a:lnTo>
                      <a:lnTo>
                        <a:pt x="1274" y="4576"/>
                      </a:lnTo>
                      <a:lnTo>
                        <a:pt x="924" y="5037"/>
                      </a:lnTo>
                      <a:lnTo>
                        <a:pt x="591" y="5535"/>
                      </a:lnTo>
                      <a:lnTo>
                        <a:pt x="444" y="5775"/>
                      </a:lnTo>
                      <a:lnTo>
                        <a:pt x="315" y="6034"/>
                      </a:lnTo>
                      <a:lnTo>
                        <a:pt x="186" y="6292"/>
                      </a:lnTo>
                      <a:lnTo>
                        <a:pt x="75" y="6550"/>
                      </a:lnTo>
                      <a:lnTo>
                        <a:pt x="19" y="6716"/>
                      </a:lnTo>
                      <a:lnTo>
                        <a:pt x="1" y="6790"/>
                      </a:lnTo>
                      <a:lnTo>
                        <a:pt x="19" y="6864"/>
                      </a:lnTo>
                      <a:lnTo>
                        <a:pt x="56" y="6956"/>
                      </a:lnTo>
                      <a:lnTo>
                        <a:pt x="112" y="7030"/>
                      </a:lnTo>
                      <a:lnTo>
                        <a:pt x="241" y="7159"/>
                      </a:lnTo>
                      <a:lnTo>
                        <a:pt x="887" y="7676"/>
                      </a:lnTo>
                      <a:lnTo>
                        <a:pt x="1551" y="8192"/>
                      </a:lnTo>
                      <a:lnTo>
                        <a:pt x="2234" y="8672"/>
                      </a:lnTo>
                      <a:lnTo>
                        <a:pt x="2916" y="9133"/>
                      </a:lnTo>
                      <a:lnTo>
                        <a:pt x="3617" y="9595"/>
                      </a:lnTo>
                      <a:lnTo>
                        <a:pt x="4337" y="10019"/>
                      </a:lnTo>
                      <a:lnTo>
                        <a:pt x="5057" y="10443"/>
                      </a:lnTo>
                      <a:lnTo>
                        <a:pt x="5795" y="10831"/>
                      </a:lnTo>
                      <a:lnTo>
                        <a:pt x="6108" y="10296"/>
                      </a:lnTo>
                      <a:lnTo>
                        <a:pt x="6883" y="9115"/>
                      </a:lnTo>
                      <a:lnTo>
                        <a:pt x="7695" y="7860"/>
                      </a:lnTo>
                      <a:lnTo>
                        <a:pt x="8027" y="7399"/>
                      </a:lnTo>
                      <a:lnTo>
                        <a:pt x="8212" y="7122"/>
                      </a:lnTo>
                      <a:lnTo>
                        <a:pt x="8544" y="6735"/>
                      </a:lnTo>
                      <a:lnTo>
                        <a:pt x="8876" y="6292"/>
                      </a:lnTo>
                      <a:lnTo>
                        <a:pt x="9208" y="5775"/>
                      </a:lnTo>
                      <a:lnTo>
                        <a:pt x="9522" y="5222"/>
                      </a:lnTo>
                      <a:lnTo>
                        <a:pt x="9669" y="4927"/>
                      </a:lnTo>
                      <a:lnTo>
                        <a:pt x="9798" y="4631"/>
                      </a:lnTo>
                      <a:lnTo>
                        <a:pt x="9928" y="4336"/>
                      </a:lnTo>
                      <a:lnTo>
                        <a:pt x="10020" y="4041"/>
                      </a:lnTo>
                      <a:lnTo>
                        <a:pt x="10112" y="3727"/>
                      </a:lnTo>
                      <a:lnTo>
                        <a:pt x="10186" y="3432"/>
                      </a:lnTo>
                      <a:lnTo>
                        <a:pt x="10241" y="3118"/>
                      </a:lnTo>
                      <a:lnTo>
                        <a:pt x="10278" y="2823"/>
                      </a:lnTo>
                      <a:lnTo>
                        <a:pt x="10278" y="2565"/>
                      </a:lnTo>
                      <a:lnTo>
                        <a:pt x="10278" y="2307"/>
                      </a:lnTo>
                      <a:lnTo>
                        <a:pt x="10241" y="2067"/>
                      </a:lnTo>
                      <a:lnTo>
                        <a:pt x="10186" y="1827"/>
                      </a:lnTo>
                      <a:lnTo>
                        <a:pt x="10094" y="1587"/>
                      </a:lnTo>
                      <a:lnTo>
                        <a:pt x="10001" y="1366"/>
                      </a:lnTo>
                      <a:lnTo>
                        <a:pt x="9872" y="1144"/>
                      </a:lnTo>
                      <a:lnTo>
                        <a:pt x="9706" y="941"/>
                      </a:lnTo>
                      <a:lnTo>
                        <a:pt x="9522" y="738"/>
                      </a:lnTo>
                      <a:lnTo>
                        <a:pt x="9319" y="572"/>
                      </a:lnTo>
                      <a:lnTo>
                        <a:pt x="9116" y="425"/>
                      </a:lnTo>
                      <a:lnTo>
                        <a:pt x="8913" y="295"/>
                      </a:lnTo>
                      <a:lnTo>
                        <a:pt x="8691" y="203"/>
                      </a:lnTo>
                      <a:lnTo>
                        <a:pt x="8470" y="129"/>
                      </a:lnTo>
                      <a:lnTo>
                        <a:pt x="8230" y="74"/>
                      </a:lnTo>
                      <a:lnTo>
                        <a:pt x="7990" y="19"/>
                      </a:lnTo>
                      <a:lnTo>
                        <a:pt x="7750" y="0"/>
                      </a:lnTo>
                      <a:close/>
                    </a:path>
                  </a:pathLst>
                </a:custGeom>
                <a:solidFill>
                  <a:srgbClr val="FAD90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" name="Google Shape;1161;p31">
                  <a:extLst>
                    <a:ext uri="{FF2B5EF4-FFF2-40B4-BE49-F238E27FC236}">
                      <a16:creationId xmlns:a16="http://schemas.microsoft.com/office/drawing/2014/main" id="{EB8BA9A9-C03A-BAC6-AC75-F48D9182E08C}"/>
                    </a:ext>
                  </a:extLst>
                </p:cNvPr>
                <p:cNvSpPr/>
                <p:nvPr/>
              </p:nvSpPr>
              <p:spPr>
                <a:xfrm>
                  <a:off x="8404534" y="3538875"/>
                  <a:ext cx="295052" cy="290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60" h="15021" extrusionOk="0">
                      <a:moveTo>
                        <a:pt x="10739" y="1"/>
                      </a:moveTo>
                      <a:lnTo>
                        <a:pt x="10517" y="38"/>
                      </a:lnTo>
                      <a:lnTo>
                        <a:pt x="10314" y="75"/>
                      </a:lnTo>
                      <a:lnTo>
                        <a:pt x="10093" y="149"/>
                      </a:lnTo>
                      <a:lnTo>
                        <a:pt x="9890" y="222"/>
                      </a:lnTo>
                      <a:lnTo>
                        <a:pt x="9705" y="333"/>
                      </a:lnTo>
                      <a:lnTo>
                        <a:pt x="9521" y="462"/>
                      </a:lnTo>
                      <a:lnTo>
                        <a:pt x="9373" y="573"/>
                      </a:lnTo>
                      <a:lnTo>
                        <a:pt x="9226" y="702"/>
                      </a:lnTo>
                      <a:lnTo>
                        <a:pt x="8949" y="960"/>
                      </a:lnTo>
                      <a:lnTo>
                        <a:pt x="8801" y="1090"/>
                      </a:lnTo>
                      <a:lnTo>
                        <a:pt x="8635" y="1182"/>
                      </a:lnTo>
                      <a:lnTo>
                        <a:pt x="8488" y="1274"/>
                      </a:lnTo>
                      <a:lnTo>
                        <a:pt x="8340" y="1348"/>
                      </a:lnTo>
                      <a:lnTo>
                        <a:pt x="8026" y="1477"/>
                      </a:lnTo>
                      <a:lnTo>
                        <a:pt x="7713" y="1551"/>
                      </a:lnTo>
                      <a:lnTo>
                        <a:pt x="7399" y="1606"/>
                      </a:lnTo>
                      <a:lnTo>
                        <a:pt x="7067" y="1625"/>
                      </a:lnTo>
                      <a:lnTo>
                        <a:pt x="6735" y="1606"/>
                      </a:lnTo>
                      <a:lnTo>
                        <a:pt x="6421" y="1588"/>
                      </a:lnTo>
                      <a:lnTo>
                        <a:pt x="5738" y="1532"/>
                      </a:lnTo>
                      <a:lnTo>
                        <a:pt x="5406" y="1514"/>
                      </a:lnTo>
                      <a:lnTo>
                        <a:pt x="5074" y="1496"/>
                      </a:lnTo>
                      <a:lnTo>
                        <a:pt x="4742" y="1496"/>
                      </a:lnTo>
                      <a:lnTo>
                        <a:pt x="4410" y="1514"/>
                      </a:lnTo>
                      <a:lnTo>
                        <a:pt x="4078" y="1569"/>
                      </a:lnTo>
                      <a:lnTo>
                        <a:pt x="3746" y="1643"/>
                      </a:lnTo>
                      <a:lnTo>
                        <a:pt x="3469" y="1754"/>
                      </a:lnTo>
                      <a:lnTo>
                        <a:pt x="3211" y="1883"/>
                      </a:lnTo>
                      <a:lnTo>
                        <a:pt x="2971" y="2031"/>
                      </a:lnTo>
                      <a:lnTo>
                        <a:pt x="2749" y="2197"/>
                      </a:lnTo>
                      <a:lnTo>
                        <a:pt x="2546" y="2400"/>
                      </a:lnTo>
                      <a:lnTo>
                        <a:pt x="2362" y="2621"/>
                      </a:lnTo>
                      <a:lnTo>
                        <a:pt x="2214" y="2861"/>
                      </a:lnTo>
                      <a:lnTo>
                        <a:pt x="2104" y="3138"/>
                      </a:lnTo>
                      <a:lnTo>
                        <a:pt x="2030" y="3414"/>
                      </a:lnTo>
                      <a:lnTo>
                        <a:pt x="1974" y="3728"/>
                      </a:lnTo>
                      <a:lnTo>
                        <a:pt x="1919" y="4337"/>
                      </a:lnTo>
                      <a:lnTo>
                        <a:pt x="1882" y="4614"/>
                      </a:lnTo>
                      <a:lnTo>
                        <a:pt x="1808" y="4872"/>
                      </a:lnTo>
                      <a:lnTo>
                        <a:pt x="1716" y="5167"/>
                      </a:lnTo>
                      <a:lnTo>
                        <a:pt x="1568" y="5444"/>
                      </a:lnTo>
                      <a:lnTo>
                        <a:pt x="1402" y="5702"/>
                      </a:lnTo>
                      <a:lnTo>
                        <a:pt x="1236" y="5961"/>
                      </a:lnTo>
                      <a:lnTo>
                        <a:pt x="849" y="6440"/>
                      </a:lnTo>
                      <a:lnTo>
                        <a:pt x="646" y="6680"/>
                      </a:lnTo>
                      <a:lnTo>
                        <a:pt x="461" y="6920"/>
                      </a:lnTo>
                      <a:lnTo>
                        <a:pt x="332" y="7141"/>
                      </a:lnTo>
                      <a:lnTo>
                        <a:pt x="222" y="7363"/>
                      </a:lnTo>
                      <a:lnTo>
                        <a:pt x="129" y="7621"/>
                      </a:lnTo>
                      <a:lnTo>
                        <a:pt x="56" y="7861"/>
                      </a:lnTo>
                      <a:lnTo>
                        <a:pt x="19" y="8119"/>
                      </a:lnTo>
                      <a:lnTo>
                        <a:pt x="0" y="8378"/>
                      </a:lnTo>
                      <a:lnTo>
                        <a:pt x="0" y="8636"/>
                      </a:lnTo>
                      <a:lnTo>
                        <a:pt x="19" y="8894"/>
                      </a:lnTo>
                      <a:lnTo>
                        <a:pt x="56" y="9171"/>
                      </a:lnTo>
                      <a:lnTo>
                        <a:pt x="92" y="9448"/>
                      </a:lnTo>
                      <a:lnTo>
                        <a:pt x="166" y="9706"/>
                      </a:lnTo>
                      <a:lnTo>
                        <a:pt x="240" y="9983"/>
                      </a:lnTo>
                      <a:lnTo>
                        <a:pt x="332" y="10241"/>
                      </a:lnTo>
                      <a:lnTo>
                        <a:pt x="425" y="10518"/>
                      </a:lnTo>
                      <a:lnTo>
                        <a:pt x="664" y="11016"/>
                      </a:lnTo>
                      <a:lnTo>
                        <a:pt x="941" y="11514"/>
                      </a:lnTo>
                      <a:lnTo>
                        <a:pt x="1236" y="11994"/>
                      </a:lnTo>
                      <a:lnTo>
                        <a:pt x="1550" y="12455"/>
                      </a:lnTo>
                      <a:lnTo>
                        <a:pt x="1882" y="12898"/>
                      </a:lnTo>
                      <a:lnTo>
                        <a:pt x="2196" y="13286"/>
                      </a:lnTo>
                      <a:lnTo>
                        <a:pt x="2380" y="13452"/>
                      </a:lnTo>
                      <a:lnTo>
                        <a:pt x="2565" y="13618"/>
                      </a:lnTo>
                      <a:lnTo>
                        <a:pt x="2805" y="13747"/>
                      </a:lnTo>
                      <a:lnTo>
                        <a:pt x="3081" y="13858"/>
                      </a:lnTo>
                      <a:lnTo>
                        <a:pt x="3617" y="14061"/>
                      </a:lnTo>
                      <a:lnTo>
                        <a:pt x="4336" y="14319"/>
                      </a:lnTo>
                      <a:lnTo>
                        <a:pt x="5074" y="14540"/>
                      </a:lnTo>
                      <a:lnTo>
                        <a:pt x="5831" y="14725"/>
                      </a:lnTo>
                      <a:lnTo>
                        <a:pt x="6587" y="14854"/>
                      </a:lnTo>
                      <a:lnTo>
                        <a:pt x="7325" y="14946"/>
                      </a:lnTo>
                      <a:lnTo>
                        <a:pt x="8082" y="15020"/>
                      </a:lnTo>
                      <a:lnTo>
                        <a:pt x="8248" y="15020"/>
                      </a:lnTo>
                      <a:lnTo>
                        <a:pt x="8432" y="14983"/>
                      </a:lnTo>
                      <a:lnTo>
                        <a:pt x="8598" y="14946"/>
                      </a:lnTo>
                      <a:lnTo>
                        <a:pt x="8764" y="14891"/>
                      </a:lnTo>
                      <a:lnTo>
                        <a:pt x="9096" y="14762"/>
                      </a:lnTo>
                      <a:lnTo>
                        <a:pt x="9429" y="14614"/>
                      </a:lnTo>
                      <a:lnTo>
                        <a:pt x="9779" y="14448"/>
                      </a:lnTo>
                      <a:lnTo>
                        <a:pt x="10130" y="14264"/>
                      </a:lnTo>
                      <a:lnTo>
                        <a:pt x="10462" y="14061"/>
                      </a:lnTo>
                      <a:lnTo>
                        <a:pt x="10794" y="13821"/>
                      </a:lnTo>
                      <a:lnTo>
                        <a:pt x="11108" y="13526"/>
                      </a:lnTo>
                      <a:lnTo>
                        <a:pt x="11384" y="13212"/>
                      </a:lnTo>
                      <a:lnTo>
                        <a:pt x="11661" y="12898"/>
                      </a:lnTo>
                      <a:lnTo>
                        <a:pt x="11938" y="12566"/>
                      </a:lnTo>
                      <a:lnTo>
                        <a:pt x="12122" y="12308"/>
                      </a:lnTo>
                      <a:lnTo>
                        <a:pt x="12325" y="12031"/>
                      </a:lnTo>
                      <a:lnTo>
                        <a:pt x="12473" y="11736"/>
                      </a:lnTo>
                      <a:lnTo>
                        <a:pt x="12528" y="11588"/>
                      </a:lnTo>
                      <a:lnTo>
                        <a:pt x="12584" y="11441"/>
                      </a:lnTo>
                      <a:lnTo>
                        <a:pt x="12621" y="11238"/>
                      </a:lnTo>
                      <a:lnTo>
                        <a:pt x="12658" y="11053"/>
                      </a:lnTo>
                      <a:lnTo>
                        <a:pt x="12676" y="10647"/>
                      </a:lnTo>
                      <a:lnTo>
                        <a:pt x="12694" y="10463"/>
                      </a:lnTo>
                      <a:lnTo>
                        <a:pt x="12713" y="10260"/>
                      </a:lnTo>
                      <a:lnTo>
                        <a:pt x="12768" y="10075"/>
                      </a:lnTo>
                      <a:lnTo>
                        <a:pt x="12824" y="9891"/>
                      </a:lnTo>
                      <a:lnTo>
                        <a:pt x="12953" y="9669"/>
                      </a:lnTo>
                      <a:lnTo>
                        <a:pt x="13100" y="9485"/>
                      </a:lnTo>
                      <a:lnTo>
                        <a:pt x="13248" y="9282"/>
                      </a:lnTo>
                      <a:lnTo>
                        <a:pt x="13414" y="9079"/>
                      </a:lnTo>
                      <a:lnTo>
                        <a:pt x="13506" y="8913"/>
                      </a:lnTo>
                      <a:lnTo>
                        <a:pt x="13580" y="8747"/>
                      </a:lnTo>
                      <a:lnTo>
                        <a:pt x="13635" y="8562"/>
                      </a:lnTo>
                      <a:lnTo>
                        <a:pt x="13672" y="8378"/>
                      </a:lnTo>
                      <a:lnTo>
                        <a:pt x="13672" y="8175"/>
                      </a:lnTo>
                      <a:lnTo>
                        <a:pt x="13672" y="7990"/>
                      </a:lnTo>
                      <a:lnTo>
                        <a:pt x="13635" y="7603"/>
                      </a:lnTo>
                      <a:lnTo>
                        <a:pt x="13599" y="7215"/>
                      </a:lnTo>
                      <a:lnTo>
                        <a:pt x="13599" y="7012"/>
                      </a:lnTo>
                      <a:lnTo>
                        <a:pt x="13599" y="6828"/>
                      </a:lnTo>
                      <a:lnTo>
                        <a:pt x="13617" y="6643"/>
                      </a:lnTo>
                      <a:lnTo>
                        <a:pt x="13654" y="6459"/>
                      </a:lnTo>
                      <a:lnTo>
                        <a:pt x="13709" y="6274"/>
                      </a:lnTo>
                      <a:lnTo>
                        <a:pt x="13783" y="6090"/>
                      </a:lnTo>
                      <a:lnTo>
                        <a:pt x="13931" y="5887"/>
                      </a:lnTo>
                      <a:lnTo>
                        <a:pt x="14078" y="5684"/>
                      </a:lnTo>
                      <a:lnTo>
                        <a:pt x="14429" y="5333"/>
                      </a:lnTo>
                      <a:lnTo>
                        <a:pt x="14613" y="5149"/>
                      </a:lnTo>
                      <a:lnTo>
                        <a:pt x="14761" y="4983"/>
                      </a:lnTo>
                      <a:lnTo>
                        <a:pt x="14909" y="4780"/>
                      </a:lnTo>
                      <a:lnTo>
                        <a:pt x="15038" y="4558"/>
                      </a:lnTo>
                      <a:lnTo>
                        <a:pt x="15130" y="4337"/>
                      </a:lnTo>
                      <a:lnTo>
                        <a:pt x="15204" y="4116"/>
                      </a:lnTo>
                      <a:lnTo>
                        <a:pt x="15241" y="3876"/>
                      </a:lnTo>
                      <a:lnTo>
                        <a:pt x="15259" y="3636"/>
                      </a:lnTo>
                      <a:lnTo>
                        <a:pt x="15259" y="3396"/>
                      </a:lnTo>
                      <a:lnTo>
                        <a:pt x="15241" y="3156"/>
                      </a:lnTo>
                      <a:lnTo>
                        <a:pt x="15204" y="2916"/>
                      </a:lnTo>
                      <a:lnTo>
                        <a:pt x="15130" y="2695"/>
                      </a:lnTo>
                      <a:lnTo>
                        <a:pt x="15056" y="2510"/>
                      </a:lnTo>
                      <a:lnTo>
                        <a:pt x="14964" y="2326"/>
                      </a:lnTo>
                      <a:lnTo>
                        <a:pt x="14872" y="2160"/>
                      </a:lnTo>
                      <a:lnTo>
                        <a:pt x="14779" y="1994"/>
                      </a:lnTo>
                      <a:lnTo>
                        <a:pt x="14540" y="1680"/>
                      </a:lnTo>
                      <a:lnTo>
                        <a:pt x="14263" y="1403"/>
                      </a:lnTo>
                      <a:lnTo>
                        <a:pt x="13968" y="1126"/>
                      </a:lnTo>
                      <a:lnTo>
                        <a:pt x="13635" y="905"/>
                      </a:lnTo>
                      <a:lnTo>
                        <a:pt x="13303" y="684"/>
                      </a:lnTo>
                      <a:lnTo>
                        <a:pt x="12953" y="499"/>
                      </a:lnTo>
                      <a:lnTo>
                        <a:pt x="12528" y="315"/>
                      </a:lnTo>
                      <a:lnTo>
                        <a:pt x="12086" y="167"/>
                      </a:lnTo>
                      <a:lnTo>
                        <a:pt x="11864" y="112"/>
                      </a:lnTo>
                      <a:lnTo>
                        <a:pt x="11643" y="56"/>
                      </a:lnTo>
                      <a:lnTo>
                        <a:pt x="11421" y="19"/>
                      </a:lnTo>
                      <a:lnTo>
                        <a:pt x="11181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" name="Google Shape;1162;p31">
                  <a:extLst>
                    <a:ext uri="{FF2B5EF4-FFF2-40B4-BE49-F238E27FC236}">
                      <a16:creationId xmlns:a16="http://schemas.microsoft.com/office/drawing/2014/main" id="{A9F03F4E-0C8B-703B-974D-3A518911E144}"/>
                    </a:ext>
                  </a:extLst>
                </p:cNvPr>
                <p:cNvSpPr/>
                <p:nvPr/>
              </p:nvSpPr>
              <p:spPr>
                <a:xfrm>
                  <a:off x="8464106" y="3634139"/>
                  <a:ext cx="181594" cy="236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92" h="12252" extrusionOk="0">
                      <a:moveTo>
                        <a:pt x="3967" y="0"/>
                      </a:moveTo>
                      <a:lnTo>
                        <a:pt x="3617" y="37"/>
                      </a:lnTo>
                      <a:lnTo>
                        <a:pt x="3285" y="74"/>
                      </a:lnTo>
                      <a:lnTo>
                        <a:pt x="2971" y="166"/>
                      </a:lnTo>
                      <a:lnTo>
                        <a:pt x="2657" y="277"/>
                      </a:lnTo>
                      <a:lnTo>
                        <a:pt x="2362" y="406"/>
                      </a:lnTo>
                      <a:lnTo>
                        <a:pt x="2085" y="591"/>
                      </a:lnTo>
                      <a:lnTo>
                        <a:pt x="1827" y="794"/>
                      </a:lnTo>
                      <a:lnTo>
                        <a:pt x="1698" y="904"/>
                      </a:lnTo>
                      <a:lnTo>
                        <a:pt x="1587" y="1034"/>
                      </a:lnTo>
                      <a:lnTo>
                        <a:pt x="1384" y="1310"/>
                      </a:lnTo>
                      <a:lnTo>
                        <a:pt x="1181" y="1606"/>
                      </a:lnTo>
                      <a:lnTo>
                        <a:pt x="997" y="1901"/>
                      </a:lnTo>
                      <a:lnTo>
                        <a:pt x="812" y="2214"/>
                      </a:lnTo>
                      <a:lnTo>
                        <a:pt x="665" y="2547"/>
                      </a:lnTo>
                      <a:lnTo>
                        <a:pt x="536" y="2879"/>
                      </a:lnTo>
                      <a:lnTo>
                        <a:pt x="406" y="3229"/>
                      </a:lnTo>
                      <a:lnTo>
                        <a:pt x="296" y="3580"/>
                      </a:lnTo>
                      <a:lnTo>
                        <a:pt x="203" y="3930"/>
                      </a:lnTo>
                      <a:lnTo>
                        <a:pt x="148" y="4299"/>
                      </a:lnTo>
                      <a:lnTo>
                        <a:pt x="74" y="4650"/>
                      </a:lnTo>
                      <a:lnTo>
                        <a:pt x="37" y="5019"/>
                      </a:lnTo>
                      <a:lnTo>
                        <a:pt x="19" y="5388"/>
                      </a:lnTo>
                      <a:lnTo>
                        <a:pt x="0" y="5757"/>
                      </a:lnTo>
                      <a:lnTo>
                        <a:pt x="19" y="6126"/>
                      </a:lnTo>
                      <a:lnTo>
                        <a:pt x="37" y="6495"/>
                      </a:lnTo>
                      <a:lnTo>
                        <a:pt x="74" y="6846"/>
                      </a:lnTo>
                      <a:lnTo>
                        <a:pt x="148" y="7196"/>
                      </a:lnTo>
                      <a:lnTo>
                        <a:pt x="222" y="7547"/>
                      </a:lnTo>
                      <a:lnTo>
                        <a:pt x="314" y="7879"/>
                      </a:lnTo>
                      <a:lnTo>
                        <a:pt x="425" y="8211"/>
                      </a:lnTo>
                      <a:lnTo>
                        <a:pt x="554" y="8543"/>
                      </a:lnTo>
                      <a:lnTo>
                        <a:pt x="702" y="8875"/>
                      </a:lnTo>
                      <a:lnTo>
                        <a:pt x="849" y="9189"/>
                      </a:lnTo>
                      <a:lnTo>
                        <a:pt x="1034" y="9503"/>
                      </a:lnTo>
                      <a:lnTo>
                        <a:pt x="1218" y="9798"/>
                      </a:lnTo>
                      <a:lnTo>
                        <a:pt x="1440" y="10075"/>
                      </a:lnTo>
                      <a:lnTo>
                        <a:pt x="1661" y="10351"/>
                      </a:lnTo>
                      <a:lnTo>
                        <a:pt x="1901" y="10610"/>
                      </a:lnTo>
                      <a:lnTo>
                        <a:pt x="2141" y="10850"/>
                      </a:lnTo>
                      <a:lnTo>
                        <a:pt x="2418" y="11089"/>
                      </a:lnTo>
                      <a:lnTo>
                        <a:pt x="2694" y="11292"/>
                      </a:lnTo>
                      <a:lnTo>
                        <a:pt x="2934" y="11458"/>
                      </a:lnTo>
                      <a:lnTo>
                        <a:pt x="3174" y="11606"/>
                      </a:lnTo>
                      <a:lnTo>
                        <a:pt x="3432" y="11735"/>
                      </a:lnTo>
                      <a:lnTo>
                        <a:pt x="3691" y="11864"/>
                      </a:lnTo>
                      <a:lnTo>
                        <a:pt x="3967" y="11957"/>
                      </a:lnTo>
                      <a:lnTo>
                        <a:pt x="4244" y="12049"/>
                      </a:lnTo>
                      <a:lnTo>
                        <a:pt x="4521" y="12141"/>
                      </a:lnTo>
                      <a:lnTo>
                        <a:pt x="4798" y="12196"/>
                      </a:lnTo>
                      <a:lnTo>
                        <a:pt x="5093" y="12233"/>
                      </a:lnTo>
                      <a:lnTo>
                        <a:pt x="5388" y="12252"/>
                      </a:lnTo>
                      <a:lnTo>
                        <a:pt x="5665" y="12252"/>
                      </a:lnTo>
                      <a:lnTo>
                        <a:pt x="5960" y="12233"/>
                      </a:lnTo>
                      <a:lnTo>
                        <a:pt x="6237" y="12196"/>
                      </a:lnTo>
                      <a:lnTo>
                        <a:pt x="6514" y="12123"/>
                      </a:lnTo>
                      <a:lnTo>
                        <a:pt x="6772" y="12030"/>
                      </a:lnTo>
                      <a:lnTo>
                        <a:pt x="7030" y="11901"/>
                      </a:lnTo>
                      <a:lnTo>
                        <a:pt x="7196" y="11809"/>
                      </a:lnTo>
                      <a:lnTo>
                        <a:pt x="7362" y="11698"/>
                      </a:lnTo>
                      <a:lnTo>
                        <a:pt x="7510" y="11588"/>
                      </a:lnTo>
                      <a:lnTo>
                        <a:pt x="7658" y="11458"/>
                      </a:lnTo>
                      <a:lnTo>
                        <a:pt x="7916" y="11200"/>
                      </a:lnTo>
                      <a:lnTo>
                        <a:pt x="8156" y="10905"/>
                      </a:lnTo>
                      <a:lnTo>
                        <a:pt x="8377" y="10573"/>
                      </a:lnTo>
                      <a:lnTo>
                        <a:pt x="8562" y="10241"/>
                      </a:lnTo>
                      <a:lnTo>
                        <a:pt x="8728" y="9872"/>
                      </a:lnTo>
                      <a:lnTo>
                        <a:pt x="8875" y="9503"/>
                      </a:lnTo>
                      <a:lnTo>
                        <a:pt x="9005" y="9115"/>
                      </a:lnTo>
                      <a:lnTo>
                        <a:pt x="9097" y="8728"/>
                      </a:lnTo>
                      <a:lnTo>
                        <a:pt x="9189" y="8340"/>
                      </a:lnTo>
                      <a:lnTo>
                        <a:pt x="9263" y="7953"/>
                      </a:lnTo>
                      <a:lnTo>
                        <a:pt x="9300" y="7565"/>
                      </a:lnTo>
                      <a:lnTo>
                        <a:pt x="9337" y="7178"/>
                      </a:lnTo>
                      <a:lnTo>
                        <a:pt x="9374" y="6809"/>
                      </a:lnTo>
                      <a:lnTo>
                        <a:pt x="9392" y="6440"/>
                      </a:lnTo>
                      <a:lnTo>
                        <a:pt x="9392" y="6015"/>
                      </a:lnTo>
                      <a:lnTo>
                        <a:pt x="9374" y="5591"/>
                      </a:lnTo>
                      <a:lnTo>
                        <a:pt x="9337" y="5167"/>
                      </a:lnTo>
                      <a:lnTo>
                        <a:pt x="9263" y="4742"/>
                      </a:lnTo>
                      <a:lnTo>
                        <a:pt x="9189" y="4318"/>
                      </a:lnTo>
                      <a:lnTo>
                        <a:pt x="9078" y="3894"/>
                      </a:lnTo>
                      <a:lnTo>
                        <a:pt x="8949" y="3488"/>
                      </a:lnTo>
                      <a:lnTo>
                        <a:pt x="8802" y="3100"/>
                      </a:lnTo>
                      <a:lnTo>
                        <a:pt x="8617" y="2713"/>
                      </a:lnTo>
                      <a:lnTo>
                        <a:pt x="8414" y="2344"/>
                      </a:lnTo>
                      <a:lnTo>
                        <a:pt x="8174" y="1993"/>
                      </a:lnTo>
                      <a:lnTo>
                        <a:pt x="7916" y="1661"/>
                      </a:lnTo>
                      <a:lnTo>
                        <a:pt x="7639" y="1347"/>
                      </a:lnTo>
                      <a:lnTo>
                        <a:pt x="7307" y="1071"/>
                      </a:lnTo>
                      <a:lnTo>
                        <a:pt x="6975" y="812"/>
                      </a:lnTo>
                      <a:lnTo>
                        <a:pt x="6587" y="591"/>
                      </a:lnTo>
                      <a:lnTo>
                        <a:pt x="6292" y="462"/>
                      </a:lnTo>
                      <a:lnTo>
                        <a:pt x="5997" y="332"/>
                      </a:lnTo>
                      <a:lnTo>
                        <a:pt x="5683" y="240"/>
                      </a:lnTo>
                      <a:lnTo>
                        <a:pt x="5351" y="148"/>
                      </a:lnTo>
                      <a:lnTo>
                        <a:pt x="5001" y="74"/>
                      </a:lnTo>
                      <a:lnTo>
                        <a:pt x="4669" y="37"/>
                      </a:lnTo>
                      <a:lnTo>
                        <a:pt x="4318" y="0"/>
                      </a:lnTo>
                      <a:close/>
                    </a:path>
                  </a:pathLst>
                </a:custGeom>
                <a:solidFill>
                  <a:srgbClr val="FAB5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" name="Google Shape;1163;p31">
                  <a:extLst>
                    <a:ext uri="{FF2B5EF4-FFF2-40B4-BE49-F238E27FC236}">
                      <a16:creationId xmlns:a16="http://schemas.microsoft.com/office/drawing/2014/main" id="{7BAD8C8C-12E5-300D-1C6B-D99DB09BD3CC}"/>
                    </a:ext>
                  </a:extLst>
                </p:cNvPr>
                <p:cNvSpPr/>
                <p:nvPr/>
              </p:nvSpPr>
              <p:spPr>
                <a:xfrm>
                  <a:off x="8438777" y="3614166"/>
                  <a:ext cx="173048" cy="189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0" h="9780" extrusionOk="0">
                      <a:moveTo>
                        <a:pt x="5776" y="0"/>
                      </a:moveTo>
                      <a:lnTo>
                        <a:pt x="5480" y="19"/>
                      </a:lnTo>
                      <a:lnTo>
                        <a:pt x="5167" y="37"/>
                      </a:lnTo>
                      <a:lnTo>
                        <a:pt x="4890" y="74"/>
                      </a:lnTo>
                      <a:lnTo>
                        <a:pt x="4595" y="129"/>
                      </a:lnTo>
                      <a:lnTo>
                        <a:pt x="4300" y="203"/>
                      </a:lnTo>
                      <a:lnTo>
                        <a:pt x="4023" y="277"/>
                      </a:lnTo>
                      <a:lnTo>
                        <a:pt x="3728" y="369"/>
                      </a:lnTo>
                      <a:lnTo>
                        <a:pt x="3451" y="480"/>
                      </a:lnTo>
                      <a:lnTo>
                        <a:pt x="3174" y="591"/>
                      </a:lnTo>
                      <a:lnTo>
                        <a:pt x="2916" y="720"/>
                      </a:lnTo>
                      <a:lnTo>
                        <a:pt x="2639" y="849"/>
                      </a:lnTo>
                      <a:lnTo>
                        <a:pt x="2381" y="996"/>
                      </a:lnTo>
                      <a:lnTo>
                        <a:pt x="2141" y="1163"/>
                      </a:lnTo>
                      <a:lnTo>
                        <a:pt x="1882" y="1329"/>
                      </a:lnTo>
                      <a:lnTo>
                        <a:pt x="1643" y="1495"/>
                      </a:lnTo>
                      <a:lnTo>
                        <a:pt x="1421" y="1698"/>
                      </a:lnTo>
                      <a:lnTo>
                        <a:pt x="1200" y="1919"/>
                      </a:lnTo>
                      <a:lnTo>
                        <a:pt x="1015" y="2159"/>
                      </a:lnTo>
                      <a:lnTo>
                        <a:pt x="831" y="2417"/>
                      </a:lnTo>
                      <a:lnTo>
                        <a:pt x="683" y="2694"/>
                      </a:lnTo>
                      <a:lnTo>
                        <a:pt x="536" y="2971"/>
                      </a:lnTo>
                      <a:lnTo>
                        <a:pt x="425" y="3266"/>
                      </a:lnTo>
                      <a:lnTo>
                        <a:pt x="314" y="3580"/>
                      </a:lnTo>
                      <a:lnTo>
                        <a:pt x="222" y="3893"/>
                      </a:lnTo>
                      <a:lnTo>
                        <a:pt x="148" y="4207"/>
                      </a:lnTo>
                      <a:lnTo>
                        <a:pt x="93" y="4539"/>
                      </a:lnTo>
                      <a:lnTo>
                        <a:pt x="56" y="4853"/>
                      </a:lnTo>
                      <a:lnTo>
                        <a:pt x="19" y="5185"/>
                      </a:lnTo>
                      <a:lnTo>
                        <a:pt x="19" y="5499"/>
                      </a:lnTo>
                      <a:lnTo>
                        <a:pt x="0" y="5794"/>
                      </a:lnTo>
                      <a:lnTo>
                        <a:pt x="19" y="6107"/>
                      </a:lnTo>
                      <a:lnTo>
                        <a:pt x="37" y="6384"/>
                      </a:lnTo>
                      <a:lnTo>
                        <a:pt x="74" y="6679"/>
                      </a:lnTo>
                      <a:lnTo>
                        <a:pt x="111" y="6975"/>
                      </a:lnTo>
                      <a:lnTo>
                        <a:pt x="185" y="7270"/>
                      </a:lnTo>
                      <a:lnTo>
                        <a:pt x="259" y="7547"/>
                      </a:lnTo>
                      <a:lnTo>
                        <a:pt x="351" y="7823"/>
                      </a:lnTo>
                      <a:lnTo>
                        <a:pt x="443" y="8100"/>
                      </a:lnTo>
                      <a:lnTo>
                        <a:pt x="554" y="8377"/>
                      </a:lnTo>
                      <a:lnTo>
                        <a:pt x="775" y="8838"/>
                      </a:lnTo>
                      <a:lnTo>
                        <a:pt x="941" y="9115"/>
                      </a:lnTo>
                      <a:lnTo>
                        <a:pt x="1107" y="9392"/>
                      </a:lnTo>
                      <a:lnTo>
                        <a:pt x="1218" y="9502"/>
                      </a:lnTo>
                      <a:lnTo>
                        <a:pt x="1310" y="9595"/>
                      </a:lnTo>
                      <a:lnTo>
                        <a:pt x="1421" y="9687"/>
                      </a:lnTo>
                      <a:lnTo>
                        <a:pt x="1532" y="9742"/>
                      </a:lnTo>
                      <a:lnTo>
                        <a:pt x="1661" y="9779"/>
                      </a:lnTo>
                      <a:lnTo>
                        <a:pt x="1772" y="9779"/>
                      </a:lnTo>
                      <a:lnTo>
                        <a:pt x="1901" y="9742"/>
                      </a:lnTo>
                      <a:lnTo>
                        <a:pt x="2030" y="9687"/>
                      </a:lnTo>
                      <a:lnTo>
                        <a:pt x="2104" y="9613"/>
                      </a:lnTo>
                      <a:lnTo>
                        <a:pt x="2178" y="9539"/>
                      </a:lnTo>
                      <a:lnTo>
                        <a:pt x="2307" y="9373"/>
                      </a:lnTo>
                      <a:lnTo>
                        <a:pt x="2418" y="9152"/>
                      </a:lnTo>
                      <a:lnTo>
                        <a:pt x="2491" y="8930"/>
                      </a:lnTo>
                      <a:lnTo>
                        <a:pt x="2547" y="8727"/>
                      </a:lnTo>
                      <a:lnTo>
                        <a:pt x="2565" y="8506"/>
                      </a:lnTo>
                      <a:lnTo>
                        <a:pt x="2584" y="8303"/>
                      </a:lnTo>
                      <a:lnTo>
                        <a:pt x="2565" y="8082"/>
                      </a:lnTo>
                      <a:lnTo>
                        <a:pt x="2547" y="7879"/>
                      </a:lnTo>
                      <a:lnTo>
                        <a:pt x="2510" y="7657"/>
                      </a:lnTo>
                      <a:lnTo>
                        <a:pt x="2418" y="7233"/>
                      </a:lnTo>
                      <a:lnTo>
                        <a:pt x="2325" y="6809"/>
                      </a:lnTo>
                      <a:lnTo>
                        <a:pt x="2251" y="6366"/>
                      </a:lnTo>
                      <a:lnTo>
                        <a:pt x="2233" y="6144"/>
                      </a:lnTo>
                      <a:lnTo>
                        <a:pt x="2215" y="5923"/>
                      </a:lnTo>
                      <a:lnTo>
                        <a:pt x="2215" y="5757"/>
                      </a:lnTo>
                      <a:lnTo>
                        <a:pt x="2251" y="5609"/>
                      </a:lnTo>
                      <a:lnTo>
                        <a:pt x="2307" y="5462"/>
                      </a:lnTo>
                      <a:lnTo>
                        <a:pt x="2381" y="5332"/>
                      </a:lnTo>
                      <a:lnTo>
                        <a:pt x="2473" y="5240"/>
                      </a:lnTo>
                      <a:lnTo>
                        <a:pt x="2584" y="5185"/>
                      </a:lnTo>
                      <a:lnTo>
                        <a:pt x="2805" y="5074"/>
                      </a:lnTo>
                      <a:lnTo>
                        <a:pt x="3414" y="4816"/>
                      </a:lnTo>
                      <a:lnTo>
                        <a:pt x="4023" y="4558"/>
                      </a:lnTo>
                      <a:lnTo>
                        <a:pt x="4300" y="4410"/>
                      </a:lnTo>
                      <a:lnTo>
                        <a:pt x="4595" y="4244"/>
                      </a:lnTo>
                      <a:lnTo>
                        <a:pt x="4871" y="4078"/>
                      </a:lnTo>
                      <a:lnTo>
                        <a:pt x="5130" y="3875"/>
                      </a:lnTo>
                      <a:lnTo>
                        <a:pt x="5388" y="3653"/>
                      </a:lnTo>
                      <a:lnTo>
                        <a:pt x="5646" y="3395"/>
                      </a:lnTo>
                      <a:lnTo>
                        <a:pt x="6126" y="2878"/>
                      </a:lnTo>
                      <a:lnTo>
                        <a:pt x="6366" y="2639"/>
                      </a:lnTo>
                      <a:lnTo>
                        <a:pt x="6606" y="2399"/>
                      </a:lnTo>
                      <a:lnTo>
                        <a:pt x="6883" y="2177"/>
                      </a:lnTo>
                      <a:lnTo>
                        <a:pt x="7159" y="1974"/>
                      </a:lnTo>
                      <a:lnTo>
                        <a:pt x="7473" y="1808"/>
                      </a:lnTo>
                      <a:lnTo>
                        <a:pt x="7805" y="1679"/>
                      </a:lnTo>
                      <a:lnTo>
                        <a:pt x="8137" y="1605"/>
                      </a:lnTo>
                      <a:lnTo>
                        <a:pt x="8488" y="1550"/>
                      </a:lnTo>
                      <a:lnTo>
                        <a:pt x="8709" y="1550"/>
                      </a:lnTo>
                      <a:lnTo>
                        <a:pt x="8949" y="1568"/>
                      </a:lnTo>
                      <a:lnTo>
                        <a:pt x="8875" y="1365"/>
                      </a:lnTo>
                      <a:lnTo>
                        <a:pt x="8783" y="1144"/>
                      </a:lnTo>
                      <a:lnTo>
                        <a:pt x="8709" y="1033"/>
                      </a:lnTo>
                      <a:lnTo>
                        <a:pt x="8599" y="941"/>
                      </a:lnTo>
                      <a:lnTo>
                        <a:pt x="8414" y="757"/>
                      </a:lnTo>
                      <a:lnTo>
                        <a:pt x="8230" y="609"/>
                      </a:lnTo>
                      <a:lnTo>
                        <a:pt x="8064" y="498"/>
                      </a:lnTo>
                      <a:lnTo>
                        <a:pt x="7879" y="406"/>
                      </a:lnTo>
                      <a:lnTo>
                        <a:pt x="7676" y="314"/>
                      </a:lnTo>
                      <a:lnTo>
                        <a:pt x="7289" y="203"/>
                      </a:lnTo>
                      <a:lnTo>
                        <a:pt x="6883" y="111"/>
                      </a:lnTo>
                      <a:lnTo>
                        <a:pt x="6477" y="37"/>
                      </a:lnTo>
                      <a:lnTo>
                        <a:pt x="6071" y="19"/>
                      </a:lnTo>
                      <a:lnTo>
                        <a:pt x="577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1164;p31">
                  <a:extLst>
                    <a:ext uri="{FF2B5EF4-FFF2-40B4-BE49-F238E27FC236}">
                      <a16:creationId xmlns:a16="http://schemas.microsoft.com/office/drawing/2014/main" id="{1D679715-0261-5857-FD84-A7F16E1022EA}"/>
                    </a:ext>
                  </a:extLst>
                </p:cNvPr>
                <p:cNvSpPr/>
                <p:nvPr/>
              </p:nvSpPr>
              <p:spPr>
                <a:xfrm>
                  <a:off x="8547575" y="3792183"/>
                  <a:ext cx="77804" cy="44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4" h="2289" extrusionOk="0">
                      <a:moveTo>
                        <a:pt x="4023" y="0"/>
                      </a:moveTo>
                      <a:lnTo>
                        <a:pt x="3544" y="203"/>
                      </a:lnTo>
                      <a:lnTo>
                        <a:pt x="3045" y="388"/>
                      </a:lnTo>
                      <a:lnTo>
                        <a:pt x="2547" y="517"/>
                      </a:lnTo>
                      <a:lnTo>
                        <a:pt x="2031" y="627"/>
                      </a:lnTo>
                      <a:lnTo>
                        <a:pt x="1791" y="664"/>
                      </a:lnTo>
                      <a:lnTo>
                        <a:pt x="1532" y="683"/>
                      </a:lnTo>
                      <a:lnTo>
                        <a:pt x="1034" y="720"/>
                      </a:lnTo>
                      <a:lnTo>
                        <a:pt x="19" y="720"/>
                      </a:lnTo>
                      <a:lnTo>
                        <a:pt x="1" y="738"/>
                      </a:lnTo>
                      <a:lnTo>
                        <a:pt x="1" y="757"/>
                      </a:lnTo>
                      <a:lnTo>
                        <a:pt x="19" y="830"/>
                      </a:lnTo>
                      <a:lnTo>
                        <a:pt x="75" y="1033"/>
                      </a:lnTo>
                      <a:lnTo>
                        <a:pt x="204" y="1365"/>
                      </a:lnTo>
                      <a:lnTo>
                        <a:pt x="296" y="1532"/>
                      </a:lnTo>
                      <a:lnTo>
                        <a:pt x="425" y="1698"/>
                      </a:lnTo>
                      <a:lnTo>
                        <a:pt x="555" y="1827"/>
                      </a:lnTo>
                      <a:lnTo>
                        <a:pt x="721" y="1956"/>
                      </a:lnTo>
                      <a:lnTo>
                        <a:pt x="868" y="2048"/>
                      </a:lnTo>
                      <a:lnTo>
                        <a:pt x="1034" y="2122"/>
                      </a:lnTo>
                      <a:lnTo>
                        <a:pt x="1200" y="2196"/>
                      </a:lnTo>
                      <a:lnTo>
                        <a:pt x="1385" y="2233"/>
                      </a:lnTo>
                      <a:lnTo>
                        <a:pt x="1569" y="2270"/>
                      </a:lnTo>
                      <a:lnTo>
                        <a:pt x="1772" y="2288"/>
                      </a:lnTo>
                      <a:lnTo>
                        <a:pt x="1957" y="2288"/>
                      </a:lnTo>
                      <a:lnTo>
                        <a:pt x="2160" y="2270"/>
                      </a:lnTo>
                      <a:lnTo>
                        <a:pt x="2344" y="2233"/>
                      </a:lnTo>
                      <a:lnTo>
                        <a:pt x="2529" y="2196"/>
                      </a:lnTo>
                      <a:lnTo>
                        <a:pt x="2713" y="2122"/>
                      </a:lnTo>
                      <a:lnTo>
                        <a:pt x="2879" y="2048"/>
                      </a:lnTo>
                      <a:lnTo>
                        <a:pt x="3045" y="1956"/>
                      </a:lnTo>
                      <a:lnTo>
                        <a:pt x="3193" y="1845"/>
                      </a:lnTo>
                      <a:lnTo>
                        <a:pt x="3341" y="1735"/>
                      </a:lnTo>
                      <a:lnTo>
                        <a:pt x="3451" y="1587"/>
                      </a:lnTo>
                      <a:lnTo>
                        <a:pt x="3599" y="1421"/>
                      </a:lnTo>
                      <a:lnTo>
                        <a:pt x="3710" y="1218"/>
                      </a:lnTo>
                      <a:lnTo>
                        <a:pt x="3820" y="1015"/>
                      </a:lnTo>
                      <a:lnTo>
                        <a:pt x="3894" y="794"/>
                      </a:lnTo>
                      <a:lnTo>
                        <a:pt x="3968" y="369"/>
                      </a:lnTo>
                      <a:lnTo>
                        <a:pt x="402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1165;p31">
                  <a:extLst>
                    <a:ext uri="{FF2B5EF4-FFF2-40B4-BE49-F238E27FC236}">
                      <a16:creationId xmlns:a16="http://schemas.microsoft.com/office/drawing/2014/main" id="{8223C691-2E45-1BC4-B41E-9DB68DE57CD0}"/>
                    </a:ext>
                  </a:extLst>
                </p:cNvPr>
                <p:cNvSpPr/>
                <p:nvPr/>
              </p:nvSpPr>
              <p:spPr>
                <a:xfrm>
                  <a:off x="8591098" y="3693362"/>
                  <a:ext cx="48898" cy="221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9" h="1145" extrusionOk="0">
                      <a:moveTo>
                        <a:pt x="1108" y="0"/>
                      </a:moveTo>
                      <a:lnTo>
                        <a:pt x="813" y="19"/>
                      </a:lnTo>
                      <a:lnTo>
                        <a:pt x="518" y="92"/>
                      </a:lnTo>
                      <a:lnTo>
                        <a:pt x="222" y="185"/>
                      </a:lnTo>
                      <a:lnTo>
                        <a:pt x="167" y="222"/>
                      </a:lnTo>
                      <a:lnTo>
                        <a:pt x="112" y="259"/>
                      </a:lnTo>
                      <a:lnTo>
                        <a:pt x="56" y="314"/>
                      </a:lnTo>
                      <a:lnTo>
                        <a:pt x="38" y="369"/>
                      </a:lnTo>
                      <a:lnTo>
                        <a:pt x="19" y="443"/>
                      </a:lnTo>
                      <a:lnTo>
                        <a:pt x="1" y="498"/>
                      </a:lnTo>
                      <a:lnTo>
                        <a:pt x="19" y="628"/>
                      </a:lnTo>
                      <a:lnTo>
                        <a:pt x="75" y="738"/>
                      </a:lnTo>
                      <a:lnTo>
                        <a:pt x="112" y="794"/>
                      </a:lnTo>
                      <a:lnTo>
                        <a:pt x="149" y="831"/>
                      </a:lnTo>
                      <a:lnTo>
                        <a:pt x="204" y="849"/>
                      </a:lnTo>
                      <a:lnTo>
                        <a:pt x="259" y="867"/>
                      </a:lnTo>
                      <a:lnTo>
                        <a:pt x="333" y="849"/>
                      </a:lnTo>
                      <a:lnTo>
                        <a:pt x="407" y="831"/>
                      </a:lnTo>
                      <a:lnTo>
                        <a:pt x="610" y="757"/>
                      </a:lnTo>
                      <a:lnTo>
                        <a:pt x="813" y="701"/>
                      </a:lnTo>
                      <a:lnTo>
                        <a:pt x="1034" y="683"/>
                      </a:lnTo>
                      <a:lnTo>
                        <a:pt x="1237" y="683"/>
                      </a:lnTo>
                      <a:lnTo>
                        <a:pt x="1440" y="701"/>
                      </a:lnTo>
                      <a:lnTo>
                        <a:pt x="1643" y="775"/>
                      </a:lnTo>
                      <a:lnTo>
                        <a:pt x="1735" y="812"/>
                      </a:lnTo>
                      <a:lnTo>
                        <a:pt x="1809" y="886"/>
                      </a:lnTo>
                      <a:lnTo>
                        <a:pt x="1901" y="960"/>
                      </a:lnTo>
                      <a:lnTo>
                        <a:pt x="1975" y="1033"/>
                      </a:lnTo>
                      <a:lnTo>
                        <a:pt x="2031" y="1089"/>
                      </a:lnTo>
                      <a:lnTo>
                        <a:pt x="2086" y="1126"/>
                      </a:lnTo>
                      <a:lnTo>
                        <a:pt x="2141" y="1144"/>
                      </a:lnTo>
                      <a:lnTo>
                        <a:pt x="2252" y="1144"/>
                      </a:lnTo>
                      <a:lnTo>
                        <a:pt x="2326" y="1126"/>
                      </a:lnTo>
                      <a:lnTo>
                        <a:pt x="2418" y="1052"/>
                      </a:lnTo>
                      <a:lnTo>
                        <a:pt x="2492" y="941"/>
                      </a:lnTo>
                      <a:lnTo>
                        <a:pt x="2510" y="886"/>
                      </a:lnTo>
                      <a:lnTo>
                        <a:pt x="2529" y="831"/>
                      </a:lnTo>
                      <a:lnTo>
                        <a:pt x="2529" y="757"/>
                      </a:lnTo>
                      <a:lnTo>
                        <a:pt x="2510" y="683"/>
                      </a:lnTo>
                      <a:lnTo>
                        <a:pt x="2492" y="628"/>
                      </a:lnTo>
                      <a:lnTo>
                        <a:pt x="2455" y="554"/>
                      </a:lnTo>
                      <a:lnTo>
                        <a:pt x="2344" y="443"/>
                      </a:lnTo>
                      <a:lnTo>
                        <a:pt x="2234" y="351"/>
                      </a:lnTo>
                      <a:lnTo>
                        <a:pt x="2104" y="259"/>
                      </a:lnTo>
                      <a:lnTo>
                        <a:pt x="1975" y="185"/>
                      </a:lnTo>
                      <a:lnTo>
                        <a:pt x="1846" y="129"/>
                      </a:lnTo>
                      <a:lnTo>
                        <a:pt x="1698" y="74"/>
                      </a:lnTo>
                      <a:lnTo>
                        <a:pt x="1551" y="37"/>
                      </a:lnTo>
                      <a:lnTo>
                        <a:pt x="1403" y="19"/>
                      </a:lnTo>
                      <a:lnTo>
                        <a:pt x="110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1166;p31">
                  <a:extLst>
                    <a:ext uri="{FF2B5EF4-FFF2-40B4-BE49-F238E27FC236}">
                      <a16:creationId xmlns:a16="http://schemas.microsoft.com/office/drawing/2014/main" id="{11439919-AB46-756A-E452-71FDB20C10FF}"/>
                    </a:ext>
                  </a:extLst>
                </p:cNvPr>
                <p:cNvSpPr/>
                <p:nvPr/>
              </p:nvSpPr>
              <p:spPr>
                <a:xfrm>
                  <a:off x="8444132" y="3767570"/>
                  <a:ext cx="42112" cy="5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8" h="2842" extrusionOk="0">
                      <a:moveTo>
                        <a:pt x="572" y="0"/>
                      </a:moveTo>
                      <a:lnTo>
                        <a:pt x="480" y="18"/>
                      </a:lnTo>
                      <a:lnTo>
                        <a:pt x="388" y="55"/>
                      </a:lnTo>
                      <a:lnTo>
                        <a:pt x="295" y="111"/>
                      </a:lnTo>
                      <a:lnTo>
                        <a:pt x="222" y="166"/>
                      </a:lnTo>
                      <a:lnTo>
                        <a:pt x="166" y="240"/>
                      </a:lnTo>
                      <a:lnTo>
                        <a:pt x="111" y="332"/>
                      </a:lnTo>
                      <a:lnTo>
                        <a:pt x="74" y="424"/>
                      </a:lnTo>
                      <a:lnTo>
                        <a:pt x="37" y="535"/>
                      </a:lnTo>
                      <a:lnTo>
                        <a:pt x="0" y="757"/>
                      </a:lnTo>
                      <a:lnTo>
                        <a:pt x="0" y="1015"/>
                      </a:lnTo>
                      <a:lnTo>
                        <a:pt x="37" y="1292"/>
                      </a:lnTo>
                      <a:lnTo>
                        <a:pt x="129" y="1568"/>
                      </a:lnTo>
                      <a:lnTo>
                        <a:pt x="240" y="1845"/>
                      </a:lnTo>
                      <a:lnTo>
                        <a:pt x="406" y="2122"/>
                      </a:lnTo>
                      <a:lnTo>
                        <a:pt x="591" y="2343"/>
                      </a:lnTo>
                      <a:lnTo>
                        <a:pt x="775" y="2528"/>
                      </a:lnTo>
                      <a:lnTo>
                        <a:pt x="978" y="2694"/>
                      </a:lnTo>
                      <a:lnTo>
                        <a:pt x="1200" y="2786"/>
                      </a:lnTo>
                      <a:lnTo>
                        <a:pt x="1292" y="2823"/>
                      </a:lnTo>
                      <a:lnTo>
                        <a:pt x="1402" y="2841"/>
                      </a:lnTo>
                      <a:lnTo>
                        <a:pt x="1605" y="2841"/>
                      </a:lnTo>
                      <a:lnTo>
                        <a:pt x="1698" y="2823"/>
                      </a:lnTo>
                      <a:lnTo>
                        <a:pt x="1790" y="2786"/>
                      </a:lnTo>
                      <a:lnTo>
                        <a:pt x="1864" y="2731"/>
                      </a:lnTo>
                      <a:lnTo>
                        <a:pt x="1938" y="2657"/>
                      </a:lnTo>
                      <a:lnTo>
                        <a:pt x="1993" y="2583"/>
                      </a:lnTo>
                      <a:lnTo>
                        <a:pt x="2048" y="2509"/>
                      </a:lnTo>
                      <a:lnTo>
                        <a:pt x="2104" y="2417"/>
                      </a:lnTo>
                      <a:lnTo>
                        <a:pt x="2141" y="2306"/>
                      </a:lnTo>
                      <a:lnTo>
                        <a:pt x="2177" y="2085"/>
                      </a:lnTo>
                      <a:lnTo>
                        <a:pt x="2177" y="1827"/>
                      </a:lnTo>
                      <a:lnTo>
                        <a:pt x="2122" y="1550"/>
                      </a:lnTo>
                      <a:lnTo>
                        <a:pt x="2048" y="1273"/>
                      </a:lnTo>
                      <a:lnTo>
                        <a:pt x="1919" y="996"/>
                      </a:lnTo>
                      <a:lnTo>
                        <a:pt x="1771" y="720"/>
                      </a:lnTo>
                      <a:lnTo>
                        <a:pt x="1587" y="498"/>
                      </a:lnTo>
                      <a:lnTo>
                        <a:pt x="1384" y="295"/>
                      </a:lnTo>
                      <a:lnTo>
                        <a:pt x="1181" y="148"/>
                      </a:lnTo>
                      <a:lnTo>
                        <a:pt x="978" y="55"/>
                      </a:lnTo>
                      <a:lnTo>
                        <a:pt x="867" y="18"/>
                      </a:lnTo>
                      <a:lnTo>
                        <a:pt x="775" y="0"/>
                      </a:lnTo>
                      <a:close/>
                    </a:path>
                  </a:pathLst>
                </a:custGeom>
                <a:solidFill>
                  <a:srgbClr val="FAB5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1167;p31">
                  <a:extLst>
                    <a:ext uri="{FF2B5EF4-FFF2-40B4-BE49-F238E27FC236}">
                      <a16:creationId xmlns:a16="http://schemas.microsoft.com/office/drawing/2014/main" id="{A4C29F7E-807F-CC1B-8186-0D6816D80B9D}"/>
                    </a:ext>
                  </a:extLst>
                </p:cNvPr>
                <p:cNvSpPr/>
                <p:nvPr/>
              </p:nvSpPr>
              <p:spPr>
                <a:xfrm>
                  <a:off x="8525823" y="3734739"/>
                  <a:ext cx="18562" cy="335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0" h="1735" extrusionOk="0">
                      <a:moveTo>
                        <a:pt x="333" y="1"/>
                      </a:moveTo>
                      <a:lnTo>
                        <a:pt x="259" y="37"/>
                      </a:lnTo>
                      <a:lnTo>
                        <a:pt x="167" y="93"/>
                      </a:lnTo>
                      <a:lnTo>
                        <a:pt x="111" y="185"/>
                      </a:lnTo>
                      <a:lnTo>
                        <a:pt x="56" y="314"/>
                      </a:lnTo>
                      <a:lnTo>
                        <a:pt x="19" y="443"/>
                      </a:lnTo>
                      <a:lnTo>
                        <a:pt x="0" y="591"/>
                      </a:lnTo>
                      <a:lnTo>
                        <a:pt x="0" y="775"/>
                      </a:lnTo>
                      <a:lnTo>
                        <a:pt x="19" y="942"/>
                      </a:lnTo>
                      <a:lnTo>
                        <a:pt x="56" y="1126"/>
                      </a:lnTo>
                      <a:lnTo>
                        <a:pt x="111" y="1274"/>
                      </a:lnTo>
                      <a:lnTo>
                        <a:pt x="185" y="1421"/>
                      </a:lnTo>
                      <a:lnTo>
                        <a:pt x="259" y="1532"/>
                      </a:lnTo>
                      <a:lnTo>
                        <a:pt x="351" y="1624"/>
                      </a:lnTo>
                      <a:lnTo>
                        <a:pt x="443" y="1698"/>
                      </a:lnTo>
                      <a:lnTo>
                        <a:pt x="536" y="1735"/>
                      </a:lnTo>
                      <a:lnTo>
                        <a:pt x="628" y="1735"/>
                      </a:lnTo>
                      <a:lnTo>
                        <a:pt x="720" y="1698"/>
                      </a:lnTo>
                      <a:lnTo>
                        <a:pt x="794" y="1643"/>
                      </a:lnTo>
                      <a:lnTo>
                        <a:pt x="868" y="1550"/>
                      </a:lnTo>
                      <a:lnTo>
                        <a:pt x="905" y="1440"/>
                      </a:lnTo>
                      <a:lnTo>
                        <a:pt x="941" y="1292"/>
                      </a:lnTo>
                      <a:lnTo>
                        <a:pt x="960" y="1144"/>
                      </a:lnTo>
                      <a:lnTo>
                        <a:pt x="960" y="978"/>
                      </a:lnTo>
                      <a:lnTo>
                        <a:pt x="941" y="794"/>
                      </a:lnTo>
                      <a:lnTo>
                        <a:pt x="905" y="628"/>
                      </a:lnTo>
                      <a:lnTo>
                        <a:pt x="849" y="462"/>
                      </a:lnTo>
                      <a:lnTo>
                        <a:pt x="794" y="314"/>
                      </a:lnTo>
                      <a:lnTo>
                        <a:pt x="702" y="203"/>
                      </a:lnTo>
                      <a:lnTo>
                        <a:pt x="628" y="111"/>
                      </a:lnTo>
                      <a:lnTo>
                        <a:pt x="536" y="37"/>
                      </a:lnTo>
                      <a:lnTo>
                        <a:pt x="443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1168;p31">
                  <a:extLst>
                    <a:ext uri="{FF2B5EF4-FFF2-40B4-BE49-F238E27FC236}">
                      <a16:creationId xmlns:a16="http://schemas.microsoft.com/office/drawing/2014/main" id="{2130EEC6-B4DF-3ED8-2CA9-9C6894454574}"/>
                    </a:ext>
                  </a:extLst>
                </p:cNvPr>
                <p:cNvSpPr/>
                <p:nvPr/>
              </p:nvSpPr>
              <p:spPr>
                <a:xfrm>
                  <a:off x="8605019" y="3721533"/>
                  <a:ext cx="17866" cy="34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4" h="1773" extrusionOk="0">
                      <a:moveTo>
                        <a:pt x="443" y="1"/>
                      </a:moveTo>
                      <a:lnTo>
                        <a:pt x="333" y="19"/>
                      </a:lnTo>
                      <a:lnTo>
                        <a:pt x="259" y="75"/>
                      </a:lnTo>
                      <a:lnTo>
                        <a:pt x="185" y="167"/>
                      </a:lnTo>
                      <a:lnTo>
                        <a:pt x="111" y="278"/>
                      </a:lnTo>
                      <a:lnTo>
                        <a:pt x="56" y="407"/>
                      </a:lnTo>
                      <a:lnTo>
                        <a:pt x="19" y="554"/>
                      </a:lnTo>
                      <a:lnTo>
                        <a:pt x="1" y="720"/>
                      </a:lnTo>
                      <a:lnTo>
                        <a:pt x="1" y="905"/>
                      </a:lnTo>
                      <a:lnTo>
                        <a:pt x="1" y="1071"/>
                      </a:lnTo>
                      <a:lnTo>
                        <a:pt x="37" y="1237"/>
                      </a:lnTo>
                      <a:lnTo>
                        <a:pt x="93" y="1385"/>
                      </a:lnTo>
                      <a:lnTo>
                        <a:pt x="148" y="1514"/>
                      </a:lnTo>
                      <a:lnTo>
                        <a:pt x="222" y="1625"/>
                      </a:lnTo>
                      <a:lnTo>
                        <a:pt x="296" y="1698"/>
                      </a:lnTo>
                      <a:lnTo>
                        <a:pt x="388" y="1754"/>
                      </a:lnTo>
                      <a:lnTo>
                        <a:pt x="480" y="1772"/>
                      </a:lnTo>
                      <a:lnTo>
                        <a:pt x="573" y="1754"/>
                      </a:lnTo>
                      <a:lnTo>
                        <a:pt x="665" y="1698"/>
                      </a:lnTo>
                      <a:lnTo>
                        <a:pt x="739" y="1606"/>
                      </a:lnTo>
                      <a:lnTo>
                        <a:pt x="812" y="1495"/>
                      </a:lnTo>
                      <a:lnTo>
                        <a:pt x="868" y="1366"/>
                      </a:lnTo>
                      <a:lnTo>
                        <a:pt x="905" y="1219"/>
                      </a:lnTo>
                      <a:lnTo>
                        <a:pt x="923" y="1053"/>
                      </a:lnTo>
                      <a:lnTo>
                        <a:pt x="923" y="868"/>
                      </a:lnTo>
                      <a:lnTo>
                        <a:pt x="923" y="684"/>
                      </a:lnTo>
                      <a:lnTo>
                        <a:pt x="886" y="517"/>
                      </a:lnTo>
                      <a:lnTo>
                        <a:pt x="831" y="370"/>
                      </a:lnTo>
                      <a:lnTo>
                        <a:pt x="776" y="241"/>
                      </a:lnTo>
                      <a:lnTo>
                        <a:pt x="702" y="148"/>
                      </a:lnTo>
                      <a:lnTo>
                        <a:pt x="628" y="56"/>
                      </a:lnTo>
                      <a:lnTo>
                        <a:pt x="536" y="19"/>
                      </a:lnTo>
                      <a:lnTo>
                        <a:pt x="443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1169;p31">
                  <a:extLst>
                    <a:ext uri="{FF2B5EF4-FFF2-40B4-BE49-F238E27FC236}">
                      <a16:creationId xmlns:a16="http://schemas.microsoft.com/office/drawing/2014/main" id="{71086624-7E29-D01A-77BC-D8A75AD38F6B}"/>
                    </a:ext>
                  </a:extLst>
                </p:cNvPr>
                <p:cNvSpPr/>
                <p:nvPr/>
              </p:nvSpPr>
              <p:spPr>
                <a:xfrm>
                  <a:off x="8499431" y="3705852"/>
                  <a:ext cx="47467" cy="33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5" h="1753" extrusionOk="0">
                      <a:moveTo>
                        <a:pt x="1882" y="0"/>
                      </a:moveTo>
                      <a:lnTo>
                        <a:pt x="1716" y="18"/>
                      </a:lnTo>
                      <a:lnTo>
                        <a:pt x="1550" y="37"/>
                      </a:lnTo>
                      <a:lnTo>
                        <a:pt x="1384" y="74"/>
                      </a:lnTo>
                      <a:lnTo>
                        <a:pt x="1218" y="129"/>
                      </a:lnTo>
                      <a:lnTo>
                        <a:pt x="1070" y="185"/>
                      </a:lnTo>
                      <a:lnTo>
                        <a:pt x="923" y="258"/>
                      </a:lnTo>
                      <a:lnTo>
                        <a:pt x="793" y="351"/>
                      </a:lnTo>
                      <a:lnTo>
                        <a:pt x="646" y="443"/>
                      </a:lnTo>
                      <a:lnTo>
                        <a:pt x="535" y="554"/>
                      </a:lnTo>
                      <a:lnTo>
                        <a:pt x="406" y="664"/>
                      </a:lnTo>
                      <a:lnTo>
                        <a:pt x="295" y="793"/>
                      </a:lnTo>
                      <a:lnTo>
                        <a:pt x="203" y="941"/>
                      </a:lnTo>
                      <a:lnTo>
                        <a:pt x="111" y="1089"/>
                      </a:lnTo>
                      <a:lnTo>
                        <a:pt x="37" y="1236"/>
                      </a:lnTo>
                      <a:lnTo>
                        <a:pt x="19" y="1310"/>
                      </a:lnTo>
                      <a:lnTo>
                        <a:pt x="0" y="1384"/>
                      </a:lnTo>
                      <a:lnTo>
                        <a:pt x="19" y="1439"/>
                      </a:lnTo>
                      <a:lnTo>
                        <a:pt x="37" y="1513"/>
                      </a:lnTo>
                      <a:lnTo>
                        <a:pt x="55" y="1568"/>
                      </a:lnTo>
                      <a:lnTo>
                        <a:pt x="92" y="1624"/>
                      </a:lnTo>
                      <a:lnTo>
                        <a:pt x="203" y="1697"/>
                      </a:lnTo>
                      <a:lnTo>
                        <a:pt x="314" y="1734"/>
                      </a:lnTo>
                      <a:lnTo>
                        <a:pt x="369" y="1753"/>
                      </a:lnTo>
                      <a:lnTo>
                        <a:pt x="424" y="1734"/>
                      </a:lnTo>
                      <a:lnTo>
                        <a:pt x="480" y="1716"/>
                      </a:lnTo>
                      <a:lnTo>
                        <a:pt x="535" y="1679"/>
                      </a:lnTo>
                      <a:lnTo>
                        <a:pt x="591" y="1642"/>
                      </a:lnTo>
                      <a:lnTo>
                        <a:pt x="627" y="1568"/>
                      </a:lnTo>
                      <a:lnTo>
                        <a:pt x="720" y="1384"/>
                      </a:lnTo>
                      <a:lnTo>
                        <a:pt x="849" y="1199"/>
                      </a:lnTo>
                      <a:lnTo>
                        <a:pt x="1015" y="1033"/>
                      </a:lnTo>
                      <a:lnTo>
                        <a:pt x="1181" y="886"/>
                      </a:lnTo>
                      <a:lnTo>
                        <a:pt x="1384" y="775"/>
                      </a:lnTo>
                      <a:lnTo>
                        <a:pt x="1587" y="701"/>
                      </a:lnTo>
                      <a:lnTo>
                        <a:pt x="1698" y="664"/>
                      </a:lnTo>
                      <a:lnTo>
                        <a:pt x="2030" y="664"/>
                      </a:lnTo>
                      <a:lnTo>
                        <a:pt x="2122" y="683"/>
                      </a:lnTo>
                      <a:lnTo>
                        <a:pt x="2177" y="664"/>
                      </a:lnTo>
                      <a:lnTo>
                        <a:pt x="2251" y="646"/>
                      </a:lnTo>
                      <a:lnTo>
                        <a:pt x="2306" y="609"/>
                      </a:lnTo>
                      <a:lnTo>
                        <a:pt x="2343" y="554"/>
                      </a:lnTo>
                      <a:lnTo>
                        <a:pt x="2399" y="517"/>
                      </a:lnTo>
                      <a:lnTo>
                        <a:pt x="2436" y="387"/>
                      </a:lnTo>
                      <a:lnTo>
                        <a:pt x="2454" y="277"/>
                      </a:lnTo>
                      <a:lnTo>
                        <a:pt x="2454" y="221"/>
                      </a:lnTo>
                      <a:lnTo>
                        <a:pt x="2436" y="166"/>
                      </a:lnTo>
                      <a:lnTo>
                        <a:pt x="2399" y="111"/>
                      </a:lnTo>
                      <a:lnTo>
                        <a:pt x="2343" y="74"/>
                      </a:lnTo>
                      <a:lnTo>
                        <a:pt x="2288" y="37"/>
                      </a:lnTo>
                      <a:lnTo>
                        <a:pt x="2214" y="18"/>
                      </a:lnTo>
                      <a:lnTo>
                        <a:pt x="204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30912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6" name="Picture 1215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5D7388A6-378E-AAB4-FBFB-E7C0A36DA4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8348" t="3761" r="18348" b="-3761"/>
          <a:stretch/>
        </p:blipFill>
        <p:spPr>
          <a:xfrm>
            <a:off x="-251999" y="353468"/>
            <a:ext cx="1380661" cy="920441"/>
          </a:xfrm>
          <a:prstGeom prst="ellipse">
            <a:avLst/>
          </a:prstGeom>
        </p:spPr>
      </p:pic>
      <p:grpSp>
        <p:nvGrpSpPr>
          <p:cNvPr id="1223" name="组合 4">
            <a:extLst>
              <a:ext uri="{FF2B5EF4-FFF2-40B4-BE49-F238E27FC236}">
                <a16:creationId xmlns:a16="http://schemas.microsoft.com/office/drawing/2014/main" id="{629046BA-0EAB-A7E0-6F16-8DD3C1442C12}"/>
              </a:ext>
            </a:extLst>
          </p:cNvPr>
          <p:cNvGrpSpPr/>
          <p:nvPr/>
        </p:nvGrpSpPr>
        <p:grpSpPr>
          <a:xfrm>
            <a:off x="1296206" y="454710"/>
            <a:ext cx="6921795" cy="462043"/>
            <a:chOff x="1346351" y="664056"/>
            <a:chExt cx="9229060" cy="616057"/>
          </a:xfrm>
        </p:grpSpPr>
        <p:sp>
          <p:nvSpPr>
            <p:cNvPr id="1224" name="TextBox 8">
              <a:extLst>
                <a:ext uri="{FF2B5EF4-FFF2-40B4-BE49-F238E27FC236}">
                  <a16:creationId xmlns:a16="http://schemas.microsoft.com/office/drawing/2014/main" id="{19628FCC-B4D9-8AFC-BF6F-D99DB39E15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6351" y="664056"/>
              <a:ext cx="9229060" cy="574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1200" dirty="0">
                  <a:solidFill>
                    <a:schemeClr val="bg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1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Đặc</a:t>
              </a:r>
              <a:r>
                <a:rPr lang="en-US" altLang="zh-CN" sz="2800" b="1" kern="1200" dirty="0">
                  <a:solidFill>
                    <a:schemeClr val="bg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1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điểm</a:t>
              </a:r>
              <a:r>
                <a:rPr lang="en-US" altLang="zh-CN" sz="2800" b="1" kern="1200" dirty="0">
                  <a:solidFill>
                    <a:schemeClr val="bg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1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về</a:t>
              </a:r>
              <a:r>
                <a:rPr lang="en-US" altLang="zh-CN" sz="2800" b="1" kern="1200" dirty="0">
                  <a:solidFill>
                    <a:schemeClr val="bg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1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lời</a:t>
              </a:r>
              <a:r>
                <a:rPr lang="en-US" altLang="zh-CN" sz="2800" b="1" kern="1200" dirty="0">
                  <a:solidFill>
                    <a:schemeClr val="bg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1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văn</a:t>
              </a:r>
              <a:r>
                <a:rPr lang="en-US" altLang="zh-CN" sz="2800" b="1" kern="1200" dirty="0">
                  <a:solidFill>
                    <a:schemeClr val="bg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kern="1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ngôn</a:t>
              </a:r>
              <a:r>
                <a:rPr lang="en-US" altLang="zh-CN" sz="2800" b="1" kern="1200" dirty="0">
                  <a:solidFill>
                    <a:schemeClr val="bg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1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ngữ</a:t>
              </a:r>
              <a:r>
                <a:rPr lang="en-US" altLang="zh-CN" sz="2800" b="1" kern="1200" dirty="0">
                  <a:solidFill>
                    <a:schemeClr val="bg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1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tản</a:t>
              </a:r>
              <a:r>
                <a:rPr lang="en-US" altLang="zh-CN" sz="2800" b="1" kern="1200" dirty="0">
                  <a:solidFill>
                    <a:schemeClr val="bg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1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văn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25" name="矩形 9">
              <a:extLst>
                <a:ext uri="{FF2B5EF4-FFF2-40B4-BE49-F238E27FC236}">
                  <a16:creationId xmlns:a16="http://schemas.microsoft.com/office/drawing/2014/main" id="{48F53415-20DC-5B28-0C1F-C3D8607E0103}"/>
                </a:ext>
              </a:extLst>
            </p:cNvPr>
            <p:cNvSpPr/>
            <p:nvPr/>
          </p:nvSpPr>
          <p:spPr>
            <a:xfrm>
              <a:off x="1497331" y="705597"/>
              <a:ext cx="119667" cy="574516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endParaRPr>
            </a:p>
          </p:txBody>
        </p:sp>
      </p:grpSp>
      <p:grpSp>
        <p:nvGrpSpPr>
          <p:cNvPr id="3" name="Google Shape;147;p6">
            <a:extLst>
              <a:ext uri="{FF2B5EF4-FFF2-40B4-BE49-F238E27FC236}">
                <a16:creationId xmlns:a16="http://schemas.microsoft.com/office/drawing/2014/main" id="{D6656BB7-7D41-62D6-6D7D-4A9CF8E4F7BF}"/>
              </a:ext>
            </a:extLst>
          </p:cNvPr>
          <p:cNvGrpSpPr/>
          <p:nvPr/>
        </p:nvGrpSpPr>
        <p:grpSpPr>
          <a:xfrm rot="3979641">
            <a:off x="7759285" y="3594545"/>
            <a:ext cx="2039371" cy="2112419"/>
            <a:chOff x="7385456" y="-510930"/>
            <a:chExt cx="2845648" cy="2915806"/>
          </a:xfrm>
        </p:grpSpPr>
        <p:grpSp>
          <p:nvGrpSpPr>
            <p:cNvPr id="4" name="Google Shape;148;p6">
              <a:extLst>
                <a:ext uri="{FF2B5EF4-FFF2-40B4-BE49-F238E27FC236}">
                  <a16:creationId xmlns:a16="http://schemas.microsoft.com/office/drawing/2014/main" id="{5EC1BC9A-6E22-B5DD-9FBF-D42E837C1369}"/>
                </a:ext>
              </a:extLst>
            </p:cNvPr>
            <p:cNvGrpSpPr/>
            <p:nvPr/>
          </p:nvGrpSpPr>
          <p:grpSpPr>
            <a:xfrm rot="-1800044">
              <a:off x="8052937" y="-247295"/>
              <a:ext cx="1694538" cy="2388537"/>
              <a:chOff x="5564538" y="450356"/>
              <a:chExt cx="1694575" cy="2388590"/>
            </a:xfrm>
          </p:grpSpPr>
          <p:grpSp>
            <p:nvGrpSpPr>
              <p:cNvPr id="6" name="Google Shape;149;p6">
                <a:extLst>
                  <a:ext uri="{FF2B5EF4-FFF2-40B4-BE49-F238E27FC236}">
                    <a16:creationId xmlns:a16="http://schemas.microsoft.com/office/drawing/2014/main" id="{CC912298-1440-D07A-CDDE-E72439C7EDF3}"/>
                  </a:ext>
                </a:extLst>
              </p:cNvPr>
              <p:cNvGrpSpPr/>
              <p:nvPr/>
            </p:nvGrpSpPr>
            <p:grpSpPr>
              <a:xfrm>
                <a:off x="5564538" y="450356"/>
                <a:ext cx="1694575" cy="1194225"/>
                <a:chOff x="6675350" y="1828400"/>
                <a:chExt cx="1694575" cy="1194225"/>
              </a:xfrm>
            </p:grpSpPr>
            <p:sp>
              <p:nvSpPr>
                <p:cNvPr id="18" name="Google Shape;150;p6">
                  <a:extLst>
                    <a:ext uri="{FF2B5EF4-FFF2-40B4-BE49-F238E27FC236}">
                      <a16:creationId xmlns:a16="http://schemas.microsoft.com/office/drawing/2014/main" id="{52C3298A-8BDC-2CA5-9075-AAB583332221}"/>
                    </a:ext>
                  </a:extLst>
                </p:cNvPr>
                <p:cNvSpPr/>
                <p:nvPr/>
              </p:nvSpPr>
              <p:spPr>
                <a:xfrm>
                  <a:off x="6675350" y="1828400"/>
                  <a:ext cx="1694575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83" h="47769" extrusionOk="0">
                      <a:moveTo>
                        <a:pt x="0" y="1"/>
                      </a:moveTo>
                      <a:lnTo>
                        <a:pt x="0" y="47768"/>
                      </a:lnTo>
                      <a:lnTo>
                        <a:pt x="67782" y="47768"/>
                      </a:lnTo>
                      <a:lnTo>
                        <a:pt x="67782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dist="76200" dir="8940000" algn="bl" rotWithShape="0">
                    <a:schemeClr val="lt2">
                      <a:alpha val="1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51;p6">
                  <a:extLst>
                    <a:ext uri="{FF2B5EF4-FFF2-40B4-BE49-F238E27FC236}">
                      <a16:creationId xmlns:a16="http://schemas.microsoft.com/office/drawing/2014/main" id="{4364B274-C876-EF81-0942-74110257BFA7}"/>
                    </a:ext>
                  </a:extLst>
                </p:cNvPr>
                <p:cNvSpPr/>
                <p:nvPr/>
              </p:nvSpPr>
              <p:spPr>
                <a:xfrm>
                  <a:off x="6899675" y="1828400"/>
                  <a:ext cx="468700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8" h="47769" extrusionOk="0">
                      <a:moveTo>
                        <a:pt x="0" y="1"/>
                      </a:moveTo>
                      <a:lnTo>
                        <a:pt x="0" y="47768"/>
                      </a:lnTo>
                      <a:lnTo>
                        <a:pt x="18747" y="47768"/>
                      </a:lnTo>
                      <a:lnTo>
                        <a:pt x="1874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52;p6">
                  <a:extLst>
                    <a:ext uri="{FF2B5EF4-FFF2-40B4-BE49-F238E27FC236}">
                      <a16:creationId xmlns:a16="http://schemas.microsoft.com/office/drawing/2014/main" id="{3203F9BA-CCCB-FAA5-109E-F3E0410D1E92}"/>
                    </a:ext>
                  </a:extLst>
                </p:cNvPr>
                <p:cNvSpPr/>
                <p:nvPr/>
              </p:nvSpPr>
              <p:spPr>
                <a:xfrm>
                  <a:off x="7465900" y="1828400"/>
                  <a:ext cx="99275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1" h="47769" extrusionOk="0">
                      <a:moveTo>
                        <a:pt x="1" y="1"/>
                      </a:moveTo>
                      <a:lnTo>
                        <a:pt x="1" y="47768"/>
                      </a:lnTo>
                      <a:lnTo>
                        <a:pt x="3970" y="47768"/>
                      </a:lnTo>
                      <a:lnTo>
                        <a:pt x="397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" name="Google Shape;153;p6">
                <a:extLst>
                  <a:ext uri="{FF2B5EF4-FFF2-40B4-BE49-F238E27FC236}">
                    <a16:creationId xmlns:a16="http://schemas.microsoft.com/office/drawing/2014/main" id="{ECAB935E-4367-AA4F-08F2-8D05DD1614DF}"/>
                  </a:ext>
                </a:extLst>
              </p:cNvPr>
              <p:cNvGrpSpPr/>
              <p:nvPr/>
            </p:nvGrpSpPr>
            <p:grpSpPr>
              <a:xfrm>
                <a:off x="5969413" y="634821"/>
                <a:ext cx="884825" cy="2204125"/>
                <a:chOff x="7536800" y="2096925"/>
                <a:chExt cx="884825" cy="2204125"/>
              </a:xfrm>
            </p:grpSpPr>
            <p:grpSp>
              <p:nvGrpSpPr>
                <p:cNvPr id="8" name="Google Shape;154;p6">
                  <a:extLst>
                    <a:ext uri="{FF2B5EF4-FFF2-40B4-BE49-F238E27FC236}">
                      <a16:creationId xmlns:a16="http://schemas.microsoft.com/office/drawing/2014/main" id="{9FAD68A1-DE2E-1481-8FFF-1A94BFA08901}"/>
                    </a:ext>
                  </a:extLst>
                </p:cNvPr>
                <p:cNvGrpSpPr/>
                <p:nvPr/>
              </p:nvGrpSpPr>
              <p:grpSpPr>
                <a:xfrm>
                  <a:off x="7536800" y="2096925"/>
                  <a:ext cx="884825" cy="2204125"/>
                  <a:chOff x="7536800" y="2096925"/>
                  <a:chExt cx="884825" cy="2204125"/>
                </a:xfrm>
              </p:grpSpPr>
              <p:grpSp>
                <p:nvGrpSpPr>
                  <p:cNvPr id="10" name="Google Shape;155;p6">
                    <a:extLst>
                      <a:ext uri="{FF2B5EF4-FFF2-40B4-BE49-F238E27FC236}">
                        <a16:creationId xmlns:a16="http://schemas.microsoft.com/office/drawing/2014/main" id="{339767BA-2E7E-5ECC-03BE-707B9A0EF55A}"/>
                      </a:ext>
                    </a:extLst>
                  </p:cNvPr>
                  <p:cNvGrpSpPr/>
                  <p:nvPr/>
                </p:nvGrpSpPr>
                <p:grpSpPr>
                  <a:xfrm>
                    <a:off x="7849525" y="2704875"/>
                    <a:ext cx="572100" cy="1596175"/>
                    <a:chOff x="7849525" y="2704875"/>
                    <a:chExt cx="572100" cy="1596175"/>
                  </a:xfrm>
                </p:grpSpPr>
                <p:sp>
                  <p:nvSpPr>
                    <p:cNvPr id="16" name="Google Shape;156;p6">
                      <a:extLst>
                        <a:ext uri="{FF2B5EF4-FFF2-40B4-BE49-F238E27FC236}">
                          <a16:creationId xmlns:a16="http://schemas.microsoft.com/office/drawing/2014/main" id="{0C713179-CC9B-5FA6-57D7-ED9F96A076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49525" y="2704875"/>
                      <a:ext cx="572100" cy="159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884" h="63847" extrusionOk="0">
                          <a:moveTo>
                            <a:pt x="11442" y="55640"/>
                          </a:moveTo>
                          <a:cubicBezTo>
                            <a:pt x="12476" y="55640"/>
                            <a:pt x="13310" y="56474"/>
                            <a:pt x="13310" y="57508"/>
                          </a:cubicBezTo>
                          <a:lnTo>
                            <a:pt x="13310" y="58943"/>
                          </a:lnTo>
                          <a:cubicBezTo>
                            <a:pt x="13310" y="59977"/>
                            <a:pt x="12476" y="60811"/>
                            <a:pt x="11442" y="60811"/>
                          </a:cubicBezTo>
                          <a:cubicBezTo>
                            <a:pt x="10408" y="60811"/>
                            <a:pt x="9607" y="59977"/>
                            <a:pt x="9607" y="58943"/>
                          </a:cubicBezTo>
                          <a:lnTo>
                            <a:pt x="9607" y="57508"/>
                          </a:lnTo>
                          <a:cubicBezTo>
                            <a:pt x="9607" y="56474"/>
                            <a:pt x="10408" y="55640"/>
                            <a:pt x="11442" y="55640"/>
                          </a:cubicBezTo>
                          <a:close/>
                          <a:moveTo>
                            <a:pt x="11442" y="0"/>
                          </a:moveTo>
                          <a:cubicBezTo>
                            <a:pt x="5137" y="0"/>
                            <a:pt x="0" y="5137"/>
                            <a:pt x="0" y="11442"/>
                          </a:cubicBezTo>
                          <a:lnTo>
                            <a:pt x="0" y="17413"/>
                          </a:lnTo>
                          <a:cubicBezTo>
                            <a:pt x="0" y="19247"/>
                            <a:pt x="434" y="21049"/>
                            <a:pt x="1268" y="22650"/>
                          </a:cubicBezTo>
                          <a:cubicBezTo>
                            <a:pt x="4603" y="29155"/>
                            <a:pt x="6672" y="36226"/>
                            <a:pt x="6905" y="43498"/>
                          </a:cubicBezTo>
                          <a:lnTo>
                            <a:pt x="7339" y="59776"/>
                          </a:lnTo>
                          <a:cubicBezTo>
                            <a:pt x="7339" y="62011"/>
                            <a:pt x="9173" y="63846"/>
                            <a:pt x="11442" y="63846"/>
                          </a:cubicBezTo>
                          <a:cubicBezTo>
                            <a:pt x="12075" y="63846"/>
                            <a:pt x="12709" y="63713"/>
                            <a:pt x="13310" y="63412"/>
                          </a:cubicBezTo>
                          <a:cubicBezTo>
                            <a:pt x="13677" y="63212"/>
                            <a:pt x="14010" y="62945"/>
                            <a:pt x="14310" y="62645"/>
                          </a:cubicBezTo>
                          <a:cubicBezTo>
                            <a:pt x="15078" y="61878"/>
                            <a:pt x="15511" y="60844"/>
                            <a:pt x="15511" y="59776"/>
                          </a:cubicBezTo>
                          <a:lnTo>
                            <a:pt x="15978" y="43498"/>
                          </a:lnTo>
                          <a:cubicBezTo>
                            <a:pt x="16178" y="36193"/>
                            <a:pt x="18280" y="29155"/>
                            <a:pt x="21616" y="22650"/>
                          </a:cubicBezTo>
                          <a:cubicBezTo>
                            <a:pt x="22450" y="21049"/>
                            <a:pt x="22883" y="19247"/>
                            <a:pt x="22883" y="17413"/>
                          </a:cubicBezTo>
                          <a:lnTo>
                            <a:pt x="22883" y="11442"/>
                          </a:lnTo>
                          <a:cubicBezTo>
                            <a:pt x="22883" y="5838"/>
                            <a:pt x="18847" y="1068"/>
                            <a:pt x="13310" y="134"/>
                          </a:cubicBezTo>
                          <a:cubicBezTo>
                            <a:pt x="12709" y="34"/>
                            <a:pt x="12075" y="0"/>
                            <a:pt x="11442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7" name="Google Shape;157;p6">
                      <a:extLst>
                        <a:ext uri="{FF2B5EF4-FFF2-40B4-BE49-F238E27FC236}">
                          <a16:creationId xmlns:a16="http://schemas.microsoft.com/office/drawing/2014/main" id="{63523203-2FDF-7381-4FF4-98EE97781F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54600" y="2826625"/>
                      <a:ext cx="361950" cy="45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478" h="18081" extrusionOk="0">
                          <a:moveTo>
                            <a:pt x="7178" y="0"/>
                          </a:moveTo>
                          <a:cubicBezTo>
                            <a:pt x="3236" y="0"/>
                            <a:pt x="34" y="3223"/>
                            <a:pt x="34" y="7206"/>
                          </a:cubicBezTo>
                          <a:lnTo>
                            <a:pt x="34" y="10842"/>
                          </a:lnTo>
                          <a:cubicBezTo>
                            <a:pt x="0" y="14844"/>
                            <a:pt x="3269" y="18080"/>
                            <a:pt x="7239" y="18080"/>
                          </a:cubicBezTo>
                          <a:cubicBezTo>
                            <a:pt x="11242" y="18080"/>
                            <a:pt x="14444" y="14844"/>
                            <a:pt x="14477" y="10842"/>
                          </a:cubicBezTo>
                          <a:lnTo>
                            <a:pt x="14477" y="7206"/>
                          </a:lnTo>
                          <a:cubicBezTo>
                            <a:pt x="14477" y="3223"/>
                            <a:pt x="11275" y="0"/>
                            <a:pt x="7300" y="0"/>
                          </a:cubicBezTo>
                          <a:cubicBezTo>
                            <a:pt x="7280" y="0"/>
                            <a:pt x="7259" y="0"/>
                            <a:pt x="7239" y="0"/>
                          </a:cubicBezTo>
                          <a:cubicBezTo>
                            <a:pt x="7218" y="0"/>
                            <a:pt x="7198" y="0"/>
                            <a:pt x="7178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11" name="Google Shape;158;p6">
                    <a:extLst>
                      <a:ext uri="{FF2B5EF4-FFF2-40B4-BE49-F238E27FC236}">
                        <a16:creationId xmlns:a16="http://schemas.microsoft.com/office/drawing/2014/main" id="{8AEA42AE-A2CE-46E4-C01D-87FFD452501E}"/>
                      </a:ext>
                    </a:extLst>
                  </p:cNvPr>
                  <p:cNvGrpSpPr/>
                  <p:nvPr/>
                </p:nvGrpSpPr>
                <p:grpSpPr>
                  <a:xfrm>
                    <a:off x="7536800" y="2096925"/>
                    <a:ext cx="247700" cy="2204125"/>
                    <a:chOff x="7536800" y="2073575"/>
                    <a:chExt cx="247700" cy="2204125"/>
                  </a:xfrm>
                </p:grpSpPr>
                <p:sp>
                  <p:nvSpPr>
                    <p:cNvPr id="12" name="Google Shape;159;p6">
                      <a:extLst>
                        <a:ext uri="{FF2B5EF4-FFF2-40B4-BE49-F238E27FC236}">
                          <a16:creationId xmlns:a16="http://schemas.microsoft.com/office/drawing/2014/main" id="{D8F2DEC2-A312-42BC-169F-2D0C78F02A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56800" y="2073575"/>
                      <a:ext cx="81750" cy="1441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70" h="57676" extrusionOk="0">
                          <a:moveTo>
                            <a:pt x="1535" y="1"/>
                          </a:moveTo>
                          <a:lnTo>
                            <a:pt x="1" y="57676"/>
                          </a:lnTo>
                          <a:lnTo>
                            <a:pt x="3270" y="57676"/>
                          </a:lnTo>
                          <a:lnTo>
                            <a:pt x="3270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" name="Google Shape;160;p6">
                      <a:extLst>
                        <a:ext uri="{FF2B5EF4-FFF2-40B4-BE49-F238E27FC236}">
                          <a16:creationId xmlns:a16="http://schemas.microsoft.com/office/drawing/2014/main" id="{02CE6774-A516-8AE4-CEB5-0634156158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3575" y="2073575"/>
                      <a:ext cx="80900" cy="1441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36" h="57676" extrusionOk="0">
                          <a:moveTo>
                            <a:pt x="0" y="1"/>
                          </a:moveTo>
                          <a:lnTo>
                            <a:pt x="0" y="57676"/>
                          </a:lnTo>
                          <a:lnTo>
                            <a:pt x="3236" y="57676"/>
                          </a:lnTo>
                          <a:lnTo>
                            <a:pt x="1701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" name="Google Shape;161;p6">
                      <a:extLst>
                        <a:ext uri="{FF2B5EF4-FFF2-40B4-BE49-F238E27FC236}">
                          <a16:creationId xmlns:a16="http://schemas.microsoft.com/office/drawing/2014/main" id="{2AC64433-0C08-AB55-A369-F5D45C2624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36800" y="3515450"/>
                      <a:ext cx="101750" cy="76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70" h="30490" extrusionOk="0">
                          <a:moveTo>
                            <a:pt x="801" y="1"/>
                          </a:moveTo>
                          <a:lnTo>
                            <a:pt x="0" y="30489"/>
                          </a:lnTo>
                          <a:lnTo>
                            <a:pt x="4070" y="30489"/>
                          </a:lnTo>
                          <a:lnTo>
                            <a:pt x="4070" y="1"/>
                          </a:ln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" name="Google Shape;162;p6">
                      <a:extLst>
                        <a:ext uri="{FF2B5EF4-FFF2-40B4-BE49-F238E27FC236}">
                          <a16:creationId xmlns:a16="http://schemas.microsoft.com/office/drawing/2014/main" id="{CA5469DB-006E-3E7B-7F94-E8F8E497FE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3575" y="3515450"/>
                      <a:ext cx="100925" cy="76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37" h="30490" extrusionOk="0">
                          <a:moveTo>
                            <a:pt x="0" y="1"/>
                          </a:moveTo>
                          <a:lnTo>
                            <a:pt x="0" y="30489"/>
                          </a:lnTo>
                          <a:lnTo>
                            <a:pt x="4036" y="30489"/>
                          </a:lnTo>
                          <a:lnTo>
                            <a:pt x="3236" y="1"/>
                          </a:ln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sp>
              <p:nvSpPr>
                <p:cNvPr id="9" name="Google Shape;163;p6">
                  <a:extLst>
                    <a:ext uri="{FF2B5EF4-FFF2-40B4-BE49-F238E27FC236}">
                      <a16:creationId xmlns:a16="http://schemas.microsoft.com/office/drawing/2014/main" id="{88E570DF-9D56-F3E9-46BA-3B26466702A6}"/>
                    </a:ext>
                  </a:extLst>
                </p:cNvPr>
                <p:cNvSpPr/>
                <p:nvPr/>
              </p:nvSpPr>
              <p:spPr>
                <a:xfrm>
                  <a:off x="7955425" y="2825800"/>
                  <a:ext cx="180150" cy="27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06" h="10875" fill="none" extrusionOk="0">
                      <a:moveTo>
                        <a:pt x="1" y="10875"/>
                      </a:moveTo>
                      <a:lnTo>
                        <a:pt x="1" y="7239"/>
                      </a:lnTo>
                      <a:cubicBezTo>
                        <a:pt x="1" y="3236"/>
                        <a:pt x="3236" y="0"/>
                        <a:pt x="7206" y="33"/>
                      </a:cubicBezTo>
                    </a:path>
                  </a:pathLst>
                </a:custGeom>
                <a:noFill/>
                <a:ln w="8350" cap="flat" cmpd="sng">
                  <a:solidFill>
                    <a:schemeClr val="l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" name="Google Shape;164;p6">
              <a:extLst>
                <a:ext uri="{FF2B5EF4-FFF2-40B4-BE49-F238E27FC236}">
                  <a16:creationId xmlns:a16="http://schemas.microsoft.com/office/drawing/2014/main" id="{09340240-1417-3B5E-0489-5910955B57DE}"/>
                </a:ext>
              </a:extLst>
            </p:cNvPr>
            <p:cNvSpPr/>
            <p:nvPr/>
          </p:nvSpPr>
          <p:spPr>
            <a:xfrm>
              <a:off x="7385456" y="646447"/>
              <a:ext cx="227528" cy="226908"/>
            </a:xfrm>
            <a:custGeom>
              <a:avLst/>
              <a:gdLst/>
              <a:ahLst/>
              <a:cxnLst/>
              <a:rect l="l" t="t" r="r" b="b"/>
              <a:pathLst>
                <a:path w="12109" h="12076" extrusionOk="0">
                  <a:moveTo>
                    <a:pt x="6071" y="1"/>
                  </a:moveTo>
                  <a:lnTo>
                    <a:pt x="5504" y="2336"/>
                  </a:lnTo>
                  <a:cubicBezTo>
                    <a:pt x="5137" y="3903"/>
                    <a:pt x="3903" y="5138"/>
                    <a:pt x="2335" y="5505"/>
                  </a:cubicBezTo>
                  <a:lnTo>
                    <a:pt x="0" y="6038"/>
                  </a:lnTo>
                  <a:lnTo>
                    <a:pt x="2335" y="6605"/>
                  </a:lnTo>
                  <a:cubicBezTo>
                    <a:pt x="3903" y="6972"/>
                    <a:pt x="5137" y="8207"/>
                    <a:pt x="5504" y="9774"/>
                  </a:cubicBezTo>
                  <a:lnTo>
                    <a:pt x="6038" y="12076"/>
                  </a:lnTo>
                  <a:lnTo>
                    <a:pt x="6605" y="9774"/>
                  </a:lnTo>
                  <a:cubicBezTo>
                    <a:pt x="6972" y="8207"/>
                    <a:pt x="8206" y="6972"/>
                    <a:pt x="9774" y="6605"/>
                  </a:cubicBezTo>
                  <a:lnTo>
                    <a:pt x="12109" y="6038"/>
                  </a:lnTo>
                  <a:lnTo>
                    <a:pt x="9774" y="5505"/>
                  </a:lnTo>
                  <a:cubicBezTo>
                    <a:pt x="8206" y="5104"/>
                    <a:pt x="6972" y="3903"/>
                    <a:pt x="6605" y="2336"/>
                  </a:cubicBezTo>
                  <a:lnTo>
                    <a:pt x="6071" y="1"/>
                  </a:lnTo>
                  <a:close/>
                </a:path>
              </a:pathLst>
            </a:custGeom>
            <a:solidFill>
              <a:srgbClr val="F1E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1142;p31">
            <a:extLst>
              <a:ext uri="{FF2B5EF4-FFF2-40B4-BE49-F238E27FC236}">
                <a16:creationId xmlns:a16="http://schemas.microsoft.com/office/drawing/2014/main" id="{000B1379-803B-05A2-D0AF-83AEED64FE18}"/>
              </a:ext>
            </a:extLst>
          </p:cNvPr>
          <p:cNvSpPr/>
          <p:nvPr/>
        </p:nvSpPr>
        <p:spPr>
          <a:xfrm>
            <a:off x="291656" y="1819300"/>
            <a:ext cx="2009100" cy="2009100"/>
          </a:xfrm>
          <a:prstGeom prst="ellipse">
            <a:avLst/>
          </a:prstGeom>
          <a:solidFill>
            <a:srgbClr val="FAD902">
              <a:alpha val="1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1143;p31">
            <a:extLst>
              <a:ext uri="{FF2B5EF4-FFF2-40B4-BE49-F238E27FC236}">
                <a16:creationId xmlns:a16="http://schemas.microsoft.com/office/drawing/2014/main" id="{7F9A83EC-9643-A643-A2AB-54D217761B04}"/>
              </a:ext>
            </a:extLst>
          </p:cNvPr>
          <p:cNvSpPr txBox="1"/>
          <p:nvPr/>
        </p:nvSpPr>
        <p:spPr>
          <a:xfrm>
            <a:off x="279064" y="2434109"/>
            <a:ext cx="1810853" cy="7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 câu văn mang tính chất đối thoại, cảm thán thường dùng khi trò chuyện trực tiếp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48" name="Google Shape;1798;p38">
            <a:extLst>
              <a:ext uri="{FF2B5EF4-FFF2-40B4-BE49-F238E27FC236}">
                <a16:creationId xmlns:a16="http://schemas.microsoft.com/office/drawing/2014/main" id="{EAB6DBD0-0E86-629F-9DE1-EB0102100DEC}"/>
              </a:ext>
            </a:extLst>
          </p:cNvPr>
          <p:cNvSpPr/>
          <p:nvPr/>
        </p:nvSpPr>
        <p:spPr>
          <a:xfrm>
            <a:off x="3565145" y="1197122"/>
            <a:ext cx="4942439" cy="678900"/>
          </a:xfrm>
          <a:prstGeom prst="roundRect">
            <a:avLst>
              <a:gd name="adj" fmla="val 16667"/>
            </a:avLst>
          </a:prstGeom>
          <a:solidFill>
            <a:srgbClr val="FAD902">
              <a:alpha val="1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1835;p38">
            <a:extLst>
              <a:ext uri="{FF2B5EF4-FFF2-40B4-BE49-F238E27FC236}">
                <a16:creationId xmlns:a16="http://schemas.microsoft.com/office/drawing/2014/main" id="{B7535B78-DBFD-4236-4199-26EB3A0B22B3}"/>
              </a:ext>
            </a:extLst>
          </p:cNvPr>
          <p:cNvSpPr/>
          <p:nvPr/>
        </p:nvSpPr>
        <p:spPr>
          <a:xfrm>
            <a:off x="3059212" y="1156419"/>
            <a:ext cx="678900" cy="6789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" name="Google Shape;1800;p38">
            <a:extLst>
              <a:ext uri="{FF2B5EF4-FFF2-40B4-BE49-F238E27FC236}">
                <a16:creationId xmlns:a16="http://schemas.microsoft.com/office/drawing/2014/main" id="{4C5BD071-4029-71AE-59A0-C0666D4DAEB7}"/>
              </a:ext>
            </a:extLst>
          </p:cNvPr>
          <p:cNvGrpSpPr/>
          <p:nvPr/>
        </p:nvGrpSpPr>
        <p:grpSpPr>
          <a:xfrm>
            <a:off x="3251967" y="1269825"/>
            <a:ext cx="314657" cy="358970"/>
            <a:chOff x="-56766175" y="3198925"/>
            <a:chExt cx="279625" cy="319000"/>
          </a:xfrm>
        </p:grpSpPr>
        <p:sp>
          <p:nvSpPr>
            <p:cNvPr id="51" name="Google Shape;1801;p38">
              <a:extLst>
                <a:ext uri="{FF2B5EF4-FFF2-40B4-BE49-F238E27FC236}">
                  <a16:creationId xmlns:a16="http://schemas.microsoft.com/office/drawing/2014/main" id="{0F4A7631-5A93-A541-ECED-E7A548619DAE}"/>
                </a:ext>
              </a:extLst>
            </p:cNvPr>
            <p:cNvSpPr/>
            <p:nvPr/>
          </p:nvSpPr>
          <p:spPr>
            <a:xfrm>
              <a:off x="-56766175" y="333597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757" y="0"/>
                  </a:moveTo>
                  <a:cubicBezTo>
                    <a:pt x="316" y="221"/>
                    <a:pt x="1" y="693"/>
                    <a:pt x="1" y="1260"/>
                  </a:cubicBezTo>
                  <a:cubicBezTo>
                    <a:pt x="1" y="1796"/>
                    <a:pt x="316" y="2269"/>
                    <a:pt x="757" y="2552"/>
                  </a:cubicBezTo>
                  <a:lnTo>
                    <a:pt x="757" y="158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802;p38">
              <a:extLst>
                <a:ext uri="{FF2B5EF4-FFF2-40B4-BE49-F238E27FC236}">
                  <a16:creationId xmlns:a16="http://schemas.microsoft.com/office/drawing/2014/main" id="{D1C03A43-692B-63A9-2ACD-2A40667B2112}"/>
                </a:ext>
              </a:extLst>
            </p:cNvPr>
            <p:cNvSpPr/>
            <p:nvPr/>
          </p:nvSpPr>
          <p:spPr>
            <a:xfrm>
              <a:off x="-56747275" y="3198925"/>
              <a:ext cx="222925" cy="93750"/>
            </a:xfrm>
            <a:custGeom>
              <a:avLst/>
              <a:gdLst/>
              <a:ahLst/>
              <a:cxnLst/>
              <a:rect l="l" t="t" r="r" b="b"/>
              <a:pathLst>
                <a:path w="8917" h="3750" extrusionOk="0">
                  <a:moveTo>
                    <a:pt x="347" y="0"/>
                  </a:moveTo>
                  <a:cubicBezTo>
                    <a:pt x="158" y="0"/>
                    <a:pt x="1" y="158"/>
                    <a:pt x="32" y="347"/>
                  </a:cubicBezTo>
                  <a:cubicBezTo>
                    <a:pt x="410" y="2269"/>
                    <a:pt x="2080" y="3749"/>
                    <a:pt x="4096" y="3749"/>
                  </a:cubicBezTo>
                  <a:lnTo>
                    <a:pt x="8917" y="3749"/>
                  </a:lnTo>
                  <a:cubicBezTo>
                    <a:pt x="8728" y="1639"/>
                    <a:pt x="6995" y="0"/>
                    <a:pt x="48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803;p38">
              <a:extLst>
                <a:ext uri="{FF2B5EF4-FFF2-40B4-BE49-F238E27FC236}">
                  <a16:creationId xmlns:a16="http://schemas.microsoft.com/office/drawing/2014/main" id="{611B92D9-6BF7-21CB-565F-54DD81B90847}"/>
                </a:ext>
              </a:extLst>
            </p:cNvPr>
            <p:cNvSpPr/>
            <p:nvPr/>
          </p:nvSpPr>
          <p:spPr>
            <a:xfrm>
              <a:off x="-56710250" y="3348575"/>
              <a:ext cx="55150" cy="55150"/>
            </a:xfrm>
            <a:custGeom>
              <a:avLst/>
              <a:gdLst/>
              <a:ahLst/>
              <a:cxnLst/>
              <a:rect l="l" t="t" r="r" b="b"/>
              <a:pathLst>
                <a:path w="2206" h="2206" extrusionOk="0">
                  <a:moveTo>
                    <a:pt x="1103" y="0"/>
                  </a:moveTo>
                  <a:cubicBezTo>
                    <a:pt x="473" y="0"/>
                    <a:pt x="0" y="504"/>
                    <a:pt x="0" y="1103"/>
                  </a:cubicBezTo>
                  <a:cubicBezTo>
                    <a:pt x="0" y="1670"/>
                    <a:pt x="504" y="2206"/>
                    <a:pt x="1103" y="2206"/>
                  </a:cubicBezTo>
                  <a:cubicBezTo>
                    <a:pt x="1733" y="2206"/>
                    <a:pt x="2206" y="1702"/>
                    <a:pt x="2206" y="1103"/>
                  </a:cubicBezTo>
                  <a:cubicBezTo>
                    <a:pt x="2206" y="504"/>
                    <a:pt x="1733" y="0"/>
                    <a:pt x="1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804;p38">
              <a:extLst>
                <a:ext uri="{FF2B5EF4-FFF2-40B4-BE49-F238E27FC236}">
                  <a16:creationId xmlns:a16="http://schemas.microsoft.com/office/drawing/2014/main" id="{0A9BAF11-EB2F-0634-D8C8-DCBEE4139079}"/>
                </a:ext>
              </a:extLst>
            </p:cNvPr>
            <p:cNvSpPr/>
            <p:nvPr/>
          </p:nvSpPr>
          <p:spPr>
            <a:xfrm>
              <a:off x="-56597625" y="3349350"/>
              <a:ext cx="55150" cy="55175"/>
            </a:xfrm>
            <a:custGeom>
              <a:avLst/>
              <a:gdLst/>
              <a:ahLst/>
              <a:cxnLst/>
              <a:rect l="l" t="t" r="r" b="b"/>
              <a:pathLst>
                <a:path w="2206" h="2207" extrusionOk="0">
                  <a:moveTo>
                    <a:pt x="1103" y="1"/>
                  </a:moveTo>
                  <a:cubicBezTo>
                    <a:pt x="473" y="1"/>
                    <a:pt x="1" y="505"/>
                    <a:pt x="1" y="1103"/>
                  </a:cubicBezTo>
                  <a:cubicBezTo>
                    <a:pt x="1" y="1702"/>
                    <a:pt x="473" y="2206"/>
                    <a:pt x="1103" y="2206"/>
                  </a:cubicBezTo>
                  <a:cubicBezTo>
                    <a:pt x="1702" y="2206"/>
                    <a:pt x="2206" y="1702"/>
                    <a:pt x="2206" y="1103"/>
                  </a:cubicBezTo>
                  <a:cubicBezTo>
                    <a:pt x="2206" y="505"/>
                    <a:pt x="1702" y="1"/>
                    <a:pt x="11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805;p38">
              <a:extLst>
                <a:ext uri="{FF2B5EF4-FFF2-40B4-BE49-F238E27FC236}">
                  <a16:creationId xmlns:a16="http://schemas.microsoft.com/office/drawing/2014/main" id="{F1540709-765B-65CA-117E-47E391F1D62E}"/>
                </a:ext>
              </a:extLst>
            </p:cNvPr>
            <p:cNvSpPr/>
            <p:nvPr/>
          </p:nvSpPr>
          <p:spPr>
            <a:xfrm>
              <a:off x="-56727575" y="3376925"/>
              <a:ext cx="204800" cy="141000"/>
            </a:xfrm>
            <a:custGeom>
              <a:avLst/>
              <a:gdLst/>
              <a:ahLst/>
              <a:cxnLst/>
              <a:rect l="l" t="t" r="r" b="b"/>
              <a:pathLst>
                <a:path w="8192" h="5640" extrusionOk="0">
                  <a:moveTo>
                    <a:pt x="5104" y="2174"/>
                  </a:moveTo>
                  <a:cubicBezTo>
                    <a:pt x="5199" y="2174"/>
                    <a:pt x="5293" y="2206"/>
                    <a:pt x="5356" y="2269"/>
                  </a:cubicBezTo>
                  <a:cubicBezTo>
                    <a:pt x="5545" y="2395"/>
                    <a:pt x="5545" y="2647"/>
                    <a:pt x="5388" y="2804"/>
                  </a:cubicBezTo>
                  <a:cubicBezTo>
                    <a:pt x="5041" y="3151"/>
                    <a:pt x="4569" y="3340"/>
                    <a:pt x="4096" y="3340"/>
                  </a:cubicBezTo>
                  <a:cubicBezTo>
                    <a:pt x="3560" y="3340"/>
                    <a:pt x="3088" y="3151"/>
                    <a:pt x="2741" y="2804"/>
                  </a:cubicBezTo>
                  <a:cubicBezTo>
                    <a:pt x="2584" y="2647"/>
                    <a:pt x="2584" y="2395"/>
                    <a:pt x="2741" y="2269"/>
                  </a:cubicBezTo>
                  <a:cubicBezTo>
                    <a:pt x="2820" y="2206"/>
                    <a:pt x="2922" y="2174"/>
                    <a:pt x="3021" y="2174"/>
                  </a:cubicBezTo>
                  <a:cubicBezTo>
                    <a:pt x="3119" y="2174"/>
                    <a:pt x="3214" y="2206"/>
                    <a:pt x="3277" y="2269"/>
                  </a:cubicBezTo>
                  <a:cubicBezTo>
                    <a:pt x="3482" y="2489"/>
                    <a:pt x="3765" y="2600"/>
                    <a:pt x="4053" y="2600"/>
                  </a:cubicBezTo>
                  <a:cubicBezTo>
                    <a:pt x="4340" y="2600"/>
                    <a:pt x="4632" y="2489"/>
                    <a:pt x="4852" y="2269"/>
                  </a:cubicBezTo>
                  <a:cubicBezTo>
                    <a:pt x="4915" y="2206"/>
                    <a:pt x="5010" y="2174"/>
                    <a:pt x="5104" y="2174"/>
                  </a:cubicBezTo>
                  <a:close/>
                  <a:moveTo>
                    <a:pt x="0" y="0"/>
                  </a:moveTo>
                  <a:lnTo>
                    <a:pt x="0" y="1513"/>
                  </a:lnTo>
                  <a:cubicBezTo>
                    <a:pt x="0" y="3623"/>
                    <a:pt x="1639" y="5451"/>
                    <a:pt x="3718" y="5640"/>
                  </a:cubicBezTo>
                  <a:lnTo>
                    <a:pt x="3718" y="4537"/>
                  </a:lnTo>
                  <a:cubicBezTo>
                    <a:pt x="3718" y="4348"/>
                    <a:pt x="3875" y="4191"/>
                    <a:pt x="4096" y="4191"/>
                  </a:cubicBezTo>
                  <a:cubicBezTo>
                    <a:pt x="4285" y="4191"/>
                    <a:pt x="4442" y="4348"/>
                    <a:pt x="4442" y="4537"/>
                  </a:cubicBezTo>
                  <a:lnTo>
                    <a:pt x="4442" y="5640"/>
                  </a:lnTo>
                  <a:cubicBezTo>
                    <a:pt x="6522" y="5451"/>
                    <a:pt x="8192" y="3623"/>
                    <a:pt x="8192" y="1513"/>
                  </a:cubicBezTo>
                  <a:lnTo>
                    <a:pt x="8192" y="0"/>
                  </a:lnTo>
                  <a:cubicBezTo>
                    <a:pt x="8192" y="1009"/>
                    <a:pt x="7309" y="1859"/>
                    <a:pt x="6301" y="1859"/>
                  </a:cubicBezTo>
                  <a:cubicBezTo>
                    <a:pt x="5388" y="1859"/>
                    <a:pt x="4632" y="1229"/>
                    <a:pt x="4474" y="347"/>
                  </a:cubicBezTo>
                  <a:lnTo>
                    <a:pt x="3655" y="347"/>
                  </a:lnTo>
                  <a:cubicBezTo>
                    <a:pt x="3497" y="1229"/>
                    <a:pt x="2710" y="1859"/>
                    <a:pt x="1828" y="1859"/>
                  </a:cubicBezTo>
                  <a:cubicBezTo>
                    <a:pt x="819" y="1859"/>
                    <a:pt x="0" y="100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806;p38">
              <a:extLst>
                <a:ext uri="{FF2B5EF4-FFF2-40B4-BE49-F238E27FC236}">
                  <a16:creationId xmlns:a16="http://schemas.microsoft.com/office/drawing/2014/main" id="{9FE98EF6-8578-695F-8FB1-FCE723348D42}"/>
                </a:ext>
              </a:extLst>
            </p:cNvPr>
            <p:cNvSpPr/>
            <p:nvPr/>
          </p:nvSpPr>
          <p:spPr>
            <a:xfrm>
              <a:off x="-56729150" y="3289500"/>
              <a:ext cx="204000" cy="87450"/>
            </a:xfrm>
            <a:custGeom>
              <a:avLst/>
              <a:gdLst/>
              <a:ahLst/>
              <a:cxnLst/>
              <a:rect l="l" t="t" r="r" b="b"/>
              <a:pathLst>
                <a:path w="8160" h="3498" extrusionOk="0">
                  <a:moveTo>
                    <a:pt x="567" y="0"/>
                  </a:moveTo>
                  <a:cubicBezTo>
                    <a:pt x="221" y="630"/>
                    <a:pt x="0" y="1292"/>
                    <a:pt x="0" y="2017"/>
                  </a:cubicBezTo>
                  <a:lnTo>
                    <a:pt x="0" y="3497"/>
                  </a:lnTo>
                  <a:cubicBezTo>
                    <a:pt x="0" y="2489"/>
                    <a:pt x="851" y="1639"/>
                    <a:pt x="1859" y="1639"/>
                  </a:cubicBezTo>
                  <a:cubicBezTo>
                    <a:pt x="2773" y="1639"/>
                    <a:pt x="3529" y="2269"/>
                    <a:pt x="3686" y="3151"/>
                  </a:cubicBezTo>
                  <a:lnTo>
                    <a:pt x="4505" y="3151"/>
                  </a:lnTo>
                  <a:cubicBezTo>
                    <a:pt x="4663" y="2269"/>
                    <a:pt x="5451" y="1639"/>
                    <a:pt x="6333" y="1639"/>
                  </a:cubicBezTo>
                  <a:cubicBezTo>
                    <a:pt x="7341" y="1639"/>
                    <a:pt x="8160" y="2489"/>
                    <a:pt x="8160" y="3497"/>
                  </a:cubicBezTo>
                  <a:lnTo>
                    <a:pt x="8160" y="914"/>
                  </a:lnTo>
                  <a:lnTo>
                    <a:pt x="3340" y="914"/>
                  </a:lnTo>
                  <a:cubicBezTo>
                    <a:pt x="2332" y="851"/>
                    <a:pt x="1355" y="536"/>
                    <a:pt x="5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807;p38">
              <a:extLst>
                <a:ext uri="{FF2B5EF4-FFF2-40B4-BE49-F238E27FC236}">
                  <a16:creationId xmlns:a16="http://schemas.microsoft.com/office/drawing/2014/main" id="{43A57CEB-2197-7DB4-DE10-3A6B50D73AF7}"/>
                </a:ext>
              </a:extLst>
            </p:cNvPr>
            <p:cNvSpPr/>
            <p:nvPr/>
          </p:nvSpPr>
          <p:spPr>
            <a:xfrm>
              <a:off x="-56505475" y="333597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1" y="0"/>
                  </a:moveTo>
                  <a:lnTo>
                    <a:pt x="1" y="2552"/>
                  </a:lnTo>
                  <a:cubicBezTo>
                    <a:pt x="442" y="2269"/>
                    <a:pt x="757" y="1796"/>
                    <a:pt x="757" y="1260"/>
                  </a:cubicBezTo>
                  <a:cubicBezTo>
                    <a:pt x="757" y="693"/>
                    <a:pt x="473" y="2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" name="Google Shape;1811;p38">
            <a:extLst>
              <a:ext uri="{FF2B5EF4-FFF2-40B4-BE49-F238E27FC236}">
                <a16:creationId xmlns:a16="http://schemas.microsoft.com/office/drawing/2014/main" id="{58BC3E42-DC2A-3D6E-E288-A66FF44FFE9F}"/>
              </a:ext>
            </a:extLst>
          </p:cNvPr>
          <p:cNvSpPr/>
          <p:nvPr/>
        </p:nvSpPr>
        <p:spPr>
          <a:xfrm>
            <a:off x="3595462" y="2514295"/>
            <a:ext cx="4822940" cy="678900"/>
          </a:xfrm>
          <a:prstGeom prst="roundRect">
            <a:avLst>
              <a:gd name="adj" fmla="val 16667"/>
            </a:avLst>
          </a:prstGeom>
          <a:solidFill>
            <a:srgbClr val="F7AA49">
              <a:alpha val="1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1812;p38">
            <a:extLst>
              <a:ext uri="{FF2B5EF4-FFF2-40B4-BE49-F238E27FC236}">
                <a16:creationId xmlns:a16="http://schemas.microsoft.com/office/drawing/2014/main" id="{22536BAD-17F8-CFB9-0C83-E245112A88CB}"/>
              </a:ext>
            </a:extLst>
          </p:cNvPr>
          <p:cNvSpPr/>
          <p:nvPr/>
        </p:nvSpPr>
        <p:spPr>
          <a:xfrm>
            <a:off x="3088488" y="2441214"/>
            <a:ext cx="678900" cy="678900"/>
          </a:xfrm>
          <a:prstGeom prst="ellipse">
            <a:avLst/>
          </a:prstGeom>
          <a:solidFill>
            <a:srgbClr val="F7AA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0" name="Google Shape;1813;p38">
            <a:extLst>
              <a:ext uri="{FF2B5EF4-FFF2-40B4-BE49-F238E27FC236}">
                <a16:creationId xmlns:a16="http://schemas.microsoft.com/office/drawing/2014/main" id="{301899CF-2F6E-4E9C-C6BE-D21190034712}"/>
              </a:ext>
            </a:extLst>
          </p:cNvPr>
          <p:cNvGrpSpPr/>
          <p:nvPr/>
        </p:nvGrpSpPr>
        <p:grpSpPr>
          <a:xfrm>
            <a:off x="3271783" y="2582895"/>
            <a:ext cx="314659" cy="358969"/>
            <a:chOff x="-57940525" y="3590375"/>
            <a:chExt cx="279625" cy="319000"/>
          </a:xfrm>
        </p:grpSpPr>
        <p:sp>
          <p:nvSpPr>
            <p:cNvPr id="61" name="Google Shape;1814;p38">
              <a:extLst>
                <a:ext uri="{FF2B5EF4-FFF2-40B4-BE49-F238E27FC236}">
                  <a16:creationId xmlns:a16="http://schemas.microsoft.com/office/drawing/2014/main" id="{30D7A44E-334E-9D39-2C2A-B43A7F7EBF02}"/>
                </a:ext>
              </a:extLst>
            </p:cNvPr>
            <p:cNvSpPr/>
            <p:nvPr/>
          </p:nvSpPr>
          <p:spPr>
            <a:xfrm>
              <a:off x="-57940525" y="3727425"/>
              <a:ext cx="18150" cy="63800"/>
            </a:xfrm>
            <a:custGeom>
              <a:avLst/>
              <a:gdLst/>
              <a:ahLst/>
              <a:cxnLst/>
              <a:rect l="l" t="t" r="r" b="b"/>
              <a:pathLst>
                <a:path w="726" h="2552" extrusionOk="0">
                  <a:moveTo>
                    <a:pt x="725" y="0"/>
                  </a:moveTo>
                  <a:cubicBezTo>
                    <a:pt x="253" y="252"/>
                    <a:pt x="1" y="725"/>
                    <a:pt x="1" y="1260"/>
                  </a:cubicBezTo>
                  <a:cubicBezTo>
                    <a:pt x="1" y="1827"/>
                    <a:pt x="316" y="2300"/>
                    <a:pt x="725" y="2552"/>
                  </a:cubicBezTo>
                  <a:lnTo>
                    <a:pt x="7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815;p38">
              <a:extLst>
                <a:ext uri="{FF2B5EF4-FFF2-40B4-BE49-F238E27FC236}">
                  <a16:creationId xmlns:a16="http://schemas.microsoft.com/office/drawing/2014/main" id="{40D604AA-6A9A-5EBF-C6EC-8ED1BD02596A}"/>
                </a:ext>
              </a:extLst>
            </p:cNvPr>
            <p:cNvSpPr/>
            <p:nvPr/>
          </p:nvSpPr>
          <p:spPr>
            <a:xfrm>
              <a:off x="-57904300" y="3686450"/>
              <a:ext cx="205600" cy="111075"/>
            </a:xfrm>
            <a:custGeom>
              <a:avLst/>
              <a:gdLst/>
              <a:ahLst/>
              <a:cxnLst/>
              <a:rect l="l" t="t" r="r" b="b"/>
              <a:pathLst>
                <a:path w="8224" h="4443" extrusionOk="0">
                  <a:moveTo>
                    <a:pt x="2647" y="2143"/>
                  </a:moveTo>
                  <a:cubicBezTo>
                    <a:pt x="2836" y="2143"/>
                    <a:pt x="2994" y="2301"/>
                    <a:pt x="2994" y="2521"/>
                  </a:cubicBezTo>
                  <a:cubicBezTo>
                    <a:pt x="2994" y="2710"/>
                    <a:pt x="2836" y="2868"/>
                    <a:pt x="2647" y="2868"/>
                  </a:cubicBezTo>
                  <a:cubicBezTo>
                    <a:pt x="2427" y="2868"/>
                    <a:pt x="2301" y="2710"/>
                    <a:pt x="2301" y="2521"/>
                  </a:cubicBezTo>
                  <a:cubicBezTo>
                    <a:pt x="2301" y="2301"/>
                    <a:pt x="2427" y="2143"/>
                    <a:pt x="2647" y="2143"/>
                  </a:cubicBezTo>
                  <a:close/>
                  <a:moveTo>
                    <a:pt x="5640" y="2143"/>
                  </a:moveTo>
                  <a:cubicBezTo>
                    <a:pt x="5829" y="2143"/>
                    <a:pt x="5987" y="2301"/>
                    <a:pt x="5987" y="2521"/>
                  </a:cubicBezTo>
                  <a:cubicBezTo>
                    <a:pt x="5987" y="2710"/>
                    <a:pt x="5829" y="2868"/>
                    <a:pt x="5640" y="2868"/>
                  </a:cubicBezTo>
                  <a:cubicBezTo>
                    <a:pt x="5420" y="2868"/>
                    <a:pt x="5262" y="2710"/>
                    <a:pt x="5262" y="2521"/>
                  </a:cubicBezTo>
                  <a:cubicBezTo>
                    <a:pt x="5262" y="2301"/>
                    <a:pt x="5420" y="2143"/>
                    <a:pt x="5640" y="2143"/>
                  </a:cubicBezTo>
                  <a:close/>
                  <a:moveTo>
                    <a:pt x="1923" y="1"/>
                  </a:moveTo>
                  <a:lnTo>
                    <a:pt x="1" y="1923"/>
                  </a:lnTo>
                  <a:lnTo>
                    <a:pt x="1" y="4443"/>
                  </a:lnTo>
                  <a:lnTo>
                    <a:pt x="1765" y="4443"/>
                  </a:lnTo>
                  <a:cubicBezTo>
                    <a:pt x="2490" y="3986"/>
                    <a:pt x="3309" y="3758"/>
                    <a:pt x="4124" y="3758"/>
                  </a:cubicBezTo>
                  <a:cubicBezTo>
                    <a:pt x="4939" y="3758"/>
                    <a:pt x="5751" y="3986"/>
                    <a:pt x="6459" y="4443"/>
                  </a:cubicBezTo>
                  <a:lnTo>
                    <a:pt x="8224" y="4443"/>
                  </a:lnTo>
                  <a:lnTo>
                    <a:pt x="8224" y="1923"/>
                  </a:lnTo>
                  <a:lnTo>
                    <a:pt x="6302" y="1"/>
                  </a:lnTo>
                  <a:cubicBezTo>
                    <a:pt x="5625" y="395"/>
                    <a:pt x="4876" y="592"/>
                    <a:pt x="4124" y="592"/>
                  </a:cubicBezTo>
                  <a:cubicBezTo>
                    <a:pt x="3372" y="592"/>
                    <a:pt x="2616" y="395"/>
                    <a:pt x="19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816;p38">
              <a:extLst>
                <a:ext uri="{FF2B5EF4-FFF2-40B4-BE49-F238E27FC236}">
                  <a16:creationId xmlns:a16="http://schemas.microsoft.com/office/drawing/2014/main" id="{C77882DC-F892-9564-1287-AE439FEFF004}"/>
                </a:ext>
              </a:extLst>
            </p:cNvPr>
            <p:cNvSpPr/>
            <p:nvPr/>
          </p:nvSpPr>
          <p:spPr>
            <a:xfrm>
              <a:off x="-57903500" y="3590375"/>
              <a:ext cx="205575" cy="117375"/>
            </a:xfrm>
            <a:custGeom>
              <a:avLst/>
              <a:gdLst/>
              <a:ahLst/>
              <a:cxnLst/>
              <a:rect l="l" t="t" r="r" b="b"/>
              <a:pathLst>
                <a:path w="8223" h="4695" extrusionOk="0">
                  <a:moveTo>
                    <a:pt x="4096" y="0"/>
                  </a:moveTo>
                  <a:cubicBezTo>
                    <a:pt x="3560" y="0"/>
                    <a:pt x="3088" y="315"/>
                    <a:pt x="2804" y="756"/>
                  </a:cubicBezTo>
                  <a:cubicBezTo>
                    <a:pt x="2753" y="751"/>
                    <a:pt x="2702" y="748"/>
                    <a:pt x="2651" y="748"/>
                  </a:cubicBezTo>
                  <a:cubicBezTo>
                    <a:pt x="2101" y="748"/>
                    <a:pt x="1551" y="1051"/>
                    <a:pt x="1292" y="1512"/>
                  </a:cubicBezTo>
                  <a:cubicBezTo>
                    <a:pt x="567" y="1638"/>
                    <a:pt x="0" y="2269"/>
                    <a:pt x="0" y="3056"/>
                  </a:cubicBezTo>
                  <a:lnTo>
                    <a:pt x="0" y="4694"/>
                  </a:lnTo>
                  <a:lnTo>
                    <a:pt x="1607" y="3088"/>
                  </a:lnTo>
                  <a:cubicBezTo>
                    <a:pt x="1683" y="3011"/>
                    <a:pt x="1783" y="2970"/>
                    <a:pt x="1884" y="2970"/>
                  </a:cubicBezTo>
                  <a:cubicBezTo>
                    <a:pt x="1951" y="2970"/>
                    <a:pt x="2018" y="2987"/>
                    <a:pt x="2080" y="3025"/>
                  </a:cubicBezTo>
                  <a:cubicBezTo>
                    <a:pt x="2694" y="3450"/>
                    <a:pt x="3403" y="3663"/>
                    <a:pt x="4112" y="3663"/>
                  </a:cubicBezTo>
                  <a:cubicBezTo>
                    <a:pt x="4821" y="3663"/>
                    <a:pt x="5529" y="3450"/>
                    <a:pt x="6144" y="3025"/>
                  </a:cubicBezTo>
                  <a:cubicBezTo>
                    <a:pt x="6206" y="2987"/>
                    <a:pt x="6273" y="2970"/>
                    <a:pt x="6339" y="2970"/>
                  </a:cubicBezTo>
                  <a:cubicBezTo>
                    <a:pt x="6441" y="2970"/>
                    <a:pt x="6540" y="3011"/>
                    <a:pt x="6616" y="3088"/>
                  </a:cubicBezTo>
                  <a:lnTo>
                    <a:pt x="8223" y="4694"/>
                  </a:lnTo>
                  <a:lnTo>
                    <a:pt x="8223" y="3056"/>
                  </a:lnTo>
                  <a:cubicBezTo>
                    <a:pt x="8192" y="2300"/>
                    <a:pt x="7656" y="1638"/>
                    <a:pt x="6900" y="1512"/>
                  </a:cubicBezTo>
                  <a:cubicBezTo>
                    <a:pt x="6641" y="1051"/>
                    <a:pt x="6091" y="748"/>
                    <a:pt x="5541" y="748"/>
                  </a:cubicBezTo>
                  <a:cubicBezTo>
                    <a:pt x="5490" y="748"/>
                    <a:pt x="5439" y="751"/>
                    <a:pt x="5388" y="756"/>
                  </a:cubicBezTo>
                  <a:cubicBezTo>
                    <a:pt x="5136" y="284"/>
                    <a:pt x="4663" y="0"/>
                    <a:pt x="40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817;p38">
              <a:extLst>
                <a:ext uri="{FF2B5EF4-FFF2-40B4-BE49-F238E27FC236}">
                  <a16:creationId xmlns:a16="http://schemas.microsoft.com/office/drawing/2014/main" id="{1FC53872-1BFA-E5BB-28D2-4C1B668E652E}"/>
                </a:ext>
              </a:extLst>
            </p:cNvPr>
            <p:cNvSpPr/>
            <p:nvPr/>
          </p:nvSpPr>
          <p:spPr>
            <a:xfrm>
              <a:off x="-57903500" y="3798700"/>
              <a:ext cx="204800" cy="110675"/>
            </a:xfrm>
            <a:custGeom>
              <a:avLst/>
              <a:gdLst/>
              <a:ahLst/>
              <a:cxnLst/>
              <a:rect l="l" t="t" r="r" b="b"/>
              <a:pathLst>
                <a:path w="8192" h="4427" extrusionOk="0">
                  <a:moveTo>
                    <a:pt x="5159" y="1001"/>
                  </a:moveTo>
                  <a:cubicBezTo>
                    <a:pt x="5254" y="1001"/>
                    <a:pt x="5340" y="1040"/>
                    <a:pt x="5388" y="1119"/>
                  </a:cubicBezTo>
                  <a:cubicBezTo>
                    <a:pt x="5545" y="1245"/>
                    <a:pt x="5545" y="1465"/>
                    <a:pt x="5388" y="1654"/>
                  </a:cubicBezTo>
                  <a:cubicBezTo>
                    <a:pt x="5041" y="2001"/>
                    <a:pt x="4569" y="2190"/>
                    <a:pt x="4096" y="2190"/>
                  </a:cubicBezTo>
                  <a:cubicBezTo>
                    <a:pt x="3623" y="2190"/>
                    <a:pt x="3119" y="2001"/>
                    <a:pt x="2804" y="1654"/>
                  </a:cubicBezTo>
                  <a:cubicBezTo>
                    <a:pt x="2647" y="1497"/>
                    <a:pt x="2647" y="1245"/>
                    <a:pt x="2804" y="1119"/>
                  </a:cubicBezTo>
                  <a:cubicBezTo>
                    <a:pt x="2883" y="1040"/>
                    <a:pt x="2978" y="1001"/>
                    <a:pt x="3068" y="1001"/>
                  </a:cubicBezTo>
                  <a:cubicBezTo>
                    <a:pt x="3159" y="1001"/>
                    <a:pt x="3245" y="1040"/>
                    <a:pt x="3308" y="1119"/>
                  </a:cubicBezTo>
                  <a:cubicBezTo>
                    <a:pt x="3529" y="1339"/>
                    <a:pt x="3812" y="1449"/>
                    <a:pt x="4096" y="1449"/>
                  </a:cubicBezTo>
                  <a:cubicBezTo>
                    <a:pt x="4380" y="1449"/>
                    <a:pt x="4663" y="1339"/>
                    <a:pt x="4884" y="1119"/>
                  </a:cubicBezTo>
                  <a:cubicBezTo>
                    <a:pt x="4962" y="1040"/>
                    <a:pt x="5065" y="1001"/>
                    <a:pt x="5159" y="1001"/>
                  </a:cubicBezTo>
                  <a:close/>
                  <a:moveTo>
                    <a:pt x="4080" y="0"/>
                  </a:moveTo>
                  <a:cubicBezTo>
                    <a:pt x="3371" y="0"/>
                    <a:pt x="2663" y="205"/>
                    <a:pt x="2048" y="615"/>
                  </a:cubicBezTo>
                  <a:cubicBezTo>
                    <a:pt x="1985" y="646"/>
                    <a:pt x="1922" y="678"/>
                    <a:pt x="1859" y="678"/>
                  </a:cubicBezTo>
                  <a:lnTo>
                    <a:pt x="0" y="678"/>
                  </a:lnTo>
                  <a:cubicBezTo>
                    <a:pt x="189" y="2788"/>
                    <a:pt x="1922" y="4427"/>
                    <a:pt x="4096" y="4427"/>
                  </a:cubicBezTo>
                  <a:cubicBezTo>
                    <a:pt x="6270" y="4427"/>
                    <a:pt x="8003" y="2788"/>
                    <a:pt x="8192" y="678"/>
                  </a:cubicBezTo>
                  <a:lnTo>
                    <a:pt x="6333" y="678"/>
                  </a:lnTo>
                  <a:cubicBezTo>
                    <a:pt x="6270" y="678"/>
                    <a:pt x="6175" y="646"/>
                    <a:pt x="6112" y="615"/>
                  </a:cubicBezTo>
                  <a:cubicBezTo>
                    <a:pt x="5498" y="205"/>
                    <a:pt x="4789" y="0"/>
                    <a:pt x="40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818;p38">
              <a:extLst>
                <a:ext uri="{FF2B5EF4-FFF2-40B4-BE49-F238E27FC236}">
                  <a16:creationId xmlns:a16="http://schemas.microsoft.com/office/drawing/2014/main" id="{43311CDB-4A0C-5FF5-34E0-5BFA1F37E448}"/>
                </a:ext>
              </a:extLst>
            </p:cNvPr>
            <p:cNvSpPr/>
            <p:nvPr/>
          </p:nvSpPr>
          <p:spPr>
            <a:xfrm>
              <a:off x="-57679825" y="372662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1" y="1"/>
                  </a:moveTo>
                  <a:lnTo>
                    <a:pt x="1" y="2552"/>
                  </a:lnTo>
                  <a:cubicBezTo>
                    <a:pt x="442" y="2269"/>
                    <a:pt x="757" y="1796"/>
                    <a:pt x="757" y="1261"/>
                  </a:cubicBezTo>
                  <a:cubicBezTo>
                    <a:pt x="757" y="757"/>
                    <a:pt x="442" y="284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19" name="Google Shape;1834;p38">
            <a:extLst>
              <a:ext uri="{FF2B5EF4-FFF2-40B4-BE49-F238E27FC236}">
                <a16:creationId xmlns:a16="http://schemas.microsoft.com/office/drawing/2014/main" id="{882E8BE0-0D0B-5699-6BB0-CE0A0118F527}"/>
              </a:ext>
            </a:extLst>
          </p:cNvPr>
          <p:cNvSpPr/>
          <p:nvPr/>
        </p:nvSpPr>
        <p:spPr>
          <a:xfrm>
            <a:off x="3680331" y="3749560"/>
            <a:ext cx="4516316" cy="963918"/>
          </a:xfrm>
          <a:prstGeom prst="roundRect">
            <a:avLst>
              <a:gd name="adj" fmla="val 16667"/>
            </a:avLst>
          </a:prstGeom>
          <a:solidFill>
            <a:srgbClr val="02ABE4">
              <a:alpha val="1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0" name="Google Shape;1835;p38">
            <a:extLst>
              <a:ext uri="{FF2B5EF4-FFF2-40B4-BE49-F238E27FC236}">
                <a16:creationId xmlns:a16="http://schemas.microsoft.com/office/drawing/2014/main" id="{93213B1B-93ED-C68F-C103-E6FE972CDAE8}"/>
              </a:ext>
            </a:extLst>
          </p:cNvPr>
          <p:cNvSpPr/>
          <p:nvPr/>
        </p:nvSpPr>
        <p:spPr>
          <a:xfrm>
            <a:off x="3068833" y="3918745"/>
            <a:ext cx="678900" cy="678900"/>
          </a:xfrm>
          <a:prstGeom prst="ellipse">
            <a:avLst/>
          </a:prstGeom>
          <a:solidFill>
            <a:srgbClr val="02AB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21" name="Google Shape;1836;p38">
            <a:extLst>
              <a:ext uri="{FF2B5EF4-FFF2-40B4-BE49-F238E27FC236}">
                <a16:creationId xmlns:a16="http://schemas.microsoft.com/office/drawing/2014/main" id="{9AABE61F-5E46-D514-D040-D7EA2214EF5D}"/>
              </a:ext>
            </a:extLst>
          </p:cNvPr>
          <p:cNvGrpSpPr/>
          <p:nvPr/>
        </p:nvGrpSpPr>
        <p:grpSpPr>
          <a:xfrm>
            <a:off x="3230116" y="4078700"/>
            <a:ext cx="356326" cy="358970"/>
            <a:chOff x="-54026025" y="3192625"/>
            <a:chExt cx="316650" cy="319000"/>
          </a:xfrm>
        </p:grpSpPr>
        <p:sp>
          <p:nvSpPr>
            <p:cNvPr id="1222" name="Google Shape;1837;p38">
              <a:extLst>
                <a:ext uri="{FF2B5EF4-FFF2-40B4-BE49-F238E27FC236}">
                  <a16:creationId xmlns:a16="http://schemas.microsoft.com/office/drawing/2014/main" id="{8DF5F5B7-5C6F-E224-A6BA-04787285CCCA}"/>
                </a:ext>
              </a:extLst>
            </p:cNvPr>
            <p:cNvSpPr/>
            <p:nvPr/>
          </p:nvSpPr>
          <p:spPr>
            <a:xfrm>
              <a:off x="-54026025" y="3312350"/>
              <a:ext cx="18125" cy="63800"/>
            </a:xfrm>
            <a:custGeom>
              <a:avLst/>
              <a:gdLst/>
              <a:ahLst/>
              <a:cxnLst/>
              <a:rect l="l" t="t" r="r" b="b"/>
              <a:pathLst>
                <a:path w="725" h="2552" extrusionOk="0">
                  <a:moveTo>
                    <a:pt x="725" y="0"/>
                  </a:moveTo>
                  <a:cubicBezTo>
                    <a:pt x="315" y="189"/>
                    <a:pt x="0" y="693"/>
                    <a:pt x="0" y="1260"/>
                  </a:cubicBezTo>
                  <a:cubicBezTo>
                    <a:pt x="0" y="1796"/>
                    <a:pt x="315" y="2268"/>
                    <a:pt x="725" y="2552"/>
                  </a:cubicBezTo>
                  <a:lnTo>
                    <a:pt x="725" y="158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838;p38">
              <a:extLst>
                <a:ext uri="{FF2B5EF4-FFF2-40B4-BE49-F238E27FC236}">
                  <a16:creationId xmlns:a16="http://schemas.microsoft.com/office/drawing/2014/main" id="{3EB07EC4-558B-2AE6-14F4-D56B8B7D3694}"/>
                </a:ext>
              </a:extLst>
            </p:cNvPr>
            <p:cNvSpPr/>
            <p:nvPr/>
          </p:nvSpPr>
          <p:spPr>
            <a:xfrm>
              <a:off x="-53890550" y="3192625"/>
              <a:ext cx="125250" cy="56725"/>
            </a:xfrm>
            <a:custGeom>
              <a:avLst/>
              <a:gdLst/>
              <a:ahLst/>
              <a:cxnLst/>
              <a:rect l="l" t="t" r="r" b="b"/>
              <a:pathLst>
                <a:path w="5010" h="2269" extrusionOk="0">
                  <a:moveTo>
                    <a:pt x="914" y="0"/>
                  </a:moveTo>
                  <a:cubicBezTo>
                    <a:pt x="599" y="0"/>
                    <a:pt x="315" y="63"/>
                    <a:pt x="0" y="95"/>
                  </a:cubicBezTo>
                  <a:cubicBezTo>
                    <a:pt x="158" y="536"/>
                    <a:pt x="441" y="914"/>
                    <a:pt x="756" y="1260"/>
                  </a:cubicBezTo>
                  <a:cubicBezTo>
                    <a:pt x="1418" y="1891"/>
                    <a:pt x="2237" y="2269"/>
                    <a:pt x="3151" y="2269"/>
                  </a:cubicBezTo>
                  <a:lnTo>
                    <a:pt x="5009" y="2269"/>
                  </a:lnTo>
                  <a:cubicBezTo>
                    <a:pt x="4127" y="914"/>
                    <a:pt x="2647" y="0"/>
                    <a:pt x="9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839;p38">
              <a:extLst>
                <a:ext uri="{FF2B5EF4-FFF2-40B4-BE49-F238E27FC236}">
                  <a16:creationId xmlns:a16="http://schemas.microsoft.com/office/drawing/2014/main" id="{0F780FC4-0AEB-643B-EEA9-7ECD73FEFF43}"/>
                </a:ext>
              </a:extLst>
            </p:cNvPr>
            <p:cNvSpPr/>
            <p:nvPr/>
          </p:nvSpPr>
          <p:spPr>
            <a:xfrm>
              <a:off x="-53839375" y="3306025"/>
              <a:ext cx="55175" cy="55175"/>
            </a:xfrm>
            <a:custGeom>
              <a:avLst/>
              <a:gdLst/>
              <a:ahLst/>
              <a:cxnLst/>
              <a:rect l="l" t="t" r="r" b="b"/>
              <a:pathLst>
                <a:path w="2207" h="2207" extrusionOk="0">
                  <a:moveTo>
                    <a:pt x="1104" y="1"/>
                  </a:moveTo>
                  <a:cubicBezTo>
                    <a:pt x="505" y="1"/>
                    <a:pt x="1" y="505"/>
                    <a:pt x="1" y="1104"/>
                  </a:cubicBezTo>
                  <a:cubicBezTo>
                    <a:pt x="1" y="1702"/>
                    <a:pt x="505" y="2206"/>
                    <a:pt x="1104" y="2206"/>
                  </a:cubicBezTo>
                  <a:cubicBezTo>
                    <a:pt x="1734" y="2206"/>
                    <a:pt x="2206" y="1702"/>
                    <a:pt x="2206" y="1104"/>
                  </a:cubicBezTo>
                  <a:cubicBezTo>
                    <a:pt x="2206" y="505"/>
                    <a:pt x="1734" y="1"/>
                    <a:pt x="1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840;p38">
              <a:extLst>
                <a:ext uri="{FF2B5EF4-FFF2-40B4-BE49-F238E27FC236}">
                  <a16:creationId xmlns:a16="http://schemas.microsoft.com/office/drawing/2014/main" id="{D00C2448-F7F4-992C-782A-CE8AAF943DD2}"/>
                </a:ext>
              </a:extLst>
            </p:cNvPr>
            <p:cNvSpPr/>
            <p:nvPr/>
          </p:nvSpPr>
          <p:spPr>
            <a:xfrm>
              <a:off x="-53950425" y="3306025"/>
              <a:ext cx="55150" cy="55175"/>
            </a:xfrm>
            <a:custGeom>
              <a:avLst/>
              <a:gdLst/>
              <a:ahLst/>
              <a:cxnLst/>
              <a:rect l="l" t="t" r="r" b="b"/>
              <a:pathLst>
                <a:path w="2206" h="2207" extrusionOk="0">
                  <a:moveTo>
                    <a:pt x="1103" y="1"/>
                  </a:moveTo>
                  <a:cubicBezTo>
                    <a:pt x="505" y="1"/>
                    <a:pt x="1" y="505"/>
                    <a:pt x="1" y="1104"/>
                  </a:cubicBezTo>
                  <a:cubicBezTo>
                    <a:pt x="1" y="1702"/>
                    <a:pt x="505" y="2206"/>
                    <a:pt x="1103" y="2206"/>
                  </a:cubicBezTo>
                  <a:cubicBezTo>
                    <a:pt x="1702" y="2206"/>
                    <a:pt x="2206" y="1702"/>
                    <a:pt x="2206" y="1104"/>
                  </a:cubicBezTo>
                  <a:cubicBezTo>
                    <a:pt x="2206" y="505"/>
                    <a:pt x="1702" y="1"/>
                    <a:pt x="11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841;p38">
              <a:extLst>
                <a:ext uri="{FF2B5EF4-FFF2-40B4-BE49-F238E27FC236}">
                  <a16:creationId xmlns:a16="http://schemas.microsoft.com/office/drawing/2014/main" id="{7E15EBE8-476D-AD08-54B7-FF59DE55EAB2}"/>
                </a:ext>
              </a:extLst>
            </p:cNvPr>
            <p:cNvSpPr/>
            <p:nvPr/>
          </p:nvSpPr>
          <p:spPr>
            <a:xfrm>
              <a:off x="-53985075" y="3400950"/>
              <a:ext cx="236300" cy="110675"/>
            </a:xfrm>
            <a:custGeom>
              <a:avLst/>
              <a:gdLst/>
              <a:ahLst/>
              <a:cxnLst/>
              <a:rect l="l" t="t" r="r" b="b"/>
              <a:pathLst>
                <a:path w="9452" h="4427" extrusionOk="0">
                  <a:moveTo>
                    <a:pt x="5790" y="969"/>
                  </a:moveTo>
                  <a:cubicBezTo>
                    <a:pt x="5884" y="969"/>
                    <a:pt x="5971" y="1008"/>
                    <a:pt x="6018" y="1087"/>
                  </a:cubicBezTo>
                  <a:cubicBezTo>
                    <a:pt x="6176" y="1245"/>
                    <a:pt x="6176" y="1497"/>
                    <a:pt x="6018" y="1591"/>
                  </a:cubicBezTo>
                  <a:cubicBezTo>
                    <a:pt x="5671" y="1969"/>
                    <a:pt x="5199" y="2158"/>
                    <a:pt x="4726" y="2158"/>
                  </a:cubicBezTo>
                  <a:cubicBezTo>
                    <a:pt x="4254" y="2158"/>
                    <a:pt x="3750" y="1969"/>
                    <a:pt x="3435" y="1591"/>
                  </a:cubicBezTo>
                  <a:cubicBezTo>
                    <a:pt x="3277" y="1434"/>
                    <a:pt x="3277" y="1213"/>
                    <a:pt x="3435" y="1087"/>
                  </a:cubicBezTo>
                  <a:cubicBezTo>
                    <a:pt x="3513" y="1008"/>
                    <a:pt x="3608" y="969"/>
                    <a:pt x="3698" y="969"/>
                  </a:cubicBezTo>
                  <a:cubicBezTo>
                    <a:pt x="3789" y="969"/>
                    <a:pt x="3876" y="1008"/>
                    <a:pt x="3939" y="1087"/>
                  </a:cubicBezTo>
                  <a:cubicBezTo>
                    <a:pt x="4159" y="1308"/>
                    <a:pt x="4443" y="1418"/>
                    <a:pt x="4726" y="1418"/>
                  </a:cubicBezTo>
                  <a:cubicBezTo>
                    <a:pt x="5010" y="1418"/>
                    <a:pt x="5293" y="1308"/>
                    <a:pt x="5514" y="1087"/>
                  </a:cubicBezTo>
                  <a:cubicBezTo>
                    <a:pt x="5593" y="1008"/>
                    <a:pt x="5695" y="969"/>
                    <a:pt x="5790" y="969"/>
                  </a:cubicBezTo>
                  <a:close/>
                  <a:moveTo>
                    <a:pt x="4711" y="0"/>
                  </a:moveTo>
                  <a:cubicBezTo>
                    <a:pt x="4002" y="0"/>
                    <a:pt x="3293" y="205"/>
                    <a:pt x="2678" y="615"/>
                  </a:cubicBezTo>
                  <a:cubicBezTo>
                    <a:pt x="2615" y="646"/>
                    <a:pt x="2552" y="709"/>
                    <a:pt x="2489" y="709"/>
                  </a:cubicBezTo>
                  <a:lnTo>
                    <a:pt x="1" y="709"/>
                  </a:lnTo>
                  <a:cubicBezTo>
                    <a:pt x="505" y="2820"/>
                    <a:pt x="2458" y="4427"/>
                    <a:pt x="4726" y="4427"/>
                  </a:cubicBezTo>
                  <a:cubicBezTo>
                    <a:pt x="7026" y="4427"/>
                    <a:pt x="8948" y="2820"/>
                    <a:pt x="9452" y="709"/>
                  </a:cubicBezTo>
                  <a:lnTo>
                    <a:pt x="6963" y="709"/>
                  </a:lnTo>
                  <a:cubicBezTo>
                    <a:pt x="6869" y="646"/>
                    <a:pt x="6774" y="646"/>
                    <a:pt x="6743" y="615"/>
                  </a:cubicBezTo>
                  <a:cubicBezTo>
                    <a:pt x="6128" y="205"/>
                    <a:pt x="5419" y="0"/>
                    <a:pt x="47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842;p38">
              <a:extLst>
                <a:ext uri="{FF2B5EF4-FFF2-40B4-BE49-F238E27FC236}">
                  <a16:creationId xmlns:a16="http://schemas.microsoft.com/office/drawing/2014/main" id="{DDC12F7B-BECB-3AE2-6C1D-2D70346A4DF3}"/>
                </a:ext>
              </a:extLst>
            </p:cNvPr>
            <p:cNvSpPr/>
            <p:nvPr/>
          </p:nvSpPr>
          <p:spPr>
            <a:xfrm>
              <a:off x="-53986650" y="3342275"/>
              <a:ext cx="241025" cy="55150"/>
            </a:xfrm>
            <a:custGeom>
              <a:avLst/>
              <a:gdLst/>
              <a:ahLst/>
              <a:cxnLst/>
              <a:rect l="l" t="t" r="r" b="b"/>
              <a:pathLst>
                <a:path w="9641" h="2206" extrusionOk="0">
                  <a:moveTo>
                    <a:pt x="1" y="0"/>
                  </a:moveTo>
                  <a:lnTo>
                    <a:pt x="1" y="1859"/>
                  </a:lnTo>
                  <a:lnTo>
                    <a:pt x="1" y="2206"/>
                  </a:lnTo>
                  <a:lnTo>
                    <a:pt x="2458" y="2206"/>
                  </a:lnTo>
                  <a:cubicBezTo>
                    <a:pt x="3198" y="1749"/>
                    <a:pt x="4017" y="1520"/>
                    <a:pt x="4829" y="1520"/>
                  </a:cubicBezTo>
                  <a:cubicBezTo>
                    <a:pt x="5640" y="1520"/>
                    <a:pt x="6443" y="1749"/>
                    <a:pt x="7152" y="2206"/>
                  </a:cubicBezTo>
                  <a:lnTo>
                    <a:pt x="9641" y="2206"/>
                  </a:lnTo>
                  <a:lnTo>
                    <a:pt x="9641" y="1859"/>
                  </a:lnTo>
                  <a:lnTo>
                    <a:pt x="9641" y="0"/>
                  </a:lnTo>
                  <a:lnTo>
                    <a:pt x="8853" y="0"/>
                  </a:lnTo>
                  <a:cubicBezTo>
                    <a:pt x="8696" y="882"/>
                    <a:pt x="7940" y="1512"/>
                    <a:pt x="7026" y="1512"/>
                  </a:cubicBezTo>
                  <a:cubicBezTo>
                    <a:pt x="6144" y="1512"/>
                    <a:pt x="5388" y="882"/>
                    <a:pt x="5230" y="0"/>
                  </a:cubicBezTo>
                  <a:lnTo>
                    <a:pt x="4411" y="0"/>
                  </a:lnTo>
                  <a:cubicBezTo>
                    <a:pt x="4254" y="882"/>
                    <a:pt x="3466" y="1512"/>
                    <a:pt x="2584" y="1512"/>
                  </a:cubicBezTo>
                  <a:cubicBezTo>
                    <a:pt x="1670" y="1512"/>
                    <a:pt x="946" y="882"/>
                    <a:pt x="7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843;p38">
              <a:extLst>
                <a:ext uri="{FF2B5EF4-FFF2-40B4-BE49-F238E27FC236}">
                  <a16:creationId xmlns:a16="http://schemas.microsoft.com/office/drawing/2014/main" id="{04210293-E455-CD9C-4060-59E31FC21847}"/>
                </a:ext>
              </a:extLst>
            </p:cNvPr>
            <p:cNvSpPr/>
            <p:nvPr/>
          </p:nvSpPr>
          <p:spPr>
            <a:xfrm>
              <a:off x="-53989000" y="3199700"/>
              <a:ext cx="241800" cy="123700"/>
            </a:xfrm>
            <a:custGeom>
              <a:avLst/>
              <a:gdLst/>
              <a:ahLst/>
              <a:cxnLst/>
              <a:rect l="l" t="t" r="r" b="b"/>
              <a:pathLst>
                <a:path w="9672" h="4948" extrusionOk="0">
                  <a:moveTo>
                    <a:pt x="3245" y="1"/>
                  </a:moveTo>
                  <a:cubicBezTo>
                    <a:pt x="1355" y="662"/>
                    <a:pt x="0" y="2490"/>
                    <a:pt x="0" y="4601"/>
                  </a:cubicBezTo>
                  <a:lnTo>
                    <a:pt x="0" y="4947"/>
                  </a:lnTo>
                  <a:lnTo>
                    <a:pt x="788" y="4947"/>
                  </a:lnTo>
                  <a:cubicBezTo>
                    <a:pt x="945" y="4096"/>
                    <a:pt x="1701" y="3466"/>
                    <a:pt x="2615" y="3466"/>
                  </a:cubicBezTo>
                  <a:cubicBezTo>
                    <a:pt x="3529" y="3466"/>
                    <a:pt x="4253" y="4096"/>
                    <a:pt x="4411" y="4947"/>
                  </a:cubicBezTo>
                  <a:lnTo>
                    <a:pt x="5261" y="4947"/>
                  </a:lnTo>
                  <a:cubicBezTo>
                    <a:pt x="5419" y="4096"/>
                    <a:pt x="6207" y="3466"/>
                    <a:pt x="7057" y="3466"/>
                  </a:cubicBezTo>
                  <a:cubicBezTo>
                    <a:pt x="7971" y="3466"/>
                    <a:pt x="8727" y="4096"/>
                    <a:pt x="8884" y="4947"/>
                  </a:cubicBezTo>
                  <a:lnTo>
                    <a:pt x="9672" y="4947"/>
                  </a:lnTo>
                  <a:lnTo>
                    <a:pt x="9672" y="4601"/>
                  </a:lnTo>
                  <a:cubicBezTo>
                    <a:pt x="9672" y="3939"/>
                    <a:pt x="9546" y="3309"/>
                    <a:pt x="9262" y="2710"/>
                  </a:cubicBezTo>
                  <a:lnTo>
                    <a:pt x="7089" y="2710"/>
                  </a:lnTo>
                  <a:cubicBezTo>
                    <a:pt x="5986" y="2710"/>
                    <a:pt x="4978" y="2301"/>
                    <a:pt x="4190" y="1513"/>
                  </a:cubicBezTo>
                  <a:cubicBezTo>
                    <a:pt x="3749" y="1072"/>
                    <a:pt x="3434" y="568"/>
                    <a:pt x="32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844;p38">
              <a:extLst>
                <a:ext uri="{FF2B5EF4-FFF2-40B4-BE49-F238E27FC236}">
                  <a16:creationId xmlns:a16="http://schemas.microsoft.com/office/drawing/2014/main" id="{979A5AAF-633E-EE01-FFF8-AC3445F96CD8}"/>
                </a:ext>
              </a:extLst>
            </p:cNvPr>
            <p:cNvSpPr/>
            <p:nvPr/>
          </p:nvSpPr>
          <p:spPr>
            <a:xfrm>
              <a:off x="-53728300" y="3310775"/>
              <a:ext cx="18925" cy="64600"/>
            </a:xfrm>
            <a:custGeom>
              <a:avLst/>
              <a:gdLst/>
              <a:ahLst/>
              <a:cxnLst/>
              <a:rect l="l" t="t" r="r" b="b"/>
              <a:pathLst>
                <a:path w="757" h="2584" extrusionOk="0">
                  <a:moveTo>
                    <a:pt x="0" y="0"/>
                  </a:moveTo>
                  <a:lnTo>
                    <a:pt x="0" y="158"/>
                  </a:lnTo>
                  <a:lnTo>
                    <a:pt x="0" y="2583"/>
                  </a:lnTo>
                  <a:cubicBezTo>
                    <a:pt x="441" y="2300"/>
                    <a:pt x="756" y="1827"/>
                    <a:pt x="756" y="1260"/>
                  </a:cubicBezTo>
                  <a:cubicBezTo>
                    <a:pt x="756" y="756"/>
                    <a:pt x="473" y="25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1233" name="Google Shape;1849;p38">
            <a:extLst>
              <a:ext uri="{FF2B5EF4-FFF2-40B4-BE49-F238E27FC236}">
                <a16:creationId xmlns:a16="http://schemas.microsoft.com/office/drawing/2014/main" id="{56A3BAB1-A67B-9A7C-0354-4308A028CB20}"/>
              </a:ext>
            </a:extLst>
          </p:cNvPr>
          <p:cNvCxnSpPr/>
          <p:nvPr/>
        </p:nvCxnSpPr>
        <p:spPr>
          <a:xfrm rot="10800000" flipH="1">
            <a:off x="2421283" y="1449328"/>
            <a:ext cx="647700" cy="1477500"/>
          </a:xfrm>
          <a:prstGeom prst="curvedConnector3">
            <a:avLst>
              <a:gd name="adj1" fmla="val 49988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34" name="Google Shape;1850;p38">
            <a:extLst>
              <a:ext uri="{FF2B5EF4-FFF2-40B4-BE49-F238E27FC236}">
                <a16:creationId xmlns:a16="http://schemas.microsoft.com/office/drawing/2014/main" id="{3DC81AAA-CCC5-5CCA-C813-248DC2A5D314}"/>
              </a:ext>
            </a:extLst>
          </p:cNvPr>
          <p:cNvCxnSpPr>
            <a:cxnSpLocks/>
            <a:endCxn id="59" idx="2"/>
          </p:cNvCxnSpPr>
          <p:nvPr/>
        </p:nvCxnSpPr>
        <p:spPr>
          <a:xfrm flipV="1">
            <a:off x="2435094" y="2780664"/>
            <a:ext cx="653394" cy="146163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35" name="Google Shape;1852;p38">
            <a:extLst>
              <a:ext uri="{FF2B5EF4-FFF2-40B4-BE49-F238E27FC236}">
                <a16:creationId xmlns:a16="http://schemas.microsoft.com/office/drawing/2014/main" id="{223C6EC9-571E-F515-7B29-10AACFE3E199}"/>
              </a:ext>
            </a:extLst>
          </p:cNvPr>
          <p:cNvCxnSpPr>
            <a:endCxn id="1220" idx="2"/>
          </p:cNvCxnSpPr>
          <p:nvPr/>
        </p:nvCxnSpPr>
        <p:spPr>
          <a:xfrm>
            <a:off x="2421283" y="2926828"/>
            <a:ext cx="647700" cy="1331400"/>
          </a:xfrm>
          <a:prstGeom prst="curvedConnector3">
            <a:avLst>
              <a:gd name="adj1" fmla="val 49988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6" name="TextBox 1235">
            <a:extLst>
              <a:ext uri="{FF2B5EF4-FFF2-40B4-BE49-F238E27FC236}">
                <a16:creationId xmlns:a16="http://schemas.microsoft.com/office/drawing/2014/main" id="{4F5021AE-5147-3279-F993-5BDEE57D508E}"/>
              </a:ext>
            </a:extLst>
          </p:cNvPr>
          <p:cNvSpPr txBox="1"/>
          <p:nvPr/>
        </p:nvSpPr>
        <p:spPr>
          <a:xfrm>
            <a:off x="3800473" y="771584"/>
            <a:ext cx="49192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Vâng, mê nhất cái màu đùng đục ấy, ăn cơm hến mà chê nước đục là…dại!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7" name="TextBox 1236">
            <a:extLst>
              <a:ext uri="{FF2B5EF4-FFF2-40B4-BE49-F238E27FC236}">
                <a16:creationId xmlns:a16="http://schemas.microsoft.com/office/drawing/2014/main" id="{B2687F99-FEF2-ABDE-3A81-229E96DA06D2}"/>
              </a:ext>
            </a:extLst>
          </p:cNvPr>
          <p:cNvSpPr txBox="1"/>
          <p:nvPr/>
        </p:nvSpPr>
        <p:spPr>
          <a:xfrm>
            <a:off x="3841148" y="2041037"/>
            <a:ext cx="47932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4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Vâng, một bếp lửa chắt chiu, ấp ủ đi trong mưa suốt mùa đông, bền bỉ theo bước chân người…</a:t>
            </a:r>
            <a:endParaRPr lang="en-US" sz="2400" b="1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38" name="TextBox 1237">
            <a:extLst>
              <a:ext uri="{FF2B5EF4-FFF2-40B4-BE49-F238E27FC236}">
                <a16:creationId xmlns:a16="http://schemas.microsoft.com/office/drawing/2014/main" id="{8170AA9F-2ADF-D486-E256-E664247C6ED6}"/>
              </a:ext>
            </a:extLst>
          </p:cNvPr>
          <p:cNvSpPr txBox="1"/>
          <p:nvPr/>
        </p:nvSpPr>
        <p:spPr>
          <a:xfrm>
            <a:off x="3741975" y="3319869"/>
            <a:ext cx="47011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4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 xa nhớ lại them đứt sợi tóc, ở nước ngoài về bay ra huế để ăn cho được một tô cơm hến lấy làm hả hê, thế đấy, chao ôi là huế!,…</a:t>
            </a:r>
            <a:endParaRPr lang="en-US" sz="2400" b="1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2" name="Google Shape;1144;p31">
            <a:extLst>
              <a:ext uri="{FF2B5EF4-FFF2-40B4-BE49-F238E27FC236}">
                <a16:creationId xmlns:a16="http://schemas.microsoft.com/office/drawing/2014/main" id="{EA9FDB5E-50B1-F8E9-064D-1D2473206116}"/>
              </a:ext>
            </a:extLst>
          </p:cNvPr>
          <p:cNvGrpSpPr/>
          <p:nvPr/>
        </p:nvGrpSpPr>
        <p:grpSpPr>
          <a:xfrm>
            <a:off x="1898759" y="1759570"/>
            <a:ext cx="1804843" cy="3287618"/>
            <a:chOff x="422725" y="1472998"/>
            <a:chExt cx="1838863" cy="3349577"/>
          </a:xfrm>
        </p:grpSpPr>
        <p:sp>
          <p:nvSpPr>
            <p:cNvPr id="23" name="Google Shape;1145;p31">
              <a:extLst>
                <a:ext uri="{FF2B5EF4-FFF2-40B4-BE49-F238E27FC236}">
                  <a16:creationId xmlns:a16="http://schemas.microsoft.com/office/drawing/2014/main" id="{981E50B0-A898-0556-50D9-2BD4FCB7011E}"/>
                </a:ext>
              </a:extLst>
            </p:cNvPr>
            <p:cNvSpPr/>
            <p:nvPr/>
          </p:nvSpPr>
          <p:spPr>
            <a:xfrm>
              <a:off x="422725" y="4624875"/>
              <a:ext cx="1302600" cy="197700"/>
            </a:xfrm>
            <a:prstGeom prst="ellipse">
              <a:avLst/>
            </a:prstGeom>
            <a:solidFill>
              <a:srgbClr val="666666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" name="Google Shape;1146;p31">
              <a:extLst>
                <a:ext uri="{FF2B5EF4-FFF2-40B4-BE49-F238E27FC236}">
                  <a16:creationId xmlns:a16="http://schemas.microsoft.com/office/drawing/2014/main" id="{944FE668-2E55-E78A-18E6-BD13C52F176D}"/>
                </a:ext>
              </a:extLst>
            </p:cNvPr>
            <p:cNvGrpSpPr/>
            <p:nvPr/>
          </p:nvGrpSpPr>
          <p:grpSpPr>
            <a:xfrm>
              <a:off x="457171" y="1472998"/>
              <a:ext cx="1804417" cy="3273370"/>
              <a:chOff x="8238292" y="3538875"/>
              <a:chExt cx="963231" cy="1747382"/>
            </a:xfrm>
          </p:grpSpPr>
          <p:sp>
            <p:nvSpPr>
              <p:cNvPr id="25" name="Google Shape;1147;p31">
                <a:extLst>
                  <a:ext uri="{FF2B5EF4-FFF2-40B4-BE49-F238E27FC236}">
                    <a16:creationId xmlns:a16="http://schemas.microsoft.com/office/drawing/2014/main" id="{803095A6-EF80-F5AD-1C46-0D8BF53BB6B4}"/>
                  </a:ext>
                </a:extLst>
              </p:cNvPr>
              <p:cNvSpPr/>
              <p:nvPr/>
            </p:nvSpPr>
            <p:spPr>
              <a:xfrm>
                <a:off x="8903629" y="3816081"/>
                <a:ext cx="109533" cy="200504"/>
              </a:xfrm>
              <a:custGeom>
                <a:avLst/>
                <a:gdLst/>
                <a:ahLst/>
                <a:cxnLst/>
                <a:rect l="l" t="t" r="r" b="b"/>
                <a:pathLst>
                  <a:path w="5665" h="10370" extrusionOk="0">
                    <a:moveTo>
                      <a:pt x="3155" y="0"/>
                    </a:moveTo>
                    <a:lnTo>
                      <a:pt x="3081" y="37"/>
                    </a:lnTo>
                    <a:lnTo>
                      <a:pt x="3008" y="74"/>
                    </a:lnTo>
                    <a:lnTo>
                      <a:pt x="2934" y="129"/>
                    </a:lnTo>
                    <a:lnTo>
                      <a:pt x="2860" y="203"/>
                    </a:lnTo>
                    <a:lnTo>
                      <a:pt x="2768" y="369"/>
                    </a:lnTo>
                    <a:lnTo>
                      <a:pt x="2675" y="554"/>
                    </a:lnTo>
                    <a:lnTo>
                      <a:pt x="2602" y="757"/>
                    </a:lnTo>
                    <a:lnTo>
                      <a:pt x="2509" y="1089"/>
                    </a:lnTo>
                    <a:lnTo>
                      <a:pt x="2177" y="2196"/>
                    </a:lnTo>
                    <a:lnTo>
                      <a:pt x="2011" y="2768"/>
                    </a:lnTo>
                    <a:lnTo>
                      <a:pt x="1845" y="3340"/>
                    </a:lnTo>
                    <a:lnTo>
                      <a:pt x="1716" y="3912"/>
                    </a:lnTo>
                    <a:lnTo>
                      <a:pt x="1605" y="4484"/>
                    </a:lnTo>
                    <a:lnTo>
                      <a:pt x="1531" y="5056"/>
                    </a:lnTo>
                    <a:lnTo>
                      <a:pt x="1513" y="5351"/>
                    </a:lnTo>
                    <a:lnTo>
                      <a:pt x="1495" y="5628"/>
                    </a:lnTo>
                    <a:lnTo>
                      <a:pt x="1495" y="5997"/>
                    </a:lnTo>
                    <a:lnTo>
                      <a:pt x="1476" y="6329"/>
                    </a:lnTo>
                    <a:lnTo>
                      <a:pt x="1458" y="6495"/>
                    </a:lnTo>
                    <a:lnTo>
                      <a:pt x="1421" y="6643"/>
                    </a:lnTo>
                    <a:lnTo>
                      <a:pt x="1347" y="6809"/>
                    </a:lnTo>
                    <a:lnTo>
                      <a:pt x="1255" y="6975"/>
                    </a:lnTo>
                    <a:lnTo>
                      <a:pt x="978" y="7399"/>
                    </a:lnTo>
                    <a:lnTo>
                      <a:pt x="683" y="7787"/>
                    </a:lnTo>
                    <a:lnTo>
                      <a:pt x="369" y="8174"/>
                    </a:lnTo>
                    <a:lnTo>
                      <a:pt x="74" y="8580"/>
                    </a:lnTo>
                    <a:lnTo>
                      <a:pt x="18" y="8654"/>
                    </a:lnTo>
                    <a:lnTo>
                      <a:pt x="0" y="8709"/>
                    </a:lnTo>
                    <a:lnTo>
                      <a:pt x="0" y="8746"/>
                    </a:lnTo>
                    <a:lnTo>
                      <a:pt x="37" y="8783"/>
                    </a:lnTo>
                    <a:lnTo>
                      <a:pt x="55" y="8820"/>
                    </a:lnTo>
                    <a:lnTo>
                      <a:pt x="148" y="8857"/>
                    </a:lnTo>
                    <a:lnTo>
                      <a:pt x="369" y="8986"/>
                    </a:lnTo>
                    <a:lnTo>
                      <a:pt x="609" y="9115"/>
                    </a:lnTo>
                    <a:lnTo>
                      <a:pt x="812" y="9281"/>
                    </a:lnTo>
                    <a:lnTo>
                      <a:pt x="1015" y="9466"/>
                    </a:lnTo>
                    <a:lnTo>
                      <a:pt x="1089" y="9539"/>
                    </a:lnTo>
                    <a:lnTo>
                      <a:pt x="1144" y="9632"/>
                    </a:lnTo>
                    <a:lnTo>
                      <a:pt x="1236" y="9835"/>
                    </a:lnTo>
                    <a:lnTo>
                      <a:pt x="1329" y="10019"/>
                    </a:lnTo>
                    <a:lnTo>
                      <a:pt x="1384" y="10093"/>
                    </a:lnTo>
                    <a:lnTo>
                      <a:pt x="1458" y="10167"/>
                    </a:lnTo>
                    <a:lnTo>
                      <a:pt x="1587" y="10277"/>
                    </a:lnTo>
                    <a:lnTo>
                      <a:pt x="1734" y="10333"/>
                    </a:lnTo>
                    <a:lnTo>
                      <a:pt x="1864" y="10370"/>
                    </a:lnTo>
                    <a:lnTo>
                      <a:pt x="2011" y="10351"/>
                    </a:lnTo>
                    <a:lnTo>
                      <a:pt x="2159" y="10314"/>
                    </a:lnTo>
                    <a:lnTo>
                      <a:pt x="2306" y="10259"/>
                    </a:lnTo>
                    <a:lnTo>
                      <a:pt x="2436" y="10167"/>
                    </a:lnTo>
                    <a:lnTo>
                      <a:pt x="2583" y="10075"/>
                    </a:lnTo>
                    <a:lnTo>
                      <a:pt x="2841" y="9835"/>
                    </a:lnTo>
                    <a:lnTo>
                      <a:pt x="3081" y="9576"/>
                    </a:lnTo>
                    <a:lnTo>
                      <a:pt x="3469" y="9134"/>
                    </a:lnTo>
                    <a:lnTo>
                      <a:pt x="3653" y="8931"/>
                    </a:lnTo>
                    <a:lnTo>
                      <a:pt x="3764" y="8820"/>
                    </a:lnTo>
                    <a:lnTo>
                      <a:pt x="3875" y="8728"/>
                    </a:lnTo>
                    <a:lnTo>
                      <a:pt x="4004" y="8654"/>
                    </a:lnTo>
                    <a:lnTo>
                      <a:pt x="4115" y="8598"/>
                    </a:lnTo>
                    <a:lnTo>
                      <a:pt x="4373" y="8488"/>
                    </a:lnTo>
                    <a:lnTo>
                      <a:pt x="4631" y="8396"/>
                    </a:lnTo>
                    <a:lnTo>
                      <a:pt x="4760" y="8340"/>
                    </a:lnTo>
                    <a:lnTo>
                      <a:pt x="4871" y="8266"/>
                    </a:lnTo>
                    <a:lnTo>
                      <a:pt x="4963" y="8174"/>
                    </a:lnTo>
                    <a:lnTo>
                      <a:pt x="5056" y="8082"/>
                    </a:lnTo>
                    <a:lnTo>
                      <a:pt x="5240" y="7879"/>
                    </a:lnTo>
                    <a:lnTo>
                      <a:pt x="5554" y="7418"/>
                    </a:lnTo>
                    <a:lnTo>
                      <a:pt x="5628" y="7307"/>
                    </a:lnTo>
                    <a:lnTo>
                      <a:pt x="5664" y="7233"/>
                    </a:lnTo>
                    <a:lnTo>
                      <a:pt x="5664" y="7178"/>
                    </a:lnTo>
                    <a:lnTo>
                      <a:pt x="5646" y="7122"/>
                    </a:lnTo>
                    <a:lnTo>
                      <a:pt x="5628" y="7067"/>
                    </a:lnTo>
                    <a:lnTo>
                      <a:pt x="5554" y="6975"/>
                    </a:lnTo>
                    <a:lnTo>
                      <a:pt x="5314" y="6716"/>
                    </a:lnTo>
                    <a:lnTo>
                      <a:pt x="5093" y="6458"/>
                    </a:lnTo>
                    <a:lnTo>
                      <a:pt x="4890" y="6200"/>
                    </a:lnTo>
                    <a:lnTo>
                      <a:pt x="4687" y="5923"/>
                    </a:lnTo>
                    <a:lnTo>
                      <a:pt x="4281" y="5370"/>
                    </a:lnTo>
                    <a:lnTo>
                      <a:pt x="3893" y="4816"/>
                    </a:lnTo>
                    <a:lnTo>
                      <a:pt x="3653" y="4447"/>
                    </a:lnTo>
                    <a:lnTo>
                      <a:pt x="3524" y="4263"/>
                    </a:lnTo>
                    <a:lnTo>
                      <a:pt x="3413" y="4060"/>
                    </a:lnTo>
                    <a:lnTo>
                      <a:pt x="3321" y="3875"/>
                    </a:lnTo>
                    <a:lnTo>
                      <a:pt x="3266" y="3654"/>
                    </a:lnTo>
                    <a:lnTo>
                      <a:pt x="3229" y="3451"/>
                    </a:lnTo>
                    <a:lnTo>
                      <a:pt x="3229" y="3229"/>
                    </a:lnTo>
                    <a:lnTo>
                      <a:pt x="3247" y="3063"/>
                    </a:lnTo>
                    <a:lnTo>
                      <a:pt x="3284" y="2897"/>
                    </a:lnTo>
                    <a:lnTo>
                      <a:pt x="3358" y="2583"/>
                    </a:lnTo>
                    <a:lnTo>
                      <a:pt x="3598" y="1938"/>
                    </a:lnTo>
                    <a:lnTo>
                      <a:pt x="3690" y="1606"/>
                    </a:lnTo>
                    <a:lnTo>
                      <a:pt x="3782" y="1292"/>
                    </a:lnTo>
                    <a:lnTo>
                      <a:pt x="3801" y="1126"/>
                    </a:lnTo>
                    <a:lnTo>
                      <a:pt x="3801" y="960"/>
                    </a:lnTo>
                    <a:lnTo>
                      <a:pt x="3801" y="775"/>
                    </a:lnTo>
                    <a:lnTo>
                      <a:pt x="3764" y="609"/>
                    </a:lnTo>
                    <a:lnTo>
                      <a:pt x="3727" y="425"/>
                    </a:lnTo>
                    <a:lnTo>
                      <a:pt x="3690" y="332"/>
                    </a:lnTo>
                    <a:lnTo>
                      <a:pt x="3635" y="240"/>
                    </a:lnTo>
                    <a:lnTo>
                      <a:pt x="3580" y="166"/>
                    </a:lnTo>
                    <a:lnTo>
                      <a:pt x="3506" y="93"/>
                    </a:lnTo>
                    <a:lnTo>
                      <a:pt x="3432" y="37"/>
                    </a:lnTo>
                    <a:lnTo>
                      <a:pt x="3340" y="0"/>
                    </a:lnTo>
                    <a:close/>
                  </a:path>
                </a:pathLst>
              </a:custGeom>
              <a:solidFill>
                <a:srgbClr val="FAB5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6" name="Google Shape;1148;p31">
                <a:extLst>
                  <a:ext uri="{FF2B5EF4-FFF2-40B4-BE49-F238E27FC236}">
                    <a16:creationId xmlns:a16="http://schemas.microsoft.com/office/drawing/2014/main" id="{D3CAFF0B-7B72-AA82-C0BA-C9B7713C8232}"/>
                  </a:ext>
                </a:extLst>
              </p:cNvPr>
              <p:cNvGrpSpPr/>
              <p:nvPr/>
            </p:nvGrpSpPr>
            <p:grpSpPr>
              <a:xfrm>
                <a:off x="8238292" y="3538875"/>
                <a:ext cx="963231" cy="1747382"/>
                <a:chOff x="8238292" y="3538875"/>
                <a:chExt cx="963231" cy="1747382"/>
              </a:xfrm>
            </p:grpSpPr>
            <p:sp>
              <p:nvSpPr>
                <p:cNvPr id="27" name="Google Shape;1149;p31">
                  <a:extLst>
                    <a:ext uri="{FF2B5EF4-FFF2-40B4-BE49-F238E27FC236}">
                      <a16:creationId xmlns:a16="http://schemas.microsoft.com/office/drawing/2014/main" id="{6B1898C3-5597-89A3-1CD4-C8E727221C0F}"/>
                    </a:ext>
                  </a:extLst>
                </p:cNvPr>
                <p:cNvSpPr/>
                <p:nvPr/>
              </p:nvSpPr>
              <p:spPr>
                <a:xfrm>
                  <a:off x="8610375" y="3934528"/>
                  <a:ext cx="372102" cy="285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45" h="14743" extrusionOk="0">
                      <a:moveTo>
                        <a:pt x="18285" y="0"/>
                      </a:moveTo>
                      <a:lnTo>
                        <a:pt x="18138" y="18"/>
                      </a:lnTo>
                      <a:lnTo>
                        <a:pt x="17990" y="74"/>
                      </a:lnTo>
                      <a:lnTo>
                        <a:pt x="17842" y="129"/>
                      </a:lnTo>
                      <a:lnTo>
                        <a:pt x="17566" y="258"/>
                      </a:lnTo>
                      <a:lnTo>
                        <a:pt x="17215" y="461"/>
                      </a:lnTo>
                      <a:lnTo>
                        <a:pt x="16901" y="701"/>
                      </a:lnTo>
                      <a:lnTo>
                        <a:pt x="16588" y="923"/>
                      </a:lnTo>
                      <a:lnTo>
                        <a:pt x="16293" y="1181"/>
                      </a:lnTo>
                      <a:lnTo>
                        <a:pt x="15997" y="1439"/>
                      </a:lnTo>
                      <a:lnTo>
                        <a:pt x="15721" y="1716"/>
                      </a:lnTo>
                      <a:lnTo>
                        <a:pt x="15444" y="2011"/>
                      </a:lnTo>
                      <a:lnTo>
                        <a:pt x="15185" y="2306"/>
                      </a:lnTo>
                      <a:lnTo>
                        <a:pt x="14687" y="2915"/>
                      </a:lnTo>
                      <a:lnTo>
                        <a:pt x="14189" y="3543"/>
                      </a:lnTo>
                      <a:lnTo>
                        <a:pt x="13728" y="4207"/>
                      </a:lnTo>
                      <a:lnTo>
                        <a:pt x="13285" y="4853"/>
                      </a:lnTo>
                      <a:lnTo>
                        <a:pt x="10167" y="9410"/>
                      </a:lnTo>
                      <a:lnTo>
                        <a:pt x="10001" y="9244"/>
                      </a:lnTo>
                      <a:lnTo>
                        <a:pt x="9134" y="8321"/>
                      </a:lnTo>
                      <a:lnTo>
                        <a:pt x="8229" y="7399"/>
                      </a:lnTo>
                      <a:lnTo>
                        <a:pt x="7307" y="6476"/>
                      </a:lnTo>
                      <a:lnTo>
                        <a:pt x="6347" y="5591"/>
                      </a:lnTo>
                      <a:lnTo>
                        <a:pt x="5868" y="5166"/>
                      </a:lnTo>
                      <a:lnTo>
                        <a:pt x="5370" y="4742"/>
                      </a:lnTo>
                      <a:lnTo>
                        <a:pt x="4871" y="4318"/>
                      </a:lnTo>
                      <a:lnTo>
                        <a:pt x="4373" y="3930"/>
                      </a:lnTo>
                      <a:lnTo>
                        <a:pt x="3857" y="3543"/>
                      </a:lnTo>
                      <a:lnTo>
                        <a:pt x="3340" y="3155"/>
                      </a:lnTo>
                      <a:lnTo>
                        <a:pt x="2823" y="2805"/>
                      </a:lnTo>
                      <a:lnTo>
                        <a:pt x="2288" y="2454"/>
                      </a:lnTo>
                      <a:lnTo>
                        <a:pt x="2048" y="2306"/>
                      </a:lnTo>
                      <a:lnTo>
                        <a:pt x="1809" y="2196"/>
                      </a:lnTo>
                      <a:lnTo>
                        <a:pt x="1679" y="2140"/>
                      </a:lnTo>
                      <a:lnTo>
                        <a:pt x="1550" y="2103"/>
                      </a:lnTo>
                      <a:lnTo>
                        <a:pt x="1421" y="2085"/>
                      </a:lnTo>
                      <a:lnTo>
                        <a:pt x="1273" y="2067"/>
                      </a:lnTo>
                      <a:lnTo>
                        <a:pt x="1107" y="2085"/>
                      </a:lnTo>
                      <a:lnTo>
                        <a:pt x="960" y="2122"/>
                      </a:lnTo>
                      <a:lnTo>
                        <a:pt x="812" y="2177"/>
                      </a:lnTo>
                      <a:lnTo>
                        <a:pt x="683" y="2251"/>
                      </a:lnTo>
                      <a:lnTo>
                        <a:pt x="554" y="2362"/>
                      </a:lnTo>
                      <a:lnTo>
                        <a:pt x="443" y="2472"/>
                      </a:lnTo>
                      <a:lnTo>
                        <a:pt x="332" y="2602"/>
                      </a:lnTo>
                      <a:lnTo>
                        <a:pt x="259" y="2749"/>
                      </a:lnTo>
                      <a:lnTo>
                        <a:pt x="185" y="2915"/>
                      </a:lnTo>
                      <a:lnTo>
                        <a:pt x="111" y="3081"/>
                      </a:lnTo>
                      <a:lnTo>
                        <a:pt x="74" y="3247"/>
                      </a:lnTo>
                      <a:lnTo>
                        <a:pt x="37" y="3413"/>
                      </a:lnTo>
                      <a:lnTo>
                        <a:pt x="19" y="3598"/>
                      </a:lnTo>
                      <a:lnTo>
                        <a:pt x="0" y="3764"/>
                      </a:lnTo>
                      <a:lnTo>
                        <a:pt x="19" y="3949"/>
                      </a:lnTo>
                      <a:lnTo>
                        <a:pt x="37" y="4115"/>
                      </a:lnTo>
                      <a:lnTo>
                        <a:pt x="111" y="4428"/>
                      </a:lnTo>
                      <a:lnTo>
                        <a:pt x="203" y="4742"/>
                      </a:lnTo>
                      <a:lnTo>
                        <a:pt x="314" y="5056"/>
                      </a:lnTo>
                      <a:lnTo>
                        <a:pt x="425" y="5351"/>
                      </a:lnTo>
                      <a:lnTo>
                        <a:pt x="572" y="5646"/>
                      </a:lnTo>
                      <a:lnTo>
                        <a:pt x="720" y="5941"/>
                      </a:lnTo>
                      <a:lnTo>
                        <a:pt x="868" y="6236"/>
                      </a:lnTo>
                      <a:lnTo>
                        <a:pt x="1052" y="6513"/>
                      </a:lnTo>
                      <a:lnTo>
                        <a:pt x="1237" y="6790"/>
                      </a:lnTo>
                      <a:lnTo>
                        <a:pt x="1421" y="7067"/>
                      </a:lnTo>
                      <a:lnTo>
                        <a:pt x="1845" y="7602"/>
                      </a:lnTo>
                      <a:lnTo>
                        <a:pt x="2288" y="8118"/>
                      </a:lnTo>
                      <a:lnTo>
                        <a:pt x="2768" y="8617"/>
                      </a:lnTo>
                      <a:lnTo>
                        <a:pt x="3248" y="9115"/>
                      </a:lnTo>
                      <a:lnTo>
                        <a:pt x="3764" y="9595"/>
                      </a:lnTo>
                      <a:lnTo>
                        <a:pt x="4779" y="10517"/>
                      </a:lnTo>
                      <a:lnTo>
                        <a:pt x="5776" y="11421"/>
                      </a:lnTo>
                      <a:lnTo>
                        <a:pt x="6255" y="11864"/>
                      </a:lnTo>
                      <a:lnTo>
                        <a:pt x="6698" y="12288"/>
                      </a:lnTo>
                      <a:lnTo>
                        <a:pt x="7030" y="12602"/>
                      </a:lnTo>
                      <a:lnTo>
                        <a:pt x="7381" y="12916"/>
                      </a:lnTo>
                      <a:lnTo>
                        <a:pt x="7750" y="13248"/>
                      </a:lnTo>
                      <a:lnTo>
                        <a:pt x="8156" y="13543"/>
                      </a:lnTo>
                      <a:lnTo>
                        <a:pt x="8562" y="13838"/>
                      </a:lnTo>
                      <a:lnTo>
                        <a:pt x="9004" y="14097"/>
                      </a:lnTo>
                      <a:lnTo>
                        <a:pt x="9447" y="14318"/>
                      </a:lnTo>
                      <a:lnTo>
                        <a:pt x="9669" y="14429"/>
                      </a:lnTo>
                      <a:lnTo>
                        <a:pt x="9890" y="14521"/>
                      </a:lnTo>
                      <a:lnTo>
                        <a:pt x="10111" y="14595"/>
                      </a:lnTo>
                      <a:lnTo>
                        <a:pt x="10333" y="14650"/>
                      </a:lnTo>
                      <a:lnTo>
                        <a:pt x="10554" y="14687"/>
                      </a:lnTo>
                      <a:lnTo>
                        <a:pt x="10776" y="14724"/>
                      </a:lnTo>
                      <a:lnTo>
                        <a:pt x="11016" y="14742"/>
                      </a:lnTo>
                      <a:lnTo>
                        <a:pt x="11219" y="14724"/>
                      </a:lnTo>
                      <a:lnTo>
                        <a:pt x="11440" y="14705"/>
                      </a:lnTo>
                      <a:lnTo>
                        <a:pt x="11661" y="14669"/>
                      </a:lnTo>
                      <a:lnTo>
                        <a:pt x="11883" y="14595"/>
                      </a:lnTo>
                      <a:lnTo>
                        <a:pt x="12086" y="14521"/>
                      </a:lnTo>
                      <a:lnTo>
                        <a:pt x="12289" y="14410"/>
                      </a:lnTo>
                      <a:lnTo>
                        <a:pt x="12492" y="14281"/>
                      </a:lnTo>
                      <a:lnTo>
                        <a:pt x="12676" y="14115"/>
                      </a:lnTo>
                      <a:lnTo>
                        <a:pt x="12879" y="13930"/>
                      </a:lnTo>
                      <a:lnTo>
                        <a:pt x="13064" y="13709"/>
                      </a:lnTo>
                      <a:lnTo>
                        <a:pt x="13230" y="13469"/>
                      </a:lnTo>
                      <a:lnTo>
                        <a:pt x="13580" y="12953"/>
                      </a:lnTo>
                      <a:lnTo>
                        <a:pt x="13931" y="12399"/>
                      </a:lnTo>
                      <a:lnTo>
                        <a:pt x="14263" y="11846"/>
                      </a:lnTo>
                      <a:lnTo>
                        <a:pt x="14595" y="11292"/>
                      </a:lnTo>
                      <a:lnTo>
                        <a:pt x="15222" y="10166"/>
                      </a:lnTo>
                      <a:lnTo>
                        <a:pt x="15850" y="9004"/>
                      </a:lnTo>
                      <a:lnTo>
                        <a:pt x="16440" y="7842"/>
                      </a:lnTo>
                      <a:lnTo>
                        <a:pt x="17031" y="6679"/>
                      </a:lnTo>
                      <a:lnTo>
                        <a:pt x="18175" y="4373"/>
                      </a:lnTo>
                      <a:lnTo>
                        <a:pt x="18378" y="3985"/>
                      </a:lnTo>
                      <a:lnTo>
                        <a:pt x="18617" y="3450"/>
                      </a:lnTo>
                      <a:lnTo>
                        <a:pt x="18876" y="2841"/>
                      </a:lnTo>
                      <a:lnTo>
                        <a:pt x="18986" y="2509"/>
                      </a:lnTo>
                      <a:lnTo>
                        <a:pt x="19097" y="2177"/>
                      </a:lnTo>
                      <a:lnTo>
                        <a:pt x="19171" y="1845"/>
                      </a:lnTo>
                      <a:lnTo>
                        <a:pt x="19226" y="1513"/>
                      </a:lnTo>
                      <a:lnTo>
                        <a:pt x="19245" y="1199"/>
                      </a:lnTo>
                      <a:lnTo>
                        <a:pt x="19245" y="923"/>
                      </a:lnTo>
                      <a:lnTo>
                        <a:pt x="19226" y="775"/>
                      </a:lnTo>
                      <a:lnTo>
                        <a:pt x="19189" y="646"/>
                      </a:lnTo>
                      <a:lnTo>
                        <a:pt x="19134" y="535"/>
                      </a:lnTo>
                      <a:lnTo>
                        <a:pt x="19079" y="424"/>
                      </a:lnTo>
                      <a:lnTo>
                        <a:pt x="19005" y="314"/>
                      </a:lnTo>
                      <a:lnTo>
                        <a:pt x="18931" y="221"/>
                      </a:lnTo>
                      <a:lnTo>
                        <a:pt x="18839" y="148"/>
                      </a:lnTo>
                      <a:lnTo>
                        <a:pt x="18710" y="74"/>
                      </a:lnTo>
                      <a:lnTo>
                        <a:pt x="18580" y="18"/>
                      </a:lnTo>
                      <a:lnTo>
                        <a:pt x="18433" y="0"/>
                      </a:lnTo>
                      <a:close/>
                    </a:path>
                  </a:pathLst>
                </a:custGeom>
                <a:solidFill>
                  <a:srgbClr val="FAB5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1150;p31">
                  <a:extLst>
                    <a:ext uri="{FF2B5EF4-FFF2-40B4-BE49-F238E27FC236}">
                      <a16:creationId xmlns:a16="http://schemas.microsoft.com/office/drawing/2014/main" id="{9CA3F380-9381-2ADD-B2F1-3F7971A5A162}"/>
                    </a:ext>
                  </a:extLst>
                </p:cNvPr>
                <p:cNvSpPr/>
                <p:nvPr/>
              </p:nvSpPr>
              <p:spPr>
                <a:xfrm>
                  <a:off x="8563990" y="3910262"/>
                  <a:ext cx="198029" cy="2133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2" h="11035" extrusionOk="0">
                      <a:moveTo>
                        <a:pt x="2436" y="0"/>
                      </a:moveTo>
                      <a:lnTo>
                        <a:pt x="2178" y="19"/>
                      </a:lnTo>
                      <a:lnTo>
                        <a:pt x="1938" y="74"/>
                      </a:lnTo>
                      <a:lnTo>
                        <a:pt x="1698" y="148"/>
                      </a:lnTo>
                      <a:lnTo>
                        <a:pt x="1458" y="259"/>
                      </a:lnTo>
                      <a:lnTo>
                        <a:pt x="1237" y="406"/>
                      </a:lnTo>
                      <a:lnTo>
                        <a:pt x="1016" y="554"/>
                      </a:lnTo>
                      <a:lnTo>
                        <a:pt x="831" y="720"/>
                      </a:lnTo>
                      <a:lnTo>
                        <a:pt x="665" y="904"/>
                      </a:lnTo>
                      <a:lnTo>
                        <a:pt x="517" y="1089"/>
                      </a:lnTo>
                      <a:lnTo>
                        <a:pt x="388" y="1292"/>
                      </a:lnTo>
                      <a:lnTo>
                        <a:pt x="277" y="1495"/>
                      </a:lnTo>
                      <a:lnTo>
                        <a:pt x="204" y="1735"/>
                      </a:lnTo>
                      <a:lnTo>
                        <a:pt x="130" y="1956"/>
                      </a:lnTo>
                      <a:lnTo>
                        <a:pt x="75" y="2196"/>
                      </a:lnTo>
                      <a:lnTo>
                        <a:pt x="19" y="2436"/>
                      </a:lnTo>
                      <a:lnTo>
                        <a:pt x="1" y="2694"/>
                      </a:lnTo>
                      <a:lnTo>
                        <a:pt x="1" y="2953"/>
                      </a:lnTo>
                      <a:lnTo>
                        <a:pt x="1" y="3211"/>
                      </a:lnTo>
                      <a:lnTo>
                        <a:pt x="19" y="3469"/>
                      </a:lnTo>
                      <a:lnTo>
                        <a:pt x="56" y="3727"/>
                      </a:lnTo>
                      <a:lnTo>
                        <a:pt x="93" y="4004"/>
                      </a:lnTo>
                      <a:lnTo>
                        <a:pt x="148" y="4263"/>
                      </a:lnTo>
                      <a:lnTo>
                        <a:pt x="277" y="4798"/>
                      </a:lnTo>
                      <a:lnTo>
                        <a:pt x="462" y="5314"/>
                      </a:lnTo>
                      <a:lnTo>
                        <a:pt x="665" y="5812"/>
                      </a:lnTo>
                      <a:lnTo>
                        <a:pt x="886" y="6292"/>
                      </a:lnTo>
                      <a:lnTo>
                        <a:pt x="1145" y="6717"/>
                      </a:lnTo>
                      <a:lnTo>
                        <a:pt x="1403" y="7122"/>
                      </a:lnTo>
                      <a:lnTo>
                        <a:pt x="1680" y="7473"/>
                      </a:lnTo>
                      <a:lnTo>
                        <a:pt x="2030" y="7916"/>
                      </a:lnTo>
                      <a:lnTo>
                        <a:pt x="2381" y="8377"/>
                      </a:lnTo>
                      <a:lnTo>
                        <a:pt x="2750" y="8838"/>
                      </a:lnTo>
                      <a:lnTo>
                        <a:pt x="3119" y="9300"/>
                      </a:lnTo>
                      <a:lnTo>
                        <a:pt x="3488" y="9742"/>
                      </a:lnTo>
                      <a:lnTo>
                        <a:pt x="3894" y="10167"/>
                      </a:lnTo>
                      <a:lnTo>
                        <a:pt x="4097" y="10370"/>
                      </a:lnTo>
                      <a:lnTo>
                        <a:pt x="4318" y="10554"/>
                      </a:lnTo>
                      <a:lnTo>
                        <a:pt x="4540" y="10739"/>
                      </a:lnTo>
                      <a:lnTo>
                        <a:pt x="4780" y="10905"/>
                      </a:lnTo>
                      <a:lnTo>
                        <a:pt x="4909" y="10997"/>
                      </a:lnTo>
                      <a:lnTo>
                        <a:pt x="4982" y="11034"/>
                      </a:lnTo>
                      <a:lnTo>
                        <a:pt x="5075" y="11034"/>
                      </a:lnTo>
                      <a:lnTo>
                        <a:pt x="5167" y="11016"/>
                      </a:lnTo>
                      <a:lnTo>
                        <a:pt x="5241" y="10997"/>
                      </a:lnTo>
                      <a:lnTo>
                        <a:pt x="5407" y="10886"/>
                      </a:lnTo>
                      <a:lnTo>
                        <a:pt x="6053" y="10370"/>
                      </a:lnTo>
                      <a:lnTo>
                        <a:pt x="6698" y="9835"/>
                      </a:lnTo>
                      <a:lnTo>
                        <a:pt x="7326" y="9281"/>
                      </a:lnTo>
                      <a:lnTo>
                        <a:pt x="7935" y="8709"/>
                      </a:lnTo>
                      <a:lnTo>
                        <a:pt x="8525" y="8137"/>
                      </a:lnTo>
                      <a:lnTo>
                        <a:pt x="9116" y="7547"/>
                      </a:lnTo>
                      <a:lnTo>
                        <a:pt x="9687" y="6919"/>
                      </a:lnTo>
                      <a:lnTo>
                        <a:pt x="10241" y="6311"/>
                      </a:lnTo>
                      <a:lnTo>
                        <a:pt x="9780" y="5868"/>
                      </a:lnTo>
                      <a:lnTo>
                        <a:pt x="8802" y="4853"/>
                      </a:lnTo>
                      <a:lnTo>
                        <a:pt x="7769" y="3764"/>
                      </a:lnTo>
                      <a:lnTo>
                        <a:pt x="7381" y="3358"/>
                      </a:lnTo>
                      <a:lnTo>
                        <a:pt x="7160" y="3100"/>
                      </a:lnTo>
                      <a:lnTo>
                        <a:pt x="6864" y="2694"/>
                      </a:lnTo>
                      <a:lnTo>
                        <a:pt x="6495" y="2270"/>
                      </a:lnTo>
                      <a:lnTo>
                        <a:pt x="6071" y="1827"/>
                      </a:lnTo>
                      <a:lnTo>
                        <a:pt x="5591" y="1403"/>
                      </a:lnTo>
                      <a:lnTo>
                        <a:pt x="5352" y="1200"/>
                      </a:lnTo>
                      <a:lnTo>
                        <a:pt x="5093" y="997"/>
                      </a:lnTo>
                      <a:lnTo>
                        <a:pt x="4835" y="812"/>
                      </a:lnTo>
                      <a:lnTo>
                        <a:pt x="4558" y="646"/>
                      </a:lnTo>
                      <a:lnTo>
                        <a:pt x="4281" y="480"/>
                      </a:lnTo>
                      <a:lnTo>
                        <a:pt x="4005" y="351"/>
                      </a:lnTo>
                      <a:lnTo>
                        <a:pt x="3728" y="222"/>
                      </a:lnTo>
                      <a:lnTo>
                        <a:pt x="3433" y="130"/>
                      </a:lnTo>
                      <a:lnTo>
                        <a:pt x="3193" y="74"/>
                      </a:lnTo>
                      <a:lnTo>
                        <a:pt x="2934" y="19"/>
                      </a:lnTo>
                      <a:lnTo>
                        <a:pt x="2676" y="0"/>
                      </a:lnTo>
                      <a:close/>
                    </a:path>
                  </a:pathLst>
                </a:custGeom>
                <a:solidFill>
                  <a:srgbClr val="F7AA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1151;p31">
                  <a:extLst>
                    <a:ext uri="{FF2B5EF4-FFF2-40B4-BE49-F238E27FC236}">
                      <a16:creationId xmlns:a16="http://schemas.microsoft.com/office/drawing/2014/main" id="{68D54AAC-F7C7-F862-99DA-7FC2AFB4E67B}"/>
                    </a:ext>
                  </a:extLst>
                </p:cNvPr>
                <p:cNvSpPr/>
                <p:nvPr/>
              </p:nvSpPr>
              <p:spPr>
                <a:xfrm>
                  <a:off x="8875786" y="3645199"/>
                  <a:ext cx="325737" cy="375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47" h="19430" extrusionOk="0">
                      <a:moveTo>
                        <a:pt x="9042" y="0"/>
                      </a:moveTo>
                      <a:lnTo>
                        <a:pt x="1" y="5702"/>
                      </a:lnTo>
                      <a:lnTo>
                        <a:pt x="9171" y="19429"/>
                      </a:lnTo>
                      <a:lnTo>
                        <a:pt x="16847" y="13322"/>
                      </a:lnTo>
                      <a:lnTo>
                        <a:pt x="9042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1152;p31">
                  <a:extLst>
                    <a:ext uri="{FF2B5EF4-FFF2-40B4-BE49-F238E27FC236}">
                      <a16:creationId xmlns:a16="http://schemas.microsoft.com/office/drawing/2014/main" id="{4CF68BAC-66EA-83F5-E295-62B962D8B525}"/>
                    </a:ext>
                  </a:extLst>
                </p:cNvPr>
                <p:cNvSpPr/>
                <p:nvPr/>
              </p:nvSpPr>
              <p:spPr>
                <a:xfrm>
                  <a:off x="8588971" y="5180997"/>
                  <a:ext cx="157696" cy="105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56" h="5444" extrusionOk="0">
                      <a:moveTo>
                        <a:pt x="2362" y="0"/>
                      </a:moveTo>
                      <a:lnTo>
                        <a:pt x="1882" y="37"/>
                      </a:lnTo>
                      <a:lnTo>
                        <a:pt x="1421" y="93"/>
                      </a:lnTo>
                      <a:lnTo>
                        <a:pt x="941" y="185"/>
                      </a:lnTo>
                      <a:lnTo>
                        <a:pt x="794" y="222"/>
                      </a:lnTo>
                      <a:lnTo>
                        <a:pt x="720" y="259"/>
                      </a:lnTo>
                      <a:lnTo>
                        <a:pt x="646" y="314"/>
                      </a:lnTo>
                      <a:lnTo>
                        <a:pt x="591" y="370"/>
                      </a:lnTo>
                      <a:lnTo>
                        <a:pt x="535" y="443"/>
                      </a:lnTo>
                      <a:lnTo>
                        <a:pt x="517" y="536"/>
                      </a:lnTo>
                      <a:lnTo>
                        <a:pt x="498" y="628"/>
                      </a:lnTo>
                      <a:lnTo>
                        <a:pt x="498" y="812"/>
                      </a:lnTo>
                      <a:lnTo>
                        <a:pt x="517" y="997"/>
                      </a:lnTo>
                      <a:lnTo>
                        <a:pt x="517" y="1255"/>
                      </a:lnTo>
                      <a:lnTo>
                        <a:pt x="498" y="1513"/>
                      </a:lnTo>
                      <a:lnTo>
                        <a:pt x="462" y="1772"/>
                      </a:lnTo>
                      <a:lnTo>
                        <a:pt x="406" y="2030"/>
                      </a:lnTo>
                      <a:lnTo>
                        <a:pt x="259" y="2547"/>
                      </a:lnTo>
                      <a:lnTo>
                        <a:pt x="129" y="3045"/>
                      </a:lnTo>
                      <a:lnTo>
                        <a:pt x="74" y="3303"/>
                      </a:lnTo>
                      <a:lnTo>
                        <a:pt x="37" y="3562"/>
                      </a:lnTo>
                      <a:lnTo>
                        <a:pt x="0" y="3838"/>
                      </a:lnTo>
                      <a:lnTo>
                        <a:pt x="0" y="4097"/>
                      </a:lnTo>
                      <a:lnTo>
                        <a:pt x="37" y="4355"/>
                      </a:lnTo>
                      <a:lnTo>
                        <a:pt x="93" y="4595"/>
                      </a:lnTo>
                      <a:lnTo>
                        <a:pt x="185" y="4835"/>
                      </a:lnTo>
                      <a:lnTo>
                        <a:pt x="240" y="4945"/>
                      </a:lnTo>
                      <a:lnTo>
                        <a:pt x="314" y="5056"/>
                      </a:lnTo>
                      <a:lnTo>
                        <a:pt x="406" y="5167"/>
                      </a:lnTo>
                      <a:lnTo>
                        <a:pt x="462" y="5222"/>
                      </a:lnTo>
                      <a:lnTo>
                        <a:pt x="517" y="5259"/>
                      </a:lnTo>
                      <a:lnTo>
                        <a:pt x="646" y="5296"/>
                      </a:lnTo>
                      <a:lnTo>
                        <a:pt x="775" y="5296"/>
                      </a:lnTo>
                      <a:lnTo>
                        <a:pt x="6587" y="5444"/>
                      </a:lnTo>
                      <a:lnTo>
                        <a:pt x="6993" y="5444"/>
                      </a:lnTo>
                      <a:lnTo>
                        <a:pt x="7196" y="5425"/>
                      </a:lnTo>
                      <a:lnTo>
                        <a:pt x="7399" y="5388"/>
                      </a:lnTo>
                      <a:lnTo>
                        <a:pt x="7584" y="5333"/>
                      </a:lnTo>
                      <a:lnTo>
                        <a:pt x="7750" y="5259"/>
                      </a:lnTo>
                      <a:lnTo>
                        <a:pt x="7916" y="5148"/>
                      </a:lnTo>
                      <a:lnTo>
                        <a:pt x="8045" y="5019"/>
                      </a:lnTo>
                      <a:lnTo>
                        <a:pt x="8119" y="4890"/>
                      </a:lnTo>
                      <a:lnTo>
                        <a:pt x="8137" y="4816"/>
                      </a:lnTo>
                      <a:lnTo>
                        <a:pt x="8156" y="4742"/>
                      </a:lnTo>
                      <a:lnTo>
                        <a:pt x="8156" y="4687"/>
                      </a:lnTo>
                      <a:lnTo>
                        <a:pt x="8137" y="4613"/>
                      </a:lnTo>
                      <a:lnTo>
                        <a:pt x="8063" y="4503"/>
                      </a:lnTo>
                      <a:lnTo>
                        <a:pt x="7971" y="4410"/>
                      </a:lnTo>
                      <a:lnTo>
                        <a:pt x="7860" y="4336"/>
                      </a:lnTo>
                      <a:lnTo>
                        <a:pt x="7731" y="4300"/>
                      </a:lnTo>
                      <a:lnTo>
                        <a:pt x="7602" y="4263"/>
                      </a:lnTo>
                      <a:lnTo>
                        <a:pt x="7344" y="4244"/>
                      </a:lnTo>
                      <a:lnTo>
                        <a:pt x="6735" y="4189"/>
                      </a:lnTo>
                      <a:lnTo>
                        <a:pt x="6089" y="4115"/>
                      </a:lnTo>
                      <a:lnTo>
                        <a:pt x="5739" y="4060"/>
                      </a:lnTo>
                      <a:lnTo>
                        <a:pt x="5406" y="3986"/>
                      </a:lnTo>
                      <a:lnTo>
                        <a:pt x="5074" y="3912"/>
                      </a:lnTo>
                      <a:lnTo>
                        <a:pt x="4742" y="3820"/>
                      </a:lnTo>
                      <a:lnTo>
                        <a:pt x="4429" y="3691"/>
                      </a:lnTo>
                      <a:lnTo>
                        <a:pt x="4115" y="3562"/>
                      </a:lnTo>
                      <a:lnTo>
                        <a:pt x="3838" y="3395"/>
                      </a:lnTo>
                      <a:lnTo>
                        <a:pt x="3580" y="3211"/>
                      </a:lnTo>
                      <a:lnTo>
                        <a:pt x="3340" y="3008"/>
                      </a:lnTo>
                      <a:lnTo>
                        <a:pt x="3248" y="2879"/>
                      </a:lnTo>
                      <a:lnTo>
                        <a:pt x="3137" y="2768"/>
                      </a:lnTo>
                      <a:lnTo>
                        <a:pt x="3063" y="2639"/>
                      </a:lnTo>
                      <a:lnTo>
                        <a:pt x="2971" y="2491"/>
                      </a:lnTo>
                      <a:lnTo>
                        <a:pt x="2916" y="2344"/>
                      </a:lnTo>
                      <a:lnTo>
                        <a:pt x="2860" y="2178"/>
                      </a:lnTo>
                      <a:lnTo>
                        <a:pt x="2823" y="2030"/>
                      </a:lnTo>
                      <a:lnTo>
                        <a:pt x="2805" y="1772"/>
                      </a:lnTo>
                      <a:lnTo>
                        <a:pt x="2786" y="1015"/>
                      </a:lnTo>
                      <a:lnTo>
                        <a:pt x="2786" y="314"/>
                      </a:lnTo>
                      <a:lnTo>
                        <a:pt x="2805" y="93"/>
                      </a:lnTo>
                      <a:lnTo>
                        <a:pt x="2823" y="37"/>
                      </a:lnTo>
                      <a:lnTo>
                        <a:pt x="282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1153;p31">
                  <a:extLst>
                    <a:ext uri="{FF2B5EF4-FFF2-40B4-BE49-F238E27FC236}">
                      <a16:creationId xmlns:a16="http://schemas.microsoft.com/office/drawing/2014/main" id="{7CED1E45-222E-6070-D60C-426B00873CB4}"/>
                    </a:ext>
                  </a:extLst>
                </p:cNvPr>
                <p:cNvSpPr/>
                <p:nvPr/>
              </p:nvSpPr>
              <p:spPr>
                <a:xfrm>
                  <a:off x="8428432" y="5180997"/>
                  <a:ext cx="157696" cy="105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56" h="5444" extrusionOk="0">
                      <a:moveTo>
                        <a:pt x="2344" y="0"/>
                      </a:moveTo>
                      <a:lnTo>
                        <a:pt x="1882" y="37"/>
                      </a:lnTo>
                      <a:lnTo>
                        <a:pt x="1403" y="93"/>
                      </a:lnTo>
                      <a:lnTo>
                        <a:pt x="941" y="185"/>
                      </a:lnTo>
                      <a:lnTo>
                        <a:pt x="775" y="222"/>
                      </a:lnTo>
                      <a:lnTo>
                        <a:pt x="701" y="259"/>
                      </a:lnTo>
                      <a:lnTo>
                        <a:pt x="646" y="314"/>
                      </a:lnTo>
                      <a:lnTo>
                        <a:pt x="572" y="370"/>
                      </a:lnTo>
                      <a:lnTo>
                        <a:pt x="535" y="443"/>
                      </a:lnTo>
                      <a:lnTo>
                        <a:pt x="517" y="536"/>
                      </a:lnTo>
                      <a:lnTo>
                        <a:pt x="499" y="628"/>
                      </a:lnTo>
                      <a:lnTo>
                        <a:pt x="499" y="812"/>
                      </a:lnTo>
                      <a:lnTo>
                        <a:pt x="499" y="997"/>
                      </a:lnTo>
                      <a:lnTo>
                        <a:pt x="517" y="1255"/>
                      </a:lnTo>
                      <a:lnTo>
                        <a:pt x="499" y="1513"/>
                      </a:lnTo>
                      <a:lnTo>
                        <a:pt x="443" y="1772"/>
                      </a:lnTo>
                      <a:lnTo>
                        <a:pt x="388" y="2030"/>
                      </a:lnTo>
                      <a:lnTo>
                        <a:pt x="259" y="2547"/>
                      </a:lnTo>
                      <a:lnTo>
                        <a:pt x="130" y="3045"/>
                      </a:lnTo>
                      <a:lnTo>
                        <a:pt x="74" y="3303"/>
                      </a:lnTo>
                      <a:lnTo>
                        <a:pt x="19" y="3562"/>
                      </a:lnTo>
                      <a:lnTo>
                        <a:pt x="0" y="3838"/>
                      </a:lnTo>
                      <a:lnTo>
                        <a:pt x="0" y="4097"/>
                      </a:lnTo>
                      <a:lnTo>
                        <a:pt x="19" y="4355"/>
                      </a:lnTo>
                      <a:lnTo>
                        <a:pt x="74" y="4595"/>
                      </a:lnTo>
                      <a:lnTo>
                        <a:pt x="166" y="4835"/>
                      </a:lnTo>
                      <a:lnTo>
                        <a:pt x="240" y="4945"/>
                      </a:lnTo>
                      <a:lnTo>
                        <a:pt x="296" y="5056"/>
                      </a:lnTo>
                      <a:lnTo>
                        <a:pt x="388" y="5167"/>
                      </a:lnTo>
                      <a:lnTo>
                        <a:pt x="443" y="5222"/>
                      </a:lnTo>
                      <a:lnTo>
                        <a:pt x="517" y="5259"/>
                      </a:lnTo>
                      <a:lnTo>
                        <a:pt x="646" y="5296"/>
                      </a:lnTo>
                      <a:lnTo>
                        <a:pt x="775" y="5296"/>
                      </a:lnTo>
                      <a:lnTo>
                        <a:pt x="6587" y="5444"/>
                      </a:lnTo>
                      <a:lnTo>
                        <a:pt x="6993" y="5444"/>
                      </a:lnTo>
                      <a:lnTo>
                        <a:pt x="7196" y="5425"/>
                      </a:lnTo>
                      <a:lnTo>
                        <a:pt x="7381" y="5388"/>
                      </a:lnTo>
                      <a:lnTo>
                        <a:pt x="7584" y="5333"/>
                      </a:lnTo>
                      <a:lnTo>
                        <a:pt x="7750" y="5259"/>
                      </a:lnTo>
                      <a:lnTo>
                        <a:pt x="7897" y="5148"/>
                      </a:lnTo>
                      <a:lnTo>
                        <a:pt x="8045" y="5019"/>
                      </a:lnTo>
                      <a:lnTo>
                        <a:pt x="8119" y="4890"/>
                      </a:lnTo>
                      <a:lnTo>
                        <a:pt x="8137" y="4816"/>
                      </a:lnTo>
                      <a:lnTo>
                        <a:pt x="8156" y="4742"/>
                      </a:lnTo>
                      <a:lnTo>
                        <a:pt x="8137" y="4687"/>
                      </a:lnTo>
                      <a:lnTo>
                        <a:pt x="8119" y="4613"/>
                      </a:lnTo>
                      <a:lnTo>
                        <a:pt x="8063" y="4503"/>
                      </a:lnTo>
                      <a:lnTo>
                        <a:pt x="7971" y="4410"/>
                      </a:lnTo>
                      <a:lnTo>
                        <a:pt x="7860" y="4336"/>
                      </a:lnTo>
                      <a:lnTo>
                        <a:pt x="7731" y="4300"/>
                      </a:lnTo>
                      <a:lnTo>
                        <a:pt x="7602" y="4263"/>
                      </a:lnTo>
                      <a:lnTo>
                        <a:pt x="7344" y="4244"/>
                      </a:lnTo>
                      <a:lnTo>
                        <a:pt x="6735" y="4189"/>
                      </a:lnTo>
                      <a:lnTo>
                        <a:pt x="6071" y="4115"/>
                      </a:lnTo>
                      <a:lnTo>
                        <a:pt x="5739" y="4060"/>
                      </a:lnTo>
                      <a:lnTo>
                        <a:pt x="5406" y="3986"/>
                      </a:lnTo>
                      <a:lnTo>
                        <a:pt x="5056" y="3912"/>
                      </a:lnTo>
                      <a:lnTo>
                        <a:pt x="4742" y="3820"/>
                      </a:lnTo>
                      <a:lnTo>
                        <a:pt x="4410" y="3691"/>
                      </a:lnTo>
                      <a:lnTo>
                        <a:pt x="4115" y="3562"/>
                      </a:lnTo>
                      <a:lnTo>
                        <a:pt x="3838" y="3395"/>
                      </a:lnTo>
                      <a:lnTo>
                        <a:pt x="3580" y="3211"/>
                      </a:lnTo>
                      <a:lnTo>
                        <a:pt x="3340" y="3008"/>
                      </a:lnTo>
                      <a:lnTo>
                        <a:pt x="3229" y="2879"/>
                      </a:lnTo>
                      <a:lnTo>
                        <a:pt x="3137" y="2768"/>
                      </a:lnTo>
                      <a:lnTo>
                        <a:pt x="3045" y="2639"/>
                      </a:lnTo>
                      <a:lnTo>
                        <a:pt x="2971" y="2491"/>
                      </a:lnTo>
                      <a:lnTo>
                        <a:pt x="2897" y="2344"/>
                      </a:lnTo>
                      <a:lnTo>
                        <a:pt x="2842" y="2178"/>
                      </a:lnTo>
                      <a:lnTo>
                        <a:pt x="2823" y="2030"/>
                      </a:lnTo>
                      <a:lnTo>
                        <a:pt x="2805" y="1772"/>
                      </a:lnTo>
                      <a:lnTo>
                        <a:pt x="2786" y="1015"/>
                      </a:lnTo>
                      <a:lnTo>
                        <a:pt x="2786" y="314"/>
                      </a:lnTo>
                      <a:lnTo>
                        <a:pt x="2805" y="93"/>
                      </a:lnTo>
                      <a:lnTo>
                        <a:pt x="2805" y="37"/>
                      </a:lnTo>
                      <a:lnTo>
                        <a:pt x="282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1154;p31">
                  <a:extLst>
                    <a:ext uri="{FF2B5EF4-FFF2-40B4-BE49-F238E27FC236}">
                      <a16:creationId xmlns:a16="http://schemas.microsoft.com/office/drawing/2014/main" id="{A0B8BB34-9867-5F17-201F-F504FB685D51}"/>
                    </a:ext>
                  </a:extLst>
                </p:cNvPr>
                <p:cNvSpPr/>
                <p:nvPr/>
              </p:nvSpPr>
              <p:spPr>
                <a:xfrm>
                  <a:off x="8449121" y="4354406"/>
                  <a:ext cx="229410" cy="8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65" h="44007" extrusionOk="0">
                      <a:moveTo>
                        <a:pt x="5259" y="1"/>
                      </a:moveTo>
                      <a:lnTo>
                        <a:pt x="4890" y="38"/>
                      </a:lnTo>
                      <a:lnTo>
                        <a:pt x="4466" y="75"/>
                      </a:lnTo>
                      <a:lnTo>
                        <a:pt x="4023" y="130"/>
                      </a:lnTo>
                      <a:lnTo>
                        <a:pt x="3580" y="222"/>
                      </a:lnTo>
                      <a:lnTo>
                        <a:pt x="3156" y="314"/>
                      </a:lnTo>
                      <a:lnTo>
                        <a:pt x="2731" y="425"/>
                      </a:lnTo>
                      <a:lnTo>
                        <a:pt x="2307" y="554"/>
                      </a:lnTo>
                      <a:lnTo>
                        <a:pt x="1883" y="720"/>
                      </a:lnTo>
                      <a:lnTo>
                        <a:pt x="1477" y="886"/>
                      </a:lnTo>
                      <a:lnTo>
                        <a:pt x="1218" y="1016"/>
                      </a:lnTo>
                      <a:lnTo>
                        <a:pt x="997" y="1163"/>
                      </a:lnTo>
                      <a:lnTo>
                        <a:pt x="794" y="1348"/>
                      </a:lnTo>
                      <a:lnTo>
                        <a:pt x="628" y="1551"/>
                      </a:lnTo>
                      <a:lnTo>
                        <a:pt x="462" y="1790"/>
                      </a:lnTo>
                      <a:lnTo>
                        <a:pt x="351" y="2030"/>
                      </a:lnTo>
                      <a:lnTo>
                        <a:pt x="240" y="2307"/>
                      </a:lnTo>
                      <a:lnTo>
                        <a:pt x="148" y="2602"/>
                      </a:lnTo>
                      <a:lnTo>
                        <a:pt x="93" y="2898"/>
                      </a:lnTo>
                      <a:lnTo>
                        <a:pt x="37" y="3211"/>
                      </a:lnTo>
                      <a:lnTo>
                        <a:pt x="19" y="3543"/>
                      </a:lnTo>
                      <a:lnTo>
                        <a:pt x="1" y="3894"/>
                      </a:lnTo>
                      <a:lnTo>
                        <a:pt x="1" y="4244"/>
                      </a:lnTo>
                      <a:lnTo>
                        <a:pt x="19" y="4613"/>
                      </a:lnTo>
                      <a:lnTo>
                        <a:pt x="37" y="4983"/>
                      </a:lnTo>
                      <a:lnTo>
                        <a:pt x="74" y="5352"/>
                      </a:lnTo>
                      <a:lnTo>
                        <a:pt x="185" y="6108"/>
                      </a:lnTo>
                      <a:lnTo>
                        <a:pt x="333" y="6846"/>
                      </a:lnTo>
                      <a:lnTo>
                        <a:pt x="499" y="7584"/>
                      </a:lnTo>
                      <a:lnTo>
                        <a:pt x="665" y="8285"/>
                      </a:lnTo>
                      <a:lnTo>
                        <a:pt x="1015" y="9577"/>
                      </a:lnTo>
                      <a:lnTo>
                        <a:pt x="1292" y="10573"/>
                      </a:lnTo>
                      <a:lnTo>
                        <a:pt x="3635" y="19079"/>
                      </a:lnTo>
                      <a:lnTo>
                        <a:pt x="3875" y="19946"/>
                      </a:lnTo>
                      <a:lnTo>
                        <a:pt x="4097" y="20813"/>
                      </a:lnTo>
                      <a:lnTo>
                        <a:pt x="4300" y="21699"/>
                      </a:lnTo>
                      <a:lnTo>
                        <a:pt x="4484" y="22566"/>
                      </a:lnTo>
                      <a:lnTo>
                        <a:pt x="4669" y="23452"/>
                      </a:lnTo>
                      <a:lnTo>
                        <a:pt x="4835" y="24337"/>
                      </a:lnTo>
                      <a:lnTo>
                        <a:pt x="4982" y="25223"/>
                      </a:lnTo>
                      <a:lnTo>
                        <a:pt x="5130" y="26109"/>
                      </a:lnTo>
                      <a:lnTo>
                        <a:pt x="5388" y="27880"/>
                      </a:lnTo>
                      <a:lnTo>
                        <a:pt x="5591" y="29670"/>
                      </a:lnTo>
                      <a:lnTo>
                        <a:pt x="5776" y="31460"/>
                      </a:lnTo>
                      <a:lnTo>
                        <a:pt x="5905" y="33249"/>
                      </a:lnTo>
                      <a:lnTo>
                        <a:pt x="6255" y="38932"/>
                      </a:lnTo>
                      <a:lnTo>
                        <a:pt x="6495" y="42419"/>
                      </a:lnTo>
                      <a:lnTo>
                        <a:pt x="6569" y="43545"/>
                      </a:lnTo>
                      <a:lnTo>
                        <a:pt x="6606" y="43859"/>
                      </a:lnTo>
                      <a:lnTo>
                        <a:pt x="6624" y="43969"/>
                      </a:lnTo>
                      <a:lnTo>
                        <a:pt x="10536" y="44006"/>
                      </a:lnTo>
                      <a:lnTo>
                        <a:pt x="10573" y="44006"/>
                      </a:lnTo>
                      <a:lnTo>
                        <a:pt x="10610" y="43951"/>
                      </a:lnTo>
                      <a:lnTo>
                        <a:pt x="10665" y="43785"/>
                      </a:lnTo>
                      <a:lnTo>
                        <a:pt x="10739" y="43526"/>
                      </a:lnTo>
                      <a:lnTo>
                        <a:pt x="10813" y="43194"/>
                      </a:lnTo>
                      <a:lnTo>
                        <a:pt x="10942" y="42327"/>
                      </a:lnTo>
                      <a:lnTo>
                        <a:pt x="11071" y="41349"/>
                      </a:lnTo>
                      <a:lnTo>
                        <a:pt x="11182" y="40316"/>
                      </a:lnTo>
                      <a:lnTo>
                        <a:pt x="11256" y="39393"/>
                      </a:lnTo>
                      <a:lnTo>
                        <a:pt x="11366" y="38286"/>
                      </a:lnTo>
                      <a:lnTo>
                        <a:pt x="11440" y="36829"/>
                      </a:lnTo>
                      <a:lnTo>
                        <a:pt x="11514" y="35371"/>
                      </a:lnTo>
                      <a:lnTo>
                        <a:pt x="11569" y="33914"/>
                      </a:lnTo>
                      <a:lnTo>
                        <a:pt x="11625" y="32456"/>
                      </a:lnTo>
                      <a:lnTo>
                        <a:pt x="11717" y="30795"/>
                      </a:lnTo>
                      <a:lnTo>
                        <a:pt x="11791" y="29116"/>
                      </a:lnTo>
                      <a:lnTo>
                        <a:pt x="11846" y="27437"/>
                      </a:lnTo>
                      <a:lnTo>
                        <a:pt x="11864" y="25758"/>
                      </a:lnTo>
                      <a:lnTo>
                        <a:pt x="11864" y="24079"/>
                      </a:lnTo>
                      <a:lnTo>
                        <a:pt x="11864" y="22382"/>
                      </a:lnTo>
                      <a:lnTo>
                        <a:pt x="11846" y="20703"/>
                      </a:lnTo>
                      <a:lnTo>
                        <a:pt x="11791" y="19005"/>
                      </a:lnTo>
                      <a:lnTo>
                        <a:pt x="11698" y="15629"/>
                      </a:lnTo>
                      <a:lnTo>
                        <a:pt x="11551" y="12252"/>
                      </a:lnTo>
                      <a:lnTo>
                        <a:pt x="11274" y="5554"/>
                      </a:lnTo>
                      <a:lnTo>
                        <a:pt x="11237" y="5001"/>
                      </a:lnTo>
                      <a:lnTo>
                        <a:pt x="11182" y="4447"/>
                      </a:lnTo>
                      <a:lnTo>
                        <a:pt x="11108" y="3894"/>
                      </a:lnTo>
                      <a:lnTo>
                        <a:pt x="10979" y="3340"/>
                      </a:lnTo>
                      <a:lnTo>
                        <a:pt x="10905" y="3082"/>
                      </a:lnTo>
                      <a:lnTo>
                        <a:pt x="10831" y="2805"/>
                      </a:lnTo>
                      <a:lnTo>
                        <a:pt x="10739" y="2547"/>
                      </a:lnTo>
                      <a:lnTo>
                        <a:pt x="10628" y="2307"/>
                      </a:lnTo>
                      <a:lnTo>
                        <a:pt x="10499" y="2049"/>
                      </a:lnTo>
                      <a:lnTo>
                        <a:pt x="10370" y="1809"/>
                      </a:lnTo>
                      <a:lnTo>
                        <a:pt x="10204" y="1569"/>
                      </a:lnTo>
                      <a:lnTo>
                        <a:pt x="10038" y="1348"/>
                      </a:lnTo>
                      <a:lnTo>
                        <a:pt x="9964" y="1255"/>
                      </a:lnTo>
                      <a:lnTo>
                        <a:pt x="9872" y="1182"/>
                      </a:lnTo>
                      <a:lnTo>
                        <a:pt x="9761" y="1108"/>
                      </a:lnTo>
                      <a:lnTo>
                        <a:pt x="9650" y="1034"/>
                      </a:lnTo>
                      <a:lnTo>
                        <a:pt x="9392" y="923"/>
                      </a:lnTo>
                      <a:lnTo>
                        <a:pt x="9115" y="831"/>
                      </a:lnTo>
                      <a:lnTo>
                        <a:pt x="8543" y="683"/>
                      </a:lnTo>
                      <a:lnTo>
                        <a:pt x="8285" y="610"/>
                      </a:lnTo>
                      <a:lnTo>
                        <a:pt x="8064" y="536"/>
                      </a:lnTo>
                      <a:lnTo>
                        <a:pt x="7455" y="296"/>
                      </a:lnTo>
                      <a:lnTo>
                        <a:pt x="7159" y="204"/>
                      </a:lnTo>
                      <a:lnTo>
                        <a:pt x="6864" y="130"/>
                      </a:lnTo>
                      <a:lnTo>
                        <a:pt x="6569" y="75"/>
                      </a:lnTo>
                      <a:lnTo>
                        <a:pt x="6255" y="19"/>
                      </a:lnTo>
                      <a:lnTo>
                        <a:pt x="5942" y="1"/>
                      </a:lnTo>
                      <a:close/>
                    </a:path>
                  </a:pathLst>
                </a:custGeom>
                <a:solidFill>
                  <a:srgbClr val="02886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1155;p31">
                  <a:extLst>
                    <a:ext uri="{FF2B5EF4-FFF2-40B4-BE49-F238E27FC236}">
                      <a16:creationId xmlns:a16="http://schemas.microsoft.com/office/drawing/2014/main" id="{4ABC0FE7-777B-F7A1-5CF8-E11223D48B0F}"/>
                    </a:ext>
                  </a:extLst>
                </p:cNvPr>
                <p:cNvSpPr/>
                <p:nvPr/>
              </p:nvSpPr>
              <p:spPr>
                <a:xfrm>
                  <a:off x="8374913" y="4292689"/>
                  <a:ext cx="187317" cy="912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8" h="47199" extrusionOk="0">
                      <a:moveTo>
                        <a:pt x="3746" y="1"/>
                      </a:moveTo>
                      <a:lnTo>
                        <a:pt x="3322" y="19"/>
                      </a:lnTo>
                      <a:lnTo>
                        <a:pt x="2916" y="38"/>
                      </a:lnTo>
                      <a:lnTo>
                        <a:pt x="2713" y="75"/>
                      </a:lnTo>
                      <a:lnTo>
                        <a:pt x="2510" y="111"/>
                      </a:lnTo>
                      <a:lnTo>
                        <a:pt x="2307" y="167"/>
                      </a:lnTo>
                      <a:lnTo>
                        <a:pt x="2123" y="222"/>
                      </a:lnTo>
                      <a:lnTo>
                        <a:pt x="1901" y="333"/>
                      </a:lnTo>
                      <a:lnTo>
                        <a:pt x="1698" y="462"/>
                      </a:lnTo>
                      <a:lnTo>
                        <a:pt x="1514" y="610"/>
                      </a:lnTo>
                      <a:lnTo>
                        <a:pt x="1348" y="776"/>
                      </a:lnTo>
                      <a:lnTo>
                        <a:pt x="1218" y="960"/>
                      </a:lnTo>
                      <a:lnTo>
                        <a:pt x="1089" y="1163"/>
                      </a:lnTo>
                      <a:lnTo>
                        <a:pt x="979" y="1385"/>
                      </a:lnTo>
                      <a:lnTo>
                        <a:pt x="886" y="1606"/>
                      </a:lnTo>
                      <a:lnTo>
                        <a:pt x="813" y="1846"/>
                      </a:lnTo>
                      <a:lnTo>
                        <a:pt x="739" y="2086"/>
                      </a:lnTo>
                      <a:lnTo>
                        <a:pt x="628" y="2565"/>
                      </a:lnTo>
                      <a:lnTo>
                        <a:pt x="444" y="3506"/>
                      </a:lnTo>
                      <a:lnTo>
                        <a:pt x="351" y="4152"/>
                      </a:lnTo>
                      <a:lnTo>
                        <a:pt x="277" y="4798"/>
                      </a:lnTo>
                      <a:lnTo>
                        <a:pt x="222" y="5444"/>
                      </a:lnTo>
                      <a:lnTo>
                        <a:pt x="167" y="6090"/>
                      </a:lnTo>
                      <a:lnTo>
                        <a:pt x="93" y="7603"/>
                      </a:lnTo>
                      <a:lnTo>
                        <a:pt x="38" y="9097"/>
                      </a:lnTo>
                      <a:lnTo>
                        <a:pt x="1" y="10592"/>
                      </a:lnTo>
                      <a:lnTo>
                        <a:pt x="1" y="12105"/>
                      </a:lnTo>
                      <a:lnTo>
                        <a:pt x="19" y="13599"/>
                      </a:lnTo>
                      <a:lnTo>
                        <a:pt x="56" y="15112"/>
                      </a:lnTo>
                      <a:lnTo>
                        <a:pt x="111" y="16607"/>
                      </a:lnTo>
                      <a:lnTo>
                        <a:pt x="167" y="18101"/>
                      </a:lnTo>
                      <a:lnTo>
                        <a:pt x="259" y="19614"/>
                      </a:lnTo>
                      <a:lnTo>
                        <a:pt x="351" y="21109"/>
                      </a:lnTo>
                      <a:lnTo>
                        <a:pt x="554" y="24116"/>
                      </a:lnTo>
                      <a:lnTo>
                        <a:pt x="776" y="27105"/>
                      </a:lnTo>
                      <a:lnTo>
                        <a:pt x="997" y="30113"/>
                      </a:lnTo>
                      <a:lnTo>
                        <a:pt x="1606" y="38637"/>
                      </a:lnTo>
                      <a:lnTo>
                        <a:pt x="1883" y="42881"/>
                      </a:lnTo>
                      <a:lnTo>
                        <a:pt x="2159" y="47161"/>
                      </a:lnTo>
                      <a:lnTo>
                        <a:pt x="6071" y="47198"/>
                      </a:lnTo>
                      <a:lnTo>
                        <a:pt x="6108" y="47198"/>
                      </a:lnTo>
                      <a:lnTo>
                        <a:pt x="6126" y="47143"/>
                      </a:lnTo>
                      <a:lnTo>
                        <a:pt x="6200" y="46977"/>
                      </a:lnTo>
                      <a:lnTo>
                        <a:pt x="6274" y="46718"/>
                      </a:lnTo>
                      <a:lnTo>
                        <a:pt x="6329" y="46386"/>
                      </a:lnTo>
                      <a:lnTo>
                        <a:pt x="6477" y="45519"/>
                      </a:lnTo>
                      <a:lnTo>
                        <a:pt x="6588" y="44541"/>
                      </a:lnTo>
                      <a:lnTo>
                        <a:pt x="6698" y="43508"/>
                      </a:lnTo>
                      <a:lnTo>
                        <a:pt x="6791" y="42585"/>
                      </a:lnTo>
                      <a:lnTo>
                        <a:pt x="6883" y="41478"/>
                      </a:lnTo>
                      <a:lnTo>
                        <a:pt x="6975" y="40021"/>
                      </a:lnTo>
                      <a:lnTo>
                        <a:pt x="7049" y="38563"/>
                      </a:lnTo>
                      <a:lnTo>
                        <a:pt x="7104" y="37106"/>
                      </a:lnTo>
                      <a:lnTo>
                        <a:pt x="7160" y="35648"/>
                      </a:lnTo>
                      <a:lnTo>
                        <a:pt x="7178" y="34485"/>
                      </a:lnTo>
                      <a:lnTo>
                        <a:pt x="7215" y="33323"/>
                      </a:lnTo>
                      <a:lnTo>
                        <a:pt x="7270" y="32161"/>
                      </a:lnTo>
                      <a:lnTo>
                        <a:pt x="7344" y="30998"/>
                      </a:lnTo>
                      <a:lnTo>
                        <a:pt x="7492" y="28655"/>
                      </a:lnTo>
                      <a:lnTo>
                        <a:pt x="7566" y="27493"/>
                      </a:lnTo>
                      <a:lnTo>
                        <a:pt x="7639" y="26330"/>
                      </a:lnTo>
                      <a:lnTo>
                        <a:pt x="7787" y="23581"/>
                      </a:lnTo>
                      <a:lnTo>
                        <a:pt x="7953" y="20832"/>
                      </a:lnTo>
                      <a:lnTo>
                        <a:pt x="8064" y="19448"/>
                      </a:lnTo>
                      <a:lnTo>
                        <a:pt x="8174" y="18083"/>
                      </a:lnTo>
                      <a:lnTo>
                        <a:pt x="8322" y="16699"/>
                      </a:lnTo>
                      <a:lnTo>
                        <a:pt x="8470" y="15333"/>
                      </a:lnTo>
                      <a:lnTo>
                        <a:pt x="8673" y="13710"/>
                      </a:lnTo>
                      <a:lnTo>
                        <a:pt x="8894" y="12068"/>
                      </a:lnTo>
                      <a:lnTo>
                        <a:pt x="9115" y="10444"/>
                      </a:lnTo>
                      <a:lnTo>
                        <a:pt x="9300" y="8802"/>
                      </a:lnTo>
                      <a:lnTo>
                        <a:pt x="9411" y="8045"/>
                      </a:lnTo>
                      <a:lnTo>
                        <a:pt x="9503" y="7252"/>
                      </a:lnTo>
                      <a:lnTo>
                        <a:pt x="9595" y="6440"/>
                      </a:lnTo>
                      <a:lnTo>
                        <a:pt x="9632" y="6034"/>
                      </a:lnTo>
                      <a:lnTo>
                        <a:pt x="9669" y="5647"/>
                      </a:lnTo>
                      <a:lnTo>
                        <a:pt x="9687" y="5241"/>
                      </a:lnTo>
                      <a:lnTo>
                        <a:pt x="9669" y="4835"/>
                      </a:lnTo>
                      <a:lnTo>
                        <a:pt x="9651" y="4429"/>
                      </a:lnTo>
                      <a:lnTo>
                        <a:pt x="9614" y="4041"/>
                      </a:lnTo>
                      <a:lnTo>
                        <a:pt x="9540" y="3654"/>
                      </a:lnTo>
                      <a:lnTo>
                        <a:pt x="9448" y="3285"/>
                      </a:lnTo>
                      <a:lnTo>
                        <a:pt x="9337" y="2916"/>
                      </a:lnTo>
                      <a:lnTo>
                        <a:pt x="9189" y="2547"/>
                      </a:lnTo>
                      <a:lnTo>
                        <a:pt x="8986" y="2178"/>
                      </a:lnTo>
                      <a:lnTo>
                        <a:pt x="8746" y="1846"/>
                      </a:lnTo>
                      <a:lnTo>
                        <a:pt x="8488" y="1514"/>
                      </a:lnTo>
                      <a:lnTo>
                        <a:pt x="8193" y="1219"/>
                      </a:lnTo>
                      <a:lnTo>
                        <a:pt x="7861" y="942"/>
                      </a:lnTo>
                      <a:lnTo>
                        <a:pt x="7529" y="720"/>
                      </a:lnTo>
                      <a:lnTo>
                        <a:pt x="7160" y="517"/>
                      </a:lnTo>
                      <a:lnTo>
                        <a:pt x="6772" y="351"/>
                      </a:lnTo>
                      <a:lnTo>
                        <a:pt x="6403" y="222"/>
                      </a:lnTo>
                      <a:lnTo>
                        <a:pt x="6034" y="148"/>
                      </a:lnTo>
                      <a:lnTo>
                        <a:pt x="5665" y="75"/>
                      </a:lnTo>
                      <a:lnTo>
                        <a:pt x="5278" y="38"/>
                      </a:lnTo>
                      <a:lnTo>
                        <a:pt x="4909" y="1"/>
                      </a:lnTo>
                      <a:close/>
                    </a:path>
                  </a:pathLst>
                </a:custGeom>
                <a:solidFill>
                  <a:srgbClr val="0497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" name="Google Shape;1156;p31">
                  <a:extLst>
                    <a:ext uri="{FF2B5EF4-FFF2-40B4-BE49-F238E27FC236}">
                      <a16:creationId xmlns:a16="http://schemas.microsoft.com/office/drawing/2014/main" id="{30606496-FFB5-B45D-86CF-2042B3DAA6BD}"/>
                    </a:ext>
                  </a:extLst>
                </p:cNvPr>
                <p:cNvSpPr/>
                <p:nvPr/>
              </p:nvSpPr>
              <p:spPr>
                <a:xfrm>
                  <a:off x="8374198" y="3882439"/>
                  <a:ext cx="290779" cy="551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28507" extrusionOk="0">
                      <a:moveTo>
                        <a:pt x="8304" y="0"/>
                      </a:moveTo>
                      <a:lnTo>
                        <a:pt x="8027" y="19"/>
                      </a:lnTo>
                      <a:lnTo>
                        <a:pt x="7732" y="37"/>
                      </a:lnTo>
                      <a:lnTo>
                        <a:pt x="7437" y="74"/>
                      </a:lnTo>
                      <a:lnTo>
                        <a:pt x="7160" y="111"/>
                      </a:lnTo>
                      <a:lnTo>
                        <a:pt x="6883" y="166"/>
                      </a:lnTo>
                      <a:lnTo>
                        <a:pt x="6588" y="240"/>
                      </a:lnTo>
                      <a:lnTo>
                        <a:pt x="6329" y="332"/>
                      </a:lnTo>
                      <a:lnTo>
                        <a:pt x="6053" y="425"/>
                      </a:lnTo>
                      <a:lnTo>
                        <a:pt x="5794" y="517"/>
                      </a:lnTo>
                      <a:lnTo>
                        <a:pt x="5536" y="646"/>
                      </a:lnTo>
                      <a:lnTo>
                        <a:pt x="5278" y="775"/>
                      </a:lnTo>
                      <a:lnTo>
                        <a:pt x="5038" y="923"/>
                      </a:lnTo>
                      <a:lnTo>
                        <a:pt x="4798" y="1070"/>
                      </a:lnTo>
                      <a:lnTo>
                        <a:pt x="4558" y="1236"/>
                      </a:lnTo>
                      <a:lnTo>
                        <a:pt x="4337" y="1421"/>
                      </a:lnTo>
                      <a:lnTo>
                        <a:pt x="4115" y="1624"/>
                      </a:lnTo>
                      <a:lnTo>
                        <a:pt x="3912" y="1827"/>
                      </a:lnTo>
                      <a:lnTo>
                        <a:pt x="3709" y="2048"/>
                      </a:lnTo>
                      <a:lnTo>
                        <a:pt x="3525" y="2270"/>
                      </a:lnTo>
                      <a:lnTo>
                        <a:pt x="3340" y="2510"/>
                      </a:lnTo>
                      <a:lnTo>
                        <a:pt x="3174" y="2768"/>
                      </a:lnTo>
                      <a:lnTo>
                        <a:pt x="3027" y="3026"/>
                      </a:lnTo>
                      <a:lnTo>
                        <a:pt x="2879" y="3321"/>
                      </a:lnTo>
                      <a:lnTo>
                        <a:pt x="2602" y="3912"/>
                      </a:lnTo>
                      <a:lnTo>
                        <a:pt x="2381" y="4521"/>
                      </a:lnTo>
                      <a:lnTo>
                        <a:pt x="2178" y="5148"/>
                      </a:lnTo>
                      <a:lnTo>
                        <a:pt x="2012" y="5775"/>
                      </a:lnTo>
                      <a:lnTo>
                        <a:pt x="1864" y="6403"/>
                      </a:lnTo>
                      <a:lnTo>
                        <a:pt x="1735" y="7048"/>
                      </a:lnTo>
                      <a:lnTo>
                        <a:pt x="1643" y="7694"/>
                      </a:lnTo>
                      <a:lnTo>
                        <a:pt x="1551" y="8358"/>
                      </a:lnTo>
                      <a:lnTo>
                        <a:pt x="1422" y="9668"/>
                      </a:lnTo>
                      <a:lnTo>
                        <a:pt x="1311" y="10979"/>
                      </a:lnTo>
                      <a:lnTo>
                        <a:pt x="1200" y="12289"/>
                      </a:lnTo>
                      <a:lnTo>
                        <a:pt x="1145" y="12934"/>
                      </a:lnTo>
                      <a:lnTo>
                        <a:pt x="1053" y="13580"/>
                      </a:lnTo>
                      <a:lnTo>
                        <a:pt x="850" y="15204"/>
                      </a:lnTo>
                      <a:lnTo>
                        <a:pt x="665" y="16827"/>
                      </a:lnTo>
                      <a:lnTo>
                        <a:pt x="499" y="18451"/>
                      </a:lnTo>
                      <a:lnTo>
                        <a:pt x="370" y="20075"/>
                      </a:lnTo>
                      <a:lnTo>
                        <a:pt x="241" y="21717"/>
                      </a:lnTo>
                      <a:lnTo>
                        <a:pt x="148" y="23341"/>
                      </a:lnTo>
                      <a:lnTo>
                        <a:pt x="56" y="24983"/>
                      </a:lnTo>
                      <a:lnTo>
                        <a:pt x="1" y="26606"/>
                      </a:lnTo>
                      <a:lnTo>
                        <a:pt x="1" y="26828"/>
                      </a:lnTo>
                      <a:lnTo>
                        <a:pt x="1" y="27031"/>
                      </a:lnTo>
                      <a:lnTo>
                        <a:pt x="56" y="27234"/>
                      </a:lnTo>
                      <a:lnTo>
                        <a:pt x="93" y="27326"/>
                      </a:lnTo>
                      <a:lnTo>
                        <a:pt x="148" y="27418"/>
                      </a:lnTo>
                      <a:lnTo>
                        <a:pt x="204" y="27511"/>
                      </a:lnTo>
                      <a:lnTo>
                        <a:pt x="259" y="27566"/>
                      </a:lnTo>
                      <a:lnTo>
                        <a:pt x="407" y="27677"/>
                      </a:lnTo>
                      <a:lnTo>
                        <a:pt x="591" y="27787"/>
                      </a:lnTo>
                      <a:lnTo>
                        <a:pt x="757" y="27861"/>
                      </a:lnTo>
                      <a:lnTo>
                        <a:pt x="1237" y="28027"/>
                      </a:lnTo>
                      <a:lnTo>
                        <a:pt x="1735" y="28156"/>
                      </a:lnTo>
                      <a:lnTo>
                        <a:pt x="2233" y="28267"/>
                      </a:lnTo>
                      <a:lnTo>
                        <a:pt x="2732" y="28322"/>
                      </a:lnTo>
                      <a:lnTo>
                        <a:pt x="3248" y="28378"/>
                      </a:lnTo>
                      <a:lnTo>
                        <a:pt x="3765" y="28415"/>
                      </a:lnTo>
                      <a:lnTo>
                        <a:pt x="4780" y="28452"/>
                      </a:lnTo>
                      <a:lnTo>
                        <a:pt x="5942" y="28488"/>
                      </a:lnTo>
                      <a:lnTo>
                        <a:pt x="7104" y="28507"/>
                      </a:lnTo>
                      <a:lnTo>
                        <a:pt x="8248" y="28507"/>
                      </a:lnTo>
                      <a:lnTo>
                        <a:pt x="9411" y="28470"/>
                      </a:lnTo>
                      <a:lnTo>
                        <a:pt x="9983" y="28433"/>
                      </a:lnTo>
                      <a:lnTo>
                        <a:pt x="10555" y="28378"/>
                      </a:lnTo>
                      <a:lnTo>
                        <a:pt x="11127" y="28322"/>
                      </a:lnTo>
                      <a:lnTo>
                        <a:pt x="11699" y="28249"/>
                      </a:lnTo>
                      <a:lnTo>
                        <a:pt x="12271" y="28156"/>
                      </a:lnTo>
                      <a:lnTo>
                        <a:pt x="12824" y="28046"/>
                      </a:lnTo>
                      <a:lnTo>
                        <a:pt x="13378" y="27916"/>
                      </a:lnTo>
                      <a:lnTo>
                        <a:pt x="13931" y="27769"/>
                      </a:lnTo>
                      <a:lnTo>
                        <a:pt x="14208" y="27677"/>
                      </a:lnTo>
                      <a:lnTo>
                        <a:pt x="14485" y="27566"/>
                      </a:lnTo>
                      <a:lnTo>
                        <a:pt x="14596" y="27492"/>
                      </a:lnTo>
                      <a:lnTo>
                        <a:pt x="14706" y="27400"/>
                      </a:lnTo>
                      <a:lnTo>
                        <a:pt x="14817" y="27308"/>
                      </a:lnTo>
                      <a:lnTo>
                        <a:pt x="14891" y="27197"/>
                      </a:lnTo>
                      <a:lnTo>
                        <a:pt x="14946" y="27086"/>
                      </a:lnTo>
                      <a:lnTo>
                        <a:pt x="14983" y="26994"/>
                      </a:lnTo>
                      <a:lnTo>
                        <a:pt x="15038" y="26754"/>
                      </a:lnTo>
                      <a:lnTo>
                        <a:pt x="15038" y="26514"/>
                      </a:lnTo>
                      <a:lnTo>
                        <a:pt x="15038" y="26293"/>
                      </a:lnTo>
                      <a:lnTo>
                        <a:pt x="14651" y="10443"/>
                      </a:lnTo>
                      <a:lnTo>
                        <a:pt x="14614" y="8894"/>
                      </a:lnTo>
                      <a:lnTo>
                        <a:pt x="14614" y="8063"/>
                      </a:lnTo>
                      <a:lnTo>
                        <a:pt x="14577" y="7233"/>
                      </a:lnTo>
                      <a:lnTo>
                        <a:pt x="14522" y="6403"/>
                      </a:lnTo>
                      <a:lnTo>
                        <a:pt x="14485" y="5997"/>
                      </a:lnTo>
                      <a:lnTo>
                        <a:pt x="14429" y="5572"/>
                      </a:lnTo>
                      <a:lnTo>
                        <a:pt x="14356" y="5166"/>
                      </a:lnTo>
                      <a:lnTo>
                        <a:pt x="14282" y="4761"/>
                      </a:lnTo>
                      <a:lnTo>
                        <a:pt x="14190" y="4373"/>
                      </a:lnTo>
                      <a:lnTo>
                        <a:pt x="14079" y="3986"/>
                      </a:lnTo>
                      <a:lnTo>
                        <a:pt x="13913" y="3506"/>
                      </a:lnTo>
                      <a:lnTo>
                        <a:pt x="13728" y="3045"/>
                      </a:lnTo>
                      <a:lnTo>
                        <a:pt x="13507" y="2602"/>
                      </a:lnTo>
                      <a:lnTo>
                        <a:pt x="13230" y="2177"/>
                      </a:lnTo>
                      <a:lnTo>
                        <a:pt x="13027" y="1882"/>
                      </a:lnTo>
                      <a:lnTo>
                        <a:pt x="12769" y="1624"/>
                      </a:lnTo>
                      <a:lnTo>
                        <a:pt x="12511" y="1384"/>
                      </a:lnTo>
                      <a:lnTo>
                        <a:pt x="12215" y="1144"/>
                      </a:lnTo>
                      <a:lnTo>
                        <a:pt x="11920" y="960"/>
                      </a:lnTo>
                      <a:lnTo>
                        <a:pt x="11606" y="775"/>
                      </a:lnTo>
                      <a:lnTo>
                        <a:pt x="11274" y="609"/>
                      </a:lnTo>
                      <a:lnTo>
                        <a:pt x="10942" y="480"/>
                      </a:lnTo>
                      <a:lnTo>
                        <a:pt x="10647" y="369"/>
                      </a:lnTo>
                      <a:lnTo>
                        <a:pt x="10370" y="277"/>
                      </a:lnTo>
                      <a:lnTo>
                        <a:pt x="10075" y="203"/>
                      </a:lnTo>
                      <a:lnTo>
                        <a:pt x="9780" y="148"/>
                      </a:lnTo>
                      <a:lnTo>
                        <a:pt x="9485" y="92"/>
                      </a:lnTo>
                      <a:lnTo>
                        <a:pt x="9189" y="56"/>
                      </a:lnTo>
                      <a:lnTo>
                        <a:pt x="8894" y="19"/>
                      </a:lnTo>
                      <a:lnTo>
                        <a:pt x="8599" y="0"/>
                      </a:lnTo>
                      <a:close/>
                    </a:path>
                  </a:pathLst>
                </a:custGeom>
                <a:solidFill>
                  <a:srgbClr val="FAD90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" name="Google Shape;1157;p31">
                  <a:extLst>
                    <a:ext uri="{FF2B5EF4-FFF2-40B4-BE49-F238E27FC236}">
                      <a16:creationId xmlns:a16="http://schemas.microsoft.com/office/drawing/2014/main" id="{6914BDBC-EFFD-7556-EC30-1424E500B413}"/>
                    </a:ext>
                  </a:extLst>
                </p:cNvPr>
                <p:cNvSpPr/>
                <p:nvPr/>
              </p:nvSpPr>
              <p:spPr>
                <a:xfrm>
                  <a:off x="8494423" y="3805737"/>
                  <a:ext cx="82792" cy="115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2" h="5997" extrusionOk="0">
                      <a:moveTo>
                        <a:pt x="1772" y="0"/>
                      </a:moveTo>
                      <a:lnTo>
                        <a:pt x="1588" y="19"/>
                      </a:lnTo>
                      <a:lnTo>
                        <a:pt x="1495" y="37"/>
                      </a:lnTo>
                      <a:lnTo>
                        <a:pt x="1403" y="74"/>
                      </a:lnTo>
                      <a:lnTo>
                        <a:pt x="1237" y="166"/>
                      </a:lnTo>
                      <a:lnTo>
                        <a:pt x="1089" y="295"/>
                      </a:lnTo>
                      <a:lnTo>
                        <a:pt x="942" y="462"/>
                      </a:lnTo>
                      <a:lnTo>
                        <a:pt x="831" y="664"/>
                      </a:lnTo>
                      <a:lnTo>
                        <a:pt x="702" y="886"/>
                      </a:lnTo>
                      <a:lnTo>
                        <a:pt x="591" y="1126"/>
                      </a:lnTo>
                      <a:lnTo>
                        <a:pt x="499" y="1384"/>
                      </a:lnTo>
                      <a:lnTo>
                        <a:pt x="351" y="1901"/>
                      </a:lnTo>
                      <a:lnTo>
                        <a:pt x="222" y="2417"/>
                      </a:lnTo>
                      <a:lnTo>
                        <a:pt x="130" y="2860"/>
                      </a:lnTo>
                      <a:lnTo>
                        <a:pt x="75" y="3229"/>
                      </a:lnTo>
                      <a:lnTo>
                        <a:pt x="19" y="3617"/>
                      </a:lnTo>
                      <a:lnTo>
                        <a:pt x="1" y="4041"/>
                      </a:lnTo>
                      <a:lnTo>
                        <a:pt x="1" y="4244"/>
                      </a:lnTo>
                      <a:lnTo>
                        <a:pt x="19" y="4447"/>
                      </a:lnTo>
                      <a:lnTo>
                        <a:pt x="56" y="4650"/>
                      </a:lnTo>
                      <a:lnTo>
                        <a:pt x="93" y="4853"/>
                      </a:lnTo>
                      <a:lnTo>
                        <a:pt x="167" y="5037"/>
                      </a:lnTo>
                      <a:lnTo>
                        <a:pt x="241" y="5222"/>
                      </a:lnTo>
                      <a:lnTo>
                        <a:pt x="333" y="5369"/>
                      </a:lnTo>
                      <a:lnTo>
                        <a:pt x="462" y="5517"/>
                      </a:lnTo>
                      <a:lnTo>
                        <a:pt x="610" y="5646"/>
                      </a:lnTo>
                      <a:lnTo>
                        <a:pt x="776" y="5757"/>
                      </a:lnTo>
                      <a:lnTo>
                        <a:pt x="960" y="5849"/>
                      </a:lnTo>
                      <a:lnTo>
                        <a:pt x="1182" y="5905"/>
                      </a:lnTo>
                      <a:lnTo>
                        <a:pt x="1458" y="5941"/>
                      </a:lnTo>
                      <a:lnTo>
                        <a:pt x="1754" y="5978"/>
                      </a:lnTo>
                      <a:lnTo>
                        <a:pt x="2067" y="5997"/>
                      </a:lnTo>
                      <a:lnTo>
                        <a:pt x="2381" y="5997"/>
                      </a:lnTo>
                      <a:lnTo>
                        <a:pt x="2695" y="5960"/>
                      </a:lnTo>
                      <a:lnTo>
                        <a:pt x="2990" y="5905"/>
                      </a:lnTo>
                      <a:lnTo>
                        <a:pt x="3137" y="5868"/>
                      </a:lnTo>
                      <a:lnTo>
                        <a:pt x="3267" y="5812"/>
                      </a:lnTo>
                      <a:lnTo>
                        <a:pt x="3396" y="5738"/>
                      </a:lnTo>
                      <a:lnTo>
                        <a:pt x="3525" y="5665"/>
                      </a:lnTo>
                      <a:lnTo>
                        <a:pt x="3691" y="5517"/>
                      </a:lnTo>
                      <a:lnTo>
                        <a:pt x="3802" y="5406"/>
                      </a:lnTo>
                      <a:lnTo>
                        <a:pt x="3894" y="5277"/>
                      </a:lnTo>
                      <a:lnTo>
                        <a:pt x="3968" y="5130"/>
                      </a:lnTo>
                      <a:lnTo>
                        <a:pt x="4042" y="4982"/>
                      </a:lnTo>
                      <a:lnTo>
                        <a:pt x="4097" y="4816"/>
                      </a:lnTo>
                      <a:lnTo>
                        <a:pt x="4134" y="4650"/>
                      </a:lnTo>
                      <a:lnTo>
                        <a:pt x="4208" y="4299"/>
                      </a:lnTo>
                      <a:lnTo>
                        <a:pt x="4245" y="3930"/>
                      </a:lnTo>
                      <a:lnTo>
                        <a:pt x="4263" y="3580"/>
                      </a:lnTo>
                      <a:lnTo>
                        <a:pt x="4281" y="2934"/>
                      </a:lnTo>
                      <a:lnTo>
                        <a:pt x="4281" y="2565"/>
                      </a:lnTo>
                      <a:lnTo>
                        <a:pt x="4281" y="2177"/>
                      </a:lnTo>
                      <a:lnTo>
                        <a:pt x="4263" y="2011"/>
                      </a:lnTo>
                      <a:lnTo>
                        <a:pt x="4226" y="1827"/>
                      </a:lnTo>
                      <a:lnTo>
                        <a:pt x="4189" y="1642"/>
                      </a:lnTo>
                      <a:lnTo>
                        <a:pt x="4134" y="1458"/>
                      </a:lnTo>
                      <a:lnTo>
                        <a:pt x="4060" y="1273"/>
                      </a:lnTo>
                      <a:lnTo>
                        <a:pt x="3968" y="1107"/>
                      </a:lnTo>
                      <a:lnTo>
                        <a:pt x="3857" y="941"/>
                      </a:lnTo>
                      <a:lnTo>
                        <a:pt x="3746" y="794"/>
                      </a:lnTo>
                      <a:lnTo>
                        <a:pt x="3599" y="664"/>
                      </a:lnTo>
                      <a:lnTo>
                        <a:pt x="3451" y="535"/>
                      </a:lnTo>
                      <a:lnTo>
                        <a:pt x="3285" y="425"/>
                      </a:lnTo>
                      <a:lnTo>
                        <a:pt x="3119" y="314"/>
                      </a:lnTo>
                      <a:lnTo>
                        <a:pt x="2953" y="222"/>
                      </a:lnTo>
                      <a:lnTo>
                        <a:pt x="2768" y="148"/>
                      </a:lnTo>
                      <a:lnTo>
                        <a:pt x="2565" y="93"/>
                      </a:lnTo>
                      <a:lnTo>
                        <a:pt x="2381" y="37"/>
                      </a:lnTo>
                      <a:lnTo>
                        <a:pt x="2178" y="19"/>
                      </a:lnTo>
                      <a:lnTo>
                        <a:pt x="1975" y="0"/>
                      </a:lnTo>
                      <a:close/>
                    </a:path>
                  </a:pathLst>
                </a:custGeom>
                <a:solidFill>
                  <a:srgbClr val="D99D8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1158;p31">
                  <a:extLst>
                    <a:ext uri="{FF2B5EF4-FFF2-40B4-BE49-F238E27FC236}">
                      <a16:creationId xmlns:a16="http://schemas.microsoft.com/office/drawing/2014/main" id="{8F31D51C-CFA6-9358-E8DE-7F76F46FC041}"/>
                    </a:ext>
                  </a:extLst>
                </p:cNvPr>
                <p:cNvSpPr/>
                <p:nvPr/>
              </p:nvSpPr>
              <p:spPr>
                <a:xfrm>
                  <a:off x="8462327" y="3726889"/>
                  <a:ext cx="37471" cy="61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8" h="3175" extrusionOk="0">
                      <a:moveTo>
                        <a:pt x="646" y="1"/>
                      </a:moveTo>
                      <a:lnTo>
                        <a:pt x="554" y="19"/>
                      </a:lnTo>
                      <a:lnTo>
                        <a:pt x="480" y="56"/>
                      </a:lnTo>
                      <a:lnTo>
                        <a:pt x="388" y="93"/>
                      </a:lnTo>
                      <a:lnTo>
                        <a:pt x="314" y="167"/>
                      </a:lnTo>
                      <a:lnTo>
                        <a:pt x="259" y="240"/>
                      </a:lnTo>
                      <a:lnTo>
                        <a:pt x="185" y="314"/>
                      </a:lnTo>
                      <a:lnTo>
                        <a:pt x="148" y="425"/>
                      </a:lnTo>
                      <a:lnTo>
                        <a:pt x="56" y="646"/>
                      </a:lnTo>
                      <a:lnTo>
                        <a:pt x="19" y="905"/>
                      </a:lnTo>
                      <a:lnTo>
                        <a:pt x="0" y="1200"/>
                      </a:lnTo>
                      <a:lnTo>
                        <a:pt x="19" y="1495"/>
                      </a:lnTo>
                      <a:lnTo>
                        <a:pt x="92" y="1827"/>
                      </a:lnTo>
                      <a:lnTo>
                        <a:pt x="185" y="2141"/>
                      </a:lnTo>
                      <a:lnTo>
                        <a:pt x="314" y="2418"/>
                      </a:lnTo>
                      <a:lnTo>
                        <a:pt x="461" y="2658"/>
                      </a:lnTo>
                      <a:lnTo>
                        <a:pt x="646" y="2861"/>
                      </a:lnTo>
                      <a:lnTo>
                        <a:pt x="812" y="3027"/>
                      </a:lnTo>
                      <a:lnTo>
                        <a:pt x="904" y="3082"/>
                      </a:lnTo>
                      <a:lnTo>
                        <a:pt x="1015" y="3137"/>
                      </a:lnTo>
                      <a:lnTo>
                        <a:pt x="1107" y="3174"/>
                      </a:lnTo>
                      <a:lnTo>
                        <a:pt x="1384" y="3174"/>
                      </a:lnTo>
                      <a:lnTo>
                        <a:pt x="1476" y="3137"/>
                      </a:lnTo>
                      <a:lnTo>
                        <a:pt x="1550" y="3082"/>
                      </a:lnTo>
                      <a:lnTo>
                        <a:pt x="1624" y="3027"/>
                      </a:lnTo>
                      <a:lnTo>
                        <a:pt x="1698" y="2953"/>
                      </a:lnTo>
                      <a:lnTo>
                        <a:pt x="1753" y="2861"/>
                      </a:lnTo>
                      <a:lnTo>
                        <a:pt x="1808" y="2768"/>
                      </a:lnTo>
                      <a:lnTo>
                        <a:pt x="1882" y="2547"/>
                      </a:lnTo>
                      <a:lnTo>
                        <a:pt x="1938" y="2289"/>
                      </a:lnTo>
                      <a:lnTo>
                        <a:pt x="1938" y="1993"/>
                      </a:lnTo>
                      <a:lnTo>
                        <a:pt x="1919" y="1680"/>
                      </a:lnTo>
                      <a:lnTo>
                        <a:pt x="1845" y="1366"/>
                      </a:lnTo>
                      <a:lnTo>
                        <a:pt x="1753" y="1052"/>
                      </a:lnTo>
                      <a:lnTo>
                        <a:pt x="1624" y="776"/>
                      </a:lnTo>
                      <a:lnTo>
                        <a:pt x="1476" y="517"/>
                      </a:lnTo>
                      <a:lnTo>
                        <a:pt x="1310" y="314"/>
                      </a:lnTo>
                      <a:lnTo>
                        <a:pt x="1126" y="167"/>
                      </a:lnTo>
                      <a:lnTo>
                        <a:pt x="1033" y="93"/>
                      </a:lnTo>
                      <a:lnTo>
                        <a:pt x="941" y="56"/>
                      </a:lnTo>
                      <a:lnTo>
                        <a:pt x="849" y="19"/>
                      </a:lnTo>
                      <a:lnTo>
                        <a:pt x="757" y="1"/>
                      </a:lnTo>
                      <a:close/>
                    </a:path>
                  </a:pathLst>
                </a:custGeom>
                <a:solidFill>
                  <a:srgbClr val="FAB5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" name="Google Shape;1159;p31">
                  <a:extLst>
                    <a:ext uri="{FF2B5EF4-FFF2-40B4-BE49-F238E27FC236}">
                      <a16:creationId xmlns:a16="http://schemas.microsoft.com/office/drawing/2014/main" id="{863C7B64-89AB-51B7-DC78-C5C4D87F264F}"/>
                    </a:ext>
                  </a:extLst>
                </p:cNvPr>
                <p:cNvSpPr/>
                <p:nvPr/>
              </p:nvSpPr>
              <p:spPr>
                <a:xfrm>
                  <a:off x="8238292" y="4012641"/>
                  <a:ext cx="212994" cy="4555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16" h="23563" extrusionOk="0">
                      <a:moveTo>
                        <a:pt x="7085" y="1"/>
                      </a:moveTo>
                      <a:lnTo>
                        <a:pt x="6864" y="19"/>
                      </a:lnTo>
                      <a:lnTo>
                        <a:pt x="6624" y="75"/>
                      </a:lnTo>
                      <a:lnTo>
                        <a:pt x="6384" y="148"/>
                      </a:lnTo>
                      <a:lnTo>
                        <a:pt x="6144" y="278"/>
                      </a:lnTo>
                      <a:lnTo>
                        <a:pt x="5904" y="407"/>
                      </a:lnTo>
                      <a:lnTo>
                        <a:pt x="5664" y="573"/>
                      </a:lnTo>
                      <a:lnTo>
                        <a:pt x="5425" y="776"/>
                      </a:lnTo>
                      <a:lnTo>
                        <a:pt x="5185" y="979"/>
                      </a:lnTo>
                      <a:lnTo>
                        <a:pt x="4945" y="1219"/>
                      </a:lnTo>
                      <a:lnTo>
                        <a:pt x="4705" y="1477"/>
                      </a:lnTo>
                      <a:lnTo>
                        <a:pt x="4465" y="1754"/>
                      </a:lnTo>
                      <a:lnTo>
                        <a:pt x="3967" y="2344"/>
                      </a:lnTo>
                      <a:lnTo>
                        <a:pt x="3506" y="3008"/>
                      </a:lnTo>
                      <a:lnTo>
                        <a:pt x="3044" y="3691"/>
                      </a:lnTo>
                      <a:lnTo>
                        <a:pt x="2602" y="4411"/>
                      </a:lnTo>
                      <a:lnTo>
                        <a:pt x="2177" y="5149"/>
                      </a:lnTo>
                      <a:lnTo>
                        <a:pt x="1790" y="5887"/>
                      </a:lnTo>
                      <a:lnTo>
                        <a:pt x="1402" y="6606"/>
                      </a:lnTo>
                      <a:lnTo>
                        <a:pt x="1089" y="7234"/>
                      </a:lnTo>
                      <a:lnTo>
                        <a:pt x="793" y="7879"/>
                      </a:lnTo>
                      <a:lnTo>
                        <a:pt x="498" y="8525"/>
                      </a:lnTo>
                      <a:lnTo>
                        <a:pt x="221" y="9171"/>
                      </a:lnTo>
                      <a:lnTo>
                        <a:pt x="111" y="9448"/>
                      </a:lnTo>
                      <a:lnTo>
                        <a:pt x="55" y="9577"/>
                      </a:lnTo>
                      <a:lnTo>
                        <a:pt x="18" y="9706"/>
                      </a:lnTo>
                      <a:lnTo>
                        <a:pt x="0" y="9817"/>
                      </a:lnTo>
                      <a:lnTo>
                        <a:pt x="0" y="9946"/>
                      </a:lnTo>
                      <a:lnTo>
                        <a:pt x="18" y="10093"/>
                      </a:lnTo>
                      <a:lnTo>
                        <a:pt x="55" y="10241"/>
                      </a:lnTo>
                      <a:lnTo>
                        <a:pt x="166" y="10592"/>
                      </a:lnTo>
                      <a:lnTo>
                        <a:pt x="295" y="10942"/>
                      </a:lnTo>
                      <a:lnTo>
                        <a:pt x="590" y="11606"/>
                      </a:lnTo>
                      <a:lnTo>
                        <a:pt x="886" y="12252"/>
                      </a:lnTo>
                      <a:lnTo>
                        <a:pt x="1218" y="12880"/>
                      </a:lnTo>
                      <a:lnTo>
                        <a:pt x="1587" y="13488"/>
                      </a:lnTo>
                      <a:lnTo>
                        <a:pt x="1956" y="14079"/>
                      </a:lnTo>
                      <a:lnTo>
                        <a:pt x="2362" y="14669"/>
                      </a:lnTo>
                      <a:lnTo>
                        <a:pt x="2768" y="15260"/>
                      </a:lnTo>
                      <a:lnTo>
                        <a:pt x="3192" y="15813"/>
                      </a:lnTo>
                      <a:lnTo>
                        <a:pt x="3635" y="16385"/>
                      </a:lnTo>
                      <a:lnTo>
                        <a:pt x="4299" y="17271"/>
                      </a:lnTo>
                      <a:lnTo>
                        <a:pt x="4945" y="18156"/>
                      </a:lnTo>
                      <a:lnTo>
                        <a:pt x="6218" y="19983"/>
                      </a:lnTo>
                      <a:lnTo>
                        <a:pt x="6532" y="20389"/>
                      </a:lnTo>
                      <a:lnTo>
                        <a:pt x="6864" y="20813"/>
                      </a:lnTo>
                      <a:lnTo>
                        <a:pt x="7177" y="21238"/>
                      </a:lnTo>
                      <a:lnTo>
                        <a:pt x="7510" y="21662"/>
                      </a:lnTo>
                      <a:lnTo>
                        <a:pt x="7805" y="22105"/>
                      </a:lnTo>
                      <a:lnTo>
                        <a:pt x="7934" y="22326"/>
                      </a:lnTo>
                      <a:lnTo>
                        <a:pt x="8063" y="22566"/>
                      </a:lnTo>
                      <a:lnTo>
                        <a:pt x="8174" y="22788"/>
                      </a:lnTo>
                      <a:lnTo>
                        <a:pt x="8284" y="23028"/>
                      </a:lnTo>
                      <a:lnTo>
                        <a:pt x="8358" y="23286"/>
                      </a:lnTo>
                      <a:lnTo>
                        <a:pt x="8432" y="23526"/>
                      </a:lnTo>
                      <a:lnTo>
                        <a:pt x="8598" y="23544"/>
                      </a:lnTo>
                      <a:lnTo>
                        <a:pt x="8764" y="23563"/>
                      </a:lnTo>
                      <a:lnTo>
                        <a:pt x="9096" y="23544"/>
                      </a:lnTo>
                      <a:lnTo>
                        <a:pt x="9428" y="23470"/>
                      </a:lnTo>
                      <a:lnTo>
                        <a:pt x="9761" y="23378"/>
                      </a:lnTo>
                      <a:lnTo>
                        <a:pt x="10074" y="23249"/>
                      </a:lnTo>
                      <a:lnTo>
                        <a:pt x="10388" y="23101"/>
                      </a:lnTo>
                      <a:lnTo>
                        <a:pt x="10683" y="22935"/>
                      </a:lnTo>
                      <a:lnTo>
                        <a:pt x="10978" y="22751"/>
                      </a:lnTo>
                      <a:lnTo>
                        <a:pt x="11015" y="22714"/>
                      </a:lnTo>
                      <a:lnTo>
                        <a:pt x="11015" y="22677"/>
                      </a:lnTo>
                      <a:lnTo>
                        <a:pt x="10997" y="22622"/>
                      </a:lnTo>
                      <a:lnTo>
                        <a:pt x="10941" y="22585"/>
                      </a:lnTo>
                      <a:lnTo>
                        <a:pt x="10886" y="22548"/>
                      </a:lnTo>
                      <a:lnTo>
                        <a:pt x="10683" y="22437"/>
                      </a:lnTo>
                      <a:lnTo>
                        <a:pt x="10499" y="22308"/>
                      </a:lnTo>
                      <a:lnTo>
                        <a:pt x="10351" y="22160"/>
                      </a:lnTo>
                      <a:lnTo>
                        <a:pt x="10222" y="21976"/>
                      </a:lnTo>
                      <a:lnTo>
                        <a:pt x="10093" y="21791"/>
                      </a:lnTo>
                      <a:lnTo>
                        <a:pt x="10000" y="21607"/>
                      </a:lnTo>
                      <a:lnTo>
                        <a:pt x="9816" y="21182"/>
                      </a:lnTo>
                      <a:lnTo>
                        <a:pt x="9318" y="20075"/>
                      </a:lnTo>
                      <a:lnTo>
                        <a:pt x="8783" y="18968"/>
                      </a:lnTo>
                      <a:lnTo>
                        <a:pt x="8248" y="17917"/>
                      </a:lnTo>
                      <a:lnTo>
                        <a:pt x="7694" y="16846"/>
                      </a:lnTo>
                      <a:lnTo>
                        <a:pt x="6569" y="14743"/>
                      </a:lnTo>
                      <a:lnTo>
                        <a:pt x="4613" y="11108"/>
                      </a:lnTo>
                      <a:lnTo>
                        <a:pt x="4428" y="10739"/>
                      </a:lnTo>
                      <a:lnTo>
                        <a:pt x="4336" y="10573"/>
                      </a:lnTo>
                      <a:lnTo>
                        <a:pt x="4281" y="10407"/>
                      </a:lnTo>
                      <a:lnTo>
                        <a:pt x="4225" y="10259"/>
                      </a:lnTo>
                      <a:lnTo>
                        <a:pt x="4225" y="10075"/>
                      </a:lnTo>
                      <a:lnTo>
                        <a:pt x="4244" y="9872"/>
                      </a:lnTo>
                      <a:lnTo>
                        <a:pt x="4299" y="9669"/>
                      </a:lnTo>
                      <a:lnTo>
                        <a:pt x="4373" y="9485"/>
                      </a:lnTo>
                      <a:lnTo>
                        <a:pt x="4447" y="9318"/>
                      </a:lnTo>
                      <a:lnTo>
                        <a:pt x="4631" y="9005"/>
                      </a:lnTo>
                      <a:lnTo>
                        <a:pt x="4853" y="8691"/>
                      </a:lnTo>
                      <a:lnTo>
                        <a:pt x="5074" y="8396"/>
                      </a:lnTo>
                      <a:lnTo>
                        <a:pt x="7842" y="4374"/>
                      </a:lnTo>
                      <a:lnTo>
                        <a:pt x="8118" y="3986"/>
                      </a:lnTo>
                      <a:lnTo>
                        <a:pt x="8377" y="3636"/>
                      </a:lnTo>
                      <a:lnTo>
                        <a:pt x="8506" y="3433"/>
                      </a:lnTo>
                      <a:lnTo>
                        <a:pt x="8598" y="3248"/>
                      </a:lnTo>
                      <a:lnTo>
                        <a:pt x="8690" y="3027"/>
                      </a:lnTo>
                      <a:lnTo>
                        <a:pt x="8783" y="2787"/>
                      </a:lnTo>
                      <a:lnTo>
                        <a:pt x="8838" y="2547"/>
                      </a:lnTo>
                      <a:lnTo>
                        <a:pt x="8856" y="2326"/>
                      </a:lnTo>
                      <a:lnTo>
                        <a:pt x="8875" y="2086"/>
                      </a:lnTo>
                      <a:lnTo>
                        <a:pt x="8875" y="1846"/>
                      </a:lnTo>
                      <a:lnTo>
                        <a:pt x="8838" y="1624"/>
                      </a:lnTo>
                      <a:lnTo>
                        <a:pt x="8783" y="1385"/>
                      </a:lnTo>
                      <a:lnTo>
                        <a:pt x="8690" y="1182"/>
                      </a:lnTo>
                      <a:lnTo>
                        <a:pt x="8561" y="960"/>
                      </a:lnTo>
                      <a:lnTo>
                        <a:pt x="8377" y="702"/>
                      </a:lnTo>
                      <a:lnTo>
                        <a:pt x="8174" y="481"/>
                      </a:lnTo>
                      <a:lnTo>
                        <a:pt x="7971" y="314"/>
                      </a:lnTo>
                      <a:lnTo>
                        <a:pt x="7749" y="167"/>
                      </a:lnTo>
                      <a:lnTo>
                        <a:pt x="7528" y="75"/>
                      </a:lnTo>
                      <a:lnTo>
                        <a:pt x="7307" y="19"/>
                      </a:lnTo>
                      <a:lnTo>
                        <a:pt x="7085" y="1"/>
                      </a:lnTo>
                      <a:close/>
                    </a:path>
                  </a:pathLst>
                </a:custGeom>
                <a:solidFill>
                  <a:srgbClr val="FAB5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Google Shape;1160;p31">
                  <a:extLst>
                    <a:ext uri="{FF2B5EF4-FFF2-40B4-BE49-F238E27FC236}">
                      <a16:creationId xmlns:a16="http://schemas.microsoft.com/office/drawing/2014/main" id="{B0992514-52E9-BFCF-411D-4EF2B6C22903}"/>
                    </a:ext>
                  </a:extLst>
                </p:cNvPr>
                <p:cNvSpPr/>
                <p:nvPr/>
              </p:nvSpPr>
              <p:spPr>
                <a:xfrm>
                  <a:off x="8311050" y="3911693"/>
                  <a:ext cx="198744" cy="2094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9" h="10831" extrusionOk="0">
                      <a:moveTo>
                        <a:pt x="7511" y="0"/>
                      </a:moveTo>
                      <a:lnTo>
                        <a:pt x="7252" y="19"/>
                      </a:lnTo>
                      <a:lnTo>
                        <a:pt x="7012" y="56"/>
                      </a:lnTo>
                      <a:lnTo>
                        <a:pt x="6754" y="111"/>
                      </a:lnTo>
                      <a:lnTo>
                        <a:pt x="6514" y="166"/>
                      </a:lnTo>
                      <a:lnTo>
                        <a:pt x="6256" y="240"/>
                      </a:lnTo>
                      <a:lnTo>
                        <a:pt x="5998" y="332"/>
                      </a:lnTo>
                      <a:lnTo>
                        <a:pt x="5758" y="443"/>
                      </a:lnTo>
                      <a:lnTo>
                        <a:pt x="5499" y="554"/>
                      </a:lnTo>
                      <a:lnTo>
                        <a:pt x="5020" y="794"/>
                      </a:lnTo>
                      <a:lnTo>
                        <a:pt x="4558" y="1089"/>
                      </a:lnTo>
                      <a:lnTo>
                        <a:pt x="4116" y="1402"/>
                      </a:lnTo>
                      <a:lnTo>
                        <a:pt x="3710" y="1735"/>
                      </a:lnTo>
                      <a:lnTo>
                        <a:pt x="3341" y="2067"/>
                      </a:lnTo>
                      <a:lnTo>
                        <a:pt x="3009" y="2417"/>
                      </a:lnTo>
                      <a:lnTo>
                        <a:pt x="2713" y="2768"/>
                      </a:lnTo>
                      <a:lnTo>
                        <a:pt x="2363" y="3211"/>
                      </a:lnTo>
                      <a:lnTo>
                        <a:pt x="1994" y="3653"/>
                      </a:lnTo>
                      <a:lnTo>
                        <a:pt x="1625" y="4115"/>
                      </a:lnTo>
                      <a:lnTo>
                        <a:pt x="1274" y="4576"/>
                      </a:lnTo>
                      <a:lnTo>
                        <a:pt x="924" y="5037"/>
                      </a:lnTo>
                      <a:lnTo>
                        <a:pt x="591" y="5535"/>
                      </a:lnTo>
                      <a:lnTo>
                        <a:pt x="444" y="5775"/>
                      </a:lnTo>
                      <a:lnTo>
                        <a:pt x="315" y="6034"/>
                      </a:lnTo>
                      <a:lnTo>
                        <a:pt x="186" y="6292"/>
                      </a:lnTo>
                      <a:lnTo>
                        <a:pt x="75" y="6550"/>
                      </a:lnTo>
                      <a:lnTo>
                        <a:pt x="19" y="6716"/>
                      </a:lnTo>
                      <a:lnTo>
                        <a:pt x="1" y="6790"/>
                      </a:lnTo>
                      <a:lnTo>
                        <a:pt x="19" y="6864"/>
                      </a:lnTo>
                      <a:lnTo>
                        <a:pt x="56" y="6956"/>
                      </a:lnTo>
                      <a:lnTo>
                        <a:pt x="112" y="7030"/>
                      </a:lnTo>
                      <a:lnTo>
                        <a:pt x="241" y="7159"/>
                      </a:lnTo>
                      <a:lnTo>
                        <a:pt x="887" y="7676"/>
                      </a:lnTo>
                      <a:lnTo>
                        <a:pt x="1551" y="8192"/>
                      </a:lnTo>
                      <a:lnTo>
                        <a:pt x="2234" y="8672"/>
                      </a:lnTo>
                      <a:lnTo>
                        <a:pt x="2916" y="9133"/>
                      </a:lnTo>
                      <a:lnTo>
                        <a:pt x="3617" y="9595"/>
                      </a:lnTo>
                      <a:lnTo>
                        <a:pt x="4337" y="10019"/>
                      </a:lnTo>
                      <a:lnTo>
                        <a:pt x="5057" y="10443"/>
                      </a:lnTo>
                      <a:lnTo>
                        <a:pt x="5795" y="10831"/>
                      </a:lnTo>
                      <a:lnTo>
                        <a:pt x="6108" y="10296"/>
                      </a:lnTo>
                      <a:lnTo>
                        <a:pt x="6883" y="9115"/>
                      </a:lnTo>
                      <a:lnTo>
                        <a:pt x="7695" y="7860"/>
                      </a:lnTo>
                      <a:lnTo>
                        <a:pt x="8027" y="7399"/>
                      </a:lnTo>
                      <a:lnTo>
                        <a:pt x="8212" y="7122"/>
                      </a:lnTo>
                      <a:lnTo>
                        <a:pt x="8544" y="6735"/>
                      </a:lnTo>
                      <a:lnTo>
                        <a:pt x="8876" y="6292"/>
                      </a:lnTo>
                      <a:lnTo>
                        <a:pt x="9208" y="5775"/>
                      </a:lnTo>
                      <a:lnTo>
                        <a:pt x="9522" y="5222"/>
                      </a:lnTo>
                      <a:lnTo>
                        <a:pt x="9669" y="4927"/>
                      </a:lnTo>
                      <a:lnTo>
                        <a:pt x="9798" y="4631"/>
                      </a:lnTo>
                      <a:lnTo>
                        <a:pt x="9928" y="4336"/>
                      </a:lnTo>
                      <a:lnTo>
                        <a:pt x="10020" y="4041"/>
                      </a:lnTo>
                      <a:lnTo>
                        <a:pt x="10112" y="3727"/>
                      </a:lnTo>
                      <a:lnTo>
                        <a:pt x="10186" y="3432"/>
                      </a:lnTo>
                      <a:lnTo>
                        <a:pt x="10241" y="3118"/>
                      </a:lnTo>
                      <a:lnTo>
                        <a:pt x="10278" y="2823"/>
                      </a:lnTo>
                      <a:lnTo>
                        <a:pt x="10278" y="2565"/>
                      </a:lnTo>
                      <a:lnTo>
                        <a:pt x="10278" y="2307"/>
                      </a:lnTo>
                      <a:lnTo>
                        <a:pt x="10241" y="2067"/>
                      </a:lnTo>
                      <a:lnTo>
                        <a:pt x="10186" y="1827"/>
                      </a:lnTo>
                      <a:lnTo>
                        <a:pt x="10094" y="1587"/>
                      </a:lnTo>
                      <a:lnTo>
                        <a:pt x="10001" y="1366"/>
                      </a:lnTo>
                      <a:lnTo>
                        <a:pt x="9872" y="1144"/>
                      </a:lnTo>
                      <a:lnTo>
                        <a:pt x="9706" y="941"/>
                      </a:lnTo>
                      <a:lnTo>
                        <a:pt x="9522" y="738"/>
                      </a:lnTo>
                      <a:lnTo>
                        <a:pt x="9319" y="572"/>
                      </a:lnTo>
                      <a:lnTo>
                        <a:pt x="9116" y="425"/>
                      </a:lnTo>
                      <a:lnTo>
                        <a:pt x="8913" y="295"/>
                      </a:lnTo>
                      <a:lnTo>
                        <a:pt x="8691" y="203"/>
                      </a:lnTo>
                      <a:lnTo>
                        <a:pt x="8470" y="129"/>
                      </a:lnTo>
                      <a:lnTo>
                        <a:pt x="8230" y="74"/>
                      </a:lnTo>
                      <a:lnTo>
                        <a:pt x="7990" y="19"/>
                      </a:lnTo>
                      <a:lnTo>
                        <a:pt x="7750" y="0"/>
                      </a:lnTo>
                      <a:close/>
                    </a:path>
                  </a:pathLst>
                </a:custGeom>
                <a:solidFill>
                  <a:srgbClr val="FAD90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" name="Google Shape;1161;p31">
                  <a:extLst>
                    <a:ext uri="{FF2B5EF4-FFF2-40B4-BE49-F238E27FC236}">
                      <a16:creationId xmlns:a16="http://schemas.microsoft.com/office/drawing/2014/main" id="{3D607254-5910-F083-025E-151E7116C511}"/>
                    </a:ext>
                  </a:extLst>
                </p:cNvPr>
                <p:cNvSpPr/>
                <p:nvPr/>
              </p:nvSpPr>
              <p:spPr>
                <a:xfrm>
                  <a:off x="8404534" y="3538875"/>
                  <a:ext cx="295052" cy="290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60" h="15021" extrusionOk="0">
                      <a:moveTo>
                        <a:pt x="10739" y="1"/>
                      </a:moveTo>
                      <a:lnTo>
                        <a:pt x="10517" y="38"/>
                      </a:lnTo>
                      <a:lnTo>
                        <a:pt x="10314" y="75"/>
                      </a:lnTo>
                      <a:lnTo>
                        <a:pt x="10093" y="149"/>
                      </a:lnTo>
                      <a:lnTo>
                        <a:pt x="9890" y="222"/>
                      </a:lnTo>
                      <a:lnTo>
                        <a:pt x="9705" y="333"/>
                      </a:lnTo>
                      <a:lnTo>
                        <a:pt x="9521" y="462"/>
                      </a:lnTo>
                      <a:lnTo>
                        <a:pt x="9373" y="573"/>
                      </a:lnTo>
                      <a:lnTo>
                        <a:pt x="9226" y="702"/>
                      </a:lnTo>
                      <a:lnTo>
                        <a:pt x="8949" y="960"/>
                      </a:lnTo>
                      <a:lnTo>
                        <a:pt x="8801" y="1090"/>
                      </a:lnTo>
                      <a:lnTo>
                        <a:pt x="8635" y="1182"/>
                      </a:lnTo>
                      <a:lnTo>
                        <a:pt x="8488" y="1274"/>
                      </a:lnTo>
                      <a:lnTo>
                        <a:pt x="8340" y="1348"/>
                      </a:lnTo>
                      <a:lnTo>
                        <a:pt x="8026" y="1477"/>
                      </a:lnTo>
                      <a:lnTo>
                        <a:pt x="7713" y="1551"/>
                      </a:lnTo>
                      <a:lnTo>
                        <a:pt x="7399" y="1606"/>
                      </a:lnTo>
                      <a:lnTo>
                        <a:pt x="7067" y="1625"/>
                      </a:lnTo>
                      <a:lnTo>
                        <a:pt x="6735" y="1606"/>
                      </a:lnTo>
                      <a:lnTo>
                        <a:pt x="6421" y="1588"/>
                      </a:lnTo>
                      <a:lnTo>
                        <a:pt x="5738" y="1532"/>
                      </a:lnTo>
                      <a:lnTo>
                        <a:pt x="5406" y="1514"/>
                      </a:lnTo>
                      <a:lnTo>
                        <a:pt x="5074" y="1496"/>
                      </a:lnTo>
                      <a:lnTo>
                        <a:pt x="4742" y="1496"/>
                      </a:lnTo>
                      <a:lnTo>
                        <a:pt x="4410" y="1514"/>
                      </a:lnTo>
                      <a:lnTo>
                        <a:pt x="4078" y="1569"/>
                      </a:lnTo>
                      <a:lnTo>
                        <a:pt x="3746" y="1643"/>
                      </a:lnTo>
                      <a:lnTo>
                        <a:pt x="3469" y="1754"/>
                      </a:lnTo>
                      <a:lnTo>
                        <a:pt x="3211" y="1883"/>
                      </a:lnTo>
                      <a:lnTo>
                        <a:pt x="2971" y="2031"/>
                      </a:lnTo>
                      <a:lnTo>
                        <a:pt x="2749" y="2197"/>
                      </a:lnTo>
                      <a:lnTo>
                        <a:pt x="2546" y="2400"/>
                      </a:lnTo>
                      <a:lnTo>
                        <a:pt x="2362" y="2621"/>
                      </a:lnTo>
                      <a:lnTo>
                        <a:pt x="2214" y="2861"/>
                      </a:lnTo>
                      <a:lnTo>
                        <a:pt x="2104" y="3138"/>
                      </a:lnTo>
                      <a:lnTo>
                        <a:pt x="2030" y="3414"/>
                      </a:lnTo>
                      <a:lnTo>
                        <a:pt x="1974" y="3728"/>
                      </a:lnTo>
                      <a:lnTo>
                        <a:pt x="1919" y="4337"/>
                      </a:lnTo>
                      <a:lnTo>
                        <a:pt x="1882" y="4614"/>
                      </a:lnTo>
                      <a:lnTo>
                        <a:pt x="1808" y="4872"/>
                      </a:lnTo>
                      <a:lnTo>
                        <a:pt x="1716" y="5167"/>
                      </a:lnTo>
                      <a:lnTo>
                        <a:pt x="1568" y="5444"/>
                      </a:lnTo>
                      <a:lnTo>
                        <a:pt x="1402" y="5702"/>
                      </a:lnTo>
                      <a:lnTo>
                        <a:pt x="1236" y="5961"/>
                      </a:lnTo>
                      <a:lnTo>
                        <a:pt x="849" y="6440"/>
                      </a:lnTo>
                      <a:lnTo>
                        <a:pt x="646" y="6680"/>
                      </a:lnTo>
                      <a:lnTo>
                        <a:pt x="461" y="6920"/>
                      </a:lnTo>
                      <a:lnTo>
                        <a:pt x="332" y="7141"/>
                      </a:lnTo>
                      <a:lnTo>
                        <a:pt x="222" y="7363"/>
                      </a:lnTo>
                      <a:lnTo>
                        <a:pt x="129" y="7621"/>
                      </a:lnTo>
                      <a:lnTo>
                        <a:pt x="56" y="7861"/>
                      </a:lnTo>
                      <a:lnTo>
                        <a:pt x="19" y="8119"/>
                      </a:lnTo>
                      <a:lnTo>
                        <a:pt x="0" y="8378"/>
                      </a:lnTo>
                      <a:lnTo>
                        <a:pt x="0" y="8636"/>
                      </a:lnTo>
                      <a:lnTo>
                        <a:pt x="19" y="8894"/>
                      </a:lnTo>
                      <a:lnTo>
                        <a:pt x="56" y="9171"/>
                      </a:lnTo>
                      <a:lnTo>
                        <a:pt x="92" y="9448"/>
                      </a:lnTo>
                      <a:lnTo>
                        <a:pt x="166" y="9706"/>
                      </a:lnTo>
                      <a:lnTo>
                        <a:pt x="240" y="9983"/>
                      </a:lnTo>
                      <a:lnTo>
                        <a:pt x="332" y="10241"/>
                      </a:lnTo>
                      <a:lnTo>
                        <a:pt x="425" y="10518"/>
                      </a:lnTo>
                      <a:lnTo>
                        <a:pt x="664" y="11016"/>
                      </a:lnTo>
                      <a:lnTo>
                        <a:pt x="941" y="11514"/>
                      </a:lnTo>
                      <a:lnTo>
                        <a:pt x="1236" y="11994"/>
                      </a:lnTo>
                      <a:lnTo>
                        <a:pt x="1550" y="12455"/>
                      </a:lnTo>
                      <a:lnTo>
                        <a:pt x="1882" y="12898"/>
                      </a:lnTo>
                      <a:lnTo>
                        <a:pt x="2196" y="13286"/>
                      </a:lnTo>
                      <a:lnTo>
                        <a:pt x="2380" y="13452"/>
                      </a:lnTo>
                      <a:lnTo>
                        <a:pt x="2565" y="13618"/>
                      </a:lnTo>
                      <a:lnTo>
                        <a:pt x="2805" y="13747"/>
                      </a:lnTo>
                      <a:lnTo>
                        <a:pt x="3081" y="13858"/>
                      </a:lnTo>
                      <a:lnTo>
                        <a:pt x="3617" y="14061"/>
                      </a:lnTo>
                      <a:lnTo>
                        <a:pt x="4336" y="14319"/>
                      </a:lnTo>
                      <a:lnTo>
                        <a:pt x="5074" y="14540"/>
                      </a:lnTo>
                      <a:lnTo>
                        <a:pt x="5831" y="14725"/>
                      </a:lnTo>
                      <a:lnTo>
                        <a:pt x="6587" y="14854"/>
                      </a:lnTo>
                      <a:lnTo>
                        <a:pt x="7325" y="14946"/>
                      </a:lnTo>
                      <a:lnTo>
                        <a:pt x="8082" y="15020"/>
                      </a:lnTo>
                      <a:lnTo>
                        <a:pt x="8248" y="15020"/>
                      </a:lnTo>
                      <a:lnTo>
                        <a:pt x="8432" y="14983"/>
                      </a:lnTo>
                      <a:lnTo>
                        <a:pt x="8598" y="14946"/>
                      </a:lnTo>
                      <a:lnTo>
                        <a:pt x="8764" y="14891"/>
                      </a:lnTo>
                      <a:lnTo>
                        <a:pt x="9096" y="14762"/>
                      </a:lnTo>
                      <a:lnTo>
                        <a:pt x="9429" y="14614"/>
                      </a:lnTo>
                      <a:lnTo>
                        <a:pt x="9779" y="14448"/>
                      </a:lnTo>
                      <a:lnTo>
                        <a:pt x="10130" y="14264"/>
                      </a:lnTo>
                      <a:lnTo>
                        <a:pt x="10462" y="14061"/>
                      </a:lnTo>
                      <a:lnTo>
                        <a:pt x="10794" y="13821"/>
                      </a:lnTo>
                      <a:lnTo>
                        <a:pt x="11108" y="13526"/>
                      </a:lnTo>
                      <a:lnTo>
                        <a:pt x="11384" y="13212"/>
                      </a:lnTo>
                      <a:lnTo>
                        <a:pt x="11661" y="12898"/>
                      </a:lnTo>
                      <a:lnTo>
                        <a:pt x="11938" y="12566"/>
                      </a:lnTo>
                      <a:lnTo>
                        <a:pt x="12122" y="12308"/>
                      </a:lnTo>
                      <a:lnTo>
                        <a:pt x="12325" y="12031"/>
                      </a:lnTo>
                      <a:lnTo>
                        <a:pt x="12473" y="11736"/>
                      </a:lnTo>
                      <a:lnTo>
                        <a:pt x="12528" y="11588"/>
                      </a:lnTo>
                      <a:lnTo>
                        <a:pt x="12584" y="11441"/>
                      </a:lnTo>
                      <a:lnTo>
                        <a:pt x="12621" y="11238"/>
                      </a:lnTo>
                      <a:lnTo>
                        <a:pt x="12658" y="11053"/>
                      </a:lnTo>
                      <a:lnTo>
                        <a:pt x="12676" y="10647"/>
                      </a:lnTo>
                      <a:lnTo>
                        <a:pt x="12694" y="10463"/>
                      </a:lnTo>
                      <a:lnTo>
                        <a:pt x="12713" y="10260"/>
                      </a:lnTo>
                      <a:lnTo>
                        <a:pt x="12768" y="10075"/>
                      </a:lnTo>
                      <a:lnTo>
                        <a:pt x="12824" y="9891"/>
                      </a:lnTo>
                      <a:lnTo>
                        <a:pt x="12953" y="9669"/>
                      </a:lnTo>
                      <a:lnTo>
                        <a:pt x="13100" y="9485"/>
                      </a:lnTo>
                      <a:lnTo>
                        <a:pt x="13248" y="9282"/>
                      </a:lnTo>
                      <a:lnTo>
                        <a:pt x="13414" y="9079"/>
                      </a:lnTo>
                      <a:lnTo>
                        <a:pt x="13506" y="8913"/>
                      </a:lnTo>
                      <a:lnTo>
                        <a:pt x="13580" y="8747"/>
                      </a:lnTo>
                      <a:lnTo>
                        <a:pt x="13635" y="8562"/>
                      </a:lnTo>
                      <a:lnTo>
                        <a:pt x="13672" y="8378"/>
                      </a:lnTo>
                      <a:lnTo>
                        <a:pt x="13672" y="8175"/>
                      </a:lnTo>
                      <a:lnTo>
                        <a:pt x="13672" y="7990"/>
                      </a:lnTo>
                      <a:lnTo>
                        <a:pt x="13635" y="7603"/>
                      </a:lnTo>
                      <a:lnTo>
                        <a:pt x="13599" y="7215"/>
                      </a:lnTo>
                      <a:lnTo>
                        <a:pt x="13599" y="7012"/>
                      </a:lnTo>
                      <a:lnTo>
                        <a:pt x="13599" y="6828"/>
                      </a:lnTo>
                      <a:lnTo>
                        <a:pt x="13617" y="6643"/>
                      </a:lnTo>
                      <a:lnTo>
                        <a:pt x="13654" y="6459"/>
                      </a:lnTo>
                      <a:lnTo>
                        <a:pt x="13709" y="6274"/>
                      </a:lnTo>
                      <a:lnTo>
                        <a:pt x="13783" y="6090"/>
                      </a:lnTo>
                      <a:lnTo>
                        <a:pt x="13931" y="5887"/>
                      </a:lnTo>
                      <a:lnTo>
                        <a:pt x="14078" y="5684"/>
                      </a:lnTo>
                      <a:lnTo>
                        <a:pt x="14429" y="5333"/>
                      </a:lnTo>
                      <a:lnTo>
                        <a:pt x="14613" y="5149"/>
                      </a:lnTo>
                      <a:lnTo>
                        <a:pt x="14761" y="4983"/>
                      </a:lnTo>
                      <a:lnTo>
                        <a:pt x="14909" y="4780"/>
                      </a:lnTo>
                      <a:lnTo>
                        <a:pt x="15038" y="4558"/>
                      </a:lnTo>
                      <a:lnTo>
                        <a:pt x="15130" y="4337"/>
                      </a:lnTo>
                      <a:lnTo>
                        <a:pt x="15204" y="4116"/>
                      </a:lnTo>
                      <a:lnTo>
                        <a:pt x="15241" y="3876"/>
                      </a:lnTo>
                      <a:lnTo>
                        <a:pt x="15259" y="3636"/>
                      </a:lnTo>
                      <a:lnTo>
                        <a:pt x="15259" y="3396"/>
                      </a:lnTo>
                      <a:lnTo>
                        <a:pt x="15241" y="3156"/>
                      </a:lnTo>
                      <a:lnTo>
                        <a:pt x="15204" y="2916"/>
                      </a:lnTo>
                      <a:lnTo>
                        <a:pt x="15130" y="2695"/>
                      </a:lnTo>
                      <a:lnTo>
                        <a:pt x="15056" y="2510"/>
                      </a:lnTo>
                      <a:lnTo>
                        <a:pt x="14964" y="2326"/>
                      </a:lnTo>
                      <a:lnTo>
                        <a:pt x="14872" y="2160"/>
                      </a:lnTo>
                      <a:lnTo>
                        <a:pt x="14779" y="1994"/>
                      </a:lnTo>
                      <a:lnTo>
                        <a:pt x="14540" y="1680"/>
                      </a:lnTo>
                      <a:lnTo>
                        <a:pt x="14263" y="1403"/>
                      </a:lnTo>
                      <a:lnTo>
                        <a:pt x="13968" y="1126"/>
                      </a:lnTo>
                      <a:lnTo>
                        <a:pt x="13635" y="905"/>
                      </a:lnTo>
                      <a:lnTo>
                        <a:pt x="13303" y="684"/>
                      </a:lnTo>
                      <a:lnTo>
                        <a:pt x="12953" y="499"/>
                      </a:lnTo>
                      <a:lnTo>
                        <a:pt x="12528" y="315"/>
                      </a:lnTo>
                      <a:lnTo>
                        <a:pt x="12086" y="167"/>
                      </a:lnTo>
                      <a:lnTo>
                        <a:pt x="11864" y="112"/>
                      </a:lnTo>
                      <a:lnTo>
                        <a:pt x="11643" y="56"/>
                      </a:lnTo>
                      <a:lnTo>
                        <a:pt x="11421" y="19"/>
                      </a:lnTo>
                      <a:lnTo>
                        <a:pt x="11181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" name="Google Shape;1162;p31">
                  <a:extLst>
                    <a:ext uri="{FF2B5EF4-FFF2-40B4-BE49-F238E27FC236}">
                      <a16:creationId xmlns:a16="http://schemas.microsoft.com/office/drawing/2014/main" id="{C6895803-1CF6-734F-F2C9-DFF4D81437A1}"/>
                    </a:ext>
                  </a:extLst>
                </p:cNvPr>
                <p:cNvSpPr/>
                <p:nvPr/>
              </p:nvSpPr>
              <p:spPr>
                <a:xfrm>
                  <a:off x="8464106" y="3634139"/>
                  <a:ext cx="181594" cy="236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92" h="12252" extrusionOk="0">
                      <a:moveTo>
                        <a:pt x="3967" y="0"/>
                      </a:moveTo>
                      <a:lnTo>
                        <a:pt x="3617" y="37"/>
                      </a:lnTo>
                      <a:lnTo>
                        <a:pt x="3285" y="74"/>
                      </a:lnTo>
                      <a:lnTo>
                        <a:pt x="2971" y="166"/>
                      </a:lnTo>
                      <a:lnTo>
                        <a:pt x="2657" y="277"/>
                      </a:lnTo>
                      <a:lnTo>
                        <a:pt x="2362" y="406"/>
                      </a:lnTo>
                      <a:lnTo>
                        <a:pt x="2085" y="591"/>
                      </a:lnTo>
                      <a:lnTo>
                        <a:pt x="1827" y="794"/>
                      </a:lnTo>
                      <a:lnTo>
                        <a:pt x="1698" y="904"/>
                      </a:lnTo>
                      <a:lnTo>
                        <a:pt x="1587" y="1034"/>
                      </a:lnTo>
                      <a:lnTo>
                        <a:pt x="1384" y="1310"/>
                      </a:lnTo>
                      <a:lnTo>
                        <a:pt x="1181" y="1606"/>
                      </a:lnTo>
                      <a:lnTo>
                        <a:pt x="997" y="1901"/>
                      </a:lnTo>
                      <a:lnTo>
                        <a:pt x="812" y="2214"/>
                      </a:lnTo>
                      <a:lnTo>
                        <a:pt x="665" y="2547"/>
                      </a:lnTo>
                      <a:lnTo>
                        <a:pt x="536" y="2879"/>
                      </a:lnTo>
                      <a:lnTo>
                        <a:pt x="406" y="3229"/>
                      </a:lnTo>
                      <a:lnTo>
                        <a:pt x="296" y="3580"/>
                      </a:lnTo>
                      <a:lnTo>
                        <a:pt x="203" y="3930"/>
                      </a:lnTo>
                      <a:lnTo>
                        <a:pt x="148" y="4299"/>
                      </a:lnTo>
                      <a:lnTo>
                        <a:pt x="74" y="4650"/>
                      </a:lnTo>
                      <a:lnTo>
                        <a:pt x="37" y="5019"/>
                      </a:lnTo>
                      <a:lnTo>
                        <a:pt x="19" y="5388"/>
                      </a:lnTo>
                      <a:lnTo>
                        <a:pt x="0" y="5757"/>
                      </a:lnTo>
                      <a:lnTo>
                        <a:pt x="19" y="6126"/>
                      </a:lnTo>
                      <a:lnTo>
                        <a:pt x="37" y="6495"/>
                      </a:lnTo>
                      <a:lnTo>
                        <a:pt x="74" y="6846"/>
                      </a:lnTo>
                      <a:lnTo>
                        <a:pt x="148" y="7196"/>
                      </a:lnTo>
                      <a:lnTo>
                        <a:pt x="222" y="7547"/>
                      </a:lnTo>
                      <a:lnTo>
                        <a:pt x="314" y="7879"/>
                      </a:lnTo>
                      <a:lnTo>
                        <a:pt x="425" y="8211"/>
                      </a:lnTo>
                      <a:lnTo>
                        <a:pt x="554" y="8543"/>
                      </a:lnTo>
                      <a:lnTo>
                        <a:pt x="702" y="8875"/>
                      </a:lnTo>
                      <a:lnTo>
                        <a:pt x="849" y="9189"/>
                      </a:lnTo>
                      <a:lnTo>
                        <a:pt x="1034" y="9503"/>
                      </a:lnTo>
                      <a:lnTo>
                        <a:pt x="1218" y="9798"/>
                      </a:lnTo>
                      <a:lnTo>
                        <a:pt x="1440" y="10075"/>
                      </a:lnTo>
                      <a:lnTo>
                        <a:pt x="1661" y="10351"/>
                      </a:lnTo>
                      <a:lnTo>
                        <a:pt x="1901" y="10610"/>
                      </a:lnTo>
                      <a:lnTo>
                        <a:pt x="2141" y="10850"/>
                      </a:lnTo>
                      <a:lnTo>
                        <a:pt x="2418" y="11089"/>
                      </a:lnTo>
                      <a:lnTo>
                        <a:pt x="2694" y="11292"/>
                      </a:lnTo>
                      <a:lnTo>
                        <a:pt x="2934" y="11458"/>
                      </a:lnTo>
                      <a:lnTo>
                        <a:pt x="3174" y="11606"/>
                      </a:lnTo>
                      <a:lnTo>
                        <a:pt x="3432" y="11735"/>
                      </a:lnTo>
                      <a:lnTo>
                        <a:pt x="3691" y="11864"/>
                      </a:lnTo>
                      <a:lnTo>
                        <a:pt x="3967" y="11957"/>
                      </a:lnTo>
                      <a:lnTo>
                        <a:pt x="4244" y="12049"/>
                      </a:lnTo>
                      <a:lnTo>
                        <a:pt x="4521" y="12141"/>
                      </a:lnTo>
                      <a:lnTo>
                        <a:pt x="4798" y="12196"/>
                      </a:lnTo>
                      <a:lnTo>
                        <a:pt x="5093" y="12233"/>
                      </a:lnTo>
                      <a:lnTo>
                        <a:pt x="5388" y="12252"/>
                      </a:lnTo>
                      <a:lnTo>
                        <a:pt x="5665" y="12252"/>
                      </a:lnTo>
                      <a:lnTo>
                        <a:pt x="5960" y="12233"/>
                      </a:lnTo>
                      <a:lnTo>
                        <a:pt x="6237" y="12196"/>
                      </a:lnTo>
                      <a:lnTo>
                        <a:pt x="6514" y="12123"/>
                      </a:lnTo>
                      <a:lnTo>
                        <a:pt x="6772" y="12030"/>
                      </a:lnTo>
                      <a:lnTo>
                        <a:pt x="7030" y="11901"/>
                      </a:lnTo>
                      <a:lnTo>
                        <a:pt x="7196" y="11809"/>
                      </a:lnTo>
                      <a:lnTo>
                        <a:pt x="7362" y="11698"/>
                      </a:lnTo>
                      <a:lnTo>
                        <a:pt x="7510" y="11588"/>
                      </a:lnTo>
                      <a:lnTo>
                        <a:pt x="7658" y="11458"/>
                      </a:lnTo>
                      <a:lnTo>
                        <a:pt x="7916" y="11200"/>
                      </a:lnTo>
                      <a:lnTo>
                        <a:pt x="8156" y="10905"/>
                      </a:lnTo>
                      <a:lnTo>
                        <a:pt x="8377" y="10573"/>
                      </a:lnTo>
                      <a:lnTo>
                        <a:pt x="8562" y="10241"/>
                      </a:lnTo>
                      <a:lnTo>
                        <a:pt x="8728" y="9872"/>
                      </a:lnTo>
                      <a:lnTo>
                        <a:pt x="8875" y="9503"/>
                      </a:lnTo>
                      <a:lnTo>
                        <a:pt x="9005" y="9115"/>
                      </a:lnTo>
                      <a:lnTo>
                        <a:pt x="9097" y="8728"/>
                      </a:lnTo>
                      <a:lnTo>
                        <a:pt x="9189" y="8340"/>
                      </a:lnTo>
                      <a:lnTo>
                        <a:pt x="9263" y="7953"/>
                      </a:lnTo>
                      <a:lnTo>
                        <a:pt x="9300" y="7565"/>
                      </a:lnTo>
                      <a:lnTo>
                        <a:pt x="9337" y="7178"/>
                      </a:lnTo>
                      <a:lnTo>
                        <a:pt x="9374" y="6809"/>
                      </a:lnTo>
                      <a:lnTo>
                        <a:pt x="9392" y="6440"/>
                      </a:lnTo>
                      <a:lnTo>
                        <a:pt x="9392" y="6015"/>
                      </a:lnTo>
                      <a:lnTo>
                        <a:pt x="9374" y="5591"/>
                      </a:lnTo>
                      <a:lnTo>
                        <a:pt x="9337" y="5167"/>
                      </a:lnTo>
                      <a:lnTo>
                        <a:pt x="9263" y="4742"/>
                      </a:lnTo>
                      <a:lnTo>
                        <a:pt x="9189" y="4318"/>
                      </a:lnTo>
                      <a:lnTo>
                        <a:pt x="9078" y="3894"/>
                      </a:lnTo>
                      <a:lnTo>
                        <a:pt x="8949" y="3488"/>
                      </a:lnTo>
                      <a:lnTo>
                        <a:pt x="8802" y="3100"/>
                      </a:lnTo>
                      <a:lnTo>
                        <a:pt x="8617" y="2713"/>
                      </a:lnTo>
                      <a:lnTo>
                        <a:pt x="8414" y="2344"/>
                      </a:lnTo>
                      <a:lnTo>
                        <a:pt x="8174" y="1993"/>
                      </a:lnTo>
                      <a:lnTo>
                        <a:pt x="7916" y="1661"/>
                      </a:lnTo>
                      <a:lnTo>
                        <a:pt x="7639" y="1347"/>
                      </a:lnTo>
                      <a:lnTo>
                        <a:pt x="7307" y="1071"/>
                      </a:lnTo>
                      <a:lnTo>
                        <a:pt x="6975" y="812"/>
                      </a:lnTo>
                      <a:lnTo>
                        <a:pt x="6587" y="591"/>
                      </a:lnTo>
                      <a:lnTo>
                        <a:pt x="6292" y="462"/>
                      </a:lnTo>
                      <a:lnTo>
                        <a:pt x="5997" y="332"/>
                      </a:lnTo>
                      <a:lnTo>
                        <a:pt x="5683" y="240"/>
                      </a:lnTo>
                      <a:lnTo>
                        <a:pt x="5351" y="148"/>
                      </a:lnTo>
                      <a:lnTo>
                        <a:pt x="5001" y="74"/>
                      </a:lnTo>
                      <a:lnTo>
                        <a:pt x="4669" y="37"/>
                      </a:lnTo>
                      <a:lnTo>
                        <a:pt x="4318" y="0"/>
                      </a:lnTo>
                      <a:close/>
                    </a:path>
                  </a:pathLst>
                </a:custGeom>
                <a:solidFill>
                  <a:srgbClr val="FAB5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" name="Google Shape;1163;p31">
                  <a:extLst>
                    <a:ext uri="{FF2B5EF4-FFF2-40B4-BE49-F238E27FC236}">
                      <a16:creationId xmlns:a16="http://schemas.microsoft.com/office/drawing/2014/main" id="{54901717-2DE1-B0F0-DC83-E917EADC3EDD}"/>
                    </a:ext>
                  </a:extLst>
                </p:cNvPr>
                <p:cNvSpPr/>
                <p:nvPr/>
              </p:nvSpPr>
              <p:spPr>
                <a:xfrm>
                  <a:off x="8438777" y="3614166"/>
                  <a:ext cx="173048" cy="189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0" h="9780" extrusionOk="0">
                      <a:moveTo>
                        <a:pt x="5776" y="0"/>
                      </a:moveTo>
                      <a:lnTo>
                        <a:pt x="5480" y="19"/>
                      </a:lnTo>
                      <a:lnTo>
                        <a:pt x="5167" y="37"/>
                      </a:lnTo>
                      <a:lnTo>
                        <a:pt x="4890" y="74"/>
                      </a:lnTo>
                      <a:lnTo>
                        <a:pt x="4595" y="129"/>
                      </a:lnTo>
                      <a:lnTo>
                        <a:pt x="4300" y="203"/>
                      </a:lnTo>
                      <a:lnTo>
                        <a:pt x="4023" y="277"/>
                      </a:lnTo>
                      <a:lnTo>
                        <a:pt x="3728" y="369"/>
                      </a:lnTo>
                      <a:lnTo>
                        <a:pt x="3451" y="480"/>
                      </a:lnTo>
                      <a:lnTo>
                        <a:pt x="3174" y="591"/>
                      </a:lnTo>
                      <a:lnTo>
                        <a:pt x="2916" y="720"/>
                      </a:lnTo>
                      <a:lnTo>
                        <a:pt x="2639" y="849"/>
                      </a:lnTo>
                      <a:lnTo>
                        <a:pt x="2381" y="996"/>
                      </a:lnTo>
                      <a:lnTo>
                        <a:pt x="2141" y="1163"/>
                      </a:lnTo>
                      <a:lnTo>
                        <a:pt x="1882" y="1329"/>
                      </a:lnTo>
                      <a:lnTo>
                        <a:pt x="1643" y="1495"/>
                      </a:lnTo>
                      <a:lnTo>
                        <a:pt x="1421" y="1698"/>
                      </a:lnTo>
                      <a:lnTo>
                        <a:pt x="1200" y="1919"/>
                      </a:lnTo>
                      <a:lnTo>
                        <a:pt x="1015" y="2159"/>
                      </a:lnTo>
                      <a:lnTo>
                        <a:pt x="831" y="2417"/>
                      </a:lnTo>
                      <a:lnTo>
                        <a:pt x="683" y="2694"/>
                      </a:lnTo>
                      <a:lnTo>
                        <a:pt x="536" y="2971"/>
                      </a:lnTo>
                      <a:lnTo>
                        <a:pt x="425" y="3266"/>
                      </a:lnTo>
                      <a:lnTo>
                        <a:pt x="314" y="3580"/>
                      </a:lnTo>
                      <a:lnTo>
                        <a:pt x="222" y="3893"/>
                      </a:lnTo>
                      <a:lnTo>
                        <a:pt x="148" y="4207"/>
                      </a:lnTo>
                      <a:lnTo>
                        <a:pt x="93" y="4539"/>
                      </a:lnTo>
                      <a:lnTo>
                        <a:pt x="56" y="4853"/>
                      </a:lnTo>
                      <a:lnTo>
                        <a:pt x="19" y="5185"/>
                      </a:lnTo>
                      <a:lnTo>
                        <a:pt x="19" y="5499"/>
                      </a:lnTo>
                      <a:lnTo>
                        <a:pt x="0" y="5794"/>
                      </a:lnTo>
                      <a:lnTo>
                        <a:pt x="19" y="6107"/>
                      </a:lnTo>
                      <a:lnTo>
                        <a:pt x="37" y="6384"/>
                      </a:lnTo>
                      <a:lnTo>
                        <a:pt x="74" y="6679"/>
                      </a:lnTo>
                      <a:lnTo>
                        <a:pt x="111" y="6975"/>
                      </a:lnTo>
                      <a:lnTo>
                        <a:pt x="185" y="7270"/>
                      </a:lnTo>
                      <a:lnTo>
                        <a:pt x="259" y="7547"/>
                      </a:lnTo>
                      <a:lnTo>
                        <a:pt x="351" y="7823"/>
                      </a:lnTo>
                      <a:lnTo>
                        <a:pt x="443" y="8100"/>
                      </a:lnTo>
                      <a:lnTo>
                        <a:pt x="554" y="8377"/>
                      </a:lnTo>
                      <a:lnTo>
                        <a:pt x="775" y="8838"/>
                      </a:lnTo>
                      <a:lnTo>
                        <a:pt x="941" y="9115"/>
                      </a:lnTo>
                      <a:lnTo>
                        <a:pt x="1107" y="9392"/>
                      </a:lnTo>
                      <a:lnTo>
                        <a:pt x="1218" y="9502"/>
                      </a:lnTo>
                      <a:lnTo>
                        <a:pt x="1310" y="9595"/>
                      </a:lnTo>
                      <a:lnTo>
                        <a:pt x="1421" y="9687"/>
                      </a:lnTo>
                      <a:lnTo>
                        <a:pt x="1532" y="9742"/>
                      </a:lnTo>
                      <a:lnTo>
                        <a:pt x="1661" y="9779"/>
                      </a:lnTo>
                      <a:lnTo>
                        <a:pt x="1772" y="9779"/>
                      </a:lnTo>
                      <a:lnTo>
                        <a:pt x="1901" y="9742"/>
                      </a:lnTo>
                      <a:lnTo>
                        <a:pt x="2030" y="9687"/>
                      </a:lnTo>
                      <a:lnTo>
                        <a:pt x="2104" y="9613"/>
                      </a:lnTo>
                      <a:lnTo>
                        <a:pt x="2178" y="9539"/>
                      </a:lnTo>
                      <a:lnTo>
                        <a:pt x="2307" y="9373"/>
                      </a:lnTo>
                      <a:lnTo>
                        <a:pt x="2418" y="9152"/>
                      </a:lnTo>
                      <a:lnTo>
                        <a:pt x="2491" y="8930"/>
                      </a:lnTo>
                      <a:lnTo>
                        <a:pt x="2547" y="8727"/>
                      </a:lnTo>
                      <a:lnTo>
                        <a:pt x="2565" y="8506"/>
                      </a:lnTo>
                      <a:lnTo>
                        <a:pt x="2584" y="8303"/>
                      </a:lnTo>
                      <a:lnTo>
                        <a:pt x="2565" y="8082"/>
                      </a:lnTo>
                      <a:lnTo>
                        <a:pt x="2547" y="7879"/>
                      </a:lnTo>
                      <a:lnTo>
                        <a:pt x="2510" y="7657"/>
                      </a:lnTo>
                      <a:lnTo>
                        <a:pt x="2418" y="7233"/>
                      </a:lnTo>
                      <a:lnTo>
                        <a:pt x="2325" y="6809"/>
                      </a:lnTo>
                      <a:lnTo>
                        <a:pt x="2251" y="6366"/>
                      </a:lnTo>
                      <a:lnTo>
                        <a:pt x="2233" y="6144"/>
                      </a:lnTo>
                      <a:lnTo>
                        <a:pt x="2215" y="5923"/>
                      </a:lnTo>
                      <a:lnTo>
                        <a:pt x="2215" y="5757"/>
                      </a:lnTo>
                      <a:lnTo>
                        <a:pt x="2251" y="5609"/>
                      </a:lnTo>
                      <a:lnTo>
                        <a:pt x="2307" y="5462"/>
                      </a:lnTo>
                      <a:lnTo>
                        <a:pt x="2381" y="5332"/>
                      </a:lnTo>
                      <a:lnTo>
                        <a:pt x="2473" y="5240"/>
                      </a:lnTo>
                      <a:lnTo>
                        <a:pt x="2584" y="5185"/>
                      </a:lnTo>
                      <a:lnTo>
                        <a:pt x="2805" y="5074"/>
                      </a:lnTo>
                      <a:lnTo>
                        <a:pt x="3414" y="4816"/>
                      </a:lnTo>
                      <a:lnTo>
                        <a:pt x="4023" y="4558"/>
                      </a:lnTo>
                      <a:lnTo>
                        <a:pt x="4300" y="4410"/>
                      </a:lnTo>
                      <a:lnTo>
                        <a:pt x="4595" y="4244"/>
                      </a:lnTo>
                      <a:lnTo>
                        <a:pt x="4871" y="4078"/>
                      </a:lnTo>
                      <a:lnTo>
                        <a:pt x="5130" y="3875"/>
                      </a:lnTo>
                      <a:lnTo>
                        <a:pt x="5388" y="3653"/>
                      </a:lnTo>
                      <a:lnTo>
                        <a:pt x="5646" y="3395"/>
                      </a:lnTo>
                      <a:lnTo>
                        <a:pt x="6126" y="2878"/>
                      </a:lnTo>
                      <a:lnTo>
                        <a:pt x="6366" y="2639"/>
                      </a:lnTo>
                      <a:lnTo>
                        <a:pt x="6606" y="2399"/>
                      </a:lnTo>
                      <a:lnTo>
                        <a:pt x="6883" y="2177"/>
                      </a:lnTo>
                      <a:lnTo>
                        <a:pt x="7159" y="1974"/>
                      </a:lnTo>
                      <a:lnTo>
                        <a:pt x="7473" y="1808"/>
                      </a:lnTo>
                      <a:lnTo>
                        <a:pt x="7805" y="1679"/>
                      </a:lnTo>
                      <a:lnTo>
                        <a:pt x="8137" y="1605"/>
                      </a:lnTo>
                      <a:lnTo>
                        <a:pt x="8488" y="1550"/>
                      </a:lnTo>
                      <a:lnTo>
                        <a:pt x="8709" y="1550"/>
                      </a:lnTo>
                      <a:lnTo>
                        <a:pt x="8949" y="1568"/>
                      </a:lnTo>
                      <a:lnTo>
                        <a:pt x="8875" y="1365"/>
                      </a:lnTo>
                      <a:lnTo>
                        <a:pt x="8783" y="1144"/>
                      </a:lnTo>
                      <a:lnTo>
                        <a:pt x="8709" y="1033"/>
                      </a:lnTo>
                      <a:lnTo>
                        <a:pt x="8599" y="941"/>
                      </a:lnTo>
                      <a:lnTo>
                        <a:pt x="8414" y="757"/>
                      </a:lnTo>
                      <a:lnTo>
                        <a:pt x="8230" y="609"/>
                      </a:lnTo>
                      <a:lnTo>
                        <a:pt x="8064" y="498"/>
                      </a:lnTo>
                      <a:lnTo>
                        <a:pt x="7879" y="406"/>
                      </a:lnTo>
                      <a:lnTo>
                        <a:pt x="7676" y="314"/>
                      </a:lnTo>
                      <a:lnTo>
                        <a:pt x="7289" y="203"/>
                      </a:lnTo>
                      <a:lnTo>
                        <a:pt x="6883" y="111"/>
                      </a:lnTo>
                      <a:lnTo>
                        <a:pt x="6477" y="37"/>
                      </a:lnTo>
                      <a:lnTo>
                        <a:pt x="6071" y="19"/>
                      </a:lnTo>
                      <a:lnTo>
                        <a:pt x="577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" name="Google Shape;1164;p31">
                  <a:extLst>
                    <a:ext uri="{FF2B5EF4-FFF2-40B4-BE49-F238E27FC236}">
                      <a16:creationId xmlns:a16="http://schemas.microsoft.com/office/drawing/2014/main" id="{C37124A1-9C24-F18D-280D-F2B4D429AB84}"/>
                    </a:ext>
                  </a:extLst>
                </p:cNvPr>
                <p:cNvSpPr/>
                <p:nvPr/>
              </p:nvSpPr>
              <p:spPr>
                <a:xfrm>
                  <a:off x="8547575" y="3792183"/>
                  <a:ext cx="77804" cy="44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4" h="2289" extrusionOk="0">
                      <a:moveTo>
                        <a:pt x="4023" y="0"/>
                      </a:moveTo>
                      <a:lnTo>
                        <a:pt x="3544" y="203"/>
                      </a:lnTo>
                      <a:lnTo>
                        <a:pt x="3045" y="388"/>
                      </a:lnTo>
                      <a:lnTo>
                        <a:pt x="2547" y="517"/>
                      </a:lnTo>
                      <a:lnTo>
                        <a:pt x="2031" y="627"/>
                      </a:lnTo>
                      <a:lnTo>
                        <a:pt x="1791" y="664"/>
                      </a:lnTo>
                      <a:lnTo>
                        <a:pt x="1532" y="683"/>
                      </a:lnTo>
                      <a:lnTo>
                        <a:pt x="1034" y="720"/>
                      </a:lnTo>
                      <a:lnTo>
                        <a:pt x="19" y="720"/>
                      </a:lnTo>
                      <a:lnTo>
                        <a:pt x="1" y="738"/>
                      </a:lnTo>
                      <a:lnTo>
                        <a:pt x="1" y="757"/>
                      </a:lnTo>
                      <a:lnTo>
                        <a:pt x="19" y="830"/>
                      </a:lnTo>
                      <a:lnTo>
                        <a:pt x="75" y="1033"/>
                      </a:lnTo>
                      <a:lnTo>
                        <a:pt x="204" y="1365"/>
                      </a:lnTo>
                      <a:lnTo>
                        <a:pt x="296" y="1532"/>
                      </a:lnTo>
                      <a:lnTo>
                        <a:pt x="425" y="1698"/>
                      </a:lnTo>
                      <a:lnTo>
                        <a:pt x="555" y="1827"/>
                      </a:lnTo>
                      <a:lnTo>
                        <a:pt x="721" y="1956"/>
                      </a:lnTo>
                      <a:lnTo>
                        <a:pt x="868" y="2048"/>
                      </a:lnTo>
                      <a:lnTo>
                        <a:pt x="1034" y="2122"/>
                      </a:lnTo>
                      <a:lnTo>
                        <a:pt x="1200" y="2196"/>
                      </a:lnTo>
                      <a:lnTo>
                        <a:pt x="1385" y="2233"/>
                      </a:lnTo>
                      <a:lnTo>
                        <a:pt x="1569" y="2270"/>
                      </a:lnTo>
                      <a:lnTo>
                        <a:pt x="1772" y="2288"/>
                      </a:lnTo>
                      <a:lnTo>
                        <a:pt x="1957" y="2288"/>
                      </a:lnTo>
                      <a:lnTo>
                        <a:pt x="2160" y="2270"/>
                      </a:lnTo>
                      <a:lnTo>
                        <a:pt x="2344" y="2233"/>
                      </a:lnTo>
                      <a:lnTo>
                        <a:pt x="2529" y="2196"/>
                      </a:lnTo>
                      <a:lnTo>
                        <a:pt x="2713" y="2122"/>
                      </a:lnTo>
                      <a:lnTo>
                        <a:pt x="2879" y="2048"/>
                      </a:lnTo>
                      <a:lnTo>
                        <a:pt x="3045" y="1956"/>
                      </a:lnTo>
                      <a:lnTo>
                        <a:pt x="3193" y="1845"/>
                      </a:lnTo>
                      <a:lnTo>
                        <a:pt x="3341" y="1735"/>
                      </a:lnTo>
                      <a:lnTo>
                        <a:pt x="3451" y="1587"/>
                      </a:lnTo>
                      <a:lnTo>
                        <a:pt x="3599" y="1421"/>
                      </a:lnTo>
                      <a:lnTo>
                        <a:pt x="3710" y="1218"/>
                      </a:lnTo>
                      <a:lnTo>
                        <a:pt x="3820" y="1015"/>
                      </a:lnTo>
                      <a:lnTo>
                        <a:pt x="3894" y="794"/>
                      </a:lnTo>
                      <a:lnTo>
                        <a:pt x="3968" y="369"/>
                      </a:lnTo>
                      <a:lnTo>
                        <a:pt x="402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Google Shape;1165;p31">
                  <a:extLst>
                    <a:ext uri="{FF2B5EF4-FFF2-40B4-BE49-F238E27FC236}">
                      <a16:creationId xmlns:a16="http://schemas.microsoft.com/office/drawing/2014/main" id="{E8C8A557-AEEF-D26B-00C7-C6E7AEB0DC1E}"/>
                    </a:ext>
                  </a:extLst>
                </p:cNvPr>
                <p:cNvSpPr/>
                <p:nvPr/>
              </p:nvSpPr>
              <p:spPr>
                <a:xfrm>
                  <a:off x="8591098" y="3693362"/>
                  <a:ext cx="48898" cy="221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9" h="1145" extrusionOk="0">
                      <a:moveTo>
                        <a:pt x="1108" y="0"/>
                      </a:moveTo>
                      <a:lnTo>
                        <a:pt x="813" y="19"/>
                      </a:lnTo>
                      <a:lnTo>
                        <a:pt x="518" y="92"/>
                      </a:lnTo>
                      <a:lnTo>
                        <a:pt x="222" y="185"/>
                      </a:lnTo>
                      <a:lnTo>
                        <a:pt x="167" y="222"/>
                      </a:lnTo>
                      <a:lnTo>
                        <a:pt x="112" y="259"/>
                      </a:lnTo>
                      <a:lnTo>
                        <a:pt x="56" y="314"/>
                      </a:lnTo>
                      <a:lnTo>
                        <a:pt x="38" y="369"/>
                      </a:lnTo>
                      <a:lnTo>
                        <a:pt x="19" y="443"/>
                      </a:lnTo>
                      <a:lnTo>
                        <a:pt x="1" y="498"/>
                      </a:lnTo>
                      <a:lnTo>
                        <a:pt x="19" y="628"/>
                      </a:lnTo>
                      <a:lnTo>
                        <a:pt x="75" y="738"/>
                      </a:lnTo>
                      <a:lnTo>
                        <a:pt x="112" y="794"/>
                      </a:lnTo>
                      <a:lnTo>
                        <a:pt x="149" y="831"/>
                      </a:lnTo>
                      <a:lnTo>
                        <a:pt x="204" y="849"/>
                      </a:lnTo>
                      <a:lnTo>
                        <a:pt x="259" y="867"/>
                      </a:lnTo>
                      <a:lnTo>
                        <a:pt x="333" y="849"/>
                      </a:lnTo>
                      <a:lnTo>
                        <a:pt x="407" y="831"/>
                      </a:lnTo>
                      <a:lnTo>
                        <a:pt x="610" y="757"/>
                      </a:lnTo>
                      <a:lnTo>
                        <a:pt x="813" y="701"/>
                      </a:lnTo>
                      <a:lnTo>
                        <a:pt x="1034" y="683"/>
                      </a:lnTo>
                      <a:lnTo>
                        <a:pt x="1237" y="683"/>
                      </a:lnTo>
                      <a:lnTo>
                        <a:pt x="1440" y="701"/>
                      </a:lnTo>
                      <a:lnTo>
                        <a:pt x="1643" y="775"/>
                      </a:lnTo>
                      <a:lnTo>
                        <a:pt x="1735" y="812"/>
                      </a:lnTo>
                      <a:lnTo>
                        <a:pt x="1809" y="886"/>
                      </a:lnTo>
                      <a:lnTo>
                        <a:pt x="1901" y="960"/>
                      </a:lnTo>
                      <a:lnTo>
                        <a:pt x="1975" y="1033"/>
                      </a:lnTo>
                      <a:lnTo>
                        <a:pt x="2031" y="1089"/>
                      </a:lnTo>
                      <a:lnTo>
                        <a:pt x="2086" y="1126"/>
                      </a:lnTo>
                      <a:lnTo>
                        <a:pt x="2141" y="1144"/>
                      </a:lnTo>
                      <a:lnTo>
                        <a:pt x="2252" y="1144"/>
                      </a:lnTo>
                      <a:lnTo>
                        <a:pt x="2326" y="1126"/>
                      </a:lnTo>
                      <a:lnTo>
                        <a:pt x="2418" y="1052"/>
                      </a:lnTo>
                      <a:lnTo>
                        <a:pt x="2492" y="941"/>
                      </a:lnTo>
                      <a:lnTo>
                        <a:pt x="2510" y="886"/>
                      </a:lnTo>
                      <a:lnTo>
                        <a:pt x="2529" y="831"/>
                      </a:lnTo>
                      <a:lnTo>
                        <a:pt x="2529" y="757"/>
                      </a:lnTo>
                      <a:lnTo>
                        <a:pt x="2510" y="683"/>
                      </a:lnTo>
                      <a:lnTo>
                        <a:pt x="2492" y="628"/>
                      </a:lnTo>
                      <a:lnTo>
                        <a:pt x="2455" y="554"/>
                      </a:lnTo>
                      <a:lnTo>
                        <a:pt x="2344" y="443"/>
                      </a:lnTo>
                      <a:lnTo>
                        <a:pt x="2234" y="351"/>
                      </a:lnTo>
                      <a:lnTo>
                        <a:pt x="2104" y="259"/>
                      </a:lnTo>
                      <a:lnTo>
                        <a:pt x="1975" y="185"/>
                      </a:lnTo>
                      <a:lnTo>
                        <a:pt x="1846" y="129"/>
                      </a:lnTo>
                      <a:lnTo>
                        <a:pt x="1698" y="74"/>
                      </a:lnTo>
                      <a:lnTo>
                        <a:pt x="1551" y="37"/>
                      </a:lnTo>
                      <a:lnTo>
                        <a:pt x="1403" y="19"/>
                      </a:lnTo>
                      <a:lnTo>
                        <a:pt x="110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" name="Google Shape;1166;p31">
                  <a:extLst>
                    <a:ext uri="{FF2B5EF4-FFF2-40B4-BE49-F238E27FC236}">
                      <a16:creationId xmlns:a16="http://schemas.microsoft.com/office/drawing/2014/main" id="{61CA7865-C688-EACA-85B9-4C57BDD6A576}"/>
                    </a:ext>
                  </a:extLst>
                </p:cNvPr>
                <p:cNvSpPr/>
                <p:nvPr/>
              </p:nvSpPr>
              <p:spPr>
                <a:xfrm>
                  <a:off x="8444132" y="3767570"/>
                  <a:ext cx="42112" cy="5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8" h="2842" extrusionOk="0">
                      <a:moveTo>
                        <a:pt x="572" y="0"/>
                      </a:moveTo>
                      <a:lnTo>
                        <a:pt x="480" y="18"/>
                      </a:lnTo>
                      <a:lnTo>
                        <a:pt x="388" y="55"/>
                      </a:lnTo>
                      <a:lnTo>
                        <a:pt x="295" y="111"/>
                      </a:lnTo>
                      <a:lnTo>
                        <a:pt x="222" y="166"/>
                      </a:lnTo>
                      <a:lnTo>
                        <a:pt x="166" y="240"/>
                      </a:lnTo>
                      <a:lnTo>
                        <a:pt x="111" y="332"/>
                      </a:lnTo>
                      <a:lnTo>
                        <a:pt x="74" y="424"/>
                      </a:lnTo>
                      <a:lnTo>
                        <a:pt x="37" y="535"/>
                      </a:lnTo>
                      <a:lnTo>
                        <a:pt x="0" y="757"/>
                      </a:lnTo>
                      <a:lnTo>
                        <a:pt x="0" y="1015"/>
                      </a:lnTo>
                      <a:lnTo>
                        <a:pt x="37" y="1292"/>
                      </a:lnTo>
                      <a:lnTo>
                        <a:pt x="129" y="1568"/>
                      </a:lnTo>
                      <a:lnTo>
                        <a:pt x="240" y="1845"/>
                      </a:lnTo>
                      <a:lnTo>
                        <a:pt x="406" y="2122"/>
                      </a:lnTo>
                      <a:lnTo>
                        <a:pt x="591" y="2343"/>
                      </a:lnTo>
                      <a:lnTo>
                        <a:pt x="775" y="2528"/>
                      </a:lnTo>
                      <a:lnTo>
                        <a:pt x="978" y="2694"/>
                      </a:lnTo>
                      <a:lnTo>
                        <a:pt x="1200" y="2786"/>
                      </a:lnTo>
                      <a:lnTo>
                        <a:pt x="1292" y="2823"/>
                      </a:lnTo>
                      <a:lnTo>
                        <a:pt x="1402" y="2841"/>
                      </a:lnTo>
                      <a:lnTo>
                        <a:pt x="1605" y="2841"/>
                      </a:lnTo>
                      <a:lnTo>
                        <a:pt x="1698" y="2823"/>
                      </a:lnTo>
                      <a:lnTo>
                        <a:pt x="1790" y="2786"/>
                      </a:lnTo>
                      <a:lnTo>
                        <a:pt x="1864" y="2731"/>
                      </a:lnTo>
                      <a:lnTo>
                        <a:pt x="1938" y="2657"/>
                      </a:lnTo>
                      <a:lnTo>
                        <a:pt x="1993" y="2583"/>
                      </a:lnTo>
                      <a:lnTo>
                        <a:pt x="2048" y="2509"/>
                      </a:lnTo>
                      <a:lnTo>
                        <a:pt x="2104" y="2417"/>
                      </a:lnTo>
                      <a:lnTo>
                        <a:pt x="2141" y="2306"/>
                      </a:lnTo>
                      <a:lnTo>
                        <a:pt x="2177" y="2085"/>
                      </a:lnTo>
                      <a:lnTo>
                        <a:pt x="2177" y="1827"/>
                      </a:lnTo>
                      <a:lnTo>
                        <a:pt x="2122" y="1550"/>
                      </a:lnTo>
                      <a:lnTo>
                        <a:pt x="2048" y="1273"/>
                      </a:lnTo>
                      <a:lnTo>
                        <a:pt x="1919" y="996"/>
                      </a:lnTo>
                      <a:lnTo>
                        <a:pt x="1771" y="720"/>
                      </a:lnTo>
                      <a:lnTo>
                        <a:pt x="1587" y="498"/>
                      </a:lnTo>
                      <a:lnTo>
                        <a:pt x="1384" y="295"/>
                      </a:lnTo>
                      <a:lnTo>
                        <a:pt x="1181" y="148"/>
                      </a:lnTo>
                      <a:lnTo>
                        <a:pt x="978" y="55"/>
                      </a:lnTo>
                      <a:lnTo>
                        <a:pt x="867" y="18"/>
                      </a:lnTo>
                      <a:lnTo>
                        <a:pt x="775" y="0"/>
                      </a:lnTo>
                      <a:close/>
                    </a:path>
                  </a:pathLst>
                </a:custGeom>
                <a:solidFill>
                  <a:srgbClr val="FAB5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" name="Google Shape;1167;p31">
                  <a:extLst>
                    <a:ext uri="{FF2B5EF4-FFF2-40B4-BE49-F238E27FC236}">
                      <a16:creationId xmlns:a16="http://schemas.microsoft.com/office/drawing/2014/main" id="{B6993AA5-A15F-C638-4D85-66DA606227A2}"/>
                    </a:ext>
                  </a:extLst>
                </p:cNvPr>
                <p:cNvSpPr/>
                <p:nvPr/>
              </p:nvSpPr>
              <p:spPr>
                <a:xfrm>
                  <a:off x="8525823" y="3734739"/>
                  <a:ext cx="18562" cy="335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0" h="1735" extrusionOk="0">
                      <a:moveTo>
                        <a:pt x="333" y="1"/>
                      </a:moveTo>
                      <a:lnTo>
                        <a:pt x="259" y="37"/>
                      </a:lnTo>
                      <a:lnTo>
                        <a:pt x="167" y="93"/>
                      </a:lnTo>
                      <a:lnTo>
                        <a:pt x="111" y="185"/>
                      </a:lnTo>
                      <a:lnTo>
                        <a:pt x="56" y="314"/>
                      </a:lnTo>
                      <a:lnTo>
                        <a:pt x="19" y="443"/>
                      </a:lnTo>
                      <a:lnTo>
                        <a:pt x="0" y="591"/>
                      </a:lnTo>
                      <a:lnTo>
                        <a:pt x="0" y="775"/>
                      </a:lnTo>
                      <a:lnTo>
                        <a:pt x="19" y="942"/>
                      </a:lnTo>
                      <a:lnTo>
                        <a:pt x="56" y="1126"/>
                      </a:lnTo>
                      <a:lnTo>
                        <a:pt x="111" y="1274"/>
                      </a:lnTo>
                      <a:lnTo>
                        <a:pt x="185" y="1421"/>
                      </a:lnTo>
                      <a:lnTo>
                        <a:pt x="259" y="1532"/>
                      </a:lnTo>
                      <a:lnTo>
                        <a:pt x="351" y="1624"/>
                      </a:lnTo>
                      <a:lnTo>
                        <a:pt x="443" y="1698"/>
                      </a:lnTo>
                      <a:lnTo>
                        <a:pt x="536" y="1735"/>
                      </a:lnTo>
                      <a:lnTo>
                        <a:pt x="628" y="1735"/>
                      </a:lnTo>
                      <a:lnTo>
                        <a:pt x="720" y="1698"/>
                      </a:lnTo>
                      <a:lnTo>
                        <a:pt x="794" y="1643"/>
                      </a:lnTo>
                      <a:lnTo>
                        <a:pt x="868" y="1550"/>
                      </a:lnTo>
                      <a:lnTo>
                        <a:pt x="905" y="1440"/>
                      </a:lnTo>
                      <a:lnTo>
                        <a:pt x="941" y="1292"/>
                      </a:lnTo>
                      <a:lnTo>
                        <a:pt x="960" y="1144"/>
                      </a:lnTo>
                      <a:lnTo>
                        <a:pt x="960" y="978"/>
                      </a:lnTo>
                      <a:lnTo>
                        <a:pt x="941" y="794"/>
                      </a:lnTo>
                      <a:lnTo>
                        <a:pt x="905" y="628"/>
                      </a:lnTo>
                      <a:lnTo>
                        <a:pt x="849" y="462"/>
                      </a:lnTo>
                      <a:lnTo>
                        <a:pt x="794" y="314"/>
                      </a:lnTo>
                      <a:lnTo>
                        <a:pt x="702" y="203"/>
                      </a:lnTo>
                      <a:lnTo>
                        <a:pt x="628" y="111"/>
                      </a:lnTo>
                      <a:lnTo>
                        <a:pt x="536" y="37"/>
                      </a:lnTo>
                      <a:lnTo>
                        <a:pt x="443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" name="Google Shape;1168;p31">
                  <a:extLst>
                    <a:ext uri="{FF2B5EF4-FFF2-40B4-BE49-F238E27FC236}">
                      <a16:creationId xmlns:a16="http://schemas.microsoft.com/office/drawing/2014/main" id="{F4A034DE-0FCA-E665-AFE4-63A22CFB0685}"/>
                    </a:ext>
                  </a:extLst>
                </p:cNvPr>
                <p:cNvSpPr/>
                <p:nvPr/>
              </p:nvSpPr>
              <p:spPr>
                <a:xfrm>
                  <a:off x="8605019" y="3721533"/>
                  <a:ext cx="17866" cy="34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4" h="1773" extrusionOk="0">
                      <a:moveTo>
                        <a:pt x="443" y="1"/>
                      </a:moveTo>
                      <a:lnTo>
                        <a:pt x="333" y="19"/>
                      </a:lnTo>
                      <a:lnTo>
                        <a:pt x="259" y="75"/>
                      </a:lnTo>
                      <a:lnTo>
                        <a:pt x="185" y="167"/>
                      </a:lnTo>
                      <a:lnTo>
                        <a:pt x="111" y="278"/>
                      </a:lnTo>
                      <a:lnTo>
                        <a:pt x="56" y="407"/>
                      </a:lnTo>
                      <a:lnTo>
                        <a:pt x="19" y="554"/>
                      </a:lnTo>
                      <a:lnTo>
                        <a:pt x="1" y="720"/>
                      </a:lnTo>
                      <a:lnTo>
                        <a:pt x="1" y="905"/>
                      </a:lnTo>
                      <a:lnTo>
                        <a:pt x="1" y="1071"/>
                      </a:lnTo>
                      <a:lnTo>
                        <a:pt x="37" y="1237"/>
                      </a:lnTo>
                      <a:lnTo>
                        <a:pt x="93" y="1385"/>
                      </a:lnTo>
                      <a:lnTo>
                        <a:pt x="148" y="1514"/>
                      </a:lnTo>
                      <a:lnTo>
                        <a:pt x="222" y="1625"/>
                      </a:lnTo>
                      <a:lnTo>
                        <a:pt x="296" y="1698"/>
                      </a:lnTo>
                      <a:lnTo>
                        <a:pt x="388" y="1754"/>
                      </a:lnTo>
                      <a:lnTo>
                        <a:pt x="480" y="1772"/>
                      </a:lnTo>
                      <a:lnTo>
                        <a:pt x="573" y="1754"/>
                      </a:lnTo>
                      <a:lnTo>
                        <a:pt x="665" y="1698"/>
                      </a:lnTo>
                      <a:lnTo>
                        <a:pt x="739" y="1606"/>
                      </a:lnTo>
                      <a:lnTo>
                        <a:pt x="812" y="1495"/>
                      </a:lnTo>
                      <a:lnTo>
                        <a:pt x="868" y="1366"/>
                      </a:lnTo>
                      <a:lnTo>
                        <a:pt x="905" y="1219"/>
                      </a:lnTo>
                      <a:lnTo>
                        <a:pt x="923" y="1053"/>
                      </a:lnTo>
                      <a:lnTo>
                        <a:pt x="923" y="868"/>
                      </a:lnTo>
                      <a:lnTo>
                        <a:pt x="923" y="684"/>
                      </a:lnTo>
                      <a:lnTo>
                        <a:pt x="886" y="517"/>
                      </a:lnTo>
                      <a:lnTo>
                        <a:pt x="831" y="370"/>
                      </a:lnTo>
                      <a:lnTo>
                        <a:pt x="776" y="241"/>
                      </a:lnTo>
                      <a:lnTo>
                        <a:pt x="702" y="148"/>
                      </a:lnTo>
                      <a:lnTo>
                        <a:pt x="628" y="56"/>
                      </a:lnTo>
                      <a:lnTo>
                        <a:pt x="536" y="19"/>
                      </a:lnTo>
                      <a:lnTo>
                        <a:pt x="443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" name="Google Shape;1169;p31">
                  <a:extLst>
                    <a:ext uri="{FF2B5EF4-FFF2-40B4-BE49-F238E27FC236}">
                      <a16:creationId xmlns:a16="http://schemas.microsoft.com/office/drawing/2014/main" id="{6ECF81F5-D2FE-8DB8-8B60-8631095EC9B7}"/>
                    </a:ext>
                  </a:extLst>
                </p:cNvPr>
                <p:cNvSpPr/>
                <p:nvPr/>
              </p:nvSpPr>
              <p:spPr>
                <a:xfrm>
                  <a:off x="8499431" y="3705852"/>
                  <a:ext cx="47467" cy="33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5" h="1753" extrusionOk="0">
                      <a:moveTo>
                        <a:pt x="1882" y="0"/>
                      </a:moveTo>
                      <a:lnTo>
                        <a:pt x="1716" y="18"/>
                      </a:lnTo>
                      <a:lnTo>
                        <a:pt x="1550" y="37"/>
                      </a:lnTo>
                      <a:lnTo>
                        <a:pt x="1384" y="74"/>
                      </a:lnTo>
                      <a:lnTo>
                        <a:pt x="1218" y="129"/>
                      </a:lnTo>
                      <a:lnTo>
                        <a:pt x="1070" y="185"/>
                      </a:lnTo>
                      <a:lnTo>
                        <a:pt x="923" y="258"/>
                      </a:lnTo>
                      <a:lnTo>
                        <a:pt x="793" y="351"/>
                      </a:lnTo>
                      <a:lnTo>
                        <a:pt x="646" y="443"/>
                      </a:lnTo>
                      <a:lnTo>
                        <a:pt x="535" y="554"/>
                      </a:lnTo>
                      <a:lnTo>
                        <a:pt x="406" y="664"/>
                      </a:lnTo>
                      <a:lnTo>
                        <a:pt x="295" y="793"/>
                      </a:lnTo>
                      <a:lnTo>
                        <a:pt x="203" y="941"/>
                      </a:lnTo>
                      <a:lnTo>
                        <a:pt x="111" y="1089"/>
                      </a:lnTo>
                      <a:lnTo>
                        <a:pt x="37" y="1236"/>
                      </a:lnTo>
                      <a:lnTo>
                        <a:pt x="19" y="1310"/>
                      </a:lnTo>
                      <a:lnTo>
                        <a:pt x="0" y="1384"/>
                      </a:lnTo>
                      <a:lnTo>
                        <a:pt x="19" y="1439"/>
                      </a:lnTo>
                      <a:lnTo>
                        <a:pt x="37" y="1513"/>
                      </a:lnTo>
                      <a:lnTo>
                        <a:pt x="55" y="1568"/>
                      </a:lnTo>
                      <a:lnTo>
                        <a:pt x="92" y="1624"/>
                      </a:lnTo>
                      <a:lnTo>
                        <a:pt x="203" y="1697"/>
                      </a:lnTo>
                      <a:lnTo>
                        <a:pt x="314" y="1734"/>
                      </a:lnTo>
                      <a:lnTo>
                        <a:pt x="369" y="1753"/>
                      </a:lnTo>
                      <a:lnTo>
                        <a:pt x="424" y="1734"/>
                      </a:lnTo>
                      <a:lnTo>
                        <a:pt x="480" y="1716"/>
                      </a:lnTo>
                      <a:lnTo>
                        <a:pt x="535" y="1679"/>
                      </a:lnTo>
                      <a:lnTo>
                        <a:pt x="591" y="1642"/>
                      </a:lnTo>
                      <a:lnTo>
                        <a:pt x="627" y="1568"/>
                      </a:lnTo>
                      <a:lnTo>
                        <a:pt x="720" y="1384"/>
                      </a:lnTo>
                      <a:lnTo>
                        <a:pt x="849" y="1199"/>
                      </a:lnTo>
                      <a:lnTo>
                        <a:pt x="1015" y="1033"/>
                      </a:lnTo>
                      <a:lnTo>
                        <a:pt x="1181" y="886"/>
                      </a:lnTo>
                      <a:lnTo>
                        <a:pt x="1384" y="775"/>
                      </a:lnTo>
                      <a:lnTo>
                        <a:pt x="1587" y="701"/>
                      </a:lnTo>
                      <a:lnTo>
                        <a:pt x="1698" y="664"/>
                      </a:lnTo>
                      <a:lnTo>
                        <a:pt x="2030" y="664"/>
                      </a:lnTo>
                      <a:lnTo>
                        <a:pt x="2122" y="683"/>
                      </a:lnTo>
                      <a:lnTo>
                        <a:pt x="2177" y="664"/>
                      </a:lnTo>
                      <a:lnTo>
                        <a:pt x="2251" y="646"/>
                      </a:lnTo>
                      <a:lnTo>
                        <a:pt x="2306" y="609"/>
                      </a:lnTo>
                      <a:lnTo>
                        <a:pt x="2343" y="554"/>
                      </a:lnTo>
                      <a:lnTo>
                        <a:pt x="2399" y="517"/>
                      </a:lnTo>
                      <a:lnTo>
                        <a:pt x="2436" y="387"/>
                      </a:lnTo>
                      <a:lnTo>
                        <a:pt x="2454" y="277"/>
                      </a:lnTo>
                      <a:lnTo>
                        <a:pt x="2454" y="221"/>
                      </a:lnTo>
                      <a:lnTo>
                        <a:pt x="2436" y="166"/>
                      </a:lnTo>
                      <a:lnTo>
                        <a:pt x="2399" y="111"/>
                      </a:lnTo>
                      <a:lnTo>
                        <a:pt x="2343" y="74"/>
                      </a:lnTo>
                      <a:lnTo>
                        <a:pt x="2288" y="37"/>
                      </a:lnTo>
                      <a:lnTo>
                        <a:pt x="2214" y="18"/>
                      </a:lnTo>
                      <a:lnTo>
                        <a:pt x="204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74833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/>
      <p:bldP spid="48" grpId="0" animBg="1"/>
      <p:bldP spid="49" grpId="0" animBg="1"/>
      <p:bldP spid="58" grpId="0" animBg="1"/>
      <p:bldP spid="59" grpId="0" animBg="1"/>
      <p:bldP spid="1219" grpId="0" animBg="1"/>
      <p:bldP spid="1220" grpId="0" animBg="1"/>
      <p:bldP spid="1236" grpId="0"/>
      <p:bldP spid="1237" grpId="0"/>
      <p:bldP spid="12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p36"/>
          <p:cNvSpPr/>
          <p:nvPr/>
        </p:nvSpPr>
        <p:spPr>
          <a:xfrm flipH="1">
            <a:off x="820843" y="736958"/>
            <a:ext cx="1313100" cy="1313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dist="85725" dir="10800000" algn="bl" rotWithShape="0">
              <a:schemeClr val="lt2">
                <a:alpha val="1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p36"/>
          <p:cNvSpPr txBox="1">
            <a:spLocks noGrp="1"/>
          </p:cNvSpPr>
          <p:nvPr>
            <p:ph type="title"/>
          </p:nvPr>
        </p:nvSpPr>
        <p:spPr>
          <a:xfrm>
            <a:off x="722375" y="2316100"/>
            <a:ext cx="4768200" cy="15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Tổng kết</a:t>
            </a:r>
            <a:endParaRPr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9" name="Google Shape;1279;p36"/>
          <p:cNvSpPr txBox="1">
            <a:spLocks noGrp="1"/>
          </p:cNvSpPr>
          <p:nvPr>
            <p:ph type="title" idx="2"/>
          </p:nvPr>
        </p:nvSpPr>
        <p:spPr>
          <a:xfrm>
            <a:off x="820843" y="930152"/>
            <a:ext cx="1313100" cy="926700"/>
          </a:xfrm>
          <a:prstGeom prst="rect">
            <a:avLst/>
          </a:prstGeom>
        </p:spPr>
        <p:txBody>
          <a:bodyPr spcFirstLastPara="1" wrap="square" lIns="91425" tIns="5485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III.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281" name="Google Shape;1281;p36"/>
          <p:cNvSpPr/>
          <p:nvPr/>
        </p:nvSpPr>
        <p:spPr>
          <a:xfrm>
            <a:off x="5679300" y="4303738"/>
            <a:ext cx="302725" cy="301900"/>
          </a:xfrm>
          <a:custGeom>
            <a:avLst/>
            <a:gdLst/>
            <a:ahLst/>
            <a:cxnLst/>
            <a:rect l="l" t="t" r="r" b="b"/>
            <a:pathLst>
              <a:path w="12109" h="12076" extrusionOk="0">
                <a:moveTo>
                  <a:pt x="6071" y="0"/>
                </a:moveTo>
                <a:lnTo>
                  <a:pt x="5504" y="2302"/>
                </a:lnTo>
                <a:cubicBezTo>
                  <a:pt x="5137" y="3870"/>
                  <a:pt x="3903" y="5104"/>
                  <a:pt x="2335" y="5471"/>
                </a:cubicBezTo>
                <a:lnTo>
                  <a:pt x="0" y="6005"/>
                </a:lnTo>
                <a:lnTo>
                  <a:pt x="2335" y="6572"/>
                </a:lnTo>
                <a:cubicBezTo>
                  <a:pt x="3903" y="6939"/>
                  <a:pt x="5137" y="8173"/>
                  <a:pt x="5504" y="9741"/>
                </a:cubicBezTo>
                <a:lnTo>
                  <a:pt x="6038" y="12076"/>
                </a:lnTo>
                <a:lnTo>
                  <a:pt x="6605" y="9741"/>
                </a:lnTo>
                <a:cubicBezTo>
                  <a:pt x="6972" y="8173"/>
                  <a:pt x="8206" y="6939"/>
                  <a:pt x="9774" y="6572"/>
                </a:cubicBezTo>
                <a:lnTo>
                  <a:pt x="12109" y="6038"/>
                </a:lnTo>
                <a:lnTo>
                  <a:pt x="9774" y="5471"/>
                </a:lnTo>
                <a:cubicBezTo>
                  <a:pt x="8206" y="5104"/>
                  <a:pt x="6972" y="3870"/>
                  <a:pt x="6605" y="2302"/>
                </a:cubicBezTo>
                <a:lnTo>
                  <a:pt x="6071" y="0"/>
                </a:lnTo>
                <a:close/>
              </a:path>
            </a:pathLst>
          </a:custGeom>
          <a:solidFill>
            <a:srgbClr val="F1EF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2" name="Google Shape;1282;p36"/>
          <p:cNvSpPr/>
          <p:nvPr/>
        </p:nvSpPr>
        <p:spPr>
          <a:xfrm>
            <a:off x="5679300" y="537863"/>
            <a:ext cx="302725" cy="301900"/>
          </a:xfrm>
          <a:custGeom>
            <a:avLst/>
            <a:gdLst/>
            <a:ahLst/>
            <a:cxnLst/>
            <a:rect l="l" t="t" r="r" b="b"/>
            <a:pathLst>
              <a:path w="12109" h="12076" extrusionOk="0">
                <a:moveTo>
                  <a:pt x="6071" y="1"/>
                </a:moveTo>
                <a:lnTo>
                  <a:pt x="5504" y="2336"/>
                </a:lnTo>
                <a:cubicBezTo>
                  <a:pt x="5137" y="3903"/>
                  <a:pt x="3903" y="5138"/>
                  <a:pt x="2335" y="5505"/>
                </a:cubicBezTo>
                <a:lnTo>
                  <a:pt x="0" y="6038"/>
                </a:lnTo>
                <a:lnTo>
                  <a:pt x="2335" y="6605"/>
                </a:lnTo>
                <a:cubicBezTo>
                  <a:pt x="3903" y="6972"/>
                  <a:pt x="5137" y="8207"/>
                  <a:pt x="5504" y="9774"/>
                </a:cubicBezTo>
                <a:lnTo>
                  <a:pt x="6038" y="12076"/>
                </a:lnTo>
                <a:lnTo>
                  <a:pt x="6605" y="9774"/>
                </a:lnTo>
                <a:cubicBezTo>
                  <a:pt x="6972" y="8207"/>
                  <a:pt x="8206" y="6972"/>
                  <a:pt x="9774" y="6605"/>
                </a:cubicBezTo>
                <a:lnTo>
                  <a:pt x="12109" y="6038"/>
                </a:lnTo>
                <a:lnTo>
                  <a:pt x="9774" y="5505"/>
                </a:lnTo>
                <a:cubicBezTo>
                  <a:pt x="8206" y="5104"/>
                  <a:pt x="6972" y="3903"/>
                  <a:pt x="6605" y="2336"/>
                </a:cubicBezTo>
                <a:lnTo>
                  <a:pt x="6071" y="1"/>
                </a:lnTo>
                <a:close/>
              </a:path>
            </a:pathLst>
          </a:custGeom>
          <a:solidFill>
            <a:srgbClr val="F1EF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83" name="Google Shape;1283;p36"/>
          <p:cNvGrpSpPr/>
          <p:nvPr/>
        </p:nvGrpSpPr>
        <p:grpSpPr>
          <a:xfrm>
            <a:off x="5713700" y="443983"/>
            <a:ext cx="4255500" cy="4255500"/>
            <a:chOff x="5713700" y="443983"/>
            <a:chExt cx="4255500" cy="4255500"/>
          </a:xfrm>
          <a:blipFill>
            <a:blip r:embed="rId3"/>
            <a:stretch>
              <a:fillRect l="-15000"/>
            </a:stretch>
          </a:blipFill>
        </p:grpSpPr>
        <p:sp>
          <p:nvSpPr>
            <p:cNvPr id="1284" name="Google Shape;1284;p36"/>
            <p:cNvSpPr/>
            <p:nvPr/>
          </p:nvSpPr>
          <p:spPr>
            <a:xfrm flipH="1">
              <a:off x="5713700" y="443983"/>
              <a:ext cx="4255500" cy="4255500"/>
            </a:xfrm>
            <a:prstGeom prst="ellipse">
              <a:avLst/>
            </a:prstGeom>
            <a:grpFill/>
            <a:ln>
              <a:noFill/>
            </a:ln>
            <a:effectLst>
              <a:outerShdw dist="133350" dir="10800000" algn="bl" rotWithShape="0">
                <a:schemeClr val="lt2">
                  <a:alpha val="1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85" name="Google Shape;1285;p36"/>
            <p:cNvGrpSpPr/>
            <p:nvPr/>
          </p:nvGrpSpPr>
          <p:grpSpPr>
            <a:xfrm>
              <a:off x="5900011" y="719918"/>
              <a:ext cx="3872147" cy="3864070"/>
              <a:chOff x="5895351" y="719935"/>
              <a:chExt cx="3872147" cy="3864070"/>
            </a:xfrm>
            <a:grpFill/>
          </p:grpSpPr>
          <p:grpSp>
            <p:nvGrpSpPr>
              <p:cNvPr id="1286" name="Google Shape;1286;p36"/>
              <p:cNvGrpSpPr/>
              <p:nvPr/>
            </p:nvGrpSpPr>
            <p:grpSpPr>
              <a:xfrm>
                <a:off x="5895351" y="719935"/>
                <a:ext cx="3872147" cy="3864070"/>
                <a:chOff x="5895351" y="719935"/>
                <a:chExt cx="3872147" cy="3864070"/>
              </a:xfrm>
              <a:grpFill/>
            </p:grpSpPr>
            <p:sp>
              <p:nvSpPr>
                <p:cNvPr id="1287" name="Google Shape;1287;p36"/>
                <p:cNvSpPr/>
                <p:nvPr/>
              </p:nvSpPr>
              <p:spPr>
                <a:xfrm>
                  <a:off x="5895351" y="719935"/>
                  <a:ext cx="3872147" cy="3864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70" h="96169" fill="none" extrusionOk="0">
                      <a:moveTo>
                        <a:pt x="96369" y="48101"/>
                      </a:moveTo>
                      <a:cubicBezTo>
                        <a:pt x="96369" y="74620"/>
                        <a:pt x="74854" y="96169"/>
                        <a:pt x="48301" y="96169"/>
                      </a:cubicBezTo>
                      <a:lnTo>
                        <a:pt x="48068" y="96169"/>
                      </a:lnTo>
                      <a:cubicBezTo>
                        <a:pt x="21516" y="96169"/>
                        <a:pt x="0" y="74620"/>
                        <a:pt x="0" y="48068"/>
                      </a:cubicBezTo>
                      <a:cubicBezTo>
                        <a:pt x="0" y="21515"/>
                        <a:pt x="21516" y="0"/>
                        <a:pt x="48068" y="0"/>
                      </a:cubicBezTo>
                      <a:lnTo>
                        <a:pt x="48301" y="0"/>
                      </a:lnTo>
                      <a:cubicBezTo>
                        <a:pt x="74854" y="0"/>
                        <a:pt x="96369" y="21515"/>
                        <a:pt x="96369" y="48101"/>
                      </a:cubicBezTo>
                      <a:close/>
                    </a:path>
                  </a:pathLst>
                </a:custGeom>
                <a:grpFill/>
                <a:ln w="19050" cap="flat" cmpd="sng">
                  <a:solidFill>
                    <a:schemeClr val="accen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8" name="Google Shape;1288;p36"/>
                <p:cNvSpPr/>
                <p:nvPr/>
              </p:nvSpPr>
              <p:spPr>
                <a:xfrm>
                  <a:off x="6018663" y="1002901"/>
                  <a:ext cx="3439207" cy="3132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595" h="77957" extrusionOk="0">
                      <a:moveTo>
                        <a:pt x="42797" y="1"/>
                      </a:moveTo>
                      <a:cubicBezTo>
                        <a:pt x="32824" y="1"/>
                        <a:pt x="22850" y="3803"/>
                        <a:pt x="15244" y="11409"/>
                      </a:cubicBezTo>
                      <a:cubicBezTo>
                        <a:pt x="0" y="26653"/>
                        <a:pt x="0" y="51304"/>
                        <a:pt x="15244" y="66548"/>
                      </a:cubicBezTo>
                      <a:cubicBezTo>
                        <a:pt x="22850" y="74154"/>
                        <a:pt x="32824" y="77956"/>
                        <a:pt x="42797" y="77956"/>
                      </a:cubicBezTo>
                      <a:cubicBezTo>
                        <a:pt x="52771" y="77956"/>
                        <a:pt x="62745" y="74154"/>
                        <a:pt x="70350" y="66548"/>
                      </a:cubicBezTo>
                      <a:cubicBezTo>
                        <a:pt x="85595" y="51304"/>
                        <a:pt x="85595" y="26653"/>
                        <a:pt x="70350" y="11409"/>
                      </a:cubicBezTo>
                      <a:cubicBezTo>
                        <a:pt x="62745" y="3803"/>
                        <a:pt x="52771" y="1"/>
                        <a:pt x="4279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9" name="Google Shape;1289;p36"/>
                <p:cNvSpPr/>
                <p:nvPr/>
              </p:nvSpPr>
              <p:spPr>
                <a:xfrm>
                  <a:off x="6430127" y="1204967"/>
                  <a:ext cx="2822685" cy="2733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51" h="68033" extrusionOk="0">
                      <a:moveTo>
                        <a:pt x="35130" y="0"/>
                      </a:moveTo>
                      <a:cubicBezTo>
                        <a:pt x="32115" y="0"/>
                        <a:pt x="29105" y="1126"/>
                        <a:pt x="26786" y="3378"/>
                      </a:cubicBezTo>
                      <a:lnTo>
                        <a:pt x="23684" y="6347"/>
                      </a:lnTo>
                      <a:lnTo>
                        <a:pt x="19381" y="6413"/>
                      </a:lnTo>
                      <a:cubicBezTo>
                        <a:pt x="12910" y="6547"/>
                        <a:pt x="7673" y="11784"/>
                        <a:pt x="7539" y="18255"/>
                      </a:cubicBezTo>
                      <a:lnTo>
                        <a:pt x="7472" y="22558"/>
                      </a:lnTo>
                      <a:lnTo>
                        <a:pt x="4504" y="25661"/>
                      </a:lnTo>
                      <a:cubicBezTo>
                        <a:pt x="0" y="30331"/>
                        <a:pt x="0" y="37702"/>
                        <a:pt x="4504" y="42372"/>
                      </a:cubicBezTo>
                      <a:lnTo>
                        <a:pt x="7472" y="45475"/>
                      </a:lnTo>
                      <a:lnTo>
                        <a:pt x="7539" y="49778"/>
                      </a:lnTo>
                      <a:cubicBezTo>
                        <a:pt x="7673" y="56249"/>
                        <a:pt x="12876" y="61486"/>
                        <a:pt x="19381" y="61586"/>
                      </a:cubicBezTo>
                      <a:lnTo>
                        <a:pt x="23684" y="61686"/>
                      </a:lnTo>
                      <a:lnTo>
                        <a:pt x="26753" y="64655"/>
                      </a:lnTo>
                      <a:cubicBezTo>
                        <a:pt x="29088" y="66907"/>
                        <a:pt x="32107" y="68033"/>
                        <a:pt x="35125" y="68033"/>
                      </a:cubicBezTo>
                      <a:cubicBezTo>
                        <a:pt x="38144" y="68033"/>
                        <a:pt x="41163" y="66907"/>
                        <a:pt x="43498" y="64655"/>
                      </a:cubicBezTo>
                      <a:lnTo>
                        <a:pt x="46567" y="61686"/>
                      </a:lnTo>
                      <a:lnTo>
                        <a:pt x="50870" y="61586"/>
                      </a:lnTo>
                      <a:cubicBezTo>
                        <a:pt x="57375" y="61486"/>
                        <a:pt x="62578" y="56249"/>
                        <a:pt x="62712" y="49778"/>
                      </a:cubicBezTo>
                      <a:lnTo>
                        <a:pt x="62779" y="45475"/>
                      </a:lnTo>
                      <a:lnTo>
                        <a:pt x="65781" y="42372"/>
                      </a:lnTo>
                      <a:cubicBezTo>
                        <a:pt x="70251" y="37702"/>
                        <a:pt x="70251" y="30331"/>
                        <a:pt x="65781" y="25661"/>
                      </a:cubicBezTo>
                      <a:lnTo>
                        <a:pt x="62779" y="22592"/>
                      </a:lnTo>
                      <a:lnTo>
                        <a:pt x="62712" y="18289"/>
                      </a:lnTo>
                      <a:cubicBezTo>
                        <a:pt x="62612" y="11784"/>
                        <a:pt x="57375" y="6547"/>
                        <a:pt x="50903" y="6413"/>
                      </a:cubicBezTo>
                      <a:lnTo>
                        <a:pt x="46600" y="6347"/>
                      </a:lnTo>
                      <a:lnTo>
                        <a:pt x="43498" y="3378"/>
                      </a:lnTo>
                      <a:cubicBezTo>
                        <a:pt x="41163" y="1126"/>
                        <a:pt x="38144" y="0"/>
                        <a:pt x="3513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0" name="Google Shape;1290;p36"/>
                <p:cNvSpPr/>
                <p:nvPr/>
              </p:nvSpPr>
              <p:spPr>
                <a:xfrm>
                  <a:off x="7462151" y="3257120"/>
                  <a:ext cx="738549" cy="519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81" h="12917" extrusionOk="0">
                      <a:moveTo>
                        <a:pt x="14623" y="0"/>
                      </a:moveTo>
                      <a:cubicBezTo>
                        <a:pt x="14564" y="0"/>
                        <a:pt x="14504" y="2"/>
                        <a:pt x="14444" y="5"/>
                      </a:cubicBezTo>
                      <a:lnTo>
                        <a:pt x="3503" y="405"/>
                      </a:lnTo>
                      <a:cubicBezTo>
                        <a:pt x="1535" y="472"/>
                        <a:pt x="0" y="2140"/>
                        <a:pt x="67" y="4074"/>
                      </a:cubicBezTo>
                      <a:lnTo>
                        <a:pt x="301" y="9512"/>
                      </a:lnTo>
                      <a:cubicBezTo>
                        <a:pt x="366" y="11406"/>
                        <a:pt x="1934" y="12916"/>
                        <a:pt x="3846" y="12916"/>
                      </a:cubicBezTo>
                      <a:cubicBezTo>
                        <a:pt x="3887" y="12916"/>
                        <a:pt x="3929" y="12915"/>
                        <a:pt x="3970" y="12914"/>
                      </a:cubicBezTo>
                      <a:lnTo>
                        <a:pt x="14911" y="12480"/>
                      </a:lnTo>
                      <a:cubicBezTo>
                        <a:pt x="16879" y="12414"/>
                        <a:pt x="18380" y="10779"/>
                        <a:pt x="18313" y="8811"/>
                      </a:cubicBezTo>
                      <a:lnTo>
                        <a:pt x="18113" y="3407"/>
                      </a:lnTo>
                      <a:cubicBezTo>
                        <a:pt x="18049" y="1500"/>
                        <a:pt x="16481" y="0"/>
                        <a:pt x="1462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1" name="Google Shape;1291;p36"/>
                <p:cNvSpPr/>
                <p:nvPr/>
              </p:nvSpPr>
              <p:spPr>
                <a:xfrm>
                  <a:off x="7606879" y="1812931"/>
                  <a:ext cx="804243" cy="6236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15522" extrusionOk="0">
                      <a:moveTo>
                        <a:pt x="5597" y="0"/>
                      </a:moveTo>
                      <a:cubicBezTo>
                        <a:pt x="4079" y="0"/>
                        <a:pt x="2665" y="969"/>
                        <a:pt x="2203" y="2490"/>
                      </a:cubicBezTo>
                      <a:lnTo>
                        <a:pt x="601" y="7694"/>
                      </a:lnTo>
                      <a:cubicBezTo>
                        <a:pt x="1" y="9562"/>
                        <a:pt x="1068" y="11530"/>
                        <a:pt x="2936" y="12097"/>
                      </a:cubicBezTo>
                      <a:lnTo>
                        <a:pt x="13411" y="15366"/>
                      </a:lnTo>
                      <a:cubicBezTo>
                        <a:pt x="13757" y="15471"/>
                        <a:pt x="14106" y="15522"/>
                        <a:pt x="14450" y="15522"/>
                      </a:cubicBezTo>
                      <a:cubicBezTo>
                        <a:pt x="15961" y="15522"/>
                        <a:pt x="17358" y="14553"/>
                        <a:pt x="17847" y="13031"/>
                      </a:cubicBezTo>
                      <a:lnTo>
                        <a:pt x="19448" y="7828"/>
                      </a:lnTo>
                      <a:cubicBezTo>
                        <a:pt x="20015" y="5960"/>
                        <a:pt x="18981" y="3992"/>
                        <a:pt x="17113" y="3424"/>
                      </a:cubicBezTo>
                      <a:lnTo>
                        <a:pt x="6639" y="155"/>
                      </a:lnTo>
                      <a:cubicBezTo>
                        <a:pt x="6293" y="50"/>
                        <a:pt x="5942" y="0"/>
                        <a:pt x="55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2" name="Google Shape;1292;p36"/>
                <p:cNvSpPr/>
                <p:nvPr/>
              </p:nvSpPr>
              <p:spPr>
                <a:xfrm>
                  <a:off x="7939288" y="2602267"/>
                  <a:ext cx="755947" cy="770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14" h="19187" extrusionOk="0">
                      <a:moveTo>
                        <a:pt x="8428" y="0"/>
                      </a:moveTo>
                      <a:cubicBezTo>
                        <a:pt x="7717" y="0"/>
                        <a:pt x="6998" y="214"/>
                        <a:pt x="6372" y="658"/>
                      </a:cubicBezTo>
                      <a:lnTo>
                        <a:pt x="1935" y="3827"/>
                      </a:lnTo>
                      <a:cubicBezTo>
                        <a:pt x="367" y="4961"/>
                        <a:pt x="1" y="7163"/>
                        <a:pt x="1135" y="8764"/>
                      </a:cubicBezTo>
                      <a:lnTo>
                        <a:pt x="7506" y="17704"/>
                      </a:lnTo>
                      <a:cubicBezTo>
                        <a:pt x="8201" y="18664"/>
                        <a:pt x="9296" y="19186"/>
                        <a:pt x="10408" y="19186"/>
                      </a:cubicBezTo>
                      <a:cubicBezTo>
                        <a:pt x="11112" y="19186"/>
                        <a:pt x="11822" y="18977"/>
                        <a:pt x="12443" y="18538"/>
                      </a:cubicBezTo>
                      <a:lnTo>
                        <a:pt x="16846" y="15369"/>
                      </a:lnTo>
                      <a:cubicBezTo>
                        <a:pt x="18447" y="14235"/>
                        <a:pt x="18814" y="12033"/>
                        <a:pt x="17680" y="10432"/>
                      </a:cubicBezTo>
                      <a:lnTo>
                        <a:pt x="11309" y="1492"/>
                      </a:lnTo>
                      <a:cubicBezTo>
                        <a:pt x="10618" y="518"/>
                        <a:pt x="9533" y="0"/>
                        <a:pt x="842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4" name="Google Shape;1294;p36"/>
                <p:cNvSpPr/>
                <p:nvPr/>
              </p:nvSpPr>
              <p:spPr>
                <a:xfrm>
                  <a:off x="7547935" y="1447895"/>
                  <a:ext cx="587070" cy="682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11" h="16980" extrusionOk="0">
                      <a:moveTo>
                        <a:pt x="7305" y="0"/>
                      </a:moveTo>
                      <a:cubicBezTo>
                        <a:pt x="3269" y="0"/>
                        <a:pt x="0" y="3803"/>
                        <a:pt x="0" y="8473"/>
                      </a:cubicBezTo>
                      <a:cubicBezTo>
                        <a:pt x="0" y="13177"/>
                        <a:pt x="3269" y="16979"/>
                        <a:pt x="7305" y="16979"/>
                      </a:cubicBezTo>
                      <a:cubicBezTo>
                        <a:pt x="11342" y="16979"/>
                        <a:pt x="14611" y="13177"/>
                        <a:pt x="14611" y="8473"/>
                      </a:cubicBezTo>
                      <a:cubicBezTo>
                        <a:pt x="14611" y="3803"/>
                        <a:pt x="11342" y="0"/>
                        <a:pt x="730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5" name="Google Shape;1295;p36"/>
                <p:cNvSpPr/>
                <p:nvPr/>
              </p:nvSpPr>
              <p:spPr>
                <a:xfrm>
                  <a:off x="7673899" y="1577918"/>
                  <a:ext cx="335141" cy="422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1" h="10508" extrusionOk="0">
                      <a:moveTo>
                        <a:pt x="4170" y="0"/>
                      </a:moveTo>
                      <a:cubicBezTo>
                        <a:pt x="1869" y="0"/>
                        <a:pt x="1" y="2335"/>
                        <a:pt x="1" y="5237"/>
                      </a:cubicBezTo>
                      <a:cubicBezTo>
                        <a:pt x="1" y="8139"/>
                        <a:pt x="1869" y="10508"/>
                        <a:pt x="4170" y="10508"/>
                      </a:cubicBezTo>
                      <a:cubicBezTo>
                        <a:pt x="6472" y="10508"/>
                        <a:pt x="8340" y="8139"/>
                        <a:pt x="8340" y="5237"/>
                      </a:cubicBezTo>
                      <a:cubicBezTo>
                        <a:pt x="8340" y="2335"/>
                        <a:pt x="6472" y="0"/>
                        <a:pt x="417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6" name="Google Shape;1296;p36"/>
                <p:cNvSpPr/>
                <p:nvPr/>
              </p:nvSpPr>
              <p:spPr>
                <a:xfrm>
                  <a:off x="7672573" y="1626134"/>
                  <a:ext cx="168917" cy="373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9308" fill="none" extrusionOk="0">
                      <a:moveTo>
                        <a:pt x="4203" y="9308"/>
                      </a:moveTo>
                      <a:cubicBezTo>
                        <a:pt x="1902" y="9308"/>
                        <a:pt x="34" y="6973"/>
                        <a:pt x="34" y="4037"/>
                      </a:cubicBezTo>
                      <a:cubicBezTo>
                        <a:pt x="0" y="2570"/>
                        <a:pt x="534" y="1102"/>
                        <a:pt x="1535" y="1"/>
                      </a:cubicBezTo>
                    </a:path>
                  </a:pathLst>
                </a:custGeom>
                <a:grpFill/>
                <a:ln w="7500" cap="flat" cmpd="sng">
                  <a:solidFill>
                    <a:schemeClr val="l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7" name="Google Shape;1297;p36"/>
                <p:cNvSpPr/>
                <p:nvPr/>
              </p:nvSpPr>
              <p:spPr>
                <a:xfrm>
                  <a:off x="7547935" y="3081694"/>
                  <a:ext cx="587070" cy="682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11" h="16980" extrusionOk="0">
                      <a:moveTo>
                        <a:pt x="7305" y="1"/>
                      </a:moveTo>
                      <a:cubicBezTo>
                        <a:pt x="3269" y="1"/>
                        <a:pt x="0" y="3804"/>
                        <a:pt x="0" y="8507"/>
                      </a:cubicBezTo>
                      <a:cubicBezTo>
                        <a:pt x="0" y="13177"/>
                        <a:pt x="3269" y="16980"/>
                        <a:pt x="7305" y="16980"/>
                      </a:cubicBezTo>
                      <a:cubicBezTo>
                        <a:pt x="11342" y="16980"/>
                        <a:pt x="14611" y="13177"/>
                        <a:pt x="14611" y="8507"/>
                      </a:cubicBezTo>
                      <a:cubicBezTo>
                        <a:pt x="14611" y="3804"/>
                        <a:pt x="11342" y="1"/>
                        <a:pt x="7305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8" name="Google Shape;1298;p36"/>
                <p:cNvSpPr/>
                <p:nvPr/>
              </p:nvSpPr>
              <p:spPr>
                <a:xfrm>
                  <a:off x="7673899" y="3211717"/>
                  <a:ext cx="335141" cy="422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1" h="10509" extrusionOk="0">
                      <a:moveTo>
                        <a:pt x="4170" y="1"/>
                      </a:moveTo>
                      <a:cubicBezTo>
                        <a:pt x="1869" y="1"/>
                        <a:pt x="1" y="2369"/>
                        <a:pt x="1" y="5271"/>
                      </a:cubicBezTo>
                      <a:cubicBezTo>
                        <a:pt x="1" y="8173"/>
                        <a:pt x="1869" y="10508"/>
                        <a:pt x="4170" y="10508"/>
                      </a:cubicBezTo>
                      <a:cubicBezTo>
                        <a:pt x="6472" y="10508"/>
                        <a:pt x="8340" y="8173"/>
                        <a:pt x="8340" y="5271"/>
                      </a:cubicBezTo>
                      <a:cubicBezTo>
                        <a:pt x="8340" y="2369"/>
                        <a:pt x="6472" y="1"/>
                        <a:pt x="417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" name="Google Shape;1300;p36"/>
                <p:cNvSpPr/>
                <p:nvPr/>
              </p:nvSpPr>
              <p:spPr>
                <a:xfrm>
                  <a:off x="8441900" y="2277532"/>
                  <a:ext cx="587070" cy="682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11" h="16980" extrusionOk="0">
                      <a:moveTo>
                        <a:pt x="7306" y="1"/>
                      </a:moveTo>
                      <a:cubicBezTo>
                        <a:pt x="3269" y="1"/>
                        <a:pt x="0" y="3803"/>
                        <a:pt x="0" y="8507"/>
                      </a:cubicBezTo>
                      <a:cubicBezTo>
                        <a:pt x="0" y="13177"/>
                        <a:pt x="3269" y="16979"/>
                        <a:pt x="7306" y="16979"/>
                      </a:cubicBezTo>
                      <a:cubicBezTo>
                        <a:pt x="11342" y="16979"/>
                        <a:pt x="14611" y="13177"/>
                        <a:pt x="14611" y="8507"/>
                      </a:cubicBezTo>
                      <a:cubicBezTo>
                        <a:pt x="14611" y="3803"/>
                        <a:pt x="11342" y="1"/>
                        <a:pt x="7306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" name="Google Shape;1301;p36"/>
                <p:cNvSpPr/>
                <p:nvPr/>
              </p:nvSpPr>
              <p:spPr>
                <a:xfrm>
                  <a:off x="8567904" y="2407554"/>
                  <a:ext cx="335101" cy="422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0" h="10508" extrusionOk="0">
                      <a:moveTo>
                        <a:pt x="4170" y="0"/>
                      </a:moveTo>
                      <a:cubicBezTo>
                        <a:pt x="1868" y="0"/>
                        <a:pt x="0" y="2369"/>
                        <a:pt x="0" y="5271"/>
                      </a:cubicBezTo>
                      <a:cubicBezTo>
                        <a:pt x="0" y="8173"/>
                        <a:pt x="1868" y="10508"/>
                        <a:pt x="4170" y="10508"/>
                      </a:cubicBezTo>
                      <a:cubicBezTo>
                        <a:pt x="6471" y="10508"/>
                        <a:pt x="8339" y="8173"/>
                        <a:pt x="8339" y="5271"/>
                      </a:cubicBezTo>
                      <a:cubicBezTo>
                        <a:pt x="8339" y="2369"/>
                        <a:pt x="6471" y="0"/>
                        <a:pt x="417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2" name="Google Shape;1302;p36"/>
                <p:cNvSpPr/>
                <p:nvPr/>
              </p:nvSpPr>
              <p:spPr>
                <a:xfrm>
                  <a:off x="8566538" y="2455811"/>
                  <a:ext cx="168917" cy="3739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9307" fill="none" extrusionOk="0">
                      <a:moveTo>
                        <a:pt x="4204" y="9307"/>
                      </a:moveTo>
                      <a:cubicBezTo>
                        <a:pt x="1902" y="9307"/>
                        <a:pt x="34" y="6972"/>
                        <a:pt x="34" y="4070"/>
                      </a:cubicBezTo>
                      <a:cubicBezTo>
                        <a:pt x="1" y="2569"/>
                        <a:pt x="568" y="1101"/>
                        <a:pt x="1568" y="0"/>
                      </a:cubicBezTo>
                    </a:path>
                  </a:pathLst>
                </a:custGeom>
                <a:grpFill/>
                <a:ln w="7500" cap="flat" cmpd="sng">
                  <a:solidFill>
                    <a:schemeClr val="l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3" name="Google Shape;1303;p36"/>
                <p:cNvSpPr/>
                <p:nvPr/>
              </p:nvSpPr>
              <p:spPr>
                <a:xfrm>
                  <a:off x="7559989" y="2184073"/>
                  <a:ext cx="755947" cy="7699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14" h="19163" extrusionOk="0">
                      <a:moveTo>
                        <a:pt x="8430" y="1"/>
                      </a:moveTo>
                      <a:cubicBezTo>
                        <a:pt x="7717" y="1"/>
                        <a:pt x="6998" y="215"/>
                        <a:pt x="6372" y="659"/>
                      </a:cubicBezTo>
                      <a:lnTo>
                        <a:pt x="1969" y="3794"/>
                      </a:lnTo>
                      <a:cubicBezTo>
                        <a:pt x="367" y="4928"/>
                        <a:pt x="0" y="7163"/>
                        <a:pt x="1135" y="8765"/>
                      </a:cubicBezTo>
                      <a:lnTo>
                        <a:pt x="7506" y="17671"/>
                      </a:lnTo>
                      <a:cubicBezTo>
                        <a:pt x="8196" y="18645"/>
                        <a:pt x="9282" y="19163"/>
                        <a:pt x="10387" y="19163"/>
                      </a:cubicBezTo>
                      <a:cubicBezTo>
                        <a:pt x="11097" y="19163"/>
                        <a:pt x="11816" y="18949"/>
                        <a:pt x="12443" y="18505"/>
                      </a:cubicBezTo>
                      <a:lnTo>
                        <a:pt x="16846" y="15369"/>
                      </a:lnTo>
                      <a:cubicBezTo>
                        <a:pt x="18447" y="14202"/>
                        <a:pt x="18814" y="12000"/>
                        <a:pt x="17680" y="10399"/>
                      </a:cubicBezTo>
                      <a:lnTo>
                        <a:pt x="11342" y="1493"/>
                      </a:lnTo>
                      <a:cubicBezTo>
                        <a:pt x="10631" y="518"/>
                        <a:pt x="9538" y="1"/>
                        <a:pt x="843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4" name="Google Shape;1304;p36"/>
                <p:cNvSpPr/>
                <p:nvPr/>
              </p:nvSpPr>
              <p:spPr>
                <a:xfrm>
                  <a:off x="7620299" y="2264152"/>
                  <a:ext cx="479870" cy="391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3" h="9741" extrusionOk="0">
                      <a:moveTo>
                        <a:pt x="10174" y="0"/>
                      </a:moveTo>
                      <a:lnTo>
                        <a:pt x="1" y="7272"/>
                      </a:lnTo>
                      <a:lnTo>
                        <a:pt x="1768" y="9740"/>
                      </a:lnTo>
                      <a:lnTo>
                        <a:pt x="11942" y="2468"/>
                      </a:lnTo>
                      <a:lnTo>
                        <a:pt x="1017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5" name="Google Shape;1305;p36"/>
                <p:cNvSpPr/>
                <p:nvPr/>
              </p:nvSpPr>
              <p:spPr>
                <a:xfrm>
                  <a:off x="7732883" y="2422300"/>
                  <a:ext cx="454396" cy="353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8807" extrusionOk="0">
                      <a:moveTo>
                        <a:pt x="10208" y="0"/>
                      </a:moveTo>
                      <a:lnTo>
                        <a:pt x="1" y="7272"/>
                      </a:lnTo>
                      <a:lnTo>
                        <a:pt x="1135" y="8806"/>
                      </a:lnTo>
                      <a:lnTo>
                        <a:pt x="11309" y="1568"/>
                      </a:lnTo>
                      <a:lnTo>
                        <a:pt x="1020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6" name="Google Shape;1306;p36"/>
                <p:cNvSpPr/>
                <p:nvPr/>
              </p:nvSpPr>
              <p:spPr>
                <a:xfrm>
                  <a:off x="8262295" y="3006116"/>
                  <a:ext cx="745259" cy="7731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242" extrusionOk="0">
                      <a:moveTo>
                        <a:pt x="9937" y="0"/>
                      </a:moveTo>
                      <a:cubicBezTo>
                        <a:pt x="8766" y="0"/>
                        <a:pt x="7625" y="576"/>
                        <a:pt x="6939" y="1648"/>
                      </a:cubicBezTo>
                      <a:lnTo>
                        <a:pt x="1068" y="10888"/>
                      </a:lnTo>
                      <a:cubicBezTo>
                        <a:pt x="1" y="12523"/>
                        <a:pt x="468" y="14724"/>
                        <a:pt x="2135" y="15759"/>
                      </a:cubicBezTo>
                      <a:lnTo>
                        <a:pt x="6739" y="18694"/>
                      </a:lnTo>
                      <a:cubicBezTo>
                        <a:pt x="7323" y="19063"/>
                        <a:pt x="7979" y="19241"/>
                        <a:pt x="8628" y="19241"/>
                      </a:cubicBezTo>
                      <a:cubicBezTo>
                        <a:pt x="9797" y="19241"/>
                        <a:pt x="10944" y="18665"/>
                        <a:pt x="11609" y="17593"/>
                      </a:cubicBezTo>
                      <a:lnTo>
                        <a:pt x="17513" y="8353"/>
                      </a:lnTo>
                      <a:cubicBezTo>
                        <a:pt x="18547" y="6719"/>
                        <a:pt x="18080" y="4517"/>
                        <a:pt x="16412" y="3483"/>
                      </a:cubicBezTo>
                      <a:lnTo>
                        <a:pt x="11842" y="548"/>
                      </a:lnTo>
                      <a:cubicBezTo>
                        <a:pt x="11247" y="178"/>
                        <a:pt x="10587" y="0"/>
                        <a:pt x="993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7" name="Google Shape;1307;p36"/>
                <p:cNvSpPr/>
                <p:nvPr/>
              </p:nvSpPr>
              <p:spPr>
                <a:xfrm>
                  <a:off x="8461990" y="3092423"/>
                  <a:ext cx="489272" cy="373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7" h="9308" extrusionOk="0">
                      <a:moveTo>
                        <a:pt x="1635" y="1"/>
                      </a:moveTo>
                      <a:lnTo>
                        <a:pt x="1" y="2569"/>
                      </a:lnTo>
                      <a:lnTo>
                        <a:pt x="10542" y="9307"/>
                      </a:lnTo>
                      <a:lnTo>
                        <a:pt x="12176" y="6739"/>
                      </a:lnTo>
                      <a:lnTo>
                        <a:pt x="1635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8" name="Google Shape;1308;p36"/>
                <p:cNvSpPr/>
                <p:nvPr/>
              </p:nvSpPr>
              <p:spPr>
                <a:xfrm>
                  <a:off x="8381589" y="3257281"/>
                  <a:ext cx="465124" cy="335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6" h="8341" extrusionOk="0">
                      <a:moveTo>
                        <a:pt x="1034" y="1"/>
                      </a:moveTo>
                      <a:lnTo>
                        <a:pt x="0" y="1602"/>
                      </a:lnTo>
                      <a:lnTo>
                        <a:pt x="10541" y="8340"/>
                      </a:lnTo>
                      <a:lnTo>
                        <a:pt x="11575" y="6739"/>
                      </a:lnTo>
                      <a:lnTo>
                        <a:pt x="1034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9" name="Google Shape;1309;p36"/>
                <p:cNvSpPr/>
                <p:nvPr/>
              </p:nvSpPr>
              <p:spPr>
                <a:xfrm>
                  <a:off x="6863027" y="3005915"/>
                  <a:ext cx="593780" cy="753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8" h="18752" extrusionOk="0">
                      <a:moveTo>
                        <a:pt x="5566" y="0"/>
                      </a:moveTo>
                      <a:cubicBezTo>
                        <a:pt x="3874" y="0"/>
                        <a:pt x="2404" y="1224"/>
                        <a:pt x="2136" y="2954"/>
                      </a:cubicBezTo>
                      <a:lnTo>
                        <a:pt x="334" y="13762"/>
                      </a:lnTo>
                      <a:cubicBezTo>
                        <a:pt x="1" y="15697"/>
                        <a:pt x="1335" y="17498"/>
                        <a:pt x="3270" y="17832"/>
                      </a:cubicBezTo>
                      <a:lnTo>
                        <a:pt x="8607" y="18699"/>
                      </a:lnTo>
                      <a:cubicBezTo>
                        <a:pt x="8811" y="18734"/>
                        <a:pt x="9013" y="18751"/>
                        <a:pt x="9213" y="18751"/>
                      </a:cubicBezTo>
                      <a:cubicBezTo>
                        <a:pt x="10905" y="18751"/>
                        <a:pt x="12378" y="17528"/>
                        <a:pt x="12676" y="15797"/>
                      </a:cubicBezTo>
                      <a:lnTo>
                        <a:pt x="14444" y="4989"/>
                      </a:lnTo>
                      <a:cubicBezTo>
                        <a:pt x="14778" y="3054"/>
                        <a:pt x="13444" y="1220"/>
                        <a:pt x="11542" y="920"/>
                      </a:cubicBezTo>
                      <a:lnTo>
                        <a:pt x="6172" y="52"/>
                      </a:lnTo>
                      <a:cubicBezTo>
                        <a:pt x="5968" y="17"/>
                        <a:pt x="5765" y="0"/>
                        <a:pt x="556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0" name="Google Shape;1310;p36"/>
                <p:cNvSpPr/>
                <p:nvPr/>
              </p:nvSpPr>
              <p:spPr>
                <a:xfrm>
                  <a:off x="6923337" y="3148715"/>
                  <a:ext cx="516072" cy="2024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44" h="5038" extrusionOk="0">
                      <a:moveTo>
                        <a:pt x="501" y="1"/>
                      </a:moveTo>
                      <a:lnTo>
                        <a:pt x="1" y="3036"/>
                      </a:lnTo>
                      <a:lnTo>
                        <a:pt x="12343" y="5038"/>
                      </a:lnTo>
                      <a:lnTo>
                        <a:pt x="12843" y="2036"/>
                      </a:lnTo>
                      <a:lnTo>
                        <a:pt x="501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1" name="Google Shape;1311;p36"/>
                <p:cNvSpPr/>
                <p:nvPr/>
              </p:nvSpPr>
              <p:spPr>
                <a:xfrm>
                  <a:off x="6899229" y="3341739"/>
                  <a:ext cx="509362" cy="156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" h="3904" extrusionOk="0">
                      <a:moveTo>
                        <a:pt x="301" y="0"/>
                      </a:moveTo>
                      <a:lnTo>
                        <a:pt x="0" y="1868"/>
                      </a:lnTo>
                      <a:lnTo>
                        <a:pt x="12343" y="3903"/>
                      </a:lnTo>
                      <a:lnTo>
                        <a:pt x="12676" y="2035"/>
                      </a:lnTo>
                      <a:lnTo>
                        <a:pt x="30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2" name="Google Shape;1312;p36"/>
                <p:cNvSpPr/>
                <p:nvPr/>
              </p:nvSpPr>
              <p:spPr>
                <a:xfrm>
                  <a:off x="7509041" y="2733254"/>
                  <a:ext cx="34916" cy="422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0508" extrusionOk="0">
                      <a:moveTo>
                        <a:pt x="1" y="0"/>
                      </a:moveTo>
                      <a:lnTo>
                        <a:pt x="1" y="10508"/>
                      </a:lnTo>
                      <a:lnTo>
                        <a:pt x="868" y="10508"/>
                      </a:lnTo>
                      <a:lnTo>
                        <a:pt x="86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6" name="Google Shape;1316;p36"/>
                <p:cNvSpPr/>
                <p:nvPr/>
              </p:nvSpPr>
              <p:spPr>
                <a:xfrm>
                  <a:off x="7391112" y="2438372"/>
                  <a:ext cx="135407" cy="229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5705" fill="none" extrusionOk="0">
                      <a:moveTo>
                        <a:pt x="868" y="0"/>
                      </a:moveTo>
                      <a:lnTo>
                        <a:pt x="3370" y="2102"/>
                      </a:lnTo>
                      <a:lnTo>
                        <a:pt x="3370" y="5705"/>
                      </a:lnTo>
                      <a:lnTo>
                        <a:pt x="0" y="3169"/>
                      </a:lnTo>
                    </a:path>
                  </a:pathLst>
                </a:custGeom>
                <a:grpFill/>
                <a:ln w="5000" cap="flat" cmpd="sng">
                  <a:solidFill>
                    <a:schemeClr val="l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7" name="Google Shape;1317;p36"/>
                <p:cNvSpPr/>
                <p:nvPr/>
              </p:nvSpPr>
              <p:spPr>
                <a:xfrm>
                  <a:off x="8183864" y="2746050"/>
                  <a:ext cx="609892" cy="386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79" h="9623" extrusionOk="0">
                      <a:moveTo>
                        <a:pt x="5208" y="1"/>
                      </a:moveTo>
                      <a:cubicBezTo>
                        <a:pt x="2289" y="1"/>
                        <a:pt x="1" y="1429"/>
                        <a:pt x="1" y="4824"/>
                      </a:cubicBezTo>
                      <a:cubicBezTo>
                        <a:pt x="1" y="6893"/>
                        <a:pt x="868" y="8227"/>
                        <a:pt x="2202" y="8961"/>
                      </a:cubicBezTo>
                      <a:cubicBezTo>
                        <a:pt x="3038" y="9412"/>
                        <a:pt x="4059" y="9623"/>
                        <a:pt x="5171" y="9623"/>
                      </a:cubicBezTo>
                      <a:cubicBezTo>
                        <a:pt x="8499" y="9623"/>
                        <a:pt x="12653" y="7741"/>
                        <a:pt x="15178" y="4791"/>
                      </a:cubicBezTo>
                      <a:cubicBezTo>
                        <a:pt x="13744" y="3190"/>
                        <a:pt x="11976" y="1889"/>
                        <a:pt x="10008" y="1055"/>
                      </a:cubicBezTo>
                      <a:lnTo>
                        <a:pt x="9974" y="1055"/>
                      </a:lnTo>
                      <a:cubicBezTo>
                        <a:pt x="8369" y="377"/>
                        <a:pt x="6705" y="1"/>
                        <a:pt x="520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9" name="Google Shape;1319;p36"/>
                <p:cNvSpPr/>
                <p:nvPr/>
              </p:nvSpPr>
              <p:spPr>
                <a:xfrm>
                  <a:off x="7622991" y="2658197"/>
                  <a:ext cx="230553" cy="136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8" h="3403" fill="none" extrusionOk="0">
                      <a:moveTo>
                        <a:pt x="5738" y="867"/>
                      </a:moveTo>
                      <a:lnTo>
                        <a:pt x="3636" y="3402"/>
                      </a:lnTo>
                      <a:lnTo>
                        <a:pt x="0" y="3402"/>
                      </a:lnTo>
                      <a:lnTo>
                        <a:pt x="2535" y="0"/>
                      </a:lnTo>
                    </a:path>
                  </a:pathLst>
                </a:custGeom>
                <a:grpFill/>
                <a:ln w="5000" cap="flat" cmpd="sng">
                  <a:solidFill>
                    <a:schemeClr val="l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0" name="Google Shape;1320;p36"/>
                <p:cNvSpPr/>
                <p:nvPr/>
              </p:nvSpPr>
              <p:spPr>
                <a:xfrm>
                  <a:off x="7622991" y="2794890"/>
                  <a:ext cx="230553" cy="1354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8" h="3370" fill="none" extrusionOk="0">
                      <a:moveTo>
                        <a:pt x="5738" y="2502"/>
                      </a:moveTo>
                      <a:lnTo>
                        <a:pt x="3636" y="0"/>
                      </a:lnTo>
                      <a:lnTo>
                        <a:pt x="0" y="0"/>
                      </a:lnTo>
                      <a:lnTo>
                        <a:pt x="2535" y="3370"/>
                      </a:lnTo>
                    </a:path>
                  </a:pathLst>
                </a:custGeom>
                <a:grpFill/>
                <a:ln w="5000" cap="flat" cmpd="sng">
                  <a:solidFill>
                    <a:schemeClr val="l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1" name="Google Shape;1321;p36"/>
                <p:cNvSpPr/>
                <p:nvPr/>
              </p:nvSpPr>
              <p:spPr>
                <a:xfrm>
                  <a:off x="8161765" y="1143652"/>
                  <a:ext cx="215847" cy="12451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2" h="30990" extrusionOk="0">
                      <a:moveTo>
                        <a:pt x="1" y="0"/>
                      </a:moveTo>
                      <a:lnTo>
                        <a:pt x="2669" y="30322"/>
                      </a:lnTo>
                      <a:lnTo>
                        <a:pt x="5371" y="30989"/>
                      </a:lnTo>
                      <a:lnTo>
                        <a:pt x="5371" y="30989"/>
                      </a:lnTo>
                      <a:lnTo>
                        <a:pt x="2703" y="634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2" name="Google Shape;1322;p36"/>
                <p:cNvSpPr/>
                <p:nvPr/>
              </p:nvSpPr>
              <p:spPr>
                <a:xfrm>
                  <a:off x="8163131" y="1143652"/>
                  <a:ext cx="190333" cy="1263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7" h="31457" extrusionOk="0">
                      <a:moveTo>
                        <a:pt x="2168" y="0"/>
                      </a:moveTo>
                      <a:lnTo>
                        <a:pt x="0" y="30389"/>
                      </a:lnTo>
                      <a:lnTo>
                        <a:pt x="2535" y="31456"/>
                      </a:lnTo>
                      <a:lnTo>
                        <a:pt x="4737" y="1101"/>
                      </a:lnTo>
                      <a:lnTo>
                        <a:pt x="216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3" name="Google Shape;1323;p36"/>
                <p:cNvSpPr/>
                <p:nvPr/>
              </p:nvSpPr>
              <p:spPr>
                <a:xfrm>
                  <a:off x="8326623" y="1155706"/>
                  <a:ext cx="190373" cy="1263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8" h="31457" extrusionOk="0">
                      <a:moveTo>
                        <a:pt x="2202" y="1"/>
                      </a:moveTo>
                      <a:lnTo>
                        <a:pt x="1" y="30389"/>
                      </a:lnTo>
                      <a:lnTo>
                        <a:pt x="2569" y="31456"/>
                      </a:lnTo>
                      <a:lnTo>
                        <a:pt x="4737" y="1068"/>
                      </a:lnTo>
                      <a:lnTo>
                        <a:pt x="2202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4" name="Google Shape;1324;p36"/>
                <p:cNvSpPr/>
                <p:nvPr/>
              </p:nvSpPr>
              <p:spPr>
                <a:xfrm>
                  <a:off x="8565212" y="1159724"/>
                  <a:ext cx="215807" cy="12451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1" h="30990" extrusionOk="0">
                      <a:moveTo>
                        <a:pt x="0" y="1"/>
                      </a:moveTo>
                      <a:lnTo>
                        <a:pt x="2669" y="30356"/>
                      </a:lnTo>
                      <a:lnTo>
                        <a:pt x="5371" y="30990"/>
                      </a:lnTo>
                      <a:lnTo>
                        <a:pt x="2702" y="668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5" name="Google Shape;1325;p36"/>
                <p:cNvSpPr/>
                <p:nvPr/>
              </p:nvSpPr>
              <p:spPr>
                <a:xfrm>
                  <a:off x="8664376" y="2289586"/>
                  <a:ext cx="116643" cy="115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3" h="2870" extrusionOk="0">
                      <a:moveTo>
                        <a:pt x="1" y="1"/>
                      </a:moveTo>
                      <a:lnTo>
                        <a:pt x="201" y="2236"/>
                      </a:lnTo>
                      <a:lnTo>
                        <a:pt x="2903" y="2870"/>
                      </a:lnTo>
                      <a:lnTo>
                        <a:pt x="2903" y="2870"/>
                      </a:lnTo>
                      <a:lnTo>
                        <a:pt x="2703" y="668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6" name="Google Shape;1326;p36"/>
                <p:cNvSpPr/>
                <p:nvPr/>
              </p:nvSpPr>
              <p:spPr>
                <a:xfrm>
                  <a:off x="8476736" y="1153014"/>
                  <a:ext cx="105914" cy="1258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6" h="31324" extrusionOk="0">
                      <a:moveTo>
                        <a:pt x="1" y="1"/>
                      </a:moveTo>
                      <a:lnTo>
                        <a:pt x="1" y="30456"/>
                      </a:lnTo>
                      <a:lnTo>
                        <a:pt x="2636" y="31323"/>
                      </a:lnTo>
                      <a:lnTo>
                        <a:pt x="2636" y="868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7" name="Google Shape;1327;p36"/>
                <p:cNvSpPr/>
                <p:nvPr/>
              </p:nvSpPr>
              <p:spPr>
                <a:xfrm>
                  <a:off x="8669760" y="1195927"/>
                  <a:ext cx="105914" cy="12585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6" h="31323" extrusionOk="0">
                      <a:moveTo>
                        <a:pt x="0" y="0"/>
                      </a:moveTo>
                      <a:lnTo>
                        <a:pt x="0" y="30455"/>
                      </a:lnTo>
                      <a:lnTo>
                        <a:pt x="2635" y="31323"/>
                      </a:lnTo>
                      <a:lnTo>
                        <a:pt x="2602" y="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8" name="Google Shape;1328;p36"/>
                <p:cNvSpPr/>
                <p:nvPr/>
              </p:nvSpPr>
              <p:spPr>
                <a:xfrm>
                  <a:off x="6759844" y="1813654"/>
                  <a:ext cx="788131" cy="741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15" h="18463" extrusionOk="0">
                      <a:moveTo>
                        <a:pt x="12052" y="0"/>
                      </a:moveTo>
                      <a:cubicBezTo>
                        <a:pt x="11200" y="0"/>
                        <a:pt x="10348" y="311"/>
                        <a:pt x="9674" y="938"/>
                      </a:cubicBezTo>
                      <a:lnTo>
                        <a:pt x="1568" y="8277"/>
                      </a:lnTo>
                      <a:cubicBezTo>
                        <a:pt x="100" y="9611"/>
                        <a:pt x="0" y="11846"/>
                        <a:pt x="1301" y="13280"/>
                      </a:cubicBezTo>
                      <a:lnTo>
                        <a:pt x="4937" y="17316"/>
                      </a:lnTo>
                      <a:cubicBezTo>
                        <a:pt x="5645" y="18077"/>
                        <a:pt x="6606" y="18463"/>
                        <a:pt x="7567" y="18463"/>
                      </a:cubicBezTo>
                      <a:cubicBezTo>
                        <a:pt x="8417" y="18463"/>
                        <a:pt x="9267" y="18161"/>
                        <a:pt x="9941" y="17550"/>
                      </a:cubicBezTo>
                      <a:lnTo>
                        <a:pt x="18080" y="10178"/>
                      </a:lnTo>
                      <a:cubicBezTo>
                        <a:pt x="19514" y="8877"/>
                        <a:pt x="19614" y="6642"/>
                        <a:pt x="18313" y="5174"/>
                      </a:cubicBezTo>
                      <a:lnTo>
                        <a:pt x="14677" y="1172"/>
                      </a:lnTo>
                      <a:cubicBezTo>
                        <a:pt x="13971" y="394"/>
                        <a:pt x="13011" y="0"/>
                        <a:pt x="1205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9" name="Google Shape;1329;p36"/>
                <p:cNvSpPr/>
                <p:nvPr/>
              </p:nvSpPr>
              <p:spPr>
                <a:xfrm>
                  <a:off x="6714280" y="2277532"/>
                  <a:ext cx="587070" cy="682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11" h="16980" extrusionOk="0">
                      <a:moveTo>
                        <a:pt x="7305" y="1"/>
                      </a:moveTo>
                      <a:cubicBezTo>
                        <a:pt x="3269" y="1"/>
                        <a:pt x="0" y="3803"/>
                        <a:pt x="0" y="8507"/>
                      </a:cubicBezTo>
                      <a:cubicBezTo>
                        <a:pt x="0" y="13177"/>
                        <a:pt x="3269" y="16979"/>
                        <a:pt x="7305" y="16979"/>
                      </a:cubicBezTo>
                      <a:cubicBezTo>
                        <a:pt x="11342" y="16979"/>
                        <a:pt x="14611" y="13177"/>
                        <a:pt x="14611" y="8507"/>
                      </a:cubicBezTo>
                      <a:cubicBezTo>
                        <a:pt x="14611" y="3803"/>
                        <a:pt x="11342" y="1"/>
                        <a:pt x="7305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0" name="Google Shape;1330;p36"/>
                <p:cNvSpPr/>
                <p:nvPr/>
              </p:nvSpPr>
              <p:spPr>
                <a:xfrm>
                  <a:off x="6840245" y="2407554"/>
                  <a:ext cx="335101" cy="422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0" h="10508" extrusionOk="0">
                      <a:moveTo>
                        <a:pt x="4170" y="0"/>
                      </a:moveTo>
                      <a:cubicBezTo>
                        <a:pt x="1869" y="0"/>
                        <a:pt x="1" y="2369"/>
                        <a:pt x="1" y="5271"/>
                      </a:cubicBezTo>
                      <a:cubicBezTo>
                        <a:pt x="1" y="8173"/>
                        <a:pt x="1869" y="10508"/>
                        <a:pt x="4170" y="10508"/>
                      </a:cubicBezTo>
                      <a:cubicBezTo>
                        <a:pt x="6472" y="10508"/>
                        <a:pt x="8340" y="8173"/>
                        <a:pt x="8340" y="5271"/>
                      </a:cubicBezTo>
                      <a:cubicBezTo>
                        <a:pt x="8340" y="2369"/>
                        <a:pt x="6472" y="0"/>
                        <a:pt x="417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1" name="Google Shape;1331;p36"/>
                <p:cNvSpPr/>
                <p:nvPr/>
              </p:nvSpPr>
              <p:spPr>
                <a:xfrm>
                  <a:off x="6838919" y="2455811"/>
                  <a:ext cx="168917" cy="3739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9307" fill="none" extrusionOk="0">
                      <a:moveTo>
                        <a:pt x="4203" y="9307"/>
                      </a:moveTo>
                      <a:cubicBezTo>
                        <a:pt x="1902" y="9307"/>
                        <a:pt x="34" y="6972"/>
                        <a:pt x="34" y="4070"/>
                      </a:cubicBezTo>
                      <a:cubicBezTo>
                        <a:pt x="0" y="2569"/>
                        <a:pt x="567" y="1101"/>
                        <a:pt x="1568" y="0"/>
                      </a:cubicBezTo>
                    </a:path>
                  </a:pathLst>
                </a:custGeom>
                <a:grpFill/>
                <a:ln w="7500" cap="flat" cmpd="sng">
                  <a:solidFill>
                    <a:schemeClr val="l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2" name="Google Shape;1332;p36"/>
                <p:cNvSpPr/>
                <p:nvPr/>
              </p:nvSpPr>
              <p:spPr>
                <a:xfrm>
                  <a:off x="6757152" y="1459025"/>
                  <a:ext cx="761331" cy="768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48" h="19114" extrusionOk="0">
                      <a:moveTo>
                        <a:pt x="8337" y="0"/>
                      </a:moveTo>
                      <a:cubicBezTo>
                        <a:pt x="7594" y="0"/>
                        <a:pt x="6844" y="235"/>
                        <a:pt x="6205" y="724"/>
                      </a:cubicBezTo>
                      <a:lnTo>
                        <a:pt x="1869" y="3960"/>
                      </a:lnTo>
                      <a:cubicBezTo>
                        <a:pt x="301" y="5161"/>
                        <a:pt x="1" y="7362"/>
                        <a:pt x="1168" y="8930"/>
                      </a:cubicBezTo>
                      <a:lnTo>
                        <a:pt x="7739" y="17703"/>
                      </a:lnTo>
                      <a:cubicBezTo>
                        <a:pt x="8429" y="18629"/>
                        <a:pt x="9492" y="19113"/>
                        <a:pt x="10569" y="19113"/>
                      </a:cubicBezTo>
                      <a:cubicBezTo>
                        <a:pt x="11315" y="19113"/>
                        <a:pt x="12068" y="18881"/>
                        <a:pt x="12710" y="18404"/>
                      </a:cubicBezTo>
                      <a:lnTo>
                        <a:pt x="17046" y="15135"/>
                      </a:lnTo>
                      <a:cubicBezTo>
                        <a:pt x="18614" y="13967"/>
                        <a:pt x="18947" y="11732"/>
                        <a:pt x="17747" y="10198"/>
                      </a:cubicBezTo>
                      <a:lnTo>
                        <a:pt x="11175" y="1425"/>
                      </a:lnTo>
                      <a:cubicBezTo>
                        <a:pt x="10484" y="496"/>
                        <a:pt x="9417" y="0"/>
                        <a:pt x="833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3" name="Google Shape;1333;p36"/>
                <p:cNvSpPr/>
                <p:nvPr/>
              </p:nvSpPr>
              <p:spPr>
                <a:xfrm>
                  <a:off x="6818788" y="1540390"/>
                  <a:ext cx="475852" cy="3994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43" h="9941" extrusionOk="0">
                      <a:moveTo>
                        <a:pt x="10008" y="0"/>
                      </a:moveTo>
                      <a:lnTo>
                        <a:pt x="1" y="7506"/>
                      </a:lnTo>
                      <a:lnTo>
                        <a:pt x="1836" y="9941"/>
                      </a:lnTo>
                      <a:lnTo>
                        <a:pt x="11843" y="2435"/>
                      </a:lnTo>
                      <a:lnTo>
                        <a:pt x="1000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4" name="Google Shape;1334;p36"/>
                <p:cNvSpPr/>
                <p:nvPr/>
              </p:nvSpPr>
              <p:spPr>
                <a:xfrm>
                  <a:off x="6936757" y="1693154"/>
                  <a:ext cx="447686" cy="361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42" h="9008" extrusionOk="0">
                      <a:moveTo>
                        <a:pt x="9974" y="1"/>
                      </a:moveTo>
                      <a:lnTo>
                        <a:pt x="0" y="7506"/>
                      </a:lnTo>
                      <a:lnTo>
                        <a:pt x="1135" y="9007"/>
                      </a:lnTo>
                      <a:lnTo>
                        <a:pt x="11142" y="1502"/>
                      </a:lnTo>
                      <a:lnTo>
                        <a:pt x="9974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35" name="Google Shape;1335;p36"/>
              <p:cNvGrpSpPr/>
              <p:nvPr/>
            </p:nvGrpSpPr>
            <p:grpSpPr>
              <a:xfrm>
                <a:off x="7113669" y="2658197"/>
                <a:ext cx="410157" cy="272100"/>
                <a:chOff x="7113669" y="2658197"/>
                <a:chExt cx="410157" cy="272100"/>
              </a:xfrm>
              <a:grpFill/>
            </p:grpSpPr>
            <p:sp>
              <p:nvSpPr>
                <p:cNvPr id="1337" name="Google Shape;1337;p36"/>
                <p:cNvSpPr/>
                <p:nvPr/>
              </p:nvSpPr>
              <p:spPr>
                <a:xfrm>
                  <a:off x="7113669" y="2794890"/>
                  <a:ext cx="410157" cy="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8" h="1" fill="none" extrusionOk="0">
                      <a:moveTo>
                        <a:pt x="1" y="0"/>
                      </a:moveTo>
                      <a:lnTo>
                        <a:pt x="4170" y="0"/>
                      </a:lnTo>
                      <a:lnTo>
                        <a:pt x="7806" y="0"/>
                      </a:lnTo>
                      <a:lnTo>
                        <a:pt x="10208" y="0"/>
                      </a:lnTo>
                    </a:path>
                  </a:pathLst>
                </a:custGeom>
                <a:grpFill/>
                <a:ln w="5000" cap="flat" cmpd="sng">
                  <a:solidFill>
                    <a:schemeClr val="l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8" name="Google Shape;1338;p36"/>
                <p:cNvSpPr/>
                <p:nvPr/>
              </p:nvSpPr>
              <p:spPr>
                <a:xfrm>
                  <a:off x="7196762" y="2658197"/>
                  <a:ext cx="230593" cy="136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3403" fill="none" extrusionOk="0">
                      <a:moveTo>
                        <a:pt x="1" y="867"/>
                      </a:moveTo>
                      <a:lnTo>
                        <a:pt x="2102" y="3402"/>
                      </a:lnTo>
                      <a:lnTo>
                        <a:pt x="5738" y="3402"/>
                      </a:lnTo>
                      <a:lnTo>
                        <a:pt x="3203" y="0"/>
                      </a:lnTo>
                    </a:path>
                  </a:pathLst>
                </a:custGeom>
                <a:grpFill/>
                <a:ln w="5000" cap="flat" cmpd="sng">
                  <a:solidFill>
                    <a:schemeClr val="l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9" name="Google Shape;1339;p36"/>
                <p:cNvSpPr/>
                <p:nvPr/>
              </p:nvSpPr>
              <p:spPr>
                <a:xfrm>
                  <a:off x="7196762" y="2794890"/>
                  <a:ext cx="230593" cy="1354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3370" fill="none" extrusionOk="0">
                      <a:moveTo>
                        <a:pt x="1" y="2502"/>
                      </a:moveTo>
                      <a:lnTo>
                        <a:pt x="2102" y="0"/>
                      </a:lnTo>
                      <a:lnTo>
                        <a:pt x="5738" y="0"/>
                      </a:lnTo>
                      <a:lnTo>
                        <a:pt x="3203" y="3370"/>
                      </a:lnTo>
                    </a:path>
                  </a:pathLst>
                </a:custGeom>
                <a:grpFill/>
                <a:ln w="5000" cap="flat" cmpd="sng">
                  <a:solidFill>
                    <a:schemeClr val="l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0398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7" grpId="0" animBg="1"/>
      <p:bldP spid="1278" grpId="0"/>
      <p:bldP spid="1279" grpId="0"/>
      <p:bldP spid="1281" grpId="0" animBg="1"/>
      <p:bldP spid="128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6" name="Picture 1215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5D7388A6-378E-AAB4-FBFB-E7C0A36DA4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8348" t="3761" r="18348" b="-3761"/>
          <a:stretch/>
        </p:blipFill>
        <p:spPr>
          <a:xfrm>
            <a:off x="-251999" y="353468"/>
            <a:ext cx="1380661" cy="920441"/>
          </a:xfrm>
          <a:prstGeom prst="ellipse">
            <a:avLst/>
          </a:prstGeom>
        </p:spPr>
      </p:pic>
      <p:grpSp>
        <p:nvGrpSpPr>
          <p:cNvPr id="1223" name="组合 4">
            <a:extLst>
              <a:ext uri="{FF2B5EF4-FFF2-40B4-BE49-F238E27FC236}">
                <a16:creationId xmlns:a16="http://schemas.microsoft.com/office/drawing/2014/main" id="{629046BA-0EAB-A7E0-6F16-8DD3C1442C12}"/>
              </a:ext>
            </a:extLst>
          </p:cNvPr>
          <p:cNvGrpSpPr/>
          <p:nvPr/>
        </p:nvGrpSpPr>
        <p:grpSpPr>
          <a:xfrm>
            <a:off x="-787775" y="485865"/>
            <a:ext cx="6921795" cy="430887"/>
            <a:chOff x="-1432290" y="705597"/>
            <a:chExt cx="9229060" cy="574516"/>
          </a:xfrm>
        </p:grpSpPr>
        <p:sp>
          <p:nvSpPr>
            <p:cNvPr id="1224" name="TextBox 8">
              <a:extLst>
                <a:ext uri="{FF2B5EF4-FFF2-40B4-BE49-F238E27FC236}">
                  <a16:creationId xmlns:a16="http://schemas.microsoft.com/office/drawing/2014/main" id="{19628FCC-B4D9-8AFC-BF6F-D99DB39E15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432290" y="705597"/>
              <a:ext cx="9229060" cy="574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1200">
                  <a:solidFill>
                    <a:schemeClr val="bg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III. Tổng kết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25" name="矩形 9">
              <a:extLst>
                <a:ext uri="{FF2B5EF4-FFF2-40B4-BE49-F238E27FC236}">
                  <a16:creationId xmlns:a16="http://schemas.microsoft.com/office/drawing/2014/main" id="{48F53415-20DC-5B28-0C1F-C3D8607E0103}"/>
                </a:ext>
              </a:extLst>
            </p:cNvPr>
            <p:cNvSpPr/>
            <p:nvPr/>
          </p:nvSpPr>
          <p:spPr>
            <a:xfrm>
              <a:off x="1497331" y="705597"/>
              <a:ext cx="119667" cy="574516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endParaRPr>
            </a:p>
          </p:txBody>
        </p:sp>
      </p:grpSp>
      <p:grpSp>
        <p:nvGrpSpPr>
          <p:cNvPr id="3" name="Google Shape;147;p6">
            <a:extLst>
              <a:ext uri="{FF2B5EF4-FFF2-40B4-BE49-F238E27FC236}">
                <a16:creationId xmlns:a16="http://schemas.microsoft.com/office/drawing/2014/main" id="{D6656BB7-7D41-62D6-6D7D-4A9CF8E4F7BF}"/>
              </a:ext>
            </a:extLst>
          </p:cNvPr>
          <p:cNvGrpSpPr/>
          <p:nvPr/>
        </p:nvGrpSpPr>
        <p:grpSpPr>
          <a:xfrm rot="3979641">
            <a:off x="7759285" y="3594545"/>
            <a:ext cx="2039371" cy="2112419"/>
            <a:chOff x="7385456" y="-510930"/>
            <a:chExt cx="2845648" cy="2915806"/>
          </a:xfrm>
        </p:grpSpPr>
        <p:grpSp>
          <p:nvGrpSpPr>
            <p:cNvPr id="4" name="Google Shape;148;p6">
              <a:extLst>
                <a:ext uri="{FF2B5EF4-FFF2-40B4-BE49-F238E27FC236}">
                  <a16:creationId xmlns:a16="http://schemas.microsoft.com/office/drawing/2014/main" id="{5EC1BC9A-6E22-B5DD-9FBF-D42E837C1369}"/>
                </a:ext>
              </a:extLst>
            </p:cNvPr>
            <p:cNvGrpSpPr/>
            <p:nvPr/>
          </p:nvGrpSpPr>
          <p:grpSpPr>
            <a:xfrm rot="-1800044">
              <a:off x="8052937" y="-247295"/>
              <a:ext cx="1694538" cy="2388537"/>
              <a:chOff x="5564538" y="450356"/>
              <a:chExt cx="1694575" cy="2388590"/>
            </a:xfrm>
          </p:grpSpPr>
          <p:grpSp>
            <p:nvGrpSpPr>
              <p:cNvPr id="6" name="Google Shape;149;p6">
                <a:extLst>
                  <a:ext uri="{FF2B5EF4-FFF2-40B4-BE49-F238E27FC236}">
                    <a16:creationId xmlns:a16="http://schemas.microsoft.com/office/drawing/2014/main" id="{CC912298-1440-D07A-CDDE-E72439C7EDF3}"/>
                  </a:ext>
                </a:extLst>
              </p:cNvPr>
              <p:cNvGrpSpPr/>
              <p:nvPr/>
            </p:nvGrpSpPr>
            <p:grpSpPr>
              <a:xfrm>
                <a:off x="5564538" y="450356"/>
                <a:ext cx="1694575" cy="1194225"/>
                <a:chOff x="6675350" y="1828400"/>
                <a:chExt cx="1694575" cy="1194225"/>
              </a:xfrm>
            </p:grpSpPr>
            <p:sp>
              <p:nvSpPr>
                <p:cNvPr id="18" name="Google Shape;150;p6">
                  <a:extLst>
                    <a:ext uri="{FF2B5EF4-FFF2-40B4-BE49-F238E27FC236}">
                      <a16:creationId xmlns:a16="http://schemas.microsoft.com/office/drawing/2014/main" id="{52C3298A-8BDC-2CA5-9075-AAB583332221}"/>
                    </a:ext>
                  </a:extLst>
                </p:cNvPr>
                <p:cNvSpPr/>
                <p:nvPr/>
              </p:nvSpPr>
              <p:spPr>
                <a:xfrm>
                  <a:off x="6675350" y="1828400"/>
                  <a:ext cx="1694575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83" h="47769" extrusionOk="0">
                      <a:moveTo>
                        <a:pt x="0" y="1"/>
                      </a:moveTo>
                      <a:lnTo>
                        <a:pt x="0" y="47768"/>
                      </a:lnTo>
                      <a:lnTo>
                        <a:pt x="67782" y="47768"/>
                      </a:lnTo>
                      <a:lnTo>
                        <a:pt x="67782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dist="76200" dir="8940000" algn="bl" rotWithShape="0">
                    <a:schemeClr val="lt2">
                      <a:alpha val="1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51;p6">
                  <a:extLst>
                    <a:ext uri="{FF2B5EF4-FFF2-40B4-BE49-F238E27FC236}">
                      <a16:creationId xmlns:a16="http://schemas.microsoft.com/office/drawing/2014/main" id="{4364B274-C876-EF81-0942-74110257BFA7}"/>
                    </a:ext>
                  </a:extLst>
                </p:cNvPr>
                <p:cNvSpPr/>
                <p:nvPr/>
              </p:nvSpPr>
              <p:spPr>
                <a:xfrm>
                  <a:off x="6899675" y="1828400"/>
                  <a:ext cx="468700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8" h="47769" extrusionOk="0">
                      <a:moveTo>
                        <a:pt x="0" y="1"/>
                      </a:moveTo>
                      <a:lnTo>
                        <a:pt x="0" y="47768"/>
                      </a:lnTo>
                      <a:lnTo>
                        <a:pt x="18747" y="47768"/>
                      </a:lnTo>
                      <a:lnTo>
                        <a:pt x="1874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52;p6">
                  <a:extLst>
                    <a:ext uri="{FF2B5EF4-FFF2-40B4-BE49-F238E27FC236}">
                      <a16:creationId xmlns:a16="http://schemas.microsoft.com/office/drawing/2014/main" id="{3203F9BA-CCCB-FAA5-109E-F3E0410D1E92}"/>
                    </a:ext>
                  </a:extLst>
                </p:cNvPr>
                <p:cNvSpPr/>
                <p:nvPr/>
              </p:nvSpPr>
              <p:spPr>
                <a:xfrm>
                  <a:off x="7465900" y="1828400"/>
                  <a:ext cx="99275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1" h="47769" extrusionOk="0">
                      <a:moveTo>
                        <a:pt x="1" y="1"/>
                      </a:moveTo>
                      <a:lnTo>
                        <a:pt x="1" y="47768"/>
                      </a:lnTo>
                      <a:lnTo>
                        <a:pt x="3970" y="47768"/>
                      </a:lnTo>
                      <a:lnTo>
                        <a:pt x="397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" name="Google Shape;153;p6">
                <a:extLst>
                  <a:ext uri="{FF2B5EF4-FFF2-40B4-BE49-F238E27FC236}">
                    <a16:creationId xmlns:a16="http://schemas.microsoft.com/office/drawing/2014/main" id="{ECAB935E-4367-AA4F-08F2-8D05DD1614DF}"/>
                  </a:ext>
                </a:extLst>
              </p:cNvPr>
              <p:cNvGrpSpPr/>
              <p:nvPr/>
            </p:nvGrpSpPr>
            <p:grpSpPr>
              <a:xfrm>
                <a:off x="5969413" y="634821"/>
                <a:ext cx="884825" cy="2204125"/>
                <a:chOff x="7536800" y="2096925"/>
                <a:chExt cx="884825" cy="2204125"/>
              </a:xfrm>
            </p:grpSpPr>
            <p:grpSp>
              <p:nvGrpSpPr>
                <p:cNvPr id="8" name="Google Shape;154;p6">
                  <a:extLst>
                    <a:ext uri="{FF2B5EF4-FFF2-40B4-BE49-F238E27FC236}">
                      <a16:creationId xmlns:a16="http://schemas.microsoft.com/office/drawing/2014/main" id="{9FAD68A1-DE2E-1481-8FFF-1A94BFA08901}"/>
                    </a:ext>
                  </a:extLst>
                </p:cNvPr>
                <p:cNvGrpSpPr/>
                <p:nvPr/>
              </p:nvGrpSpPr>
              <p:grpSpPr>
                <a:xfrm>
                  <a:off x="7536800" y="2096925"/>
                  <a:ext cx="884825" cy="2204125"/>
                  <a:chOff x="7536800" y="2096925"/>
                  <a:chExt cx="884825" cy="2204125"/>
                </a:xfrm>
              </p:grpSpPr>
              <p:grpSp>
                <p:nvGrpSpPr>
                  <p:cNvPr id="10" name="Google Shape;155;p6">
                    <a:extLst>
                      <a:ext uri="{FF2B5EF4-FFF2-40B4-BE49-F238E27FC236}">
                        <a16:creationId xmlns:a16="http://schemas.microsoft.com/office/drawing/2014/main" id="{339767BA-2E7E-5ECC-03BE-707B9A0EF55A}"/>
                      </a:ext>
                    </a:extLst>
                  </p:cNvPr>
                  <p:cNvGrpSpPr/>
                  <p:nvPr/>
                </p:nvGrpSpPr>
                <p:grpSpPr>
                  <a:xfrm>
                    <a:off x="7849525" y="2704875"/>
                    <a:ext cx="572100" cy="1596175"/>
                    <a:chOff x="7849525" y="2704875"/>
                    <a:chExt cx="572100" cy="1596175"/>
                  </a:xfrm>
                </p:grpSpPr>
                <p:sp>
                  <p:nvSpPr>
                    <p:cNvPr id="16" name="Google Shape;156;p6">
                      <a:extLst>
                        <a:ext uri="{FF2B5EF4-FFF2-40B4-BE49-F238E27FC236}">
                          <a16:creationId xmlns:a16="http://schemas.microsoft.com/office/drawing/2014/main" id="{0C713179-CC9B-5FA6-57D7-ED9F96A076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49525" y="2704875"/>
                      <a:ext cx="572100" cy="159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884" h="63847" extrusionOk="0">
                          <a:moveTo>
                            <a:pt x="11442" y="55640"/>
                          </a:moveTo>
                          <a:cubicBezTo>
                            <a:pt x="12476" y="55640"/>
                            <a:pt x="13310" y="56474"/>
                            <a:pt x="13310" y="57508"/>
                          </a:cubicBezTo>
                          <a:lnTo>
                            <a:pt x="13310" y="58943"/>
                          </a:lnTo>
                          <a:cubicBezTo>
                            <a:pt x="13310" y="59977"/>
                            <a:pt x="12476" y="60811"/>
                            <a:pt x="11442" y="60811"/>
                          </a:cubicBezTo>
                          <a:cubicBezTo>
                            <a:pt x="10408" y="60811"/>
                            <a:pt x="9607" y="59977"/>
                            <a:pt x="9607" y="58943"/>
                          </a:cubicBezTo>
                          <a:lnTo>
                            <a:pt x="9607" y="57508"/>
                          </a:lnTo>
                          <a:cubicBezTo>
                            <a:pt x="9607" y="56474"/>
                            <a:pt x="10408" y="55640"/>
                            <a:pt x="11442" y="55640"/>
                          </a:cubicBezTo>
                          <a:close/>
                          <a:moveTo>
                            <a:pt x="11442" y="0"/>
                          </a:moveTo>
                          <a:cubicBezTo>
                            <a:pt x="5137" y="0"/>
                            <a:pt x="0" y="5137"/>
                            <a:pt x="0" y="11442"/>
                          </a:cubicBezTo>
                          <a:lnTo>
                            <a:pt x="0" y="17413"/>
                          </a:lnTo>
                          <a:cubicBezTo>
                            <a:pt x="0" y="19247"/>
                            <a:pt x="434" y="21049"/>
                            <a:pt x="1268" y="22650"/>
                          </a:cubicBezTo>
                          <a:cubicBezTo>
                            <a:pt x="4603" y="29155"/>
                            <a:pt x="6672" y="36226"/>
                            <a:pt x="6905" y="43498"/>
                          </a:cubicBezTo>
                          <a:lnTo>
                            <a:pt x="7339" y="59776"/>
                          </a:lnTo>
                          <a:cubicBezTo>
                            <a:pt x="7339" y="62011"/>
                            <a:pt x="9173" y="63846"/>
                            <a:pt x="11442" y="63846"/>
                          </a:cubicBezTo>
                          <a:cubicBezTo>
                            <a:pt x="12075" y="63846"/>
                            <a:pt x="12709" y="63713"/>
                            <a:pt x="13310" y="63412"/>
                          </a:cubicBezTo>
                          <a:cubicBezTo>
                            <a:pt x="13677" y="63212"/>
                            <a:pt x="14010" y="62945"/>
                            <a:pt x="14310" y="62645"/>
                          </a:cubicBezTo>
                          <a:cubicBezTo>
                            <a:pt x="15078" y="61878"/>
                            <a:pt x="15511" y="60844"/>
                            <a:pt x="15511" y="59776"/>
                          </a:cubicBezTo>
                          <a:lnTo>
                            <a:pt x="15978" y="43498"/>
                          </a:lnTo>
                          <a:cubicBezTo>
                            <a:pt x="16178" y="36193"/>
                            <a:pt x="18280" y="29155"/>
                            <a:pt x="21616" y="22650"/>
                          </a:cubicBezTo>
                          <a:cubicBezTo>
                            <a:pt x="22450" y="21049"/>
                            <a:pt x="22883" y="19247"/>
                            <a:pt x="22883" y="17413"/>
                          </a:cubicBezTo>
                          <a:lnTo>
                            <a:pt x="22883" y="11442"/>
                          </a:lnTo>
                          <a:cubicBezTo>
                            <a:pt x="22883" y="5838"/>
                            <a:pt x="18847" y="1068"/>
                            <a:pt x="13310" y="134"/>
                          </a:cubicBezTo>
                          <a:cubicBezTo>
                            <a:pt x="12709" y="34"/>
                            <a:pt x="12075" y="0"/>
                            <a:pt x="11442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7" name="Google Shape;157;p6">
                      <a:extLst>
                        <a:ext uri="{FF2B5EF4-FFF2-40B4-BE49-F238E27FC236}">
                          <a16:creationId xmlns:a16="http://schemas.microsoft.com/office/drawing/2014/main" id="{63523203-2FDF-7381-4FF4-98EE97781F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54600" y="2826625"/>
                      <a:ext cx="361950" cy="45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478" h="18081" extrusionOk="0">
                          <a:moveTo>
                            <a:pt x="7178" y="0"/>
                          </a:moveTo>
                          <a:cubicBezTo>
                            <a:pt x="3236" y="0"/>
                            <a:pt x="34" y="3223"/>
                            <a:pt x="34" y="7206"/>
                          </a:cubicBezTo>
                          <a:lnTo>
                            <a:pt x="34" y="10842"/>
                          </a:lnTo>
                          <a:cubicBezTo>
                            <a:pt x="0" y="14844"/>
                            <a:pt x="3269" y="18080"/>
                            <a:pt x="7239" y="18080"/>
                          </a:cubicBezTo>
                          <a:cubicBezTo>
                            <a:pt x="11242" y="18080"/>
                            <a:pt x="14444" y="14844"/>
                            <a:pt x="14477" y="10842"/>
                          </a:cubicBezTo>
                          <a:lnTo>
                            <a:pt x="14477" y="7206"/>
                          </a:lnTo>
                          <a:cubicBezTo>
                            <a:pt x="14477" y="3223"/>
                            <a:pt x="11275" y="0"/>
                            <a:pt x="7300" y="0"/>
                          </a:cubicBezTo>
                          <a:cubicBezTo>
                            <a:pt x="7280" y="0"/>
                            <a:pt x="7259" y="0"/>
                            <a:pt x="7239" y="0"/>
                          </a:cubicBezTo>
                          <a:cubicBezTo>
                            <a:pt x="7218" y="0"/>
                            <a:pt x="7198" y="0"/>
                            <a:pt x="7178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11" name="Google Shape;158;p6">
                    <a:extLst>
                      <a:ext uri="{FF2B5EF4-FFF2-40B4-BE49-F238E27FC236}">
                        <a16:creationId xmlns:a16="http://schemas.microsoft.com/office/drawing/2014/main" id="{8AEA42AE-A2CE-46E4-C01D-87FFD452501E}"/>
                      </a:ext>
                    </a:extLst>
                  </p:cNvPr>
                  <p:cNvGrpSpPr/>
                  <p:nvPr/>
                </p:nvGrpSpPr>
                <p:grpSpPr>
                  <a:xfrm>
                    <a:off x="7536800" y="2096925"/>
                    <a:ext cx="247700" cy="2204125"/>
                    <a:chOff x="7536800" y="2073575"/>
                    <a:chExt cx="247700" cy="2204125"/>
                  </a:xfrm>
                </p:grpSpPr>
                <p:sp>
                  <p:nvSpPr>
                    <p:cNvPr id="12" name="Google Shape;159;p6">
                      <a:extLst>
                        <a:ext uri="{FF2B5EF4-FFF2-40B4-BE49-F238E27FC236}">
                          <a16:creationId xmlns:a16="http://schemas.microsoft.com/office/drawing/2014/main" id="{D8F2DEC2-A312-42BC-169F-2D0C78F02A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56800" y="2073575"/>
                      <a:ext cx="81750" cy="1441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70" h="57676" extrusionOk="0">
                          <a:moveTo>
                            <a:pt x="1535" y="1"/>
                          </a:moveTo>
                          <a:lnTo>
                            <a:pt x="1" y="57676"/>
                          </a:lnTo>
                          <a:lnTo>
                            <a:pt x="3270" y="57676"/>
                          </a:lnTo>
                          <a:lnTo>
                            <a:pt x="3270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" name="Google Shape;160;p6">
                      <a:extLst>
                        <a:ext uri="{FF2B5EF4-FFF2-40B4-BE49-F238E27FC236}">
                          <a16:creationId xmlns:a16="http://schemas.microsoft.com/office/drawing/2014/main" id="{02CE6774-A516-8AE4-CEB5-0634156158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3575" y="2073575"/>
                      <a:ext cx="80900" cy="1441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36" h="57676" extrusionOk="0">
                          <a:moveTo>
                            <a:pt x="0" y="1"/>
                          </a:moveTo>
                          <a:lnTo>
                            <a:pt x="0" y="57676"/>
                          </a:lnTo>
                          <a:lnTo>
                            <a:pt x="3236" y="57676"/>
                          </a:lnTo>
                          <a:lnTo>
                            <a:pt x="1701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" name="Google Shape;161;p6">
                      <a:extLst>
                        <a:ext uri="{FF2B5EF4-FFF2-40B4-BE49-F238E27FC236}">
                          <a16:creationId xmlns:a16="http://schemas.microsoft.com/office/drawing/2014/main" id="{2AC64433-0C08-AB55-A369-F5D45C2624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36800" y="3515450"/>
                      <a:ext cx="101750" cy="76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70" h="30490" extrusionOk="0">
                          <a:moveTo>
                            <a:pt x="801" y="1"/>
                          </a:moveTo>
                          <a:lnTo>
                            <a:pt x="0" y="30489"/>
                          </a:lnTo>
                          <a:lnTo>
                            <a:pt x="4070" y="30489"/>
                          </a:lnTo>
                          <a:lnTo>
                            <a:pt x="4070" y="1"/>
                          </a:ln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" name="Google Shape;162;p6">
                      <a:extLst>
                        <a:ext uri="{FF2B5EF4-FFF2-40B4-BE49-F238E27FC236}">
                          <a16:creationId xmlns:a16="http://schemas.microsoft.com/office/drawing/2014/main" id="{CA5469DB-006E-3E7B-7F94-E8F8E497FE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3575" y="3515450"/>
                      <a:ext cx="100925" cy="76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37" h="30490" extrusionOk="0">
                          <a:moveTo>
                            <a:pt x="0" y="1"/>
                          </a:moveTo>
                          <a:lnTo>
                            <a:pt x="0" y="30489"/>
                          </a:lnTo>
                          <a:lnTo>
                            <a:pt x="4036" y="30489"/>
                          </a:lnTo>
                          <a:lnTo>
                            <a:pt x="3236" y="1"/>
                          </a:ln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sp>
              <p:nvSpPr>
                <p:cNvPr id="9" name="Google Shape;163;p6">
                  <a:extLst>
                    <a:ext uri="{FF2B5EF4-FFF2-40B4-BE49-F238E27FC236}">
                      <a16:creationId xmlns:a16="http://schemas.microsoft.com/office/drawing/2014/main" id="{88E570DF-9D56-F3E9-46BA-3B26466702A6}"/>
                    </a:ext>
                  </a:extLst>
                </p:cNvPr>
                <p:cNvSpPr/>
                <p:nvPr/>
              </p:nvSpPr>
              <p:spPr>
                <a:xfrm>
                  <a:off x="7955425" y="2825800"/>
                  <a:ext cx="180150" cy="27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06" h="10875" fill="none" extrusionOk="0">
                      <a:moveTo>
                        <a:pt x="1" y="10875"/>
                      </a:moveTo>
                      <a:lnTo>
                        <a:pt x="1" y="7239"/>
                      </a:lnTo>
                      <a:cubicBezTo>
                        <a:pt x="1" y="3236"/>
                        <a:pt x="3236" y="0"/>
                        <a:pt x="7206" y="33"/>
                      </a:cubicBezTo>
                    </a:path>
                  </a:pathLst>
                </a:custGeom>
                <a:noFill/>
                <a:ln w="8350" cap="flat" cmpd="sng">
                  <a:solidFill>
                    <a:schemeClr val="l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" name="Google Shape;164;p6">
              <a:extLst>
                <a:ext uri="{FF2B5EF4-FFF2-40B4-BE49-F238E27FC236}">
                  <a16:creationId xmlns:a16="http://schemas.microsoft.com/office/drawing/2014/main" id="{09340240-1417-3B5E-0489-5910955B57DE}"/>
                </a:ext>
              </a:extLst>
            </p:cNvPr>
            <p:cNvSpPr/>
            <p:nvPr/>
          </p:nvSpPr>
          <p:spPr>
            <a:xfrm>
              <a:off x="7385456" y="646447"/>
              <a:ext cx="227528" cy="226908"/>
            </a:xfrm>
            <a:custGeom>
              <a:avLst/>
              <a:gdLst/>
              <a:ahLst/>
              <a:cxnLst/>
              <a:rect l="l" t="t" r="r" b="b"/>
              <a:pathLst>
                <a:path w="12109" h="12076" extrusionOk="0">
                  <a:moveTo>
                    <a:pt x="6071" y="1"/>
                  </a:moveTo>
                  <a:lnTo>
                    <a:pt x="5504" y="2336"/>
                  </a:lnTo>
                  <a:cubicBezTo>
                    <a:pt x="5137" y="3903"/>
                    <a:pt x="3903" y="5138"/>
                    <a:pt x="2335" y="5505"/>
                  </a:cubicBezTo>
                  <a:lnTo>
                    <a:pt x="0" y="6038"/>
                  </a:lnTo>
                  <a:lnTo>
                    <a:pt x="2335" y="6605"/>
                  </a:lnTo>
                  <a:cubicBezTo>
                    <a:pt x="3903" y="6972"/>
                    <a:pt x="5137" y="8207"/>
                    <a:pt x="5504" y="9774"/>
                  </a:cubicBezTo>
                  <a:lnTo>
                    <a:pt x="6038" y="12076"/>
                  </a:lnTo>
                  <a:lnTo>
                    <a:pt x="6605" y="9774"/>
                  </a:lnTo>
                  <a:cubicBezTo>
                    <a:pt x="6972" y="8207"/>
                    <a:pt x="8206" y="6972"/>
                    <a:pt x="9774" y="6605"/>
                  </a:cubicBezTo>
                  <a:lnTo>
                    <a:pt x="12109" y="6038"/>
                  </a:lnTo>
                  <a:lnTo>
                    <a:pt x="9774" y="5505"/>
                  </a:lnTo>
                  <a:cubicBezTo>
                    <a:pt x="8206" y="5104"/>
                    <a:pt x="6972" y="3903"/>
                    <a:pt x="6605" y="2336"/>
                  </a:cubicBezTo>
                  <a:lnTo>
                    <a:pt x="6071" y="1"/>
                  </a:lnTo>
                  <a:close/>
                </a:path>
              </a:pathLst>
            </a:custGeom>
            <a:solidFill>
              <a:srgbClr val="F1E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íṩ1ïḓê">
            <a:extLst>
              <a:ext uri="{FF2B5EF4-FFF2-40B4-BE49-F238E27FC236}">
                <a16:creationId xmlns:a16="http://schemas.microsoft.com/office/drawing/2014/main" id="{258F49B7-FA2B-B55C-E9F9-243F9F0BA481}"/>
              </a:ext>
            </a:extLst>
          </p:cNvPr>
          <p:cNvSpPr/>
          <p:nvPr/>
        </p:nvSpPr>
        <p:spPr>
          <a:xfrm>
            <a:off x="5975365" y="1330778"/>
            <a:ext cx="1565984" cy="433629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175" cap="flat" cmpd="sng" algn="ctr">
            <a:solidFill>
              <a:srgbClr val="FFFFFF">
                <a:lumMod val="50000"/>
              </a:srgbClr>
            </a:solidFill>
            <a:prstDash val="solid"/>
            <a:miter lim="800000"/>
          </a:ln>
          <a:effectLst/>
        </p:spPr>
        <p:txBody>
          <a:bodyPr wrap="square" lIns="91440" tIns="45720" rIns="91440" bIns="45720" anchor="ctr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Arial"/>
                <a:sym typeface="Arial"/>
              </a:rPr>
              <a:t> </a:t>
            </a:r>
            <a:endParaRPr kumimoji="0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21" name="ïşļîďe">
            <a:extLst>
              <a:ext uri="{FF2B5EF4-FFF2-40B4-BE49-F238E27FC236}">
                <a16:creationId xmlns:a16="http://schemas.microsoft.com/office/drawing/2014/main" id="{46EBE624-11BD-54DE-8F18-35AC767FC4ED}"/>
              </a:ext>
            </a:extLst>
          </p:cNvPr>
          <p:cNvSpPr/>
          <p:nvPr/>
        </p:nvSpPr>
        <p:spPr>
          <a:xfrm>
            <a:off x="5772895" y="2912661"/>
            <a:ext cx="1565984" cy="433629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175" cap="flat" cmpd="sng" algn="ctr">
            <a:solidFill>
              <a:srgbClr val="EA7734"/>
            </a:solidFill>
            <a:prstDash val="solid"/>
            <a:miter lim="800000"/>
          </a:ln>
          <a:effectLst/>
        </p:spPr>
        <p:txBody>
          <a:bodyPr wrap="square" lIns="91440" tIns="45720" rIns="91440" bIns="45720" anchor="ctr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Arial"/>
                <a:sym typeface="Arial"/>
              </a:rPr>
              <a:t> </a:t>
            </a:r>
            <a:endParaRPr kumimoji="0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22" name="文本框 50">
            <a:extLst>
              <a:ext uri="{FF2B5EF4-FFF2-40B4-BE49-F238E27FC236}">
                <a16:creationId xmlns:a16="http://schemas.microsoft.com/office/drawing/2014/main" id="{2B9A770E-326B-AFF2-D437-363EC8FF6EB9}"/>
              </a:ext>
            </a:extLst>
          </p:cNvPr>
          <p:cNvSpPr txBox="1"/>
          <p:nvPr/>
        </p:nvSpPr>
        <p:spPr>
          <a:xfrm>
            <a:off x="6256202" y="1173983"/>
            <a:ext cx="1141575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16697B"/>
                </a:solidFill>
                <a:effectLst/>
                <a:uLnTx/>
                <a:uFillTx/>
                <a:latin typeface="Times New Roman" panose="02020603050405020304" pitchFamily="18" charset="0"/>
                <a:ea typeface="仓耳青禾体-谷力 W05" panose="02020400000000000000" pitchFamily="18" charset="-122"/>
                <a:cs typeface="Times New Roman" panose="02020603050405020304" pitchFamily="18" charset="0"/>
                <a:sym typeface="Arial"/>
              </a:rPr>
              <a:t>01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6697B"/>
              </a:solidFill>
              <a:effectLst/>
              <a:uLnTx/>
              <a:uFillTx/>
              <a:latin typeface="Times New Roman" panose="02020603050405020304" pitchFamily="18" charset="0"/>
              <a:ea typeface="仓耳青禾体-谷力 W05" panose="02020400000000000000" pitchFamily="18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39" name="文本框 51">
            <a:extLst>
              <a:ext uri="{FF2B5EF4-FFF2-40B4-BE49-F238E27FC236}">
                <a16:creationId xmlns:a16="http://schemas.microsoft.com/office/drawing/2014/main" id="{A109C7AF-97F9-B00F-E01A-4BE3F52560C3}"/>
              </a:ext>
            </a:extLst>
          </p:cNvPr>
          <p:cNvSpPr txBox="1"/>
          <p:nvPr/>
        </p:nvSpPr>
        <p:spPr>
          <a:xfrm>
            <a:off x="4034012" y="1957212"/>
            <a:ext cx="4982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1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sym typeface="Arial"/>
              </a:rPr>
              <a:t>Theo em, nội dung của văn bản là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40" name="文本框 52">
            <a:extLst>
              <a:ext uri="{FF2B5EF4-FFF2-40B4-BE49-F238E27FC236}">
                <a16:creationId xmlns:a16="http://schemas.microsoft.com/office/drawing/2014/main" id="{2D04344F-007B-FE82-8EDB-CEEDE7AB6810}"/>
              </a:ext>
            </a:extLst>
          </p:cNvPr>
          <p:cNvSpPr txBox="1"/>
          <p:nvPr/>
        </p:nvSpPr>
        <p:spPr>
          <a:xfrm>
            <a:off x="6104120" y="2729312"/>
            <a:ext cx="1141575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16697B"/>
                </a:solidFill>
                <a:effectLst/>
                <a:uLnTx/>
                <a:uFillTx/>
                <a:latin typeface="Times New Roman" panose="02020603050405020304" pitchFamily="18" charset="0"/>
                <a:ea typeface="仓耳青禾体-谷力 W05" panose="02020400000000000000" pitchFamily="18" charset="-122"/>
                <a:cs typeface="Times New Roman" panose="02020603050405020304" pitchFamily="18" charset="0"/>
                <a:sym typeface="Arial"/>
              </a:rPr>
              <a:t>02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6697B"/>
              </a:solidFill>
              <a:effectLst/>
              <a:uLnTx/>
              <a:uFillTx/>
              <a:latin typeface="Times New Roman" panose="02020603050405020304" pitchFamily="18" charset="0"/>
              <a:ea typeface="仓耳青禾体-谷力 W05" panose="02020400000000000000" pitchFamily="18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41" name="文本框 53">
            <a:extLst>
              <a:ext uri="{FF2B5EF4-FFF2-40B4-BE49-F238E27FC236}">
                <a16:creationId xmlns:a16="http://schemas.microsoft.com/office/drawing/2014/main" id="{800CFEFD-07DD-573E-3544-81993177B6EC}"/>
              </a:ext>
            </a:extLst>
          </p:cNvPr>
          <p:cNvSpPr txBox="1"/>
          <p:nvPr/>
        </p:nvSpPr>
        <p:spPr>
          <a:xfrm>
            <a:off x="4088620" y="3623181"/>
            <a:ext cx="454703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1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Nghệ thuật đặc sắc được thể hiện qua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văn</a:t>
            </a:r>
            <a:r>
              <a:rPr kumimoji="0" lang="en-US" sz="2400" b="0" i="1" u="none" strike="noStrike" kern="1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1" u="none" strike="noStrike" kern="1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bản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仓耳青禾体-谷力 W05" panose="02020400000000000000" pitchFamily="18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42" name="Freeform 81">
            <a:extLst>
              <a:ext uri="{FF2B5EF4-FFF2-40B4-BE49-F238E27FC236}">
                <a16:creationId xmlns:a16="http://schemas.microsoft.com/office/drawing/2014/main" id="{0D606733-B0B1-5EB9-5735-247F1744E970}"/>
              </a:ext>
            </a:extLst>
          </p:cNvPr>
          <p:cNvSpPr>
            <a:spLocks noEditPoints="1"/>
          </p:cNvSpPr>
          <p:nvPr/>
        </p:nvSpPr>
        <p:spPr bwMode="auto">
          <a:xfrm>
            <a:off x="6195169" y="1282996"/>
            <a:ext cx="359859" cy="426088"/>
          </a:xfrm>
          <a:custGeom>
            <a:avLst/>
            <a:gdLst/>
            <a:ahLst/>
            <a:cxnLst>
              <a:cxn ang="0">
                <a:pos x="100" y="21"/>
              </a:cxn>
              <a:cxn ang="0">
                <a:pos x="91" y="40"/>
              </a:cxn>
              <a:cxn ang="0">
                <a:pos x="55" y="103"/>
              </a:cxn>
              <a:cxn ang="0">
                <a:pos x="18" y="119"/>
              </a:cxn>
              <a:cxn ang="0">
                <a:pos x="22" y="82"/>
              </a:cxn>
              <a:cxn ang="0">
                <a:pos x="41" y="48"/>
              </a:cxn>
              <a:cxn ang="0">
                <a:pos x="47" y="38"/>
              </a:cxn>
              <a:cxn ang="0">
                <a:pos x="55" y="25"/>
              </a:cxn>
              <a:cxn ang="0">
                <a:pos x="72" y="1"/>
              </a:cxn>
              <a:cxn ang="0">
                <a:pos x="50" y="99"/>
              </a:cxn>
              <a:cxn ang="0">
                <a:pos x="60" y="79"/>
              </a:cxn>
              <a:cxn ang="0">
                <a:pos x="70" y="64"/>
              </a:cxn>
              <a:cxn ang="0">
                <a:pos x="80" y="47"/>
              </a:cxn>
              <a:cxn ang="0">
                <a:pos x="75" y="29"/>
              </a:cxn>
              <a:cxn ang="0">
                <a:pos x="61" y="52"/>
              </a:cxn>
              <a:cxn ang="0">
                <a:pos x="51" y="70"/>
              </a:cxn>
              <a:cxn ang="0">
                <a:pos x="41" y="89"/>
              </a:cxn>
              <a:cxn ang="0">
                <a:pos x="41" y="102"/>
              </a:cxn>
              <a:cxn ang="0">
                <a:pos x="34" y="92"/>
              </a:cxn>
              <a:cxn ang="0">
                <a:pos x="39" y="81"/>
              </a:cxn>
              <a:cxn ang="0">
                <a:pos x="45" y="72"/>
              </a:cxn>
              <a:cxn ang="0">
                <a:pos x="48" y="65"/>
              </a:cxn>
              <a:cxn ang="0">
                <a:pos x="59" y="45"/>
              </a:cxn>
              <a:cxn ang="0">
                <a:pos x="68" y="29"/>
              </a:cxn>
              <a:cxn ang="0">
                <a:pos x="63" y="27"/>
              </a:cxn>
              <a:cxn ang="0">
                <a:pos x="57" y="33"/>
              </a:cxn>
              <a:cxn ang="0">
                <a:pos x="54" y="41"/>
              </a:cxn>
              <a:cxn ang="0">
                <a:pos x="47" y="53"/>
              </a:cxn>
              <a:cxn ang="0">
                <a:pos x="43" y="62"/>
              </a:cxn>
              <a:cxn ang="0">
                <a:pos x="39" y="67"/>
              </a:cxn>
              <a:cxn ang="0">
                <a:pos x="33" y="78"/>
              </a:cxn>
              <a:cxn ang="0">
                <a:pos x="29" y="88"/>
              </a:cxn>
              <a:cxn ang="0">
                <a:pos x="25" y="102"/>
              </a:cxn>
              <a:cxn ang="0">
                <a:pos x="32" y="116"/>
              </a:cxn>
              <a:cxn ang="0">
                <a:pos x="27" y="104"/>
              </a:cxn>
              <a:cxn ang="0">
                <a:pos x="12" y="33"/>
              </a:cxn>
              <a:cxn ang="0">
                <a:pos x="32" y="43"/>
              </a:cxn>
              <a:cxn ang="0">
                <a:pos x="0" y="37"/>
              </a:cxn>
              <a:cxn ang="0">
                <a:pos x="19" y="2"/>
              </a:cxn>
              <a:cxn ang="0">
                <a:pos x="43" y="22"/>
              </a:cxn>
              <a:cxn ang="0">
                <a:pos x="26" y="15"/>
              </a:cxn>
              <a:cxn ang="0">
                <a:pos x="103" y="65"/>
              </a:cxn>
              <a:cxn ang="0">
                <a:pos x="121" y="57"/>
              </a:cxn>
              <a:cxn ang="0">
                <a:pos x="101" y="83"/>
              </a:cxn>
              <a:cxn ang="0">
                <a:pos x="103" y="96"/>
              </a:cxn>
              <a:cxn ang="0">
                <a:pos x="83" y="72"/>
              </a:cxn>
            </a:cxnLst>
            <a:rect l="0" t="0" r="r" b="b"/>
            <a:pathLst>
              <a:path w="127" h="129">
                <a:moveTo>
                  <a:pt x="72" y="1"/>
                </a:moveTo>
                <a:cubicBezTo>
                  <a:pt x="74" y="1"/>
                  <a:pt x="75" y="0"/>
                  <a:pt x="76" y="2"/>
                </a:cubicBezTo>
                <a:cubicBezTo>
                  <a:pt x="78" y="5"/>
                  <a:pt x="104" y="17"/>
                  <a:pt x="100" y="21"/>
                </a:cubicBezTo>
                <a:cubicBezTo>
                  <a:pt x="100" y="22"/>
                  <a:pt x="99" y="22"/>
                  <a:pt x="99" y="23"/>
                </a:cubicBezTo>
                <a:cubicBezTo>
                  <a:pt x="98" y="27"/>
                  <a:pt x="96" y="29"/>
                  <a:pt x="94" y="33"/>
                </a:cubicBezTo>
                <a:cubicBezTo>
                  <a:pt x="92" y="35"/>
                  <a:pt x="92" y="38"/>
                  <a:pt x="91" y="40"/>
                </a:cubicBezTo>
                <a:cubicBezTo>
                  <a:pt x="88" y="47"/>
                  <a:pt x="83" y="53"/>
                  <a:pt x="80" y="59"/>
                </a:cubicBezTo>
                <a:cubicBezTo>
                  <a:pt x="75" y="68"/>
                  <a:pt x="71" y="78"/>
                  <a:pt x="65" y="86"/>
                </a:cubicBezTo>
                <a:cubicBezTo>
                  <a:pt x="62" y="92"/>
                  <a:pt x="58" y="97"/>
                  <a:pt x="55" y="103"/>
                </a:cubicBezTo>
                <a:cubicBezTo>
                  <a:pt x="52" y="110"/>
                  <a:pt x="45" y="115"/>
                  <a:pt x="38" y="119"/>
                </a:cubicBezTo>
                <a:cubicBezTo>
                  <a:pt x="35" y="121"/>
                  <a:pt x="27" y="129"/>
                  <a:pt x="22" y="128"/>
                </a:cubicBezTo>
                <a:cubicBezTo>
                  <a:pt x="17" y="127"/>
                  <a:pt x="18" y="123"/>
                  <a:pt x="18" y="119"/>
                </a:cubicBezTo>
                <a:cubicBezTo>
                  <a:pt x="19" y="112"/>
                  <a:pt x="18" y="106"/>
                  <a:pt x="17" y="99"/>
                </a:cubicBezTo>
                <a:cubicBezTo>
                  <a:pt x="17" y="98"/>
                  <a:pt x="17" y="97"/>
                  <a:pt x="17" y="95"/>
                </a:cubicBezTo>
                <a:cubicBezTo>
                  <a:pt x="17" y="90"/>
                  <a:pt x="20" y="86"/>
                  <a:pt x="22" y="82"/>
                </a:cubicBezTo>
                <a:cubicBezTo>
                  <a:pt x="24" y="76"/>
                  <a:pt x="29" y="71"/>
                  <a:pt x="32" y="66"/>
                </a:cubicBezTo>
                <a:cubicBezTo>
                  <a:pt x="34" y="61"/>
                  <a:pt x="37" y="56"/>
                  <a:pt x="39" y="52"/>
                </a:cubicBezTo>
                <a:cubicBezTo>
                  <a:pt x="40" y="51"/>
                  <a:pt x="41" y="50"/>
                  <a:pt x="41" y="48"/>
                </a:cubicBezTo>
                <a:cubicBezTo>
                  <a:pt x="40" y="47"/>
                  <a:pt x="41" y="46"/>
                  <a:pt x="42" y="47"/>
                </a:cubicBezTo>
                <a:cubicBezTo>
                  <a:pt x="44" y="44"/>
                  <a:pt x="46" y="41"/>
                  <a:pt x="47" y="38"/>
                </a:cubicBezTo>
                <a:cubicBezTo>
                  <a:pt x="47" y="38"/>
                  <a:pt x="47" y="38"/>
                  <a:pt x="47" y="38"/>
                </a:cubicBezTo>
                <a:cubicBezTo>
                  <a:pt x="48" y="36"/>
                  <a:pt x="50" y="35"/>
                  <a:pt x="51" y="33"/>
                </a:cubicBezTo>
                <a:cubicBezTo>
                  <a:pt x="52" y="32"/>
                  <a:pt x="51" y="30"/>
                  <a:pt x="53" y="29"/>
                </a:cubicBezTo>
                <a:cubicBezTo>
                  <a:pt x="54" y="28"/>
                  <a:pt x="56" y="26"/>
                  <a:pt x="55" y="25"/>
                </a:cubicBezTo>
                <a:cubicBezTo>
                  <a:pt x="55" y="23"/>
                  <a:pt x="57" y="22"/>
                  <a:pt x="58" y="21"/>
                </a:cubicBezTo>
                <a:cubicBezTo>
                  <a:pt x="60" y="18"/>
                  <a:pt x="62" y="15"/>
                  <a:pt x="64" y="12"/>
                </a:cubicBezTo>
                <a:cubicBezTo>
                  <a:pt x="67" y="8"/>
                  <a:pt x="70" y="5"/>
                  <a:pt x="72" y="1"/>
                </a:cubicBezTo>
                <a:close/>
                <a:moveTo>
                  <a:pt x="46" y="105"/>
                </a:moveTo>
                <a:cubicBezTo>
                  <a:pt x="47" y="104"/>
                  <a:pt x="50" y="103"/>
                  <a:pt x="49" y="100"/>
                </a:cubicBezTo>
                <a:cubicBezTo>
                  <a:pt x="49" y="100"/>
                  <a:pt x="49" y="99"/>
                  <a:pt x="50" y="99"/>
                </a:cubicBezTo>
                <a:cubicBezTo>
                  <a:pt x="51" y="96"/>
                  <a:pt x="53" y="93"/>
                  <a:pt x="55" y="90"/>
                </a:cubicBezTo>
                <a:cubicBezTo>
                  <a:pt x="56" y="89"/>
                  <a:pt x="56" y="87"/>
                  <a:pt x="57" y="86"/>
                </a:cubicBezTo>
                <a:cubicBezTo>
                  <a:pt x="59" y="84"/>
                  <a:pt x="59" y="81"/>
                  <a:pt x="60" y="79"/>
                </a:cubicBezTo>
                <a:cubicBezTo>
                  <a:pt x="62" y="77"/>
                  <a:pt x="63" y="75"/>
                  <a:pt x="64" y="73"/>
                </a:cubicBezTo>
                <a:cubicBezTo>
                  <a:pt x="65" y="71"/>
                  <a:pt x="66" y="69"/>
                  <a:pt x="67" y="68"/>
                </a:cubicBezTo>
                <a:cubicBezTo>
                  <a:pt x="69" y="67"/>
                  <a:pt x="69" y="66"/>
                  <a:pt x="70" y="64"/>
                </a:cubicBezTo>
                <a:cubicBezTo>
                  <a:pt x="70" y="63"/>
                  <a:pt x="70" y="62"/>
                  <a:pt x="70" y="62"/>
                </a:cubicBezTo>
                <a:cubicBezTo>
                  <a:pt x="74" y="59"/>
                  <a:pt x="74" y="55"/>
                  <a:pt x="77" y="52"/>
                </a:cubicBezTo>
                <a:cubicBezTo>
                  <a:pt x="79" y="50"/>
                  <a:pt x="80" y="48"/>
                  <a:pt x="80" y="47"/>
                </a:cubicBezTo>
                <a:cubicBezTo>
                  <a:pt x="80" y="43"/>
                  <a:pt x="83" y="41"/>
                  <a:pt x="84" y="39"/>
                </a:cubicBezTo>
                <a:cubicBezTo>
                  <a:pt x="85" y="37"/>
                  <a:pt x="86" y="35"/>
                  <a:pt x="83" y="33"/>
                </a:cubicBezTo>
                <a:cubicBezTo>
                  <a:pt x="81" y="32"/>
                  <a:pt x="78" y="30"/>
                  <a:pt x="75" y="29"/>
                </a:cubicBezTo>
                <a:cubicBezTo>
                  <a:pt x="73" y="29"/>
                  <a:pt x="72" y="31"/>
                  <a:pt x="72" y="33"/>
                </a:cubicBezTo>
                <a:cubicBezTo>
                  <a:pt x="70" y="36"/>
                  <a:pt x="68" y="39"/>
                  <a:pt x="66" y="42"/>
                </a:cubicBezTo>
                <a:cubicBezTo>
                  <a:pt x="64" y="46"/>
                  <a:pt x="63" y="49"/>
                  <a:pt x="61" y="52"/>
                </a:cubicBezTo>
                <a:cubicBezTo>
                  <a:pt x="60" y="53"/>
                  <a:pt x="59" y="54"/>
                  <a:pt x="59" y="55"/>
                </a:cubicBezTo>
                <a:cubicBezTo>
                  <a:pt x="58" y="59"/>
                  <a:pt x="54" y="61"/>
                  <a:pt x="54" y="65"/>
                </a:cubicBezTo>
                <a:cubicBezTo>
                  <a:pt x="51" y="66"/>
                  <a:pt x="51" y="68"/>
                  <a:pt x="51" y="70"/>
                </a:cubicBezTo>
                <a:cubicBezTo>
                  <a:pt x="50" y="72"/>
                  <a:pt x="49" y="73"/>
                  <a:pt x="48" y="75"/>
                </a:cubicBezTo>
                <a:cubicBezTo>
                  <a:pt x="47" y="78"/>
                  <a:pt x="45" y="80"/>
                  <a:pt x="44" y="83"/>
                </a:cubicBezTo>
                <a:cubicBezTo>
                  <a:pt x="42" y="85"/>
                  <a:pt x="41" y="87"/>
                  <a:pt x="41" y="89"/>
                </a:cubicBezTo>
                <a:cubicBezTo>
                  <a:pt x="40" y="91"/>
                  <a:pt x="39" y="92"/>
                  <a:pt x="38" y="94"/>
                </a:cubicBezTo>
                <a:cubicBezTo>
                  <a:pt x="37" y="95"/>
                  <a:pt x="36" y="97"/>
                  <a:pt x="35" y="99"/>
                </a:cubicBezTo>
                <a:cubicBezTo>
                  <a:pt x="37" y="100"/>
                  <a:pt x="39" y="102"/>
                  <a:pt x="41" y="102"/>
                </a:cubicBezTo>
                <a:cubicBezTo>
                  <a:pt x="43" y="102"/>
                  <a:pt x="43" y="106"/>
                  <a:pt x="46" y="105"/>
                </a:cubicBezTo>
                <a:close/>
                <a:moveTo>
                  <a:pt x="32" y="97"/>
                </a:moveTo>
                <a:cubicBezTo>
                  <a:pt x="33" y="95"/>
                  <a:pt x="34" y="94"/>
                  <a:pt x="34" y="92"/>
                </a:cubicBezTo>
                <a:cubicBezTo>
                  <a:pt x="35" y="89"/>
                  <a:pt x="36" y="87"/>
                  <a:pt x="38" y="84"/>
                </a:cubicBezTo>
                <a:cubicBezTo>
                  <a:pt x="39" y="84"/>
                  <a:pt x="39" y="84"/>
                  <a:pt x="39" y="83"/>
                </a:cubicBezTo>
                <a:cubicBezTo>
                  <a:pt x="38" y="82"/>
                  <a:pt x="38" y="81"/>
                  <a:pt x="39" y="81"/>
                </a:cubicBezTo>
                <a:cubicBezTo>
                  <a:pt x="40" y="80"/>
                  <a:pt x="41" y="79"/>
                  <a:pt x="42" y="78"/>
                </a:cubicBezTo>
                <a:cubicBezTo>
                  <a:pt x="42" y="77"/>
                  <a:pt x="42" y="75"/>
                  <a:pt x="43" y="74"/>
                </a:cubicBezTo>
                <a:cubicBezTo>
                  <a:pt x="43" y="73"/>
                  <a:pt x="43" y="72"/>
                  <a:pt x="45" y="72"/>
                </a:cubicBezTo>
                <a:cubicBezTo>
                  <a:pt x="45" y="72"/>
                  <a:pt x="45" y="69"/>
                  <a:pt x="46" y="68"/>
                </a:cubicBezTo>
                <a:cubicBezTo>
                  <a:pt x="46" y="68"/>
                  <a:pt x="47" y="67"/>
                  <a:pt x="47" y="66"/>
                </a:cubicBezTo>
                <a:cubicBezTo>
                  <a:pt x="47" y="66"/>
                  <a:pt x="48" y="65"/>
                  <a:pt x="48" y="65"/>
                </a:cubicBezTo>
                <a:cubicBezTo>
                  <a:pt x="50" y="61"/>
                  <a:pt x="52" y="57"/>
                  <a:pt x="54" y="53"/>
                </a:cubicBezTo>
                <a:cubicBezTo>
                  <a:pt x="54" y="52"/>
                  <a:pt x="55" y="52"/>
                  <a:pt x="55" y="52"/>
                </a:cubicBezTo>
                <a:cubicBezTo>
                  <a:pt x="56" y="49"/>
                  <a:pt x="58" y="47"/>
                  <a:pt x="59" y="45"/>
                </a:cubicBezTo>
                <a:cubicBezTo>
                  <a:pt x="61" y="41"/>
                  <a:pt x="63" y="37"/>
                  <a:pt x="66" y="34"/>
                </a:cubicBezTo>
                <a:cubicBezTo>
                  <a:pt x="66" y="34"/>
                  <a:pt x="67" y="33"/>
                  <a:pt x="67" y="33"/>
                </a:cubicBezTo>
                <a:cubicBezTo>
                  <a:pt x="66" y="31"/>
                  <a:pt x="67" y="30"/>
                  <a:pt x="68" y="29"/>
                </a:cubicBezTo>
                <a:cubicBezTo>
                  <a:pt x="71" y="26"/>
                  <a:pt x="70" y="24"/>
                  <a:pt x="66" y="22"/>
                </a:cubicBezTo>
                <a:cubicBezTo>
                  <a:pt x="66" y="22"/>
                  <a:pt x="64" y="23"/>
                  <a:pt x="64" y="24"/>
                </a:cubicBezTo>
                <a:cubicBezTo>
                  <a:pt x="65" y="25"/>
                  <a:pt x="64" y="26"/>
                  <a:pt x="63" y="27"/>
                </a:cubicBezTo>
                <a:cubicBezTo>
                  <a:pt x="62" y="28"/>
                  <a:pt x="62" y="29"/>
                  <a:pt x="61" y="30"/>
                </a:cubicBezTo>
                <a:cubicBezTo>
                  <a:pt x="61" y="30"/>
                  <a:pt x="60" y="31"/>
                  <a:pt x="60" y="32"/>
                </a:cubicBezTo>
                <a:cubicBezTo>
                  <a:pt x="59" y="32"/>
                  <a:pt x="58" y="33"/>
                  <a:pt x="57" y="33"/>
                </a:cubicBezTo>
                <a:cubicBezTo>
                  <a:pt x="58" y="34"/>
                  <a:pt x="58" y="35"/>
                  <a:pt x="58" y="36"/>
                </a:cubicBezTo>
                <a:cubicBezTo>
                  <a:pt x="58" y="37"/>
                  <a:pt x="58" y="37"/>
                  <a:pt x="57" y="37"/>
                </a:cubicBezTo>
                <a:cubicBezTo>
                  <a:pt x="56" y="38"/>
                  <a:pt x="54" y="39"/>
                  <a:pt x="54" y="41"/>
                </a:cubicBezTo>
                <a:cubicBezTo>
                  <a:pt x="54" y="42"/>
                  <a:pt x="53" y="43"/>
                  <a:pt x="52" y="43"/>
                </a:cubicBezTo>
                <a:cubicBezTo>
                  <a:pt x="52" y="44"/>
                  <a:pt x="52" y="45"/>
                  <a:pt x="52" y="46"/>
                </a:cubicBezTo>
                <a:cubicBezTo>
                  <a:pt x="49" y="47"/>
                  <a:pt x="49" y="51"/>
                  <a:pt x="47" y="53"/>
                </a:cubicBezTo>
                <a:cubicBezTo>
                  <a:pt x="47" y="53"/>
                  <a:pt x="47" y="54"/>
                  <a:pt x="47" y="54"/>
                </a:cubicBezTo>
                <a:cubicBezTo>
                  <a:pt x="45" y="54"/>
                  <a:pt x="45" y="56"/>
                  <a:pt x="45" y="57"/>
                </a:cubicBezTo>
                <a:cubicBezTo>
                  <a:pt x="44" y="59"/>
                  <a:pt x="43" y="61"/>
                  <a:pt x="43" y="62"/>
                </a:cubicBezTo>
                <a:cubicBezTo>
                  <a:pt x="41" y="62"/>
                  <a:pt x="40" y="63"/>
                  <a:pt x="40" y="64"/>
                </a:cubicBezTo>
                <a:cubicBezTo>
                  <a:pt x="40" y="64"/>
                  <a:pt x="41" y="65"/>
                  <a:pt x="41" y="65"/>
                </a:cubicBezTo>
                <a:cubicBezTo>
                  <a:pt x="40" y="66"/>
                  <a:pt x="39" y="67"/>
                  <a:pt x="39" y="67"/>
                </a:cubicBezTo>
                <a:cubicBezTo>
                  <a:pt x="39" y="69"/>
                  <a:pt x="39" y="70"/>
                  <a:pt x="37" y="71"/>
                </a:cubicBezTo>
                <a:cubicBezTo>
                  <a:pt x="36" y="72"/>
                  <a:pt x="37" y="74"/>
                  <a:pt x="36" y="75"/>
                </a:cubicBezTo>
                <a:cubicBezTo>
                  <a:pt x="34" y="75"/>
                  <a:pt x="34" y="77"/>
                  <a:pt x="33" y="78"/>
                </a:cubicBezTo>
                <a:cubicBezTo>
                  <a:pt x="33" y="79"/>
                  <a:pt x="33" y="79"/>
                  <a:pt x="33" y="80"/>
                </a:cubicBezTo>
                <a:cubicBezTo>
                  <a:pt x="31" y="81"/>
                  <a:pt x="30" y="81"/>
                  <a:pt x="30" y="82"/>
                </a:cubicBezTo>
                <a:cubicBezTo>
                  <a:pt x="30" y="84"/>
                  <a:pt x="28" y="85"/>
                  <a:pt x="29" y="88"/>
                </a:cubicBezTo>
                <a:cubicBezTo>
                  <a:pt x="28" y="89"/>
                  <a:pt x="26" y="91"/>
                  <a:pt x="25" y="92"/>
                </a:cubicBezTo>
                <a:cubicBezTo>
                  <a:pt x="27" y="94"/>
                  <a:pt x="30" y="96"/>
                  <a:pt x="32" y="97"/>
                </a:cubicBezTo>
                <a:close/>
                <a:moveTo>
                  <a:pt x="25" y="102"/>
                </a:moveTo>
                <a:cubicBezTo>
                  <a:pt x="22" y="103"/>
                  <a:pt x="24" y="105"/>
                  <a:pt x="24" y="106"/>
                </a:cubicBezTo>
                <a:cubicBezTo>
                  <a:pt x="23" y="108"/>
                  <a:pt x="25" y="110"/>
                  <a:pt x="26" y="111"/>
                </a:cubicBezTo>
                <a:cubicBezTo>
                  <a:pt x="28" y="113"/>
                  <a:pt x="30" y="114"/>
                  <a:pt x="32" y="116"/>
                </a:cubicBezTo>
                <a:cubicBezTo>
                  <a:pt x="35" y="114"/>
                  <a:pt x="37" y="113"/>
                  <a:pt x="39" y="111"/>
                </a:cubicBezTo>
                <a:cubicBezTo>
                  <a:pt x="37" y="109"/>
                  <a:pt x="35" y="107"/>
                  <a:pt x="32" y="107"/>
                </a:cubicBezTo>
                <a:cubicBezTo>
                  <a:pt x="30" y="106"/>
                  <a:pt x="29" y="105"/>
                  <a:pt x="27" y="104"/>
                </a:cubicBezTo>
                <a:cubicBezTo>
                  <a:pt x="27" y="103"/>
                  <a:pt x="26" y="103"/>
                  <a:pt x="25" y="102"/>
                </a:cubicBezTo>
                <a:close/>
                <a:moveTo>
                  <a:pt x="0" y="37"/>
                </a:moveTo>
                <a:cubicBezTo>
                  <a:pt x="0" y="33"/>
                  <a:pt x="10" y="32"/>
                  <a:pt x="12" y="33"/>
                </a:cubicBezTo>
                <a:cubicBezTo>
                  <a:pt x="16" y="33"/>
                  <a:pt x="20" y="34"/>
                  <a:pt x="24" y="33"/>
                </a:cubicBezTo>
                <a:cubicBezTo>
                  <a:pt x="29" y="32"/>
                  <a:pt x="33" y="35"/>
                  <a:pt x="34" y="40"/>
                </a:cubicBezTo>
                <a:cubicBezTo>
                  <a:pt x="35" y="42"/>
                  <a:pt x="33" y="43"/>
                  <a:pt x="32" y="43"/>
                </a:cubicBezTo>
                <a:cubicBezTo>
                  <a:pt x="23" y="41"/>
                  <a:pt x="14" y="43"/>
                  <a:pt x="5" y="41"/>
                </a:cubicBezTo>
                <a:cubicBezTo>
                  <a:pt x="4" y="41"/>
                  <a:pt x="2" y="40"/>
                  <a:pt x="1" y="38"/>
                </a:cubicBezTo>
                <a:cubicBezTo>
                  <a:pt x="1" y="38"/>
                  <a:pt x="1" y="38"/>
                  <a:pt x="0" y="37"/>
                </a:cubicBezTo>
                <a:close/>
                <a:moveTo>
                  <a:pt x="26" y="15"/>
                </a:moveTo>
                <a:cubicBezTo>
                  <a:pt x="23" y="13"/>
                  <a:pt x="22" y="10"/>
                  <a:pt x="19" y="8"/>
                </a:cubicBezTo>
                <a:cubicBezTo>
                  <a:pt x="17" y="6"/>
                  <a:pt x="19" y="4"/>
                  <a:pt x="19" y="2"/>
                </a:cubicBezTo>
                <a:cubicBezTo>
                  <a:pt x="20" y="1"/>
                  <a:pt x="22" y="1"/>
                  <a:pt x="24" y="2"/>
                </a:cubicBezTo>
                <a:cubicBezTo>
                  <a:pt x="27" y="5"/>
                  <a:pt x="31" y="9"/>
                  <a:pt x="34" y="13"/>
                </a:cubicBezTo>
                <a:cubicBezTo>
                  <a:pt x="37" y="16"/>
                  <a:pt x="40" y="19"/>
                  <a:pt x="43" y="22"/>
                </a:cubicBezTo>
                <a:cubicBezTo>
                  <a:pt x="44" y="23"/>
                  <a:pt x="45" y="24"/>
                  <a:pt x="44" y="26"/>
                </a:cubicBezTo>
                <a:cubicBezTo>
                  <a:pt x="43" y="27"/>
                  <a:pt x="42" y="28"/>
                  <a:pt x="40" y="27"/>
                </a:cubicBezTo>
                <a:cubicBezTo>
                  <a:pt x="35" y="23"/>
                  <a:pt x="30" y="20"/>
                  <a:pt x="26" y="15"/>
                </a:cubicBezTo>
                <a:close/>
                <a:moveTo>
                  <a:pt x="126" y="60"/>
                </a:moveTo>
                <a:cubicBezTo>
                  <a:pt x="127" y="65"/>
                  <a:pt x="117" y="65"/>
                  <a:pt x="115" y="65"/>
                </a:cubicBezTo>
                <a:cubicBezTo>
                  <a:pt x="111" y="65"/>
                  <a:pt x="107" y="64"/>
                  <a:pt x="103" y="65"/>
                </a:cubicBezTo>
                <a:cubicBezTo>
                  <a:pt x="98" y="66"/>
                  <a:pt x="93" y="63"/>
                  <a:pt x="92" y="58"/>
                </a:cubicBezTo>
                <a:cubicBezTo>
                  <a:pt x="92" y="56"/>
                  <a:pt x="93" y="55"/>
                  <a:pt x="94" y="55"/>
                </a:cubicBezTo>
                <a:cubicBezTo>
                  <a:pt x="103" y="56"/>
                  <a:pt x="113" y="55"/>
                  <a:pt x="121" y="57"/>
                </a:cubicBezTo>
                <a:cubicBezTo>
                  <a:pt x="123" y="57"/>
                  <a:pt x="125" y="58"/>
                  <a:pt x="126" y="59"/>
                </a:cubicBezTo>
                <a:cubicBezTo>
                  <a:pt x="126" y="60"/>
                  <a:pt x="126" y="60"/>
                  <a:pt x="126" y="60"/>
                </a:cubicBezTo>
                <a:close/>
                <a:moveTo>
                  <a:pt x="101" y="83"/>
                </a:moveTo>
                <a:cubicBezTo>
                  <a:pt x="104" y="84"/>
                  <a:pt x="105" y="88"/>
                  <a:pt x="107" y="90"/>
                </a:cubicBezTo>
                <a:cubicBezTo>
                  <a:pt x="109" y="92"/>
                  <a:pt x="108" y="94"/>
                  <a:pt x="107" y="96"/>
                </a:cubicBezTo>
                <a:cubicBezTo>
                  <a:pt x="107" y="97"/>
                  <a:pt x="105" y="97"/>
                  <a:pt x="103" y="96"/>
                </a:cubicBezTo>
                <a:cubicBezTo>
                  <a:pt x="99" y="92"/>
                  <a:pt x="96" y="89"/>
                  <a:pt x="92" y="85"/>
                </a:cubicBezTo>
                <a:cubicBezTo>
                  <a:pt x="89" y="82"/>
                  <a:pt x="87" y="79"/>
                  <a:pt x="84" y="76"/>
                </a:cubicBezTo>
                <a:cubicBezTo>
                  <a:pt x="83" y="75"/>
                  <a:pt x="82" y="73"/>
                  <a:pt x="83" y="72"/>
                </a:cubicBezTo>
                <a:cubicBezTo>
                  <a:pt x="84" y="71"/>
                  <a:pt x="85" y="70"/>
                  <a:pt x="87" y="71"/>
                </a:cubicBezTo>
                <a:cubicBezTo>
                  <a:pt x="92" y="74"/>
                  <a:pt x="97" y="78"/>
                  <a:pt x="101" y="83"/>
                </a:cubicBezTo>
                <a:close/>
              </a:path>
            </a:pathLst>
          </a:custGeom>
          <a:solidFill>
            <a:srgbClr val="222F3F"/>
          </a:solidFill>
          <a:ln w="9525">
            <a:solidFill>
              <a:srgbClr val="FFFFFF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Arial"/>
              <a:sym typeface="Arial"/>
            </a:endParaRPr>
          </a:p>
        </p:txBody>
      </p:sp>
      <p:sp>
        <p:nvSpPr>
          <p:cNvPr id="1243" name="Freeform 81">
            <a:extLst>
              <a:ext uri="{FF2B5EF4-FFF2-40B4-BE49-F238E27FC236}">
                <a16:creationId xmlns:a16="http://schemas.microsoft.com/office/drawing/2014/main" id="{8D7838D7-80E0-81A4-D326-292B68483706}"/>
              </a:ext>
            </a:extLst>
          </p:cNvPr>
          <p:cNvSpPr>
            <a:spLocks noEditPoints="1"/>
          </p:cNvSpPr>
          <p:nvPr/>
        </p:nvSpPr>
        <p:spPr bwMode="auto">
          <a:xfrm>
            <a:off x="6068860" y="2860419"/>
            <a:ext cx="359859" cy="426088"/>
          </a:xfrm>
          <a:custGeom>
            <a:avLst/>
            <a:gdLst/>
            <a:ahLst/>
            <a:cxnLst>
              <a:cxn ang="0">
                <a:pos x="100" y="21"/>
              </a:cxn>
              <a:cxn ang="0">
                <a:pos x="91" y="40"/>
              </a:cxn>
              <a:cxn ang="0">
                <a:pos x="55" y="103"/>
              </a:cxn>
              <a:cxn ang="0">
                <a:pos x="18" y="119"/>
              </a:cxn>
              <a:cxn ang="0">
                <a:pos x="22" y="82"/>
              </a:cxn>
              <a:cxn ang="0">
                <a:pos x="41" y="48"/>
              </a:cxn>
              <a:cxn ang="0">
                <a:pos x="47" y="38"/>
              </a:cxn>
              <a:cxn ang="0">
                <a:pos x="55" y="25"/>
              </a:cxn>
              <a:cxn ang="0">
                <a:pos x="72" y="1"/>
              </a:cxn>
              <a:cxn ang="0">
                <a:pos x="50" y="99"/>
              </a:cxn>
              <a:cxn ang="0">
                <a:pos x="60" y="79"/>
              </a:cxn>
              <a:cxn ang="0">
                <a:pos x="70" y="64"/>
              </a:cxn>
              <a:cxn ang="0">
                <a:pos x="80" y="47"/>
              </a:cxn>
              <a:cxn ang="0">
                <a:pos x="75" y="29"/>
              </a:cxn>
              <a:cxn ang="0">
                <a:pos x="61" y="52"/>
              </a:cxn>
              <a:cxn ang="0">
                <a:pos x="51" y="70"/>
              </a:cxn>
              <a:cxn ang="0">
                <a:pos x="41" y="89"/>
              </a:cxn>
              <a:cxn ang="0">
                <a:pos x="41" y="102"/>
              </a:cxn>
              <a:cxn ang="0">
                <a:pos x="34" y="92"/>
              </a:cxn>
              <a:cxn ang="0">
                <a:pos x="39" y="81"/>
              </a:cxn>
              <a:cxn ang="0">
                <a:pos x="45" y="72"/>
              </a:cxn>
              <a:cxn ang="0">
                <a:pos x="48" y="65"/>
              </a:cxn>
              <a:cxn ang="0">
                <a:pos x="59" y="45"/>
              </a:cxn>
              <a:cxn ang="0">
                <a:pos x="68" y="29"/>
              </a:cxn>
              <a:cxn ang="0">
                <a:pos x="63" y="27"/>
              </a:cxn>
              <a:cxn ang="0">
                <a:pos x="57" y="33"/>
              </a:cxn>
              <a:cxn ang="0">
                <a:pos x="54" y="41"/>
              </a:cxn>
              <a:cxn ang="0">
                <a:pos x="47" y="53"/>
              </a:cxn>
              <a:cxn ang="0">
                <a:pos x="43" y="62"/>
              </a:cxn>
              <a:cxn ang="0">
                <a:pos x="39" y="67"/>
              </a:cxn>
              <a:cxn ang="0">
                <a:pos x="33" y="78"/>
              </a:cxn>
              <a:cxn ang="0">
                <a:pos x="29" y="88"/>
              </a:cxn>
              <a:cxn ang="0">
                <a:pos x="25" y="102"/>
              </a:cxn>
              <a:cxn ang="0">
                <a:pos x="32" y="116"/>
              </a:cxn>
              <a:cxn ang="0">
                <a:pos x="27" y="104"/>
              </a:cxn>
              <a:cxn ang="0">
                <a:pos x="12" y="33"/>
              </a:cxn>
              <a:cxn ang="0">
                <a:pos x="32" y="43"/>
              </a:cxn>
              <a:cxn ang="0">
                <a:pos x="0" y="37"/>
              </a:cxn>
              <a:cxn ang="0">
                <a:pos x="19" y="2"/>
              </a:cxn>
              <a:cxn ang="0">
                <a:pos x="43" y="22"/>
              </a:cxn>
              <a:cxn ang="0">
                <a:pos x="26" y="15"/>
              </a:cxn>
              <a:cxn ang="0">
                <a:pos x="103" y="65"/>
              </a:cxn>
              <a:cxn ang="0">
                <a:pos x="121" y="57"/>
              </a:cxn>
              <a:cxn ang="0">
                <a:pos x="101" y="83"/>
              </a:cxn>
              <a:cxn ang="0">
                <a:pos x="103" y="96"/>
              </a:cxn>
              <a:cxn ang="0">
                <a:pos x="83" y="72"/>
              </a:cxn>
            </a:cxnLst>
            <a:rect l="0" t="0" r="r" b="b"/>
            <a:pathLst>
              <a:path w="127" h="129">
                <a:moveTo>
                  <a:pt x="72" y="1"/>
                </a:moveTo>
                <a:cubicBezTo>
                  <a:pt x="74" y="1"/>
                  <a:pt x="75" y="0"/>
                  <a:pt x="76" y="2"/>
                </a:cubicBezTo>
                <a:cubicBezTo>
                  <a:pt x="78" y="5"/>
                  <a:pt x="104" y="17"/>
                  <a:pt x="100" y="21"/>
                </a:cubicBezTo>
                <a:cubicBezTo>
                  <a:pt x="100" y="22"/>
                  <a:pt x="99" y="22"/>
                  <a:pt x="99" y="23"/>
                </a:cubicBezTo>
                <a:cubicBezTo>
                  <a:pt x="98" y="27"/>
                  <a:pt x="96" y="29"/>
                  <a:pt x="94" y="33"/>
                </a:cubicBezTo>
                <a:cubicBezTo>
                  <a:pt x="92" y="35"/>
                  <a:pt x="92" y="38"/>
                  <a:pt x="91" y="40"/>
                </a:cubicBezTo>
                <a:cubicBezTo>
                  <a:pt x="88" y="47"/>
                  <a:pt x="83" y="53"/>
                  <a:pt x="80" y="59"/>
                </a:cubicBezTo>
                <a:cubicBezTo>
                  <a:pt x="75" y="68"/>
                  <a:pt x="71" y="78"/>
                  <a:pt x="65" y="86"/>
                </a:cubicBezTo>
                <a:cubicBezTo>
                  <a:pt x="62" y="92"/>
                  <a:pt x="58" y="97"/>
                  <a:pt x="55" y="103"/>
                </a:cubicBezTo>
                <a:cubicBezTo>
                  <a:pt x="52" y="110"/>
                  <a:pt x="45" y="115"/>
                  <a:pt x="38" y="119"/>
                </a:cubicBezTo>
                <a:cubicBezTo>
                  <a:pt x="35" y="121"/>
                  <a:pt x="27" y="129"/>
                  <a:pt x="22" y="128"/>
                </a:cubicBezTo>
                <a:cubicBezTo>
                  <a:pt x="17" y="127"/>
                  <a:pt x="18" y="123"/>
                  <a:pt x="18" y="119"/>
                </a:cubicBezTo>
                <a:cubicBezTo>
                  <a:pt x="19" y="112"/>
                  <a:pt x="18" y="106"/>
                  <a:pt x="17" y="99"/>
                </a:cubicBezTo>
                <a:cubicBezTo>
                  <a:pt x="17" y="98"/>
                  <a:pt x="17" y="97"/>
                  <a:pt x="17" y="95"/>
                </a:cubicBezTo>
                <a:cubicBezTo>
                  <a:pt x="17" y="90"/>
                  <a:pt x="20" y="86"/>
                  <a:pt x="22" y="82"/>
                </a:cubicBezTo>
                <a:cubicBezTo>
                  <a:pt x="24" y="76"/>
                  <a:pt x="29" y="71"/>
                  <a:pt x="32" y="66"/>
                </a:cubicBezTo>
                <a:cubicBezTo>
                  <a:pt x="34" y="61"/>
                  <a:pt x="37" y="56"/>
                  <a:pt x="39" y="52"/>
                </a:cubicBezTo>
                <a:cubicBezTo>
                  <a:pt x="40" y="51"/>
                  <a:pt x="41" y="50"/>
                  <a:pt x="41" y="48"/>
                </a:cubicBezTo>
                <a:cubicBezTo>
                  <a:pt x="40" y="47"/>
                  <a:pt x="41" y="46"/>
                  <a:pt x="42" y="47"/>
                </a:cubicBezTo>
                <a:cubicBezTo>
                  <a:pt x="44" y="44"/>
                  <a:pt x="46" y="41"/>
                  <a:pt x="47" y="38"/>
                </a:cubicBezTo>
                <a:cubicBezTo>
                  <a:pt x="47" y="38"/>
                  <a:pt x="47" y="38"/>
                  <a:pt x="47" y="38"/>
                </a:cubicBezTo>
                <a:cubicBezTo>
                  <a:pt x="48" y="36"/>
                  <a:pt x="50" y="35"/>
                  <a:pt x="51" y="33"/>
                </a:cubicBezTo>
                <a:cubicBezTo>
                  <a:pt x="52" y="32"/>
                  <a:pt x="51" y="30"/>
                  <a:pt x="53" y="29"/>
                </a:cubicBezTo>
                <a:cubicBezTo>
                  <a:pt x="54" y="28"/>
                  <a:pt x="56" y="26"/>
                  <a:pt x="55" y="25"/>
                </a:cubicBezTo>
                <a:cubicBezTo>
                  <a:pt x="55" y="23"/>
                  <a:pt x="57" y="22"/>
                  <a:pt x="58" y="21"/>
                </a:cubicBezTo>
                <a:cubicBezTo>
                  <a:pt x="60" y="18"/>
                  <a:pt x="62" y="15"/>
                  <a:pt x="64" y="12"/>
                </a:cubicBezTo>
                <a:cubicBezTo>
                  <a:pt x="67" y="8"/>
                  <a:pt x="70" y="5"/>
                  <a:pt x="72" y="1"/>
                </a:cubicBezTo>
                <a:close/>
                <a:moveTo>
                  <a:pt x="46" y="105"/>
                </a:moveTo>
                <a:cubicBezTo>
                  <a:pt x="47" y="104"/>
                  <a:pt x="50" y="103"/>
                  <a:pt x="49" y="100"/>
                </a:cubicBezTo>
                <a:cubicBezTo>
                  <a:pt x="49" y="100"/>
                  <a:pt x="49" y="99"/>
                  <a:pt x="50" y="99"/>
                </a:cubicBezTo>
                <a:cubicBezTo>
                  <a:pt x="51" y="96"/>
                  <a:pt x="53" y="93"/>
                  <a:pt x="55" y="90"/>
                </a:cubicBezTo>
                <a:cubicBezTo>
                  <a:pt x="56" y="89"/>
                  <a:pt x="56" y="87"/>
                  <a:pt x="57" y="86"/>
                </a:cubicBezTo>
                <a:cubicBezTo>
                  <a:pt x="59" y="84"/>
                  <a:pt x="59" y="81"/>
                  <a:pt x="60" y="79"/>
                </a:cubicBezTo>
                <a:cubicBezTo>
                  <a:pt x="62" y="77"/>
                  <a:pt x="63" y="75"/>
                  <a:pt x="64" y="73"/>
                </a:cubicBezTo>
                <a:cubicBezTo>
                  <a:pt x="65" y="71"/>
                  <a:pt x="66" y="69"/>
                  <a:pt x="67" y="68"/>
                </a:cubicBezTo>
                <a:cubicBezTo>
                  <a:pt x="69" y="67"/>
                  <a:pt x="69" y="66"/>
                  <a:pt x="70" y="64"/>
                </a:cubicBezTo>
                <a:cubicBezTo>
                  <a:pt x="70" y="63"/>
                  <a:pt x="70" y="62"/>
                  <a:pt x="70" y="62"/>
                </a:cubicBezTo>
                <a:cubicBezTo>
                  <a:pt x="74" y="59"/>
                  <a:pt x="74" y="55"/>
                  <a:pt x="77" y="52"/>
                </a:cubicBezTo>
                <a:cubicBezTo>
                  <a:pt x="79" y="50"/>
                  <a:pt x="80" y="48"/>
                  <a:pt x="80" y="47"/>
                </a:cubicBezTo>
                <a:cubicBezTo>
                  <a:pt x="80" y="43"/>
                  <a:pt x="83" y="41"/>
                  <a:pt x="84" y="39"/>
                </a:cubicBezTo>
                <a:cubicBezTo>
                  <a:pt x="85" y="37"/>
                  <a:pt x="86" y="35"/>
                  <a:pt x="83" y="33"/>
                </a:cubicBezTo>
                <a:cubicBezTo>
                  <a:pt x="81" y="32"/>
                  <a:pt x="78" y="30"/>
                  <a:pt x="75" y="29"/>
                </a:cubicBezTo>
                <a:cubicBezTo>
                  <a:pt x="73" y="29"/>
                  <a:pt x="72" y="31"/>
                  <a:pt x="72" y="33"/>
                </a:cubicBezTo>
                <a:cubicBezTo>
                  <a:pt x="70" y="36"/>
                  <a:pt x="68" y="39"/>
                  <a:pt x="66" y="42"/>
                </a:cubicBezTo>
                <a:cubicBezTo>
                  <a:pt x="64" y="46"/>
                  <a:pt x="63" y="49"/>
                  <a:pt x="61" y="52"/>
                </a:cubicBezTo>
                <a:cubicBezTo>
                  <a:pt x="60" y="53"/>
                  <a:pt x="59" y="54"/>
                  <a:pt x="59" y="55"/>
                </a:cubicBezTo>
                <a:cubicBezTo>
                  <a:pt x="58" y="59"/>
                  <a:pt x="54" y="61"/>
                  <a:pt x="54" y="65"/>
                </a:cubicBezTo>
                <a:cubicBezTo>
                  <a:pt x="51" y="66"/>
                  <a:pt x="51" y="68"/>
                  <a:pt x="51" y="70"/>
                </a:cubicBezTo>
                <a:cubicBezTo>
                  <a:pt x="50" y="72"/>
                  <a:pt x="49" y="73"/>
                  <a:pt x="48" y="75"/>
                </a:cubicBezTo>
                <a:cubicBezTo>
                  <a:pt x="47" y="78"/>
                  <a:pt x="45" y="80"/>
                  <a:pt x="44" y="83"/>
                </a:cubicBezTo>
                <a:cubicBezTo>
                  <a:pt x="42" y="85"/>
                  <a:pt x="41" y="87"/>
                  <a:pt x="41" y="89"/>
                </a:cubicBezTo>
                <a:cubicBezTo>
                  <a:pt x="40" y="91"/>
                  <a:pt x="39" y="92"/>
                  <a:pt x="38" y="94"/>
                </a:cubicBezTo>
                <a:cubicBezTo>
                  <a:pt x="37" y="95"/>
                  <a:pt x="36" y="97"/>
                  <a:pt x="35" y="99"/>
                </a:cubicBezTo>
                <a:cubicBezTo>
                  <a:pt x="37" y="100"/>
                  <a:pt x="39" y="102"/>
                  <a:pt x="41" y="102"/>
                </a:cubicBezTo>
                <a:cubicBezTo>
                  <a:pt x="43" y="102"/>
                  <a:pt x="43" y="106"/>
                  <a:pt x="46" y="105"/>
                </a:cubicBezTo>
                <a:close/>
                <a:moveTo>
                  <a:pt x="32" y="97"/>
                </a:moveTo>
                <a:cubicBezTo>
                  <a:pt x="33" y="95"/>
                  <a:pt x="34" y="94"/>
                  <a:pt x="34" y="92"/>
                </a:cubicBezTo>
                <a:cubicBezTo>
                  <a:pt x="35" y="89"/>
                  <a:pt x="36" y="87"/>
                  <a:pt x="38" y="84"/>
                </a:cubicBezTo>
                <a:cubicBezTo>
                  <a:pt x="39" y="84"/>
                  <a:pt x="39" y="84"/>
                  <a:pt x="39" y="83"/>
                </a:cubicBezTo>
                <a:cubicBezTo>
                  <a:pt x="38" y="82"/>
                  <a:pt x="38" y="81"/>
                  <a:pt x="39" y="81"/>
                </a:cubicBezTo>
                <a:cubicBezTo>
                  <a:pt x="40" y="80"/>
                  <a:pt x="41" y="79"/>
                  <a:pt x="42" y="78"/>
                </a:cubicBezTo>
                <a:cubicBezTo>
                  <a:pt x="42" y="77"/>
                  <a:pt x="42" y="75"/>
                  <a:pt x="43" y="74"/>
                </a:cubicBezTo>
                <a:cubicBezTo>
                  <a:pt x="43" y="73"/>
                  <a:pt x="43" y="72"/>
                  <a:pt x="45" y="72"/>
                </a:cubicBezTo>
                <a:cubicBezTo>
                  <a:pt x="45" y="72"/>
                  <a:pt x="45" y="69"/>
                  <a:pt x="46" y="68"/>
                </a:cubicBezTo>
                <a:cubicBezTo>
                  <a:pt x="46" y="68"/>
                  <a:pt x="47" y="67"/>
                  <a:pt x="47" y="66"/>
                </a:cubicBezTo>
                <a:cubicBezTo>
                  <a:pt x="47" y="66"/>
                  <a:pt x="48" y="65"/>
                  <a:pt x="48" y="65"/>
                </a:cubicBezTo>
                <a:cubicBezTo>
                  <a:pt x="50" y="61"/>
                  <a:pt x="52" y="57"/>
                  <a:pt x="54" y="53"/>
                </a:cubicBezTo>
                <a:cubicBezTo>
                  <a:pt x="54" y="52"/>
                  <a:pt x="55" y="52"/>
                  <a:pt x="55" y="52"/>
                </a:cubicBezTo>
                <a:cubicBezTo>
                  <a:pt x="56" y="49"/>
                  <a:pt x="58" y="47"/>
                  <a:pt x="59" y="45"/>
                </a:cubicBezTo>
                <a:cubicBezTo>
                  <a:pt x="61" y="41"/>
                  <a:pt x="63" y="37"/>
                  <a:pt x="66" y="34"/>
                </a:cubicBezTo>
                <a:cubicBezTo>
                  <a:pt x="66" y="34"/>
                  <a:pt x="67" y="33"/>
                  <a:pt x="67" y="33"/>
                </a:cubicBezTo>
                <a:cubicBezTo>
                  <a:pt x="66" y="31"/>
                  <a:pt x="67" y="30"/>
                  <a:pt x="68" y="29"/>
                </a:cubicBezTo>
                <a:cubicBezTo>
                  <a:pt x="71" y="26"/>
                  <a:pt x="70" y="24"/>
                  <a:pt x="66" y="22"/>
                </a:cubicBezTo>
                <a:cubicBezTo>
                  <a:pt x="66" y="22"/>
                  <a:pt x="64" y="23"/>
                  <a:pt x="64" y="24"/>
                </a:cubicBezTo>
                <a:cubicBezTo>
                  <a:pt x="65" y="25"/>
                  <a:pt x="64" y="26"/>
                  <a:pt x="63" y="27"/>
                </a:cubicBezTo>
                <a:cubicBezTo>
                  <a:pt x="62" y="28"/>
                  <a:pt x="62" y="29"/>
                  <a:pt x="61" y="30"/>
                </a:cubicBezTo>
                <a:cubicBezTo>
                  <a:pt x="61" y="30"/>
                  <a:pt x="60" y="31"/>
                  <a:pt x="60" y="32"/>
                </a:cubicBezTo>
                <a:cubicBezTo>
                  <a:pt x="59" y="32"/>
                  <a:pt x="58" y="33"/>
                  <a:pt x="57" y="33"/>
                </a:cubicBezTo>
                <a:cubicBezTo>
                  <a:pt x="58" y="34"/>
                  <a:pt x="58" y="35"/>
                  <a:pt x="58" y="36"/>
                </a:cubicBezTo>
                <a:cubicBezTo>
                  <a:pt x="58" y="37"/>
                  <a:pt x="58" y="37"/>
                  <a:pt x="57" y="37"/>
                </a:cubicBezTo>
                <a:cubicBezTo>
                  <a:pt x="56" y="38"/>
                  <a:pt x="54" y="39"/>
                  <a:pt x="54" y="41"/>
                </a:cubicBezTo>
                <a:cubicBezTo>
                  <a:pt x="54" y="42"/>
                  <a:pt x="53" y="43"/>
                  <a:pt x="52" y="43"/>
                </a:cubicBezTo>
                <a:cubicBezTo>
                  <a:pt x="52" y="44"/>
                  <a:pt x="52" y="45"/>
                  <a:pt x="52" y="46"/>
                </a:cubicBezTo>
                <a:cubicBezTo>
                  <a:pt x="49" y="47"/>
                  <a:pt x="49" y="51"/>
                  <a:pt x="47" y="53"/>
                </a:cubicBezTo>
                <a:cubicBezTo>
                  <a:pt x="47" y="53"/>
                  <a:pt x="47" y="54"/>
                  <a:pt x="47" y="54"/>
                </a:cubicBezTo>
                <a:cubicBezTo>
                  <a:pt x="45" y="54"/>
                  <a:pt x="45" y="56"/>
                  <a:pt x="45" y="57"/>
                </a:cubicBezTo>
                <a:cubicBezTo>
                  <a:pt x="44" y="59"/>
                  <a:pt x="43" y="61"/>
                  <a:pt x="43" y="62"/>
                </a:cubicBezTo>
                <a:cubicBezTo>
                  <a:pt x="41" y="62"/>
                  <a:pt x="40" y="63"/>
                  <a:pt x="40" y="64"/>
                </a:cubicBezTo>
                <a:cubicBezTo>
                  <a:pt x="40" y="64"/>
                  <a:pt x="41" y="65"/>
                  <a:pt x="41" y="65"/>
                </a:cubicBezTo>
                <a:cubicBezTo>
                  <a:pt x="40" y="66"/>
                  <a:pt x="39" y="67"/>
                  <a:pt x="39" y="67"/>
                </a:cubicBezTo>
                <a:cubicBezTo>
                  <a:pt x="39" y="69"/>
                  <a:pt x="39" y="70"/>
                  <a:pt x="37" y="71"/>
                </a:cubicBezTo>
                <a:cubicBezTo>
                  <a:pt x="36" y="72"/>
                  <a:pt x="37" y="74"/>
                  <a:pt x="36" y="75"/>
                </a:cubicBezTo>
                <a:cubicBezTo>
                  <a:pt x="34" y="75"/>
                  <a:pt x="34" y="77"/>
                  <a:pt x="33" y="78"/>
                </a:cubicBezTo>
                <a:cubicBezTo>
                  <a:pt x="33" y="79"/>
                  <a:pt x="33" y="79"/>
                  <a:pt x="33" y="80"/>
                </a:cubicBezTo>
                <a:cubicBezTo>
                  <a:pt x="31" y="81"/>
                  <a:pt x="30" y="81"/>
                  <a:pt x="30" y="82"/>
                </a:cubicBezTo>
                <a:cubicBezTo>
                  <a:pt x="30" y="84"/>
                  <a:pt x="28" y="85"/>
                  <a:pt x="29" y="88"/>
                </a:cubicBezTo>
                <a:cubicBezTo>
                  <a:pt x="28" y="89"/>
                  <a:pt x="26" y="91"/>
                  <a:pt x="25" y="92"/>
                </a:cubicBezTo>
                <a:cubicBezTo>
                  <a:pt x="27" y="94"/>
                  <a:pt x="30" y="96"/>
                  <a:pt x="32" y="97"/>
                </a:cubicBezTo>
                <a:close/>
                <a:moveTo>
                  <a:pt x="25" y="102"/>
                </a:moveTo>
                <a:cubicBezTo>
                  <a:pt x="22" y="103"/>
                  <a:pt x="24" y="105"/>
                  <a:pt x="24" y="106"/>
                </a:cubicBezTo>
                <a:cubicBezTo>
                  <a:pt x="23" y="108"/>
                  <a:pt x="25" y="110"/>
                  <a:pt x="26" y="111"/>
                </a:cubicBezTo>
                <a:cubicBezTo>
                  <a:pt x="28" y="113"/>
                  <a:pt x="30" y="114"/>
                  <a:pt x="32" y="116"/>
                </a:cubicBezTo>
                <a:cubicBezTo>
                  <a:pt x="35" y="114"/>
                  <a:pt x="37" y="113"/>
                  <a:pt x="39" y="111"/>
                </a:cubicBezTo>
                <a:cubicBezTo>
                  <a:pt x="37" y="109"/>
                  <a:pt x="35" y="107"/>
                  <a:pt x="32" y="107"/>
                </a:cubicBezTo>
                <a:cubicBezTo>
                  <a:pt x="30" y="106"/>
                  <a:pt x="29" y="105"/>
                  <a:pt x="27" y="104"/>
                </a:cubicBezTo>
                <a:cubicBezTo>
                  <a:pt x="27" y="103"/>
                  <a:pt x="26" y="103"/>
                  <a:pt x="25" y="102"/>
                </a:cubicBezTo>
                <a:close/>
                <a:moveTo>
                  <a:pt x="0" y="37"/>
                </a:moveTo>
                <a:cubicBezTo>
                  <a:pt x="0" y="33"/>
                  <a:pt x="10" y="32"/>
                  <a:pt x="12" y="33"/>
                </a:cubicBezTo>
                <a:cubicBezTo>
                  <a:pt x="16" y="33"/>
                  <a:pt x="20" y="34"/>
                  <a:pt x="24" y="33"/>
                </a:cubicBezTo>
                <a:cubicBezTo>
                  <a:pt x="29" y="32"/>
                  <a:pt x="33" y="35"/>
                  <a:pt x="34" y="40"/>
                </a:cubicBezTo>
                <a:cubicBezTo>
                  <a:pt x="35" y="42"/>
                  <a:pt x="33" y="43"/>
                  <a:pt x="32" y="43"/>
                </a:cubicBezTo>
                <a:cubicBezTo>
                  <a:pt x="23" y="41"/>
                  <a:pt x="14" y="43"/>
                  <a:pt x="5" y="41"/>
                </a:cubicBezTo>
                <a:cubicBezTo>
                  <a:pt x="4" y="41"/>
                  <a:pt x="2" y="40"/>
                  <a:pt x="1" y="38"/>
                </a:cubicBezTo>
                <a:cubicBezTo>
                  <a:pt x="1" y="38"/>
                  <a:pt x="1" y="38"/>
                  <a:pt x="0" y="37"/>
                </a:cubicBezTo>
                <a:close/>
                <a:moveTo>
                  <a:pt x="26" y="15"/>
                </a:moveTo>
                <a:cubicBezTo>
                  <a:pt x="23" y="13"/>
                  <a:pt x="22" y="10"/>
                  <a:pt x="19" y="8"/>
                </a:cubicBezTo>
                <a:cubicBezTo>
                  <a:pt x="17" y="6"/>
                  <a:pt x="19" y="4"/>
                  <a:pt x="19" y="2"/>
                </a:cubicBezTo>
                <a:cubicBezTo>
                  <a:pt x="20" y="1"/>
                  <a:pt x="22" y="1"/>
                  <a:pt x="24" y="2"/>
                </a:cubicBezTo>
                <a:cubicBezTo>
                  <a:pt x="27" y="5"/>
                  <a:pt x="31" y="9"/>
                  <a:pt x="34" y="13"/>
                </a:cubicBezTo>
                <a:cubicBezTo>
                  <a:pt x="37" y="16"/>
                  <a:pt x="40" y="19"/>
                  <a:pt x="43" y="22"/>
                </a:cubicBezTo>
                <a:cubicBezTo>
                  <a:pt x="44" y="23"/>
                  <a:pt x="45" y="24"/>
                  <a:pt x="44" y="26"/>
                </a:cubicBezTo>
                <a:cubicBezTo>
                  <a:pt x="43" y="27"/>
                  <a:pt x="42" y="28"/>
                  <a:pt x="40" y="27"/>
                </a:cubicBezTo>
                <a:cubicBezTo>
                  <a:pt x="35" y="23"/>
                  <a:pt x="30" y="20"/>
                  <a:pt x="26" y="15"/>
                </a:cubicBezTo>
                <a:close/>
                <a:moveTo>
                  <a:pt x="126" y="60"/>
                </a:moveTo>
                <a:cubicBezTo>
                  <a:pt x="127" y="65"/>
                  <a:pt x="117" y="65"/>
                  <a:pt x="115" y="65"/>
                </a:cubicBezTo>
                <a:cubicBezTo>
                  <a:pt x="111" y="65"/>
                  <a:pt x="107" y="64"/>
                  <a:pt x="103" y="65"/>
                </a:cubicBezTo>
                <a:cubicBezTo>
                  <a:pt x="98" y="66"/>
                  <a:pt x="93" y="63"/>
                  <a:pt x="92" y="58"/>
                </a:cubicBezTo>
                <a:cubicBezTo>
                  <a:pt x="92" y="56"/>
                  <a:pt x="93" y="55"/>
                  <a:pt x="94" y="55"/>
                </a:cubicBezTo>
                <a:cubicBezTo>
                  <a:pt x="103" y="56"/>
                  <a:pt x="113" y="55"/>
                  <a:pt x="121" y="57"/>
                </a:cubicBezTo>
                <a:cubicBezTo>
                  <a:pt x="123" y="57"/>
                  <a:pt x="125" y="58"/>
                  <a:pt x="126" y="59"/>
                </a:cubicBezTo>
                <a:cubicBezTo>
                  <a:pt x="126" y="60"/>
                  <a:pt x="126" y="60"/>
                  <a:pt x="126" y="60"/>
                </a:cubicBezTo>
                <a:close/>
                <a:moveTo>
                  <a:pt x="101" y="83"/>
                </a:moveTo>
                <a:cubicBezTo>
                  <a:pt x="104" y="84"/>
                  <a:pt x="105" y="88"/>
                  <a:pt x="107" y="90"/>
                </a:cubicBezTo>
                <a:cubicBezTo>
                  <a:pt x="109" y="92"/>
                  <a:pt x="108" y="94"/>
                  <a:pt x="107" y="96"/>
                </a:cubicBezTo>
                <a:cubicBezTo>
                  <a:pt x="107" y="97"/>
                  <a:pt x="105" y="97"/>
                  <a:pt x="103" y="96"/>
                </a:cubicBezTo>
                <a:cubicBezTo>
                  <a:pt x="99" y="92"/>
                  <a:pt x="96" y="89"/>
                  <a:pt x="92" y="85"/>
                </a:cubicBezTo>
                <a:cubicBezTo>
                  <a:pt x="89" y="82"/>
                  <a:pt x="87" y="79"/>
                  <a:pt x="84" y="76"/>
                </a:cubicBezTo>
                <a:cubicBezTo>
                  <a:pt x="83" y="75"/>
                  <a:pt x="82" y="73"/>
                  <a:pt x="83" y="72"/>
                </a:cubicBezTo>
                <a:cubicBezTo>
                  <a:pt x="84" y="71"/>
                  <a:pt x="85" y="70"/>
                  <a:pt x="87" y="71"/>
                </a:cubicBezTo>
                <a:cubicBezTo>
                  <a:pt x="92" y="74"/>
                  <a:pt x="97" y="78"/>
                  <a:pt x="101" y="83"/>
                </a:cubicBezTo>
                <a:close/>
              </a:path>
            </a:pathLst>
          </a:custGeom>
          <a:solidFill>
            <a:srgbClr val="222F3F"/>
          </a:solidFill>
          <a:ln w="9525">
            <a:solidFill>
              <a:srgbClr val="FFFFFF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Arial"/>
              <a:sym typeface="Arial"/>
            </a:endParaRPr>
          </a:p>
        </p:txBody>
      </p:sp>
      <p:pic>
        <p:nvPicPr>
          <p:cNvPr id="1244" name="Picture 1243">
            <a:extLst>
              <a:ext uri="{FF2B5EF4-FFF2-40B4-BE49-F238E27FC236}">
                <a16:creationId xmlns:a16="http://schemas.microsoft.com/office/drawing/2014/main" id="{1BDBEB0A-D3A2-EDFF-4C6F-C594A3059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08" y="1369388"/>
            <a:ext cx="4199069" cy="419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3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2" grpId="0"/>
      <p:bldP spid="1239" grpId="0"/>
      <p:bldP spid="1240" grpId="0"/>
      <p:bldP spid="1241" grpId="0"/>
      <p:bldP spid="1242" grpId="0" animBg="1"/>
      <p:bldP spid="124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6" name="Picture 1215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5D7388A6-378E-AAB4-FBFB-E7C0A36DA4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8348" t="3761" r="18348" b="-3761"/>
          <a:stretch/>
        </p:blipFill>
        <p:spPr>
          <a:xfrm>
            <a:off x="-251999" y="353468"/>
            <a:ext cx="1380661" cy="920441"/>
          </a:xfrm>
          <a:prstGeom prst="ellipse">
            <a:avLst/>
          </a:prstGeom>
        </p:spPr>
      </p:pic>
      <p:grpSp>
        <p:nvGrpSpPr>
          <p:cNvPr id="1223" name="组合 4">
            <a:extLst>
              <a:ext uri="{FF2B5EF4-FFF2-40B4-BE49-F238E27FC236}">
                <a16:creationId xmlns:a16="http://schemas.microsoft.com/office/drawing/2014/main" id="{629046BA-0EAB-A7E0-6F16-8DD3C1442C12}"/>
              </a:ext>
            </a:extLst>
          </p:cNvPr>
          <p:cNvGrpSpPr/>
          <p:nvPr/>
        </p:nvGrpSpPr>
        <p:grpSpPr>
          <a:xfrm>
            <a:off x="-787775" y="485865"/>
            <a:ext cx="6921795" cy="430887"/>
            <a:chOff x="-1432290" y="705597"/>
            <a:chExt cx="9229060" cy="574516"/>
          </a:xfrm>
        </p:grpSpPr>
        <p:sp>
          <p:nvSpPr>
            <p:cNvPr id="1224" name="TextBox 8">
              <a:extLst>
                <a:ext uri="{FF2B5EF4-FFF2-40B4-BE49-F238E27FC236}">
                  <a16:creationId xmlns:a16="http://schemas.microsoft.com/office/drawing/2014/main" id="{19628FCC-B4D9-8AFC-BF6F-D99DB39E15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432290" y="705597"/>
              <a:ext cx="9229060" cy="574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1200">
                  <a:solidFill>
                    <a:schemeClr val="bg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1. Nội dung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25" name="矩形 9">
              <a:extLst>
                <a:ext uri="{FF2B5EF4-FFF2-40B4-BE49-F238E27FC236}">
                  <a16:creationId xmlns:a16="http://schemas.microsoft.com/office/drawing/2014/main" id="{48F53415-20DC-5B28-0C1F-C3D8607E0103}"/>
                </a:ext>
              </a:extLst>
            </p:cNvPr>
            <p:cNvSpPr/>
            <p:nvPr/>
          </p:nvSpPr>
          <p:spPr>
            <a:xfrm>
              <a:off x="1497331" y="705597"/>
              <a:ext cx="119667" cy="574516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endParaRPr>
            </a:p>
          </p:txBody>
        </p:sp>
      </p:grpSp>
      <p:grpSp>
        <p:nvGrpSpPr>
          <p:cNvPr id="3" name="Google Shape;147;p6">
            <a:extLst>
              <a:ext uri="{FF2B5EF4-FFF2-40B4-BE49-F238E27FC236}">
                <a16:creationId xmlns:a16="http://schemas.microsoft.com/office/drawing/2014/main" id="{D6656BB7-7D41-62D6-6D7D-4A9CF8E4F7BF}"/>
              </a:ext>
            </a:extLst>
          </p:cNvPr>
          <p:cNvGrpSpPr/>
          <p:nvPr/>
        </p:nvGrpSpPr>
        <p:grpSpPr>
          <a:xfrm rot="3979641">
            <a:off x="7759285" y="3594545"/>
            <a:ext cx="2039371" cy="2112419"/>
            <a:chOff x="7385456" y="-510930"/>
            <a:chExt cx="2845648" cy="2915806"/>
          </a:xfrm>
        </p:grpSpPr>
        <p:grpSp>
          <p:nvGrpSpPr>
            <p:cNvPr id="4" name="Google Shape;148;p6">
              <a:extLst>
                <a:ext uri="{FF2B5EF4-FFF2-40B4-BE49-F238E27FC236}">
                  <a16:creationId xmlns:a16="http://schemas.microsoft.com/office/drawing/2014/main" id="{5EC1BC9A-6E22-B5DD-9FBF-D42E837C1369}"/>
                </a:ext>
              </a:extLst>
            </p:cNvPr>
            <p:cNvGrpSpPr/>
            <p:nvPr/>
          </p:nvGrpSpPr>
          <p:grpSpPr>
            <a:xfrm rot="-1800044">
              <a:off x="8052937" y="-247295"/>
              <a:ext cx="1694538" cy="2388537"/>
              <a:chOff x="5564538" y="450356"/>
              <a:chExt cx="1694575" cy="2388590"/>
            </a:xfrm>
          </p:grpSpPr>
          <p:grpSp>
            <p:nvGrpSpPr>
              <p:cNvPr id="6" name="Google Shape;149;p6">
                <a:extLst>
                  <a:ext uri="{FF2B5EF4-FFF2-40B4-BE49-F238E27FC236}">
                    <a16:creationId xmlns:a16="http://schemas.microsoft.com/office/drawing/2014/main" id="{CC912298-1440-D07A-CDDE-E72439C7EDF3}"/>
                  </a:ext>
                </a:extLst>
              </p:cNvPr>
              <p:cNvGrpSpPr/>
              <p:nvPr/>
            </p:nvGrpSpPr>
            <p:grpSpPr>
              <a:xfrm>
                <a:off x="5564538" y="450356"/>
                <a:ext cx="1694575" cy="1194225"/>
                <a:chOff x="6675350" y="1828400"/>
                <a:chExt cx="1694575" cy="1194225"/>
              </a:xfrm>
            </p:grpSpPr>
            <p:sp>
              <p:nvSpPr>
                <p:cNvPr id="18" name="Google Shape;150;p6">
                  <a:extLst>
                    <a:ext uri="{FF2B5EF4-FFF2-40B4-BE49-F238E27FC236}">
                      <a16:creationId xmlns:a16="http://schemas.microsoft.com/office/drawing/2014/main" id="{52C3298A-8BDC-2CA5-9075-AAB583332221}"/>
                    </a:ext>
                  </a:extLst>
                </p:cNvPr>
                <p:cNvSpPr/>
                <p:nvPr/>
              </p:nvSpPr>
              <p:spPr>
                <a:xfrm>
                  <a:off x="6675350" y="1828400"/>
                  <a:ext cx="1694575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83" h="47769" extrusionOk="0">
                      <a:moveTo>
                        <a:pt x="0" y="1"/>
                      </a:moveTo>
                      <a:lnTo>
                        <a:pt x="0" y="47768"/>
                      </a:lnTo>
                      <a:lnTo>
                        <a:pt x="67782" y="47768"/>
                      </a:lnTo>
                      <a:lnTo>
                        <a:pt x="67782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dist="76200" dir="8940000" algn="bl" rotWithShape="0">
                    <a:schemeClr val="lt2">
                      <a:alpha val="1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51;p6">
                  <a:extLst>
                    <a:ext uri="{FF2B5EF4-FFF2-40B4-BE49-F238E27FC236}">
                      <a16:creationId xmlns:a16="http://schemas.microsoft.com/office/drawing/2014/main" id="{4364B274-C876-EF81-0942-74110257BFA7}"/>
                    </a:ext>
                  </a:extLst>
                </p:cNvPr>
                <p:cNvSpPr/>
                <p:nvPr/>
              </p:nvSpPr>
              <p:spPr>
                <a:xfrm>
                  <a:off x="6899675" y="1828400"/>
                  <a:ext cx="468700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8" h="47769" extrusionOk="0">
                      <a:moveTo>
                        <a:pt x="0" y="1"/>
                      </a:moveTo>
                      <a:lnTo>
                        <a:pt x="0" y="47768"/>
                      </a:lnTo>
                      <a:lnTo>
                        <a:pt x="18747" y="47768"/>
                      </a:lnTo>
                      <a:lnTo>
                        <a:pt x="1874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52;p6">
                  <a:extLst>
                    <a:ext uri="{FF2B5EF4-FFF2-40B4-BE49-F238E27FC236}">
                      <a16:creationId xmlns:a16="http://schemas.microsoft.com/office/drawing/2014/main" id="{3203F9BA-CCCB-FAA5-109E-F3E0410D1E92}"/>
                    </a:ext>
                  </a:extLst>
                </p:cNvPr>
                <p:cNvSpPr/>
                <p:nvPr/>
              </p:nvSpPr>
              <p:spPr>
                <a:xfrm>
                  <a:off x="7465900" y="1828400"/>
                  <a:ext cx="99275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1" h="47769" extrusionOk="0">
                      <a:moveTo>
                        <a:pt x="1" y="1"/>
                      </a:moveTo>
                      <a:lnTo>
                        <a:pt x="1" y="47768"/>
                      </a:lnTo>
                      <a:lnTo>
                        <a:pt x="3970" y="47768"/>
                      </a:lnTo>
                      <a:lnTo>
                        <a:pt x="397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" name="Google Shape;153;p6">
                <a:extLst>
                  <a:ext uri="{FF2B5EF4-FFF2-40B4-BE49-F238E27FC236}">
                    <a16:creationId xmlns:a16="http://schemas.microsoft.com/office/drawing/2014/main" id="{ECAB935E-4367-AA4F-08F2-8D05DD1614DF}"/>
                  </a:ext>
                </a:extLst>
              </p:cNvPr>
              <p:cNvGrpSpPr/>
              <p:nvPr/>
            </p:nvGrpSpPr>
            <p:grpSpPr>
              <a:xfrm>
                <a:off x="5969413" y="634821"/>
                <a:ext cx="884825" cy="2204125"/>
                <a:chOff x="7536800" y="2096925"/>
                <a:chExt cx="884825" cy="2204125"/>
              </a:xfrm>
            </p:grpSpPr>
            <p:grpSp>
              <p:nvGrpSpPr>
                <p:cNvPr id="8" name="Google Shape;154;p6">
                  <a:extLst>
                    <a:ext uri="{FF2B5EF4-FFF2-40B4-BE49-F238E27FC236}">
                      <a16:creationId xmlns:a16="http://schemas.microsoft.com/office/drawing/2014/main" id="{9FAD68A1-DE2E-1481-8FFF-1A94BFA08901}"/>
                    </a:ext>
                  </a:extLst>
                </p:cNvPr>
                <p:cNvGrpSpPr/>
                <p:nvPr/>
              </p:nvGrpSpPr>
              <p:grpSpPr>
                <a:xfrm>
                  <a:off x="7536800" y="2096925"/>
                  <a:ext cx="884825" cy="2204125"/>
                  <a:chOff x="7536800" y="2096925"/>
                  <a:chExt cx="884825" cy="2204125"/>
                </a:xfrm>
              </p:grpSpPr>
              <p:grpSp>
                <p:nvGrpSpPr>
                  <p:cNvPr id="10" name="Google Shape;155;p6">
                    <a:extLst>
                      <a:ext uri="{FF2B5EF4-FFF2-40B4-BE49-F238E27FC236}">
                        <a16:creationId xmlns:a16="http://schemas.microsoft.com/office/drawing/2014/main" id="{339767BA-2E7E-5ECC-03BE-707B9A0EF55A}"/>
                      </a:ext>
                    </a:extLst>
                  </p:cNvPr>
                  <p:cNvGrpSpPr/>
                  <p:nvPr/>
                </p:nvGrpSpPr>
                <p:grpSpPr>
                  <a:xfrm>
                    <a:off x="7849525" y="2704875"/>
                    <a:ext cx="572100" cy="1596175"/>
                    <a:chOff x="7849525" y="2704875"/>
                    <a:chExt cx="572100" cy="1596175"/>
                  </a:xfrm>
                </p:grpSpPr>
                <p:sp>
                  <p:nvSpPr>
                    <p:cNvPr id="16" name="Google Shape;156;p6">
                      <a:extLst>
                        <a:ext uri="{FF2B5EF4-FFF2-40B4-BE49-F238E27FC236}">
                          <a16:creationId xmlns:a16="http://schemas.microsoft.com/office/drawing/2014/main" id="{0C713179-CC9B-5FA6-57D7-ED9F96A076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49525" y="2704875"/>
                      <a:ext cx="572100" cy="159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884" h="63847" extrusionOk="0">
                          <a:moveTo>
                            <a:pt x="11442" y="55640"/>
                          </a:moveTo>
                          <a:cubicBezTo>
                            <a:pt x="12476" y="55640"/>
                            <a:pt x="13310" y="56474"/>
                            <a:pt x="13310" y="57508"/>
                          </a:cubicBezTo>
                          <a:lnTo>
                            <a:pt x="13310" y="58943"/>
                          </a:lnTo>
                          <a:cubicBezTo>
                            <a:pt x="13310" y="59977"/>
                            <a:pt x="12476" y="60811"/>
                            <a:pt x="11442" y="60811"/>
                          </a:cubicBezTo>
                          <a:cubicBezTo>
                            <a:pt x="10408" y="60811"/>
                            <a:pt x="9607" y="59977"/>
                            <a:pt x="9607" y="58943"/>
                          </a:cubicBezTo>
                          <a:lnTo>
                            <a:pt x="9607" y="57508"/>
                          </a:lnTo>
                          <a:cubicBezTo>
                            <a:pt x="9607" y="56474"/>
                            <a:pt x="10408" y="55640"/>
                            <a:pt x="11442" y="55640"/>
                          </a:cubicBezTo>
                          <a:close/>
                          <a:moveTo>
                            <a:pt x="11442" y="0"/>
                          </a:moveTo>
                          <a:cubicBezTo>
                            <a:pt x="5137" y="0"/>
                            <a:pt x="0" y="5137"/>
                            <a:pt x="0" y="11442"/>
                          </a:cubicBezTo>
                          <a:lnTo>
                            <a:pt x="0" y="17413"/>
                          </a:lnTo>
                          <a:cubicBezTo>
                            <a:pt x="0" y="19247"/>
                            <a:pt x="434" y="21049"/>
                            <a:pt x="1268" y="22650"/>
                          </a:cubicBezTo>
                          <a:cubicBezTo>
                            <a:pt x="4603" y="29155"/>
                            <a:pt x="6672" y="36226"/>
                            <a:pt x="6905" y="43498"/>
                          </a:cubicBezTo>
                          <a:lnTo>
                            <a:pt x="7339" y="59776"/>
                          </a:lnTo>
                          <a:cubicBezTo>
                            <a:pt x="7339" y="62011"/>
                            <a:pt x="9173" y="63846"/>
                            <a:pt x="11442" y="63846"/>
                          </a:cubicBezTo>
                          <a:cubicBezTo>
                            <a:pt x="12075" y="63846"/>
                            <a:pt x="12709" y="63713"/>
                            <a:pt x="13310" y="63412"/>
                          </a:cubicBezTo>
                          <a:cubicBezTo>
                            <a:pt x="13677" y="63212"/>
                            <a:pt x="14010" y="62945"/>
                            <a:pt x="14310" y="62645"/>
                          </a:cubicBezTo>
                          <a:cubicBezTo>
                            <a:pt x="15078" y="61878"/>
                            <a:pt x="15511" y="60844"/>
                            <a:pt x="15511" y="59776"/>
                          </a:cubicBezTo>
                          <a:lnTo>
                            <a:pt x="15978" y="43498"/>
                          </a:lnTo>
                          <a:cubicBezTo>
                            <a:pt x="16178" y="36193"/>
                            <a:pt x="18280" y="29155"/>
                            <a:pt x="21616" y="22650"/>
                          </a:cubicBezTo>
                          <a:cubicBezTo>
                            <a:pt x="22450" y="21049"/>
                            <a:pt x="22883" y="19247"/>
                            <a:pt x="22883" y="17413"/>
                          </a:cubicBezTo>
                          <a:lnTo>
                            <a:pt x="22883" y="11442"/>
                          </a:lnTo>
                          <a:cubicBezTo>
                            <a:pt x="22883" y="5838"/>
                            <a:pt x="18847" y="1068"/>
                            <a:pt x="13310" y="134"/>
                          </a:cubicBezTo>
                          <a:cubicBezTo>
                            <a:pt x="12709" y="34"/>
                            <a:pt x="12075" y="0"/>
                            <a:pt x="11442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7" name="Google Shape;157;p6">
                      <a:extLst>
                        <a:ext uri="{FF2B5EF4-FFF2-40B4-BE49-F238E27FC236}">
                          <a16:creationId xmlns:a16="http://schemas.microsoft.com/office/drawing/2014/main" id="{63523203-2FDF-7381-4FF4-98EE97781F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54600" y="2826625"/>
                      <a:ext cx="361950" cy="45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478" h="18081" extrusionOk="0">
                          <a:moveTo>
                            <a:pt x="7178" y="0"/>
                          </a:moveTo>
                          <a:cubicBezTo>
                            <a:pt x="3236" y="0"/>
                            <a:pt x="34" y="3223"/>
                            <a:pt x="34" y="7206"/>
                          </a:cubicBezTo>
                          <a:lnTo>
                            <a:pt x="34" y="10842"/>
                          </a:lnTo>
                          <a:cubicBezTo>
                            <a:pt x="0" y="14844"/>
                            <a:pt x="3269" y="18080"/>
                            <a:pt x="7239" y="18080"/>
                          </a:cubicBezTo>
                          <a:cubicBezTo>
                            <a:pt x="11242" y="18080"/>
                            <a:pt x="14444" y="14844"/>
                            <a:pt x="14477" y="10842"/>
                          </a:cubicBezTo>
                          <a:lnTo>
                            <a:pt x="14477" y="7206"/>
                          </a:lnTo>
                          <a:cubicBezTo>
                            <a:pt x="14477" y="3223"/>
                            <a:pt x="11275" y="0"/>
                            <a:pt x="7300" y="0"/>
                          </a:cubicBezTo>
                          <a:cubicBezTo>
                            <a:pt x="7280" y="0"/>
                            <a:pt x="7259" y="0"/>
                            <a:pt x="7239" y="0"/>
                          </a:cubicBezTo>
                          <a:cubicBezTo>
                            <a:pt x="7218" y="0"/>
                            <a:pt x="7198" y="0"/>
                            <a:pt x="7178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11" name="Google Shape;158;p6">
                    <a:extLst>
                      <a:ext uri="{FF2B5EF4-FFF2-40B4-BE49-F238E27FC236}">
                        <a16:creationId xmlns:a16="http://schemas.microsoft.com/office/drawing/2014/main" id="{8AEA42AE-A2CE-46E4-C01D-87FFD452501E}"/>
                      </a:ext>
                    </a:extLst>
                  </p:cNvPr>
                  <p:cNvGrpSpPr/>
                  <p:nvPr/>
                </p:nvGrpSpPr>
                <p:grpSpPr>
                  <a:xfrm>
                    <a:off x="7536800" y="2096925"/>
                    <a:ext cx="247700" cy="2204125"/>
                    <a:chOff x="7536800" y="2073575"/>
                    <a:chExt cx="247700" cy="2204125"/>
                  </a:xfrm>
                </p:grpSpPr>
                <p:sp>
                  <p:nvSpPr>
                    <p:cNvPr id="12" name="Google Shape;159;p6">
                      <a:extLst>
                        <a:ext uri="{FF2B5EF4-FFF2-40B4-BE49-F238E27FC236}">
                          <a16:creationId xmlns:a16="http://schemas.microsoft.com/office/drawing/2014/main" id="{D8F2DEC2-A312-42BC-169F-2D0C78F02A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56800" y="2073575"/>
                      <a:ext cx="81750" cy="1441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70" h="57676" extrusionOk="0">
                          <a:moveTo>
                            <a:pt x="1535" y="1"/>
                          </a:moveTo>
                          <a:lnTo>
                            <a:pt x="1" y="57676"/>
                          </a:lnTo>
                          <a:lnTo>
                            <a:pt x="3270" y="57676"/>
                          </a:lnTo>
                          <a:lnTo>
                            <a:pt x="3270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" name="Google Shape;160;p6">
                      <a:extLst>
                        <a:ext uri="{FF2B5EF4-FFF2-40B4-BE49-F238E27FC236}">
                          <a16:creationId xmlns:a16="http://schemas.microsoft.com/office/drawing/2014/main" id="{02CE6774-A516-8AE4-CEB5-0634156158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3575" y="2073575"/>
                      <a:ext cx="80900" cy="1441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36" h="57676" extrusionOk="0">
                          <a:moveTo>
                            <a:pt x="0" y="1"/>
                          </a:moveTo>
                          <a:lnTo>
                            <a:pt x="0" y="57676"/>
                          </a:lnTo>
                          <a:lnTo>
                            <a:pt x="3236" y="57676"/>
                          </a:lnTo>
                          <a:lnTo>
                            <a:pt x="1701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" name="Google Shape;161;p6">
                      <a:extLst>
                        <a:ext uri="{FF2B5EF4-FFF2-40B4-BE49-F238E27FC236}">
                          <a16:creationId xmlns:a16="http://schemas.microsoft.com/office/drawing/2014/main" id="{2AC64433-0C08-AB55-A369-F5D45C2624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36800" y="3515450"/>
                      <a:ext cx="101750" cy="76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70" h="30490" extrusionOk="0">
                          <a:moveTo>
                            <a:pt x="801" y="1"/>
                          </a:moveTo>
                          <a:lnTo>
                            <a:pt x="0" y="30489"/>
                          </a:lnTo>
                          <a:lnTo>
                            <a:pt x="4070" y="30489"/>
                          </a:lnTo>
                          <a:lnTo>
                            <a:pt x="4070" y="1"/>
                          </a:ln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" name="Google Shape;162;p6">
                      <a:extLst>
                        <a:ext uri="{FF2B5EF4-FFF2-40B4-BE49-F238E27FC236}">
                          <a16:creationId xmlns:a16="http://schemas.microsoft.com/office/drawing/2014/main" id="{CA5469DB-006E-3E7B-7F94-E8F8E497FE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3575" y="3515450"/>
                      <a:ext cx="100925" cy="76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37" h="30490" extrusionOk="0">
                          <a:moveTo>
                            <a:pt x="0" y="1"/>
                          </a:moveTo>
                          <a:lnTo>
                            <a:pt x="0" y="30489"/>
                          </a:lnTo>
                          <a:lnTo>
                            <a:pt x="4036" y="30489"/>
                          </a:lnTo>
                          <a:lnTo>
                            <a:pt x="3236" y="1"/>
                          </a:ln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sp>
              <p:nvSpPr>
                <p:cNvPr id="9" name="Google Shape;163;p6">
                  <a:extLst>
                    <a:ext uri="{FF2B5EF4-FFF2-40B4-BE49-F238E27FC236}">
                      <a16:creationId xmlns:a16="http://schemas.microsoft.com/office/drawing/2014/main" id="{88E570DF-9D56-F3E9-46BA-3B26466702A6}"/>
                    </a:ext>
                  </a:extLst>
                </p:cNvPr>
                <p:cNvSpPr/>
                <p:nvPr/>
              </p:nvSpPr>
              <p:spPr>
                <a:xfrm>
                  <a:off x="7955425" y="2825800"/>
                  <a:ext cx="180150" cy="27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06" h="10875" fill="none" extrusionOk="0">
                      <a:moveTo>
                        <a:pt x="1" y="10875"/>
                      </a:moveTo>
                      <a:lnTo>
                        <a:pt x="1" y="7239"/>
                      </a:lnTo>
                      <a:cubicBezTo>
                        <a:pt x="1" y="3236"/>
                        <a:pt x="3236" y="0"/>
                        <a:pt x="7206" y="33"/>
                      </a:cubicBezTo>
                    </a:path>
                  </a:pathLst>
                </a:custGeom>
                <a:noFill/>
                <a:ln w="8350" cap="flat" cmpd="sng">
                  <a:solidFill>
                    <a:schemeClr val="l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" name="Google Shape;164;p6">
              <a:extLst>
                <a:ext uri="{FF2B5EF4-FFF2-40B4-BE49-F238E27FC236}">
                  <a16:creationId xmlns:a16="http://schemas.microsoft.com/office/drawing/2014/main" id="{09340240-1417-3B5E-0489-5910955B57DE}"/>
                </a:ext>
              </a:extLst>
            </p:cNvPr>
            <p:cNvSpPr/>
            <p:nvPr/>
          </p:nvSpPr>
          <p:spPr>
            <a:xfrm>
              <a:off x="7385456" y="646447"/>
              <a:ext cx="227528" cy="226908"/>
            </a:xfrm>
            <a:custGeom>
              <a:avLst/>
              <a:gdLst/>
              <a:ahLst/>
              <a:cxnLst/>
              <a:rect l="l" t="t" r="r" b="b"/>
              <a:pathLst>
                <a:path w="12109" h="12076" extrusionOk="0">
                  <a:moveTo>
                    <a:pt x="6071" y="1"/>
                  </a:moveTo>
                  <a:lnTo>
                    <a:pt x="5504" y="2336"/>
                  </a:lnTo>
                  <a:cubicBezTo>
                    <a:pt x="5137" y="3903"/>
                    <a:pt x="3903" y="5138"/>
                    <a:pt x="2335" y="5505"/>
                  </a:cubicBezTo>
                  <a:lnTo>
                    <a:pt x="0" y="6038"/>
                  </a:lnTo>
                  <a:lnTo>
                    <a:pt x="2335" y="6605"/>
                  </a:lnTo>
                  <a:cubicBezTo>
                    <a:pt x="3903" y="6972"/>
                    <a:pt x="5137" y="8207"/>
                    <a:pt x="5504" y="9774"/>
                  </a:cubicBezTo>
                  <a:lnTo>
                    <a:pt x="6038" y="12076"/>
                  </a:lnTo>
                  <a:lnTo>
                    <a:pt x="6605" y="9774"/>
                  </a:lnTo>
                  <a:cubicBezTo>
                    <a:pt x="6972" y="8207"/>
                    <a:pt x="8206" y="6972"/>
                    <a:pt x="9774" y="6605"/>
                  </a:cubicBezTo>
                  <a:lnTo>
                    <a:pt x="12109" y="6038"/>
                  </a:lnTo>
                  <a:lnTo>
                    <a:pt x="9774" y="5505"/>
                  </a:lnTo>
                  <a:cubicBezTo>
                    <a:pt x="8206" y="5104"/>
                    <a:pt x="6972" y="3903"/>
                    <a:pt x="6605" y="2336"/>
                  </a:cubicBezTo>
                  <a:lnTo>
                    <a:pt x="6071" y="1"/>
                  </a:lnTo>
                  <a:close/>
                </a:path>
              </a:pathLst>
            </a:custGeom>
            <a:solidFill>
              <a:srgbClr val="F1E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 descr="A picture containing food, table, wooden, vegetable&#10;&#10;Description automatically generated">
            <a:extLst>
              <a:ext uri="{FF2B5EF4-FFF2-40B4-BE49-F238E27FC236}">
                <a16:creationId xmlns:a16="http://schemas.microsoft.com/office/drawing/2014/main" id="{0FBF00A7-6A7D-3E14-8D56-414453940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780" y="2036622"/>
            <a:ext cx="4063897" cy="2709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图片 16">
            <a:extLst>
              <a:ext uri="{FF2B5EF4-FFF2-40B4-BE49-F238E27FC236}">
                <a16:creationId xmlns:a16="http://schemas.microsoft.com/office/drawing/2014/main" id="{2F471BF5-7339-2335-475E-E2B65A3E2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299" y="916752"/>
            <a:ext cx="4379130" cy="3216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本框 13">
            <a:extLst>
              <a:ext uri="{FF2B5EF4-FFF2-40B4-BE49-F238E27FC236}">
                <a16:creationId xmlns:a16="http://schemas.microsoft.com/office/drawing/2014/main" id="{F0CD7BBB-FE0A-C23B-6B01-C18E4FF040BD}"/>
              </a:ext>
            </a:extLst>
          </p:cNvPr>
          <p:cNvSpPr txBox="1"/>
          <p:nvPr/>
        </p:nvSpPr>
        <p:spPr>
          <a:xfrm>
            <a:off x="5364310" y="1724410"/>
            <a:ext cx="2594307" cy="147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84C53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Bài văn giới thiệu về món cơm Hến đặc sản của Huế cùng tình cảm mà tác giả dành cho món ăn quê hương mình.</a:t>
            </a:r>
          </a:p>
        </p:txBody>
      </p:sp>
    </p:spTree>
    <p:extLst>
      <p:ext uri="{BB962C8B-B14F-4D97-AF65-F5344CB8AC3E}">
        <p14:creationId xmlns:p14="http://schemas.microsoft.com/office/powerpoint/2010/main" val="92271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6" name="Picture 1215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5D7388A6-378E-AAB4-FBFB-E7C0A36DA4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8348" t="3761" r="18348" b="-3761"/>
          <a:stretch/>
        </p:blipFill>
        <p:spPr>
          <a:xfrm>
            <a:off x="-251999" y="353468"/>
            <a:ext cx="1380661" cy="920441"/>
          </a:xfrm>
          <a:prstGeom prst="ellipse">
            <a:avLst/>
          </a:prstGeom>
        </p:spPr>
      </p:pic>
      <p:grpSp>
        <p:nvGrpSpPr>
          <p:cNvPr id="1223" name="组合 4">
            <a:extLst>
              <a:ext uri="{FF2B5EF4-FFF2-40B4-BE49-F238E27FC236}">
                <a16:creationId xmlns:a16="http://schemas.microsoft.com/office/drawing/2014/main" id="{629046BA-0EAB-A7E0-6F16-8DD3C1442C12}"/>
              </a:ext>
            </a:extLst>
          </p:cNvPr>
          <p:cNvGrpSpPr/>
          <p:nvPr/>
        </p:nvGrpSpPr>
        <p:grpSpPr>
          <a:xfrm>
            <a:off x="-787775" y="485865"/>
            <a:ext cx="6921795" cy="430887"/>
            <a:chOff x="-1432290" y="705597"/>
            <a:chExt cx="9229060" cy="574516"/>
          </a:xfrm>
        </p:grpSpPr>
        <p:sp>
          <p:nvSpPr>
            <p:cNvPr id="1224" name="TextBox 8">
              <a:extLst>
                <a:ext uri="{FF2B5EF4-FFF2-40B4-BE49-F238E27FC236}">
                  <a16:creationId xmlns:a16="http://schemas.microsoft.com/office/drawing/2014/main" id="{19628FCC-B4D9-8AFC-BF6F-D99DB39E15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432290" y="705597"/>
              <a:ext cx="9229060" cy="574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1200">
                  <a:solidFill>
                    <a:schemeClr val="bg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2. Nghệ thuật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25" name="矩形 9">
              <a:extLst>
                <a:ext uri="{FF2B5EF4-FFF2-40B4-BE49-F238E27FC236}">
                  <a16:creationId xmlns:a16="http://schemas.microsoft.com/office/drawing/2014/main" id="{48F53415-20DC-5B28-0C1F-C3D8607E0103}"/>
                </a:ext>
              </a:extLst>
            </p:cNvPr>
            <p:cNvSpPr/>
            <p:nvPr/>
          </p:nvSpPr>
          <p:spPr>
            <a:xfrm>
              <a:off x="1497331" y="705597"/>
              <a:ext cx="119667" cy="574516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endParaRPr>
            </a:p>
          </p:txBody>
        </p:sp>
      </p:grpSp>
      <p:grpSp>
        <p:nvGrpSpPr>
          <p:cNvPr id="3" name="Google Shape;147;p6">
            <a:extLst>
              <a:ext uri="{FF2B5EF4-FFF2-40B4-BE49-F238E27FC236}">
                <a16:creationId xmlns:a16="http://schemas.microsoft.com/office/drawing/2014/main" id="{D6656BB7-7D41-62D6-6D7D-4A9CF8E4F7BF}"/>
              </a:ext>
            </a:extLst>
          </p:cNvPr>
          <p:cNvGrpSpPr/>
          <p:nvPr/>
        </p:nvGrpSpPr>
        <p:grpSpPr>
          <a:xfrm rot="3979641">
            <a:off x="7759285" y="3594545"/>
            <a:ext cx="2039371" cy="2112419"/>
            <a:chOff x="7385456" y="-510930"/>
            <a:chExt cx="2845648" cy="2915806"/>
          </a:xfrm>
        </p:grpSpPr>
        <p:grpSp>
          <p:nvGrpSpPr>
            <p:cNvPr id="4" name="Google Shape;148;p6">
              <a:extLst>
                <a:ext uri="{FF2B5EF4-FFF2-40B4-BE49-F238E27FC236}">
                  <a16:creationId xmlns:a16="http://schemas.microsoft.com/office/drawing/2014/main" id="{5EC1BC9A-6E22-B5DD-9FBF-D42E837C1369}"/>
                </a:ext>
              </a:extLst>
            </p:cNvPr>
            <p:cNvGrpSpPr/>
            <p:nvPr/>
          </p:nvGrpSpPr>
          <p:grpSpPr>
            <a:xfrm rot="-1800044">
              <a:off x="8052937" y="-247295"/>
              <a:ext cx="1694538" cy="2388537"/>
              <a:chOff x="5564538" y="450356"/>
              <a:chExt cx="1694575" cy="2388590"/>
            </a:xfrm>
          </p:grpSpPr>
          <p:grpSp>
            <p:nvGrpSpPr>
              <p:cNvPr id="6" name="Google Shape;149;p6">
                <a:extLst>
                  <a:ext uri="{FF2B5EF4-FFF2-40B4-BE49-F238E27FC236}">
                    <a16:creationId xmlns:a16="http://schemas.microsoft.com/office/drawing/2014/main" id="{CC912298-1440-D07A-CDDE-E72439C7EDF3}"/>
                  </a:ext>
                </a:extLst>
              </p:cNvPr>
              <p:cNvGrpSpPr/>
              <p:nvPr/>
            </p:nvGrpSpPr>
            <p:grpSpPr>
              <a:xfrm>
                <a:off x="5564538" y="450356"/>
                <a:ext cx="1694575" cy="1194225"/>
                <a:chOff x="6675350" y="1828400"/>
                <a:chExt cx="1694575" cy="1194225"/>
              </a:xfrm>
            </p:grpSpPr>
            <p:sp>
              <p:nvSpPr>
                <p:cNvPr id="18" name="Google Shape;150;p6">
                  <a:extLst>
                    <a:ext uri="{FF2B5EF4-FFF2-40B4-BE49-F238E27FC236}">
                      <a16:creationId xmlns:a16="http://schemas.microsoft.com/office/drawing/2014/main" id="{52C3298A-8BDC-2CA5-9075-AAB583332221}"/>
                    </a:ext>
                  </a:extLst>
                </p:cNvPr>
                <p:cNvSpPr/>
                <p:nvPr/>
              </p:nvSpPr>
              <p:spPr>
                <a:xfrm>
                  <a:off x="6675350" y="1828400"/>
                  <a:ext cx="1694575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83" h="47769" extrusionOk="0">
                      <a:moveTo>
                        <a:pt x="0" y="1"/>
                      </a:moveTo>
                      <a:lnTo>
                        <a:pt x="0" y="47768"/>
                      </a:lnTo>
                      <a:lnTo>
                        <a:pt x="67782" y="47768"/>
                      </a:lnTo>
                      <a:lnTo>
                        <a:pt x="67782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dist="76200" dir="8940000" algn="bl" rotWithShape="0">
                    <a:schemeClr val="lt2">
                      <a:alpha val="1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51;p6">
                  <a:extLst>
                    <a:ext uri="{FF2B5EF4-FFF2-40B4-BE49-F238E27FC236}">
                      <a16:creationId xmlns:a16="http://schemas.microsoft.com/office/drawing/2014/main" id="{4364B274-C876-EF81-0942-74110257BFA7}"/>
                    </a:ext>
                  </a:extLst>
                </p:cNvPr>
                <p:cNvSpPr/>
                <p:nvPr/>
              </p:nvSpPr>
              <p:spPr>
                <a:xfrm>
                  <a:off x="6899675" y="1828400"/>
                  <a:ext cx="468700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8" h="47769" extrusionOk="0">
                      <a:moveTo>
                        <a:pt x="0" y="1"/>
                      </a:moveTo>
                      <a:lnTo>
                        <a:pt x="0" y="47768"/>
                      </a:lnTo>
                      <a:lnTo>
                        <a:pt x="18747" y="47768"/>
                      </a:lnTo>
                      <a:lnTo>
                        <a:pt x="1874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52;p6">
                  <a:extLst>
                    <a:ext uri="{FF2B5EF4-FFF2-40B4-BE49-F238E27FC236}">
                      <a16:creationId xmlns:a16="http://schemas.microsoft.com/office/drawing/2014/main" id="{3203F9BA-CCCB-FAA5-109E-F3E0410D1E92}"/>
                    </a:ext>
                  </a:extLst>
                </p:cNvPr>
                <p:cNvSpPr/>
                <p:nvPr/>
              </p:nvSpPr>
              <p:spPr>
                <a:xfrm>
                  <a:off x="7465900" y="1828400"/>
                  <a:ext cx="99275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1" h="47769" extrusionOk="0">
                      <a:moveTo>
                        <a:pt x="1" y="1"/>
                      </a:moveTo>
                      <a:lnTo>
                        <a:pt x="1" y="47768"/>
                      </a:lnTo>
                      <a:lnTo>
                        <a:pt x="3970" y="47768"/>
                      </a:lnTo>
                      <a:lnTo>
                        <a:pt x="397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" name="Google Shape;153;p6">
                <a:extLst>
                  <a:ext uri="{FF2B5EF4-FFF2-40B4-BE49-F238E27FC236}">
                    <a16:creationId xmlns:a16="http://schemas.microsoft.com/office/drawing/2014/main" id="{ECAB935E-4367-AA4F-08F2-8D05DD1614DF}"/>
                  </a:ext>
                </a:extLst>
              </p:cNvPr>
              <p:cNvGrpSpPr/>
              <p:nvPr/>
            </p:nvGrpSpPr>
            <p:grpSpPr>
              <a:xfrm>
                <a:off x="5969413" y="634821"/>
                <a:ext cx="884825" cy="2204125"/>
                <a:chOff x="7536800" y="2096925"/>
                <a:chExt cx="884825" cy="2204125"/>
              </a:xfrm>
            </p:grpSpPr>
            <p:grpSp>
              <p:nvGrpSpPr>
                <p:cNvPr id="8" name="Google Shape;154;p6">
                  <a:extLst>
                    <a:ext uri="{FF2B5EF4-FFF2-40B4-BE49-F238E27FC236}">
                      <a16:creationId xmlns:a16="http://schemas.microsoft.com/office/drawing/2014/main" id="{9FAD68A1-DE2E-1481-8FFF-1A94BFA08901}"/>
                    </a:ext>
                  </a:extLst>
                </p:cNvPr>
                <p:cNvGrpSpPr/>
                <p:nvPr/>
              </p:nvGrpSpPr>
              <p:grpSpPr>
                <a:xfrm>
                  <a:off x="7536800" y="2096925"/>
                  <a:ext cx="884825" cy="2204125"/>
                  <a:chOff x="7536800" y="2096925"/>
                  <a:chExt cx="884825" cy="2204125"/>
                </a:xfrm>
              </p:grpSpPr>
              <p:grpSp>
                <p:nvGrpSpPr>
                  <p:cNvPr id="10" name="Google Shape;155;p6">
                    <a:extLst>
                      <a:ext uri="{FF2B5EF4-FFF2-40B4-BE49-F238E27FC236}">
                        <a16:creationId xmlns:a16="http://schemas.microsoft.com/office/drawing/2014/main" id="{339767BA-2E7E-5ECC-03BE-707B9A0EF55A}"/>
                      </a:ext>
                    </a:extLst>
                  </p:cNvPr>
                  <p:cNvGrpSpPr/>
                  <p:nvPr/>
                </p:nvGrpSpPr>
                <p:grpSpPr>
                  <a:xfrm>
                    <a:off x="7849525" y="2704875"/>
                    <a:ext cx="572100" cy="1596175"/>
                    <a:chOff x="7849525" y="2704875"/>
                    <a:chExt cx="572100" cy="1596175"/>
                  </a:xfrm>
                </p:grpSpPr>
                <p:sp>
                  <p:nvSpPr>
                    <p:cNvPr id="16" name="Google Shape;156;p6">
                      <a:extLst>
                        <a:ext uri="{FF2B5EF4-FFF2-40B4-BE49-F238E27FC236}">
                          <a16:creationId xmlns:a16="http://schemas.microsoft.com/office/drawing/2014/main" id="{0C713179-CC9B-5FA6-57D7-ED9F96A076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49525" y="2704875"/>
                      <a:ext cx="572100" cy="159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884" h="63847" extrusionOk="0">
                          <a:moveTo>
                            <a:pt x="11442" y="55640"/>
                          </a:moveTo>
                          <a:cubicBezTo>
                            <a:pt x="12476" y="55640"/>
                            <a:pt x="13310" y="56474"/>
                            <a:pt x="13310" y="57508"/>
                          </a:cubicBezTo>
                          <a:lnTo>
                            <a:pt x="13310" y="58943"/>
                          </a:lnTo>
                          <a:cubicBezTo>
                            <a:pt x="13310" y="59977"/>
                            <a:pt x="12476" y="60811"/>
                            <a:pt x="11442" y="60811"/>
                          </a:cubicBezTo>
                          <a:cubicBezTo>
                            <a:pt x="10408" y="60811"/>
                            <a:pt x="9607" y="59977"/>
                            <a:pt x="9607" y="58943"/>
                          </a:cubicBezTo>
                          <a:lnTo>
                            <a:pt x="9607" y="57508"/>
                          </a:lnTo>
                          <a:cubicBezTo>
                            <a:pt x="9607" y="56474"/>
                            <a:pt x="10408" y="55640"/>
                            <a:pt x="11442" y="55640"/>
                          </a:cubicBezTo>
                          <a:close/>
                          <a:moveTo>
                            <a:pt x="11442" y="0"/>
                          </a:moveTo>
                          <a:cubicBezTo>
                            <a:pt x="5137" y="0"/>
                            <a:pt x="0" y="5137"/>
                            <a:pt x="0" y="11442"/>
                          </a:cubicBezTo>
                          <a:lnTo>
                            <a:pt x="0" y="17413"/>
                          </a:lnTo>
                          <a:cubicBezTo>
                            <a:pt x="0" y="19247"/>
                            <a:pt x="434" y="21049"/>
                            <a:pt x="1268" y="22650"/>
                          </a:cubicBezTo>
                          <a:cubicBezTo>
                            <a:pt x="4603" y="29155"/>
                            <a:pt x="6672" y="36226"/>
                            <a:pt x="6905" y="43498"/>
                          </a:cubicBezTo>
                          <a:lnTo>
                            <a:pt x="7339" y="59776"/>
                          </a:lnTo>
                          <a:cubicBezTo>
                            <a:pt x="7339" y="62011"/>
                            <a:pt x="9173" y="63846"/>
                            <a:pt x="11442" y="63846"/>
                          </a:cubicBezTo>
                          <a:cubicBezTo>
                            <a:pt x="12075" y="63846"/>
                            <a:pt x="12709" y="63713"/>
                            <a:pt x="13310" y="63412"/>
                          </a:cubicBezTo>
                          <a:cubicBezTo>
                            <a:pt x="13677" y="63212"/>
                            <a:pt x="14010" y="62945"/>
                            <a:pt x="14310" y="62645"/>
                          </a:cubicBezTo>
                          <a:cubicBezTo>
                            <a:pt x="15078" y="61878"/>
                            <a:pt x="15511" y="60844"/>
                            <a:pt x="15511" y="59776"/>
                          </a:cubicBezTo>
                          <a:lnTo>
                            <a:pt x="15978" y="43498"/>
                          </a:lnTo>
                          <a:cubicBezTo>
                            <a:pt x="16178" y="36193"/>
                            <a:pt x="18280" y="29155"/>
                            <a:pt x="21616" y="22650"/>
                          </a:cubicBezTo>
                          <a:cubicBezTo>
                            <a:pt x="22450" y="21049"/>
                            <a:pt x="22883" y="19247"/>
                            <a:pt x="22883" y="17413"/>
                          </a:cubicBezTo>
                          <a:lnTo>
                            <a:pt x="22883" y="11442"/>
                          </a:lnTo>
                          <a:cubicBezTo>
                            <a:pt x="22883" y="5838"/>
                            <a:pt x="18847" y="1068"/>
                            <a:pt x="13310" y="134"/>
                          </a:cubicBezTo>
                          <a:cubicBezTo>
                            <a:pt x="12709" y="34"/>
                            <a:pt x="12075" y="0"/>
                            <a:pt x="11442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7" name="Google Shape;157;p6">
                      <a:extLst>
                        <a:ext uri="{FF2B5EF4-FFF2-40B4-BE49-F238E27FC236}">
                          <a16:creationId xmlns:a16="http://schemas.microsoft.com/office/drawing/2014/main" id="{63523203-2FDF-7381-4FF4-98EE97781F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54600" y="2826625"/>
                      <a:ext cx="361950" cy="45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478" h="18081" extrusionOk="0">
                          <a:moveTo>
                            <a:pt x="7178" y="0"/>
                          </a:moveTo>
                          <a:cubicBezTo>
                            <a:pt x="3236" y="0"/>
                            <a:pt x="34" y="3223"/>
                            <a:pt x="34" y="7206"/>
                          </a:cubicBezTo>
                          <a:lnTo>
                            <a:pt x="34" y="10842"/>
                          </a:lnTo>
                          <a:cubicBezTo>
                            <a:pt x="0" y="14844"/>
                            <a:pt x="3269" y="18080"/>
                            <a:pt x="7239" y="18080"/>
                          </a:cubicBezTo>
                          <a:cubicBezTo>
                            <a:pt x="11242" y="18080"/>
                            <a:pt x="14444" y="14844"/>
                            <a:pt x="14477" y="10842"/>
                          </a:cubicBezTo>
                          <a:lnTo>
                            <a:pt x="14477" y="7206"/>
                          </a:lnTo>
                          <a:cubicBezTo>
                            <a:pt x="14477" y="3223"/>
                            <a:pt x="11275" y="0"/>
                            <a:pt x="7300" y="0"/>
                          </a:cubicBezTo>
                          <a:cubicBezTo>
                            <a:pt x="7280" y="0"/>
                            <a:pt x="7259" y="0"/>
                            <a:pt x="7239" y="0"/>
                          </a:cubicBezTo>
                          <a:cubicBezTo>
                            <a:pt x="7218" y="0"/>
                            <a:pt x="7198" y="0"/>
                            <a:pt x="7178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11" name="Google Shape;158;p6">
                    <a:extLst>
                      <a:ext uri="{FF2B5EF4-FFF2-40B4-BE49-F238E27FC236}">
                        <a16:creationId xmlns:a16="http://schemas.microsoft.com/office/drawing/2014/main" id="{8AEA42AE-A2CE-46E4-C01D-87FFD452501E}"/>
                      </a:ext>
                    </a:extLst>
                  </p:cNvPr>
                  <p:cNvGrpSpPr/>
                  <p:nvPr/>
                </p:nvGrpSpPr>
                <p:grpSpPr>
                  <a:xfrm>
                    <a:off x="7536800" y="2096925"/>
                    <a:ext cx="247700" cy="2204125"/>
                    <a:chOff x="7536800" y="2073575"/>
                    <a:chExt cx="247700" cy="2204125"/>
                  </a:xfrm>
                </p:grpSpPr>
                <p:sp>
                  <p:nvSpPr>
                    <p:cNvPr id="12" name="Google Shape;159;p6">
                      <a:extLst>
                        <a:ext uri="{FF2B5EF4-FFF2-40B4-BE49-F238E27FC236}">
                          <a16:creationId xmlns:a16="http://schemas.microsoft.com/office/drawing/2014/main" id="{D8F2DEC2-A312-42BC-169F-2D0C78F02A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56800" y="2073575"/>
                      <a:ext cx="81750" cy="1441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70" h="57676" extrusionOk="0">
                          <a:moveTo>
                            <a:pt x="1535" y="1"/>
                          </a:moveTo>
                          <a:lnTo>
                            <a:pt x="1" y="57676"/>
                          </a:lnTo>
                          <a:lnTo>
                            <a:pt x="3270" y="57676"/>
                          </a:lnTo>
                          <a:lnTo>
                            <a:pt x="3270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" name="Google Shape;160;p6">
                      <a:extLst>
                        <a:ext uri="{FF2B5EF4-FFF2-40B4-BE49-F238E27FC236}">
                          <a16:creationId xmlns:a16="http://schemas.microsoft.com/office/drawing/2014/main" id="{02CE6774-A516-8AE4-CEB5-0634156158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3575" y="2073575"/>
                      <a:ext cx="80900" cy="1441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36" h="57676" extrusionOk="0">
                          <a:moveTo>
                            <a:pt x="0" y="1"/>
                          </a:moveTo>
                          <a:lnTo>
                            <a:pt x="0" y="57676"/>
                          </a:lnTo>
                          <a:lnTo>
                            <a:pt x="3236" y="57676"/>
                          </a:lnTo>
                          <a:lnTo>
                            <a:pt x="1701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" name="Google Shape;161;p6">
                      <a:extLst>
                        <a:ext uri="{FF2B5EF4-FFF2-40B4-BE49-F238E27FC236}">
                          <a16:creationId xmlns:a16="http://schemas.microsoft.com/office/drawing/2014/main" id="{2AC64433-0C08-AB55-A369-F5D45C2624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36800" y="3515450"/>
                      <a:ext cx="101750" cy="76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70" h="30490" extrusionOk="0">
                          <a:moveTo>
                            <a:pt x="801" y="1"/>
                          </a:moveTo>
                          <a:lnTo>
                            <a:pt x="0" y="30489"/>
                          </a:lnTo>
                          <a:lnTo>
                            <a:pt x="4070" y="30489"/>
                          </a:lnTo>
                          <a:lnTo>
                            <a:pt x="4070" y="1"/>
                          </a:ln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" name="Google Shape;162;p6">
                      <a:extLst>
                        <a:ext uri="{FF2B5EF4-FFF2-40B4-BE49-F238E27FC236}">
                          <a16:creationId xmlns:a16="http://schemas.microsoft.com/office/drawing/2014/main" id="{CA5469DB-006E-3E7B-7F94-E8F8E497FE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3575" y="3515450"/>
                      <a:ext cx="100925" cy="76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37" h="30490" extrusionOk="0">
                          <a:moveTo>
                            <a:pt x="0" y="1"/>
                          </a:moveTo>
                          <a:lnTo>
                            <a:pt x="0" y="30489"/>
                          </a:lnTo>
                          <a:lnTo>
                            <a:pt x="4036" y="30489"/>
                          </a:lnTo>
                          <a:lnTo>
                            <a:pt x="3236" y="1"/>
                          </a:ln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sp>
              <p:nvSpPr>
                <p:cNvPr id="9" name="Google Shape;163;p6">
                  <a:extLst>
                    <a:ext uri="{FF2B5EF4-FFF2-40B4-BE49-F238E27FC236}">
                      <a16:creationId xmlns:a16="http://schemas.microsoft.com/office/drawing/2014/main" id="{88E570DF-9D56-F3E9-46BA-3B26466702A6}"/>
                    </a:ext>
                  </a:extLst>
                </p:cNvPr>
                <p:cNvSpPr/>
                <p:nvPr/>
              </p:nvSpPr>
              <p:spPr>
                <a:xfrm>
                  <a:off x="7955425" y="2825800"/>
                  <a:ext cx="180150" cy="27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06" h="10875" fill="none" extrusionOk="0">
                      <a:moveTo>
                        <a:pt x="1" y="10875"/>
                      </a:moveTo>
                      <a:lnTo>
                        <a:pt x="1" y="7239"/>
                      </a:lnTo>
                      <a:cubicBezTo>
                        <a:pt x="1" y="3236"/>
                        <a:pt x="3236" y="0"/>
                        <a:pt x="7206" y="33"/>
                      </a:cubicBezTo>
                    </a:path>
                  </a:pathLst>
                </a:custGeom>
                <a:noFill/>
                <a:ln w="8350" cap="flat" cmpd="sng">
                  <a:solidFill>
                    <a:schemeClr val="l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" name="Google Shape;164;p6">
              <a:extLst>
                <a:ext uri="{FF2B5EF4-FFF2-40B4-BE49-F238E27FC236}">
                  <a16:creationId xmlns:a16="http://schemas.microsoft.com/office/drawing/2014/main" id="{09340240-1417-3B5E-0489-5910955B57DE}"/>
                </a:ext>
              </a:extLst>
            </p:cNvPr>
            <p:cNvSpPr/>
            <p:nvPr/>
          </p:nvSpPr>
          <p:spPr>
            <a:xfrm>
              <a:off x="7385456" y="646447"/>
              <a:ext cx="227528" cy="226908"/>
            </a:xfrm>
            <a:custGeom>
              <a:avLst/>
              <a:gdLst/>
              <a:ahLst/>
              <a:cxnLst/>
              <a:rect l="l" t="t" r="r" b="b"/>
              <a:pathLst>
                <a:path w="12109" h="12076" extrusionOk="0">
                  <a:moveTo>
                    <a:pt x="6071" y="1"/>
                  </a:moveTo>
                  <a:lnTo>
                    <a:pt x="5504" y="2336"/>
                  </a:lnTo>
                  <a:cubicBezTo>
                    <a:pt x="5137" y="3903"/>
                    <a:pt x="3903" y="5138"/>
                    <a:pt x="2335" y="5505"/>
                  </a:cubicBezTo>
                  <a:lnTo>
                    <a:pt x="0" y="6038"/>
                  </a:lnTo>
                  <a:lnTo>
                    <a:pt x="2335" y="6605"/>
                  </a:lnTo>
                  <a:cubicBezTo>
                    <a:pt x="3903" y="6972"/>
                    <a:pt x="5137" y="8207"/>
                    <a:pt x="5504" y="9774"/>
                  </a:cubicBezTo>
                  <a:lnTo>
                    <a:pt x="6038" y="12076"/>
                  </a:lnTo>
                  <a:lnTo>
                    <a:pt x="6605" y="9774"/>
                  </a:lnTo>
                  <a:cubicBezTo>
                    <a:pt x="6972" y="8207"/>
                    <a:pt x="8206" y="6972"/>
                    <a:pt x="9774" y="6605"/>
                  </a:cubicBezTo>
                  <a:lnTo>
                    <a:pt x="12109" y="6038"/>
                  </a:lnTo>
                  <a:lnTo>
                    <a:pt x="9774" y="5505"/>
                  </a:lnTo>
                  <a:cubicBezTo>
                    <a:pt x="8206" y="5104"/>
                    <a:pt x="6972" y="3903"/>
                    <a:pt x="6605" y="2336"/>
                  </a:cubicBezTo>
                  <a:lnTo>
                    <a:pt x="6071" y="1"/>
                  </a:lnTo>
                  <a:close/>
                </a:path>
              </a:pathLst>
            </a:custGeom>
            <a:solidFill>
              <a:srgbClr val="F1E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8175;p51">
            <a:extLst>
              <a:ext uri="{FF2B5EF4-FFF2-40B4-BE49-F238E27FC236}">
                <a16:creationId xmlns:a16="http://schemas.microsoft.com/office/drawing/2014/main" id="{91571FF7-F576-B277-E8D5-BA7E462894A7}"/>
              </a:ext>
            </a:extLst>
          </p:cNvPr>
          <p:cNvSpPr/>
          <p:nvPr/>
        </p:nvSpPr>
        <p:spPr>
          <a:xfrm rot="5400000" flipH="1">
            <a:off x="2152764" y="2098551"/>
            <a:ext cx="1188127" cy="3857505"/>
          </a:xfrm>
          <a:custGeom>
            <a:avLst/>
            <a:gdLst/>
            <a:ahLst/>
            <a:cxnLst/>
            <a:rect l="l" t="t" r="r" b="b"/>
            <a:pathLst>
              <a:path w="22401" h="24636" extrusionOk="0">
                <a:moveTo>
                  <a:pt x="21608" y="0"/>
                </a:moveTo>
                <a:cubicBezTo>
                  <a:pt x="21593" y="0"/>
                  <a:pt x="21577" y="0"/>
                  <a:pt x="21561" y="1"/>
                </a:cubicBezTo>
                <a:lnTo>
                  <a:pt x="772" y="1282"/>
                </a:lnTo>
                <a:cubicBezTo>
                  <a:pt x="334" y="1310"/>
                  <a:pt x="1" y="1686"/>
                  <a:pt x="27" y="2124"/>
                </a:cubicBezTo>
                <a:lnTo>
                  <a:pt x="1949" y="23889"/>
                </a:lnTo>
                <a:cubicBezTo>
                  <a:pt x="1974" y="24311"/>
                  <a:pt x="2322" y="24635"/>
                  <a:pt x="2738" y="24635"/>
                </a:cubicBezTo>
                <a:cubicBezTo>
                  <a:pt x="2755" y="24635"/>
                  <a:pt x="2772" y="24634"/>
                  <a:pt x="2789" y="24633"/>
                </a:cubicBezTo>
                <a:lnTo>
                  <a:pt x="21615" y="23483"/>
                </a:lnTo>
                <a:cubicBezTo>
                  <a:pt x="22060" y="23456"/>
                  <a:pt x="22394" y="23067"/>
                  <a:pt x="22357" y="22624"/>
                </a:cubicBezTo>
                <a:lnTo>
                  <a:pt x="22400" y="730"/>
                </a:lnTo>
                <a:cubicBezTo>
                  <a:pt x="22365" y="316"/>
                  <a:pt x="22018" y="0"/>
                  <a:pt x="216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85725" dir="3480000" algn="bl" rotWithShape="0">
              <a:srgbClr val="FCDB8B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" name="Google Shape;8176;p51">
            <a:extLst>
              <a:ext uri="{FF2B5EF4-FFF2-40B4-BE49-F238E27FC236}">
                <a16:creationId xmlns:a16="http://schemas.microsoft.com/office/drawing/2014/main" id="{ABA1C042-DC06-9DB4-3650-58865D8B0702}"/>
              </a:ext>
            </a:extLst>
          </p:cNvPr>
          <p:cNvSpPr/>
          <p:nvPr/>
        </p:nvSpPr>
        <p:spPr>
          <a:xfrm flipH="1">
            <a:off x="3497442" y="3013072"/>
            <a:ext cx="1538951" cy="502921"/>
          </a:xfrm>
          <a:custGeom>
            <a:avLst/>
            <a:gdLst/>
            <a:ahLst/>
            <a:cxnLst/>
            <a:rect l="l" t="t" r="r" b="b"/>
            <a:pathLst>
              <a:path w="13902" h="4499" extrusionOk="0">
                <a:moveTo>
                  <a:pt x="1246" y="0"/>
                </a:moveTo>
                <a:cubicBezTo>
                  <a:pt x="1246" y="4"/>
                  <a:pt x="1248" y="8"/>
                  <a:pt x="1248" y="11"/>
                </a:cubicBezTo>
                <a:cubicBezTo>
                  <a:pt x="1245" y="328"/>
                  <a:pt x="975" y="584"/>
                  <a:pt x="641" y="584"/>
                </a:cubicBezTo>
                <a:cubicBezTo>
                  <a:pt x="640" y="584"/>
                  <a:pt x="638" y="584"/>
                  <a:pt x="636" y="584"/>
                </a:cubicBezTo>
                <a:cubicBezTo>
                  <a:pt x="426" y="582"/>
                  <a:pt x="134" y="326"/>
                  <a:pt x="134" y="326"/>
                </a:cubicBezTo>
                <a:lnTo>
                  <a:pt x="31" y="473"/>
                </a:lnTo>
                <a:lnTo>
                  <a:pt x="3" y="3837"/>
                </a:lnTo>
                <a:cubicBezTo>
                  <a:pt x="0" y="4145"/>
                  <a:pt x="265" y="4398"/>
                  <a:pt x="594" y="4399"/>
                </a:cubicBezTo>
                <a:lnTo>
                  <a:pt x="13275" y="4499"/>
                </a:lnTo>
                <a:cubicBezTo>
                  <a:pt x="13278" y="4499"/>
                  <a:pt x="13280" y="4499"/>
                  <a:pt x="13283" y="4499"/>
                </a:cubicBezTo>
                <a:cubicBezTo>
                  <a:pt x="13608" y="4499"/>
                  <a:pt x="13874" y="4252"/>
                  <a:pt x="13875" y="3945"/>
                </a:cubicBezTo>
                <a:lnTo>
                  <a:pt x="13901" y="631"/>
                </a:lnTo>
                <a:cubicBezTo>
                  <a:pt x="13901" y="631"/>
                  <a:pt x="13855" y="507"/>
                  <a:pt x="13820" y="507"/>
                </a:cubicBezTo>
                <a:cubicBezTo>
                  <a:pt x="13817" y="507"/>
                  <a:pt x="13813" y="509"/>
                  <a:pt x="13809" y="512"/>
                </a:cubicBezTo>
                <a:cubicBezTo>
                  <a:pt x="13699" y="618"/>
                  <a:pt x="13551" y="683"/>
                  <a:pt x="13387" y="683"/>
                </a:cubicBezTo>
                <a:cubicBezTo>
                  <a:pt x="13384" y="683"/>
                  <a:pt x="13381" y="683"/>
                  <a:pt x="13378" y="683"/>
                </a:cubicBezTo>
                <a:cubicBezTo>
                  <a:pt x="13043" y="680"/>
                  <a:pt x="12774" y="419"/>
                  <a:pt x="12776" y="101"/>
                </a:cubicBezTo>
                <a:cubicBezTo>
                  <a:pt x="12776" y="97"/>
                  <a:pt x="12777" y="93"/>
                  <a:pt x="12777" y="90"/>
                </a:cubicBezTo>
                <a:lnTo>
                  <a:pt x="12169" y="86"/>
                </a:lnTo>
                <a:lnTo>
                  <a:pt x="12169" y="86"/>
                </a:lnTo>
                <a:cubicBezTo>
                  <a:pt x="12169" y="88"/>
                  <a:pt x="12170" y="93"/>
                  <a:pt x="12170" y="96"/>
                </a:cubicBezTo>
                <a:cubicBezTo>
                  <a:pt x="12166" y="413"/>
                  <a:pt x="11898" y="669"/>
                  <a:pt x="11565" y="669"/>
                </a:cubicBezTo>
                <a:cubicBezTo>
                  <a:pt x="11563" y="669"/>
                  <a:pt x="11560" y="669"/>
                  <a:pt x="11558" y="669"/>
                </a:cubicBezTo>
                <a:cubicBezTo>
                  <a:pt x="11224" y="665"/>
                  <a:pt x="10954" y="405"/>
                  <a:pt x="10955" y="87"/>
                </a:cubicBezTo>
                <a:cubicBezTo>
                  <a:pt x="10955" y="83"/>
                  <a:pt x="10957" y="80"/>
                  <a:pt x="10957" y="76"/>
                </a:cubicBezTo>
                <a:lnTo>
                  <a:pt x="10348" y="71"/>
                </a:lnTo>
                <a:lnTo>
                  <a:pt x="10348" y="71"/>
                </a:lnTo>
                <a:cubicBezTo>
                  <a:pt x="10348" y="75"/>
                  <a:pt x="10349" y="80"/>
                  <a:pt x="10349" y="82"/>
                </a:cubicBezTo>
                <a:cubicBezTo>
                  <a:pt x="10347" y="400"/>
                  <a:pt x="10077" y="655"/>
                  <a:pt x="9742" y="655"/>
                </a:cubicBezTo>
                <a:cubicBezTo>
                  <a:pt x="9740" y="655"/>
                  <a:pt x="9739" y="655"/>
                  <a:pt x="9737" y="655"/>
                </a:cubicBezTo>
                <a:cubicBezTo>
                  <a:pt x="9403" y="651"/>
                  <a:pt x="9133" y="391"/>
                  <a:pt x="9135" y="73"/>
                </a:cubicBezTo>
                <a:cubicBezTo>
                  <a:pt x="9135" y="69"/>
                  <a:pt x="9136" y="64"/>
                  <a:pt x="9136" y="62"/>
                </a:cubicBezTo>
                <a:lnTo>
                  <a:pt x="8528" y="57"/>
                </a:lnTo>
                <a:lnTo>
                  <a:pt x="8528" y="57"/>
                </a:lnTo>
                <a:cubicBezTo>
                  <a:pt x="8528" y="61"/>
                  <a:pt x="8529" y="64"/>
                  <a:pt x="8529" y="68"/>
                </a:cubicBezTo>
                <a:cubicBezTo>
                  <a:pt x="8526" y="385"/>
                  <a:pt x="8256" y="641"/>
                  <a:pt x="7922" y="641"/>
                </a:cubicBezTo>
                <a:cubicBezTo>
                  <a:pt x="7921" y="641"/>
                  <a:pt x="7919" y="641"/>
                  <a:pt x="7917" y="641"/>
                </a:cubicBezTo>
                <a:cubicBezTo>
                  <a:pt x="7583" y="637"/>
                  <a:pt x="7313" y="377"/>
                  <a:pt x="7314" y="58"/>
                </a:cubicBezTo>
                <a:cubicBezTo>
                  <a:pt x="7314" y="56"/>
                  <a:pt x="7316" y="51"/>
                  <a:pt x="7316" y="48"/>
                </a:cubicBezTo>
                <a:lnTo>
                  <a:pt x="6707" y="43"/>
                </a:lnTo>
                <a:lnTo>
                  <a:pt x="6707" y="43"/>
                </a:lnTo>
                <a:cubicBezTo>
                  <a:pt x="6707" y="45"/>
                  <a:pt x="6709" y="51"/>
                  <a:pt x="6709" y="54"/>
                </a:cubicBezTo>
                <a:cubicBezTo>
                  <a:pt x="6706" y="370"/>
                  <a:pt x="6436" y="626"/>
                  <a:pt x="6104" y="626"/>
                </a:cubicBezTo>
                <a:cubicBezTo>
                  <a:pt x="6101" y="626"/>
                  <a:pt x="6099" y="626"/>
                  <a:pt x="6097" y="626"/>
                </a:cubicBezTo>
                <a:cubicBezTo>
                  <a:pt x="5762" y="623"/>
                  <a:pt x="5492" y="363"/>
                  <a:pt x="5495" y="44"/>
                </a:cubicBezTo>
                <a:cubicBezTo>
                  <a:pt x="5495" y="42"/>
                  <a:pt x="5496" y="37"/>
                  <a:pt x="5496" y="33"/>
                </a:cubicBezTo>
                <a:lnTo>
                  <a:pt x="4886" y="29"/>
                </a:lnTo>
                <a:lnTo>
                  <a:pt x="4886" y="29"/>
                </a:lnTo>
                <a:cubicBezTo>
                  <a:pt x="4886" y="32"/>
                  <a:pt x="4889" y="37"/>
                  <a:pt x="4889" y="39"/>
                </a:cubicBezTo>
                <a:cubicBezTo>
                  <a:pt x="4885" y="356"/>
                  <a:pt x="4617" y="612"/>
                  <a:pt x="4284" y="612"/>
                </a:cubicBezTo>
                <a:cubicBezTo>
                  <a:pt x="4282" y="612"/>
                  <a:pt x="4279" y="612"/>
                  <a:pt x="4277" y="612"/>
                </a:cubicBezTo>
                <a:cubicBezTo>
                  <a:pt x="3943" y="610"/>
                  <a:pt x="3672" y="348"/>
                  <a:pt x="3674" y="30"/>
                </a:cubicBezTo>
                <a:cubicBezTo>
                  <a:pt x="3674" y="27"/>
                  <a:pt x="3675" y="23"/>
                  <a:pt x="3675" y="19"/>
                </a:cubicBezTo>
                <a:lnTo>
                  <a:pt x="3067" y="14"/>
                </a:lnTo>
                <a:lnTo>
                  <a:pt x="3067" y="14"/>
                </a:lnTo>
                <a:cubicBezTo>
                  <a:pt x="3067" y="18"/>
                  <a:pt x="3068" y="23"/>
                  <a:pt x="3068" y="25"/>
                </a:cubicBezTo>
                <a:cubicBezTo>
                  <a:pt x="3066" y="343"/>
                  <a:pt x="2794" y="598"/>
                  <a:pt x="2461" y="598"/>
                </a:cubicBezTo>
                <a:cubicBezTo>
                  <a:pt x="2459" y="598"/>
                  <a:pt x="2458" y="598"/>
                  <a:pt x="2456" y="598"/>
                </a:cubicBezTo>
                <a:cubicBezTo>
                  <a:pt x="2122" y="594"/>
                  <a:pt x="1852" y="334"/>
                  <a:pt x="1854" y="16"/>
                </a:cubicBezTo>
                <a:cubicBezTo>
                  <a:pt x="1854" y="13"/>
                  <a:pt x="1855" y="8"/>
                  <a:pt x="1855" y="5"/>
                </a:cubicBezTo>
                <a:lnTo>
                  <a:pt x="1246" y="0"/>
                </a:lnTo>
                <a:close/>
              </a:path>
            </a:pathLst>
          </a:custGeom>
          <a:solidFill>
            <a:srgbClr val="86D3B1"/>
          </a:solidFill>
          <a:ln>
            <a:noFill/>
          </a:ln>
          <a:effectLst>
            <a:outerShdw dist="66675" dir="3060000" algn="bl" rotWithShape="0">
              <a:srgbClr val="191919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" name="Google Shape;8177;p51">
            <a:extLst>
              <a:ext uri="{FF2B5EF4-FFF2-40B4-BE49-F238E27FC236}">
                <a16:creationId xmlns:a16="http://schemas.microsoft.com/office/drawing/2014/main" id="{BFE40F80-3D02-E79B-E19E-EE9FC372AF17}"/>
              </a:ext>
            </a:extLst>
          </p:cNvPr>
          <p:cNvSpPr/>
          <p:nvPr/>
        </p:nvSpPr>
        <p:spPr>
          <a:xfrm rot="-5400000">
            <a:off x="3347544" y="16854"/>
            <a:ext cx="1062423" cy="4091547"/>
          </a:xfrm>
          <a:custGeom>
            <a:avLst/>
            <a:gdLst/>
            <a:ahLst/>
            <a:cxnLst/>
            <a:rect l="l" t="t" r="r" b="b"/>
            <a:pathLst>
              <a:path w="22401" h="24636" extrusionOk="0">
                <a:moveTo>
                  <a:pt x="21608" y="0"/>
                </a:moveTo>
                <a:cubicBezTo>
                  <a:pt x="21593" y="0"/>
                  <a:pt x="21577" y="0"/>
                  <a:pt x="21561" y="1"/>
                </a:cubicBezTo>
                <a:lnTo>
                  <a:pt x="772" y="1282"/>
                </a:lnTo>
                <a:cubicBezTo>
                  <a:pt x="334" y="1310"/>
                  <a:pt x="1" y="1686"/>
                  <a:pt x="27" y="2124"/>
                </a:cubicBezTo>
                <a:lnTo>
                  <a:pt x="1949" y="23889"/>
                </a:lnTo>
                <a:cubicBezTo>
                  <a:pt x="1974" y="24311"/>
                  <a:pt x="2322" y="24635"/>
                  <a:pt x="2738" y="24635"/>
                </a:cubicBezTo>
                <a:cubicBezTo>
                  <a:pt x="2755" y="24635"/>
                  <a:pt x="2772" y="24634"/>
                  <a:pt x="2789" y="24633"/>
                </a:cubicBezTo>
                <a:lnTo>
                  <a:pt x="21615" y="23483"/>
                </a:lnTo>
                <a:cubicBezTo>
                  <a:pt x="22060" y="23456"/>
                  <a:pt x="22394" y="23067"/>
                  <a:pt x="22357" y="22624"/>
                </a:cubicBezTo>
                <a:lnTo>
                  <a:pt x="22400" y="730"/>
                </a:lnTo>
                <a:cubicBezTo>
                  <a:pt x="22365" y="316"/>
                  <a:pt x="22018" y="0"/>
                  <a:pt x="216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85725" dir="3480000" algn="bl" rotWithShape="0">
              <a:srgbClr val="FCDB8B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Google Shape;8178;p51">
            <a:extLst>
              <a:ext uri="{FF2B5EF4-FFF2-40B4-BE49-F238E27FC236}">
                <a16:creationId xmlns:a16="http://schemas.microsoft.com/office/drawing/2014/main" id="{AC216FF5-3B73-0B3B-7A67-A0492593E9D1}"/>
              </a:ext>
            </a:extLst>
          </p:cNvPr>
          <p:cNvSpPr/>
          <p:nvPr/>
        </p:nvSpPr>
        <p:spPr>
          <a:xfrm>
            <a:off x="1704458" y="1210016"/>
            <a:ext cx="1538951" cy="502921"/>
          </a:xfrm>
          <a:custGeom>
            <a:avLst/>
            <a:gdLst/>
            <a:ahLst/>
            <a:cxnLst/>
            <a:rect l="l" t="t" r="r" b="b"/>
            <a:pathLst>
              <a:path w="13902" h="4499" extrusionOk="0">
                <a:moveTo>
                  <a:pt x="1246" y="0"/>
                </a:moveTo>
                <a:cubicBezTo>
                  <a:pt x="1246" y="4"/>
                  <a:pt x="1248" y="8"/>
                  <a:pt x="1248" y="11"/>
                </a:cubicBezTo>
                <a:cubicBezTo>
                  <a:pt x="1245" y="328"/>
                  <a:pt x="975" y="584"/>
                  <a:pt x="641" y="584"/>
                </a:cubicBezTo>
                <a:cubicBezTo>
                  <a:pt x="640" y="584"/>
                  <a:pt x="638" y="584"/>
                  <a:pt x="636" y="584"/>
                </a:cubicBezTo>
                <a:cubicBezTo>
                  <a:pt x="426" y="582"/>
                  <a:pt x="134" y="326"/>
                  <a:pt x="134" y="326"/>
                </a:cubicBezTo>
                <a:lnTo>
                  <a:pt x="31" y="473"/>
                </a:lnTo>
                <a:lnTo>
                  <a:pt x="3" y="3837"/>
                </a:lnTo>
                <a:cubicBezTo>
                  <a:pt x="0" y="4145"/>
                  <a:pt x="265" y="4398"/>
                  <a:pt x="594" y="4399"/>
                </a:cubicBezTo>
                <a:lnTo>
                  <a:pt x="13275" y="4499"/>
                </a:lnTo>
                <a:cubicBezTo>
                  <a:pt x="13278" y="4499"/>
                  <a:pt x="13280" y="4499"/>
                  <a:pt x="13283" y="4499"/>
                </a:cubicBezTo>
                <a:cubicBezTo>
                  <a:pt x="13608" y="4499"/>
                  <a:pt x="13874" y="4252"/>
                  <a:pt x="13875" y="3945"/>
                </a:cubicBezTo>
                <a:lnTo>
                  <a:pt x="13901" y="631"/>
                </a:lnTo>
                <a:cubicBezTo>
                  <a:pt x="13901" y="631"/>
                  <a:pt x="13855" y="507"/>
                  <a:pt x="13820" y="507"/>
                </a:cubicBezTo>
                <a:cubicBezTo>
                  <a:pt x="13817" y="507"/>
                  <a:pt x="13813" y="509"/>
                  <a:pt x="13809" y="512"/>
                </a:cubicBezTo>
                <a:cubicBezTo>
                  <a:pt x="13699" y="618"/>
                  <a:pt x="13551" y="683"/>
                  <a:pt x="13387" y="683"/>
                </a:cubicBezTo>
                <a:cubicBezTo>
                  <a:pt x="13384" y="683"/>
                  <a:pt x="13381" y="683"/>
                  <a:pt x="13378" y="683"/>
                </a:cubicBezTo>
                <a:cubicBezTo>
                  <a:pt x="13043" y="680"/>
                  <a:pt x="12774" y="419"/>
                  <a:pt x="12776" y="101"/>
                </a:cubicBezTo>
                <a:cubicBezTo>
                  <a:pt x="12776" y="97"/>
                  <a:pt x="12777" y="93"/>
                  <a:pt x="12777" y="90"/>
                </a:cubicBezTo>
                <a:lnTo>
                  <a:pt x="12169" y="86"/>
                </a:lnTo>
                <a:lnTo>
                  <a:pt x="12169" y="86"/>
                </a:lnTo>
                <a:cubicBezTo>
                  <a:pt x="12169" y="88"/>
                  <a:pt x="12170" y="93"/>
                  <a:pt x="12170" y="96"/>
                </a:cubicBezTo>
                <a:cubicBezTo>
                  <a:pt x="12166" y="413"/>
                  <a:pt x="11898" y="669"/>
                  <a:pt x="11565" y="669"/>
                </a:cubicBezTo>
                <a:cubicBezTo>
                  <a:pt x="11563" y="669"/>
                  <a:pt x="11560" y="669"/>
                  <a:pt x="11558" y="669"/>
                </a:cubicBezTo>
                <a:cubicBezTo>
                  <a:pt x="11224" y="665"/>
                  <a:pt x="10954" y="405"/>
                  <a:pt x="10955" y="87"/>
                </a:cubicBezTo>
                <a:cubicBezTo>
                  <a:pt x="10955" y="83"/>
                  <a:pt x="10957" y="80"/>
                  <a:pt x="10957" y="76"/>
                </a:cubicBezTo>
                <a:lnTo>
                  <a:pt x="10348" y="71"/>
                </a:lnTo>
                <a:lnTo>
                  <a:pt x="10348" y="71"/>
                </a:lnTo>
                <a:cubicBezTo>
                  <a:pt x="10348" y="75"/>
                  <a:pt x="10349" y="80"/>
                  <a:pt x="10349" y="82"/>
                </a:cubicBezTo>
                <a:cubicBezTo>
                  <a:pt x="10347" y="400"/>
                  <a:pt x="10077" y="655"/>
                  <a:pt x="9742" y="655"/>
                </a:cubicBezTo>
                <a:cubicBezTo>
                  <a:pt x="9740" y="655"/>
                  <a:pt x="9739" y="655"/>
                  <a:pt x="9737" y="655"/>
                </a:cubicBezTo>
                <a:cubicBezTo>
                  <a:pt x="9403" y="651"/>
                  <a:pt x="9133" y="391"/>
                  <a:pt x="9135" y="73"/>
                </a:cubicBezTo>
                <a:cubicBezTo>
                  <a:pt x="9135" y="69"/>
                  <a:pt x="9136" y="64"/>
                  <a:pt x="9136" y="62"/>
                </a:cubicBezTo>
                <a:lnTo>
                  <a:pt x="8528" y="57"/>
                </a:lnTo>
                <a:lnTo>
                  <a:pt x="8528" y="57"/>
                </a:lnTo>
                <a:cubicBezTo>
                  <a:pt x="8528" y="61"/>
                  <a:pt x="8529" y="64"/>
                  <a:pt x="8529" y="68"/>
                </a:cubicBezTo>
                <a:cubicBezTo>
                  <a:pt x="8526" y="385"/>
                  <a:pt x="8256" y="641"/>
                  <a:pt x="7922" y="641"/>
                </a:cubicBezTo>
                <a:cubicBezTo>
                  <a:pt x="7921" y="641"/>
                  <a:pt x="7919" y="641"/>
                  <a:pt x="7917" y="641"/>
                </a:cubicBezTo>
                <a:cubicBezTo>
                  <a:pt x="7583" y="637"/>
                  <a:pt x="7313" y="377"/>
                  <a:pt x="7314" y="58"/>
                </a:cubicBezTo>
                <a:cubicBezTo>
                  <a:pt x="7314" y="56"/>
                  <a:pt x="7316" y="51"/>
                  <a:pt x="7316" y="48"/>
                </a:cubicBezTo>
                <a:lnTo>
                  <a:pt x="6707" y="43"/>
                </a:lnTo>
                <a:lnTo>
                  <a:pt x="6707" y="43"/>
                </a:lnTo>
                <a:cubicBezTo>
                  <a:pt x="6707" y="45"/>
                  <a:pt x="6709" y="51"/>
                  <a:pt x="6709" y="54"/>
                </a:cubicBezTo>
                <a:cubicBezTo>
                  <a:pt x="6706" y="370"/>
                  <a:pt x="6436" y="626"/>
                  <a:pt x="6104" y="626"/>
                </a:cubicBezTo>
                <a:cubicBezTo>
                  <a:pt x="6101" y="626"/>
                  <a:pt x="6099" y="626"/>
                  <a:pt x="6097" y="626"/>
                </a:cubicBezTo>
                <a:cubicBezTo>
                  <a:pt x="5762" y="623"/>
                  <a:pt x="5492" y="363"/>
                  <a:pt x="5495" y="44"/>
                </a:cubicBezTo>
                <a:cubicBezTo>
                  <a:pt x="5495" y="42"/>
                  <a:pt x="5496" y="37"/>
                  <a:pt x="5496" y="33"/>
                </a:cubicBezTo>
                <a:lnTo>
                  <a:pt x="4886" y="29"/>
                </a:lnTo>
                <a:lnTo>
                  <a:pt x="4886" y="29"/>
                </a:lnTo>
                <a:cubicBezTo>
                  <a:pt x="4886" y="32"/>
                  <a:pt x="4889" y="37"/>
                  <a:pt x="4889" y="39"/>
                </a:cubicBezTo>
                <a:cubicBezTo>
                  <a:pt x="4885" y="356"/>
                  <a:pt x="4617" y="612"/>
                  <a:pt x="4284" y="612"/>
                </a:cubicBezTo>
                <a:cubicBezTo>
                  <a:pt x="4282" y="612"/>
                  <a:pt x="4279" y="612"/>
                  <a:pt x="4277" y="612"/>
                </a:cubicBezTo>
                <a:cubicBezTo>
                  <a:pt x="3943" y="610"/>
                  <a:pt x="3672" y="348"/>
                  <a:pt x="3674" y="30"/>
                </a:cubicBezTo>
                <a:cubicBezTo>
                  <a:pt x="3674" y="27"/>
                  <a:pt x="3675" y="23"/>
                  <a:pt x="3675" y="19"/>
                </a:cubicBezTo>
                <a:lnTo>
                  <a:pt x="3067" y="14"/>
                </a:lnTo>
                <a:lnTo>
                  <a:pt x="3067" y="14"/>
                </a:lnTo>
                <a:cubicBezTo>
                  <a:pt x="3067" y="18"/>
                  <a:pt x="3068" y="23"/>
                  <a:pt x="3068" y="25"/>
                </a:cubicBezTo>
                <a:cubicBezTo>
                  <a:pt x="3066" y="343"/>
                  <a:pt x="2794" y="598"/>
                  <a:pt x="2461" y="598"/>
                </a:cubicBezTo>
                <a:cubicBezTo>
                  <a:pt x="2459" y="598"/>
                  <a:pt x="2458" y="598"/>
                  <a:pt x="2456" y="598"/>
                </a:cubicBezTo>
                <a:cubicBezTo>
                  <a:pt x="2122" y="594"/>
                  <a:pt x="1852" y="334"/>
                  <a:pt x="1854" y="16"/>
                </a:cubicBezTo>
                <a:cubicBezTo>
                  <a:pt x="1854" y="13"/>
                  <a:pt x="1855" y="8"/>
                  <a:pt x="1855" y="5"/>
                </a:cubicBezTo>
                <a:lnTo>
                  <a:pt x="1246" y="0"/>
                </a:lnTo>
                <a:close/>
              </a:path>
            </a:pathLst>
          </a:custGeom>
          <a:solidFill>
            <a:srgbClr val="0086F7"/>
          </a:solidFill>
          <a:ln>
            <a:noFill/>
          </a:ln>
          <a:effectLst>
            <a:outerShdw dist="66675" dir="3060000" algn="bl" rotWithShape="0">
              <a:srgbClr val="191919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Google Shape;8183;p51">
            <a:extLst>
              <a:ext uri="{FF2B5EF4-FFF2-40B4-BE49-F238E27FC236}">
                <a16:creationId xmlns:a16="http://schemas.microsoft.com/office/drawing/2014/main" id="{DF7655F6-A6A5-9412-40DA-36DD47D9A25E}"/>
              </a:ext>
            </a:extLst>
          </p:cNvPr>
          <p:cNvSpPr txBox="1">
            <a:spLocks/>
          </p:cNvSpPr>
          <p:nvPr/>
        </p:nvSpPr>
        <p:spPr>
          <a:xfrm>
            <a:off x="3634967" y="3066324"/>
            <a:ext cx="1371600" cy="365700"/>
          </a:xfrm>
          <a:prstGeom prst="rect">
            <a:avLst/>
          </a:prstGeom>
          <a:noFill/>
          <a:ln>
            <a:noFill/>
          </a:ln>
          <a:effectLst>
            <a:outerShdw dist="38100" dir="2820000" algn="bl" rotWithShape="0">
              <a:srgbClr val="191919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0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chivo Black"/>
              </a:rPr>
              <a:t>02</a:t>
            </a:r>
          </a:p>
        </p:txBody>
      </p:sp>
      <p:pic>
        <p:nvPicPr>
          <p:cNvPr id="25" name="Google Shape;516;p33">
            <a:extLst>
              <a:ext uri="{FF2B5EF4-FFF2-40B4-BE49-F238E27FC236}">
                <a16:creationId xmlns:a16="http://schemas.microsoft.com/office/drawing/2014/main" id="{AD9C1D99-8D64-4A55-C975-9C57B85BF5C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1784" y="1406306"/>
            <a:ext cx="1751018" cy="3495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517;p33">
            <a:extLst>
              <a:ext uri="{FF2B5EF4-FFF2-40B4-BE49-F238E27FC236}">
                <a16:creationId xmlns:a16="http://schemas.microsoft.com/office/drawing/2014/main" id="{DD1CD795-EE20-E512-D173-42B01A5ADCA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93189" y="605982"/>
            <a:ext cx="1509268" cy="115037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8183;p51">
            <a:extLst>
              <a:ext uri="{FF2B5EF4-FFF2-40B4-BE49-F238E27FC236}">
                <a16:creationId xmlns:a16="http://schemas.microsoft.com/office/drawing/2014/main" id="{EE0C1027-9451-CEB3-7440-9032A8D5A529}"/>
              </a:ext>
            </a:extLst>
          </p:cNvPr>
          <p:cNvSpPr txBox="1">
            <a:spLocks/>
          </p:cNvSpPr>
          <p:nvPr/>
        </p:nvSpPr>
        <p:spPr>
          <a:xfrm>
            <a:off x="1694019" y="1315333"/>
            <a:ext cx="1371600" cy="365700"/>
          </a:xfrm>
          <a:prstGeom prst="rect">
            <a:avLst/>
          </a:prstGeom>
          <a:noFill/>
          <a:ln>
            <a:noFill/>
          </a:ln>
          <a:effectLst>
            <a:outerShdw dist="38100" dir="2820000" algn="bl" rotWithShape="0">
              <a:srgbClr val="191919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0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chivo Black"/>
              </a:rPr>
              <a:t>01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2AAEA16-DAFA-97E0-2A49-84F880B84AD6}"/>
              </a:ext>
            </a:extLst>
          </p:cNvPr>
          <p:cNvSpPr txBox="1"/>
          <p:nvPr/>
        </p:nvSpPr>
        <p:spPr>
          <a:xfrm>
            <a:off x="2034071" y="1948438"/>
            <a:ext cx="39005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Ngôn ngữ bình dị, đậm chất địa phương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7C08D73-924D-2A43-24F7-0C165FDAED78}"/>
              </a:ext>
            </a:extLst>
          </p:cNvPr>
          <p:cNvSpPr txBox="1"/>
          <p:nvPr/>
        </p:nvSpPr>
        <p:spPr>
          <a:xfrm>
            <a:off x="1124954" y="3867434"/>
            <a:ext cx="3796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Lối viết lôi cuốn, hấp dẫn</a:t>
            </a:r>
          </a:p>
        </p:txBody>
      </p:sp>
    </p:spTree>
    <p:extLst>
      <p:ext uri="{BB962C8B-B14F-4D97-AF65-F5344CB8AC3E}">
        <p14:creationId xmlns:p14="http://schemas.microsoft.com/office/powerpoint/2010/main" val="47296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2" grpId="0" animBg="1"/>
      <p:bldP spid="23" grpId="0" animBg="1"/>
      <p:bldP spid="24" grpId="0"/>
      <p:bldP spid="27" grpId="0"/>
      <p:bldP spid="28" grpId="0"/>
      <p:bldP spid="2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35"/>
          <p:cNvSpPr txBox="1">
            <a:spLocks noGrp="1"/>
          </p:cNvSpPr>
          <p:nvPr>
            <p:ph type="title"/>
          </p:nvPr>
        </p:nvSpPr>
        <p:spPr>
          <a:xfrm>
            <a:off x="583221" y="2153136"/>
            <a:ext cx="5365282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  <a:endParaRPr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07" name="Google Shape;1207;p35"/>
          <p:cNvGrpSpPr/>
          <p:nvPr/>
        </p:nvGrpSpPr>
        <p:grpSpPr>
          <a:xfrm>
            <a:off x="5213836" y="537850"/>
            <a:ext cx="4604364" cy="4226397"/>
            <a:chOff x="2268500" y="1194225"/>
            <a:chExt cx="2440950" cy="2240575"/>
          </a:xfrm>
          <a:blipFill>
            <a:blip r:embed="rId3"/>
            <a:stretch>
              <a:fillRect l="-15000"/>
            </a:stretch>
          </a:blipFill>
        </p:grpSpPr>
        <p:sp>
          <p:nvSpPr>
            <p:cNvPr id="1208" name="Google Shape;1208;p35"/>
            <p:cNvSpPr/>
            <p:nvPr/>
          </p:nvSpPr>
          <p:spPr>
            <a:xfrm>
              <a:off x="2268500" y="1194225"/>
              <a:ext cx="2440950" cy="2240575"/>
            </a:xfrm>
            <a:custGeom>
              <a:avLst/>
              <a:gdLst/>
              <a:ahLst/>
              <a:cxnLst/>
              <a:rect l="l" t="t" r="r" b="b"/>
              <a:pathLst>
                <a:path w="97638" h="89623" extrusionOk="0">
                  <a:moveTo>
                    <a:pt x="48760" y="1"/>
                  </a:moveTo>
                  <a:cubicBezTo>
                    <a:pt x="27874" y="1"/>
                    <a:pt x="9174" y="14697"/>
                    <a:pt x="4904" y="35955"/>
                  </a:cubicBezTo>
                  <a:cubicBezTo>
                    <a:pt x="1" y="60206"/>
                    <a:pt x="15712" y="83823"/>
                    <a:pt x="39963" y="88726"/>
                  </a:cubicBezTo>
                  <a:cubicBezTo>
                    <a:pt x="42955" y="89331"/>
                    <a:pt x="45938" y="89623"/>
                    <a:pt x="48878" y="89623"/>
                  </a:cubicBezTo>
                  <a:cubicBezTo>
                    <a:pt x="69764" y="89623"/>
                    <a:pt x="88465" y="74926"/>
                    <a:pt x="92734" y="53668"/>
                  </a:cubicBezTo>
                  <a:cubicBezTo>
                    <a:pt x="97637" y="29417"/>
                    <a:pt x="81926" y="5767"/>
                    <a:pt x="57675" y="897"/>
                  </a:cubicBezTo>
                  <a:cubicBezTo>
                    <a:pt x="54683" y="292"/>
                    <a:pt x="51700" y="1"/>
                    <a:pt x="48760" y="1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dist="133350" dir="21540000" algn="bl" rotWithShape="0">
                <a:schemeClr val="lt2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5"/>
            <p:cNvSpPr/>
            <p:nvPr/>
          </p:nvSpPr>
          <p:spPr>
            <a:xfrm>
              <a:off x="2356075" y="1285550"/>
              <a:ext cx="2266650" cy="2058700"/>
            </a:xfrm>
            <a:custGeom>
              <a:avLst/>
              <a:gdLst/>
              <a:ahLst/>
              <a:cxnLst/>
              <a:rect l="l" t="t" r="r" b="b"/>
              <a:pathLst>
                <a:path w="90666" h="82348" extrusionOk="0">
                  <a:moveTo>
                    <a:pt x="45294" y="1"/>
                  </a:moveTo>
                  <a:cubicBezTo>
                    <a:pt x="26694" y="1"/>
                    <a:pt x="9833" y="12683"/>
                    <a:pt x="5304" y="31568"/>
                  </a:cubicBezTo>
                  <a:cubicBezTo>
                    <a:pt x="0" y="53684"/>
                    <a:pt x="13610" y="75900"/>
                    <a:pt x="35726" y="81204"/>
                  </a:cubicBezTo>
                  <a:cubicBezTo>
                    <a:pt x="38952" y="81977"/>
                    <a:pt x="42180" y="82348"/>
                    <a:pt x="45357" y="82348"/>
                  </a:cubicBezTo>
                  <a:cubicBezTo>
                    <a:pt x="63963" y="82348"/>
                    <a:pt x="80831" y="69643"/>
                    <a:pt x="85361" y="50782"/>
                  </a:cubicBezTo>
                  <a:cubicBezTo>
                    <a:pt x="90665" y="28666"/>
                    <a:pt x="77022" y="6450"/>
                    <a:pt x="54940" y="1147"/>
                  </a:cubicBezTo>
                  <a:cubicBezTo>
                    <a:pt x="51709" y="372"/>
                    <a:pt x="48476" y="1"/>
                    <a:pt x="452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5"/>
            <p:cNvSpPr/>
            <p:nvPr/>
          </p:nvSpPr>
          <p:spPr>
            <a:xfrm>
              <a:off x="2456975" y="1356725"/>
              <a:ext cx="1988950" cy="1914500"/>
            </a:xfrm>
            <a:custGeom>
              <a:avLst/>
              <a:gdLst/>
              <a:ahLst/>
              <a:cxnLst/>
              <a:rect l="l" t="t" r="r" b="b"/>
              <a:pathLst>
                <a:path w="79558" h="76580" extrusionOk="0">
                  <a:moveTo>
                    <a:pt x="41297" y="1"/>
                  </a:moveTo>
                  <a:cubicBezTo>
                    <a:pt x="25786" y="1"/>
                    <a:pt x="11842" y="9341"/>
                    <a:pt x="5905" y="23651"/>
                  </a:cubicBezTo>
                  <a:cubicBezTo>
                    <a:pt x="1" y="37961"/>
                    <a:pt x="3270" y="54406"/>
                    <a:pt x="14211" y="65381"/>
                  </a:cubicBezTo>
                  <a:cubicBezTo>
                    <a:pt x="21524" y="72694"/>
                    <a:pt x="31310" y="76579"/>
                    <a:pt x="41269" y="76579"/>
                  </a:cubicBezTo>
                  <a:cubicBezTo>
                    <a:pt x="46211" y="76579"/>
                    <a:pt x="51195" y="75623"/>
                    <a:pt x="55941" y="73653"/>
                  </a:cubicBezTo>
                  <a:cubicBezTo>
                    <a:pt x="70251" y="67749"/>
                    <a:pt x="79557" y="53773"/>
                    <a:pt x="79557" y="38295"/>
                  </a:cubicBezTo>
                  <a:cubicBezTo>
                    <a:pt x="79557" y="17146"/>
                    <a:pt x="62412" y="1"/>
                    <a:pt x="412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5"/>
            <p:cNvSpPr/>
            <p:nvPr/>
          </p:nvSpPr>
          <p:spPr>
            <a:xfrm>
              <a:off x="3405150" y="1521850"/>
              <a:ext cx="168475" cy="1614525"/>
            </a:xfrm>
            <a:custGeom>
              <a:avLst/>
              <a:gdLst/>
              <a:ahLst/>
              <a:cxnLst/>
              <a:rect l="l" t="t" r="r" b="b"/>
              <a:pathLst>
                <a:path w="6739" h="64581" extrusionOk="0">
                  <a:moveTo>
                    <a:pt x="1" y="0"/>
                  </a:moveTo>
                  <a:lnTo>
                    <a:pt x="1" y="64580"/>
                  </a:lnTo>
                  <a:lnTo>
                    <a:pt x="6739" y="64580"/>
                  </a:lnTo>
                  <a:lnTo>
                    <a:pt x="673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5"/>
            <p:cNvSpPr/>
            <p:nvPr/>
          </p:nvSpPr>
          <p:spPr>
            <a:xfrm>
              <a:off x="2659625" y="1553450"/>
              <a:ext cx="1679550" cy="1526300"/>
            </a:xfrm>
            <a:custGeom>
              <a:avLst/>
              <a:gdLst/>
              <a:ahLst/>
              <a:cxnLst/>
              <a:rect l="l" t="t" r="r" b="b"/>
              <a:pathLst>
                <a:path w="67182" h="61052" extrusionOk="0">
                  <a:moveTo>
                    <a:pt x="33569" y="0"/>
                  </a:moveTo>
                  <a:cubicBezTo>
                    <a:pt x="19776" y="0"/>
                    <a:pt x="7268" y="9423"/>
                    <a:pt x="3903" y="23454"/>
                  </a:cubicBezTo>
                  <a:cubicBezTo>
                    <a:pt x="0" y="39833"/>
                    <a:pt x="10108" y="56278"/>
                    <a:pt x="26519" y="60214"/>
                  </a:cubicBezTo>
                  <a:cubicBezTo>
                    <a:pt x="28895" y="60780"/>
                    <a:pt x="31273" y="61051"/>
                    <a:pt x="33613" y="61051"/>
                  </a:cubicBezTo>
                  <a:cubicBezTo>
                    <a:pt x="47406" y="61051"/>
                    <a:pt x="59914" y="51628"/>
                    <a:pt x="63279" y="37598"/>
                  </a:cubicBezTo>
                  <a:cubicBezTo>
                    <a:pt x="67182" y="21219"/>
                    <a:pt x="57075" y="4774"/>
                    <a:pt x="40663" y="838"/>
                  </a:cubicBezTo>
                  <a:cubicBezTo>
                    <a:pt x="38287" y="272"/>
                    <a:pt x="35909" y="0"/>
                    <a:pt x="335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5"/>
            <p:cNvSpPr/>
            <p:nvPr/>
          </p:nvSpPr>
          <p:spPr>
            <a:xfrm>
              <a:off x="2806400" y="1674450"/>
              <a:ext cx="1335975" cy="1284700"/>
            </a:xfrm>
            <a:custGeom>
              <a:avLst/>
              <a:gdLst/>
              <a:ahLst/>
              <a:cxnLst/>
              <a:rect l="l" t="t" r="r" b="b"/>
              <a:pathLst>
                <a:path w="53439" h="51388" extrusionOk="0">
                  <a:moveTo>
                    <a:pt x="27782" y="1"/>
                  </a:moveTo>
                  <a:cubicBezTo>
                    <a:pt x="27761" y="1"/>
                    <a:pt x="27741" y="1"/>
                    <a:pt x="27720" y="1"/>
                  </a:cubicBezTo>
                  <a:cubicBezTo>
                    <a:pt x="17346" y="1"/>
                    <a:pt x="7973" y="6239"/>
                    <a:pt x="3970" y="15846"/>
                  </a:cubicBezTo>
                  <a:cubicBezTo>
                    <a:pt x="0" y="25452"/>
                    <a:pt x="2202" y="36527"/>
                    <a:pt x="9540" y="43866"/>
                  </a:cubicBezTo>
                  <a:cubicBezTo>
                    <a:pt x="14474" y="48777"/>
                    <a:pt x="21050" y="51387"/>
                    <a:pt x="27741" y="51387"/>
                  </a:cubicBezTo>
                  <a:cubicBezTo>
                    <a:pt x="31048" y="51387"/>
                    <a:pt x="34383" y="50749"/>
                    <a:pt x="37560" y="49436"/>
                  </a:cubicBezTo>
                  <a:cubicBezTo>
                    <a:pt x="47167" y="45467"/>
                    <a:pt x="53438" y="36093"/>
                    <a:pt x="53438" y="25686"/>
                  </a:cubicBezTo>
                  <a:cubicBezTo>
                    <a:pt x="53438" y="11530"/>
                    <a:pt x="41963" y="1"/>
                    <a:pt x="277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5"/>
            <p:cNvSpPr/>
            <p:nvPr/>
          </p:nvSpPr>
          <p:spPr>
            <a:xfrm>
              <a:off x="2886450" y="1720950"/>
              <a:ext cx="1226725" cy="1192125"/>
            </a:xfrm>
            <a:custGeom>
              <a:avLst/>
              <a:gdLst/>
              <a:ahLst/>
              <a:cxnLst/>
              <a:rect l="l" t="t" r="r" b="b"/>
              <a:pathLst>
                <a:path w="49069" h="47685" extrusionOk="0">
                  <a:moveTo>
                    <a:pt x="24518" y="1"/>
                  </a:moveTo>
                  <a:cubicBezTo>
                    <a:pt x="22533" y="1"/>
                    <a:pt x="20549" y="693"/>
                    <a:pt x="18947" y="2077"/>
                  </a:cubicBezTo>
                  <a:lnTo>
                    <a:pt x="16412" y="4279"/>
                  </a:lnTo>
                  <a:lnTo>
                    <a:pt x="13077" y="4512"/>
                  </a:lnTo>
                  <a:cubicBezTo>
                    <a:pt x="8874" y="4812"/>
                    <a:pt x="5505" y="8181"/>
                    <a:pt x="5204" y="12384"/>
                  </a:cubicBezTo>
                  <a:lnTo>
                    <a:pt x="4971" y="15720"/>
                  </a:lnTo>
                  <a:lnTo>
                    <a:pt x="2769" y="18255"/>
                  </a:lnTo>
                  <a:cubicBezTo>
                    <a:pt x="1" y="21458"/>
                    <a:pt x="1" y="26228"/>
                    <a:pt x="2769" y="29397"/>
                  </a:cubicBezTo>
                  <a:lnTo>
                    <a:pt x="4971" y="31932"/>
                  </a:lnTo>
                  <a:lnTo>
                    <a:pt x="5204" y="35267"/>
                  </a:lnTo>
                  <a:cubicBezTo>
                    <a:pt x="5505" y="39504"/>
                    <a:pt x="8874" y="42873"/>
                    <a:pt x="13077" y="43173"/>
                  </a:cubicBezTo>
                  <a:lnTo>
                    <a:pt x="16412" y="43407"/>
                  </a:lnTo>
                  <a:lnTo>
                    <a:pt x="18947" y="45608"/>
                  </a:lnTo>
                  <a:cubicBezTo>
                    <a:pt x="20549" y="46992"/>
                    <a:pt x="22533" y="47685"/>
                    <a:pt x="24518" y="47685"/>
                  </a:cubicBezTo>
                  <a:cubicBezTo>
                    <a:pt x="26503" y="47685"/>
                    <a:pt x="28488" y="46992"/>
                    <a:pt x="30089" y="45608"/>
                  </a:cubicBezTo>
                  <a:lnTo>
                    <a:pt x="32624" y="43407"/>
                  </a:lnTo>
                  <a:lnTo>
                    <a:pt x="35960" y="43173"/>
                  </a:lnTo>
                  <a:cubicBezTo>
                    <a:pt x="40196" y="42873"/>
                    <a:pt x="43565" y="39504"/>
                    <a:pt x="43865" y="35267"/>
                  </a:cubicBezTo>
                  <a:lnTo>
                    <a:pt x="44099" y="31932"/>
                  </a:lnTo>
                  <a:lnTo>
                    <a:pt x="46300" y="29397"/>
                  </a:lnTo>
                  <a:cubicBezTo>
                    <a:pt x="49069" y="26194"/>
                    <a:pt x="49069" y="21458"/>
                    <a:pt x="46267" y="18255"/>
                  </a:cubicBezTo>
                  <a:lnTo>
                    <a:pt x="44099" y="15720"/>
                  </a:lnTo>
                  <a:lnTo>
                    <a:pt x="43865" y="12384"/>
                  </a:lnTo>
                  <a:cubicBezTo>
                    <a:pt x="43565" y="8181"/>
                    <a:pt x="40196" y="4812"/>
                    <a:pt x="35960" y="4512"/>
                  </a:cubicBezTo>
                  <a:lnTo>
                    <a:pt x="32624" y="4279"/>
                  </a:lnTo>
                  <a:lnTo>
                    <a:pt x="30089" y="2077"/>
                  </a:lnTo>
                  <a:cubicBezTo>
                    <a:pt x="28488" y="693"/>
                    <a:pt x="26503" y="1"/>
                    <a:pt x="245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5"/>
            <p:cNvSpPr/>
            <p:nvPr/>
          </p:nvSpPr>
          <p:spPr>
            <a:xfrm>
              <a:off x="3087425" y="1920250"/>
              <a:ext cx="823950" cy="792900"/>
            </a:xfrm>
            <a:custGeom>
              <a:avLst/>
              <a:gdLst/>
              <a:ahLst/>
              <a:cxnLst/>
              <a:rect l="l" t="t" r="r" b="b"/>
              <a:pathLst>
                <a:path w="32958" h="31716" extrusionOk="0">
                  <a:moveTo>
                    <a:pt x="16467" y="1"/>
                  </a:moveTo>
                  <a:cubicBezTo>
                    <a:pt x="14986" y="1"/>
                    <a:pt x="13510" y="626"/>
                    <a:pt x="12476" y="1877"/>
                  </a:cubicBezTo>
                  <a:lnTo>
                    <a:pt x="11275" y="3312"/>
                  </a:lnTo>
                  <a:lnTo>
                    <a:pt x="9407" y="3145"/>
                  </a:lnTo>
                  <a:cubicBezTo>
                    <a:pt x="9242" y="3129"/>
                    <a:pt x="9078" y="3122"/>
                    <a:pt x="8916" y="3122"/>
                  </a:cubicBezTo>
                  <a:cubicBezTo>
                    <a:pt x="5904" y="3122"/>
                    <a:pt x="3483" y="5713"/>
                    <a:pt x="3737" y="8816"/>
                  </a:cubicBezTo>
                  <a:lnTo>
                    <a:pt x="3903" y="10650"/>
                  </a:lnTo>
                  <a:lnTo>
                    <a:pt x="2469" y="11851"/>
                  </a:lnTo>
                  <a:cubicBezTo>
                    <a:pt x="1" y="13953"/>
                    <a:pt x="1" y="17789"/>
                    <a:pt x="2469" y="19857"/>
                  </a:cubicBezTo>
                  <a:lnTo>
                    <a:pt x="3903" y="21058"/>
                  </a:lnTo>
                  <a:lnTo>
                    <a:pt x="3737" y="22926"/>
                  </a:lnTo>
                  <a:cubicBezTo>
                    <a:pt x="3482" y="26013"/>
                    <a:pt x="5930" y="28615"/>
                    <a:pt x="8966" y="28615"/>
                  </a:cubicBezTo>
                  <a:cubicBezTo>
                    <a:pt x="9112" y="28615"/>
                    <a:pt x="9259" y="28609"/>
                    <a:pt x="9407" y="28596"/>
                  </a:cubicBezTo>
                  <a:lnTo>
                    <a:pt x="11275" y="28430"/>
                  </a:lnTo>
                  <a:lnTo>
                    <a:pt x="12476" y="29864"/>
                  </a:lnTo>
                  <a:cubicBezTo>
                    <a:pt x="13510" y="31098"/>
                    <a:pt x="14986" y="31715"/>
                    <a:pt x="16467" y="31715"/>
                  </a:cubicBezTo>
                  <a:cubicBezTo>
                    <a:pt x="17947" y="31715"/>
                    <a:pt x="19431" y="31098"/>
                    <a:pt x="20482" y="29864"/>
                  </a:cubicBezTo>
                  <a:lnTo>
                    <a:pt x="21683" y="28430"/>
                  </a:lnTo>
                  <a:lnTo>
                    <a:pt x="23551" y="28596"/>
                  </a:lnTo>
                  <a:cubicBezTo>
                    <a:pt x="23714" y="28612"/>
                    <a:pt x="23876" y="28619"/>
                    <a:pt x="24037" y="28619"/>
                  </a:cubicBezTo>
                  <a:cubicBezTo>
                    <a:pt x="27052" y="28619"/>
                    <a:pt x="29475" y="25998"/>
                    <a:pt x="29222" y="22926"/>
                  </a:cubicBezTo>
                  <a:lnTo>
                    <a:pt x="29055" y="21058"/>
                  </a:lnTo>
                  <a:lnTo>
                    <a:pt x="30489" y="19857"/>
                  </a:lnTo>
                  <a:cubicBezTo>
                    <a:pt x="32958" y="17789"/>
                    <a:pt x="32958" y="13953"/>
                    <a:pt x="30456" y="11851"/>
                  </a:cubicBezTo>
                  <a:lnTo>
                    <a:pt x="29021" y="10650"/>
                  </a:lnTo>
                  <a:lnTo>
                    <a:pt x="29188" y="8816"/>
                  </a:lnTo>
                  <a:cubicBezTo>
                    <a:pt x="29473" y="5713"/>
                    <a:pt x="27055" y="3122"/>
                    <a:pt x="24042" y="3122"/>
                  </a:cubicBezTo>
                  <a:cubicBezTo>
                    <a:pt x="23880" y="3122"/>
                    <a:pt x="23716" y="3129"/>
                    <a:pt x="23551" y="3145"/>
                  </a:cubicBezTo>
                  <a:lnTo>
                    <a:pt x="21683" y="3312"/>
                  </a:lnTo>
                  <a:lnTo>
                    <a:pt x="20482" y="1877"/>
                  </a:lnTo>
                  <a:cubicBezTo>
                    <a:pt x="19431" y="626"/>
                    <a:pt x="17947" y="1"/>
                    <a:pt x="164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5"/>
            <p:cNvSpPr/>
            <p:nvPr/>
          </p:nvSpPr>
          <p:spPr>
            <a:xfrm>
              <a:off x="3726225" y="2200675"/>
              <a:ext cx="17525" cy="216850"/>
            </a:xfrm>
            <a:custGeom>
              <a:avLst/>
              <a:gdLst/>
              <a:ahLst/>
              <a:cxnLst/>
              <a:rect l="l" t="t" r="r" b="b"/>
              <a:pathLst>
                <a:path w="701" h="8674" extrusionOk="0">
                  <a:moveTo>
                    <a:pt x="0" y="0"/>
                  </a:moveTo>
                  <a:lnTo>
                    <a:pt x="0" y="8673"/>
                  </a:lnTo>
                  <a:lnTo>
                    <a:pt x="701" y="8673"/>
                  </a:lnTo>
                  <a:lnTo>
                    <a:pt x="7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5"/>
            <p:cNvSpPr/>
            <p:nvPr/>
          </p:nvSpPr>
          <p:spPr>
            <a:xfrm>
              <a:off x="3735400" y="2132800"/>
              <a:ext cx="311900" cy="197725"/>
            </a:xfrm>
            <a:custGeom>
              <a:avLst/>
              <a:gdLst/>
              <a:ahLst/>
              <a:cxnLst/>
              <a:rect l="l" t="t" r="r" b="b"/>
              <a:pathLst>
                <a:path w="12476" h="7909" extrusionOk="0">
                  <a:moveTo>
                    <a:pt x="4259" y="1"/>
                  </a:moveTo>
                  <a:cubicBezTo>
                    <a:pt x="1873" y="1"/>
                    <a:pt x="0" y="1176"/>
                    <a:pt x="0" y="3949"/>
                  </a:cubicBezTo>
                  <a:cubicBezTo>
                    <a:pt x="0" y="5684"/>
                    <a:pt x="701" y="6785"/>
                    <a:pt x="1801" y="7352"/>
                  </a:cubicBezTo>
                  <a:cubicBezTo>
                    <a:pt x="2494" y="7732"/>
                    <a:pt x="3342" y="7909"/>
                    <a:pt x="4267" y="7909"/>
                  </a:cubicBezTo>
                  <a:cubicBezTo>
                    <a:pt x="6999" y="7909"/>
                    <a:pt x="10408" y="6366"/>
                    <a:pt x="12476" y="3949"/>
                  </a:cubicBezTo>
                  <a:cubicBezTo>
                    <a:pt x="11308" y="2615"/>
                    <a:pt x="9841" y="1581"/>
                    <a:pt x="8206" y="881"/>
                  </a:cubicBezTo>
                  <a:lnTo>
                    <a:pt x="8173" y="881"/>
                  </a:lnTo>
                  <a:cubicBezTo>
                    <a:pt x="6856" y="313"/>
                    <a:pt x="5490" y="1"/>
                    <a:pt x="425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5"/>
            <p:cNvSpPr/>
            <p:nvPr/>
          </p:nvSpPr>
          <p:spPr>
            <a:xfrm>
              <a:off x="3735400" y="2231525"/>
              <a:ext cx="311900" cy="99000"/>
            </a:xfrm>
            <a:custGeom>
              <a:avLst/>
              <a:gdLst/>
              <a:ahLst/>
              <a:cxnLst/>
              <a:rect l="l" t="t" r="r" b="b"/>
              <a:pathLst>
                <a:path w="12476" h="3960" extrusionOk="0">
                  <a:moveTo>
                    <a:pt x="0" y="0"/>
                  </a:moveTo>
                  <a:cubicBezTo>
                    <a:pt x="0" y="1735"/>
                    <a:pt x="701" y="2836"/>
                    <a:pt x="1801" y="3403"/>
                  </a:cubicBezTo>
                  <a:cubicBezTo>
                    <a:pt x="2494" y="3783"/>
                    <a:pt x="3342" y="3960"/>
                    <a:pt x="4267" y="3960"/>
                  </a:cubicBezTo>
                  <a:cubicBezTo>
                    <a:pt x="6999" y="3960"/>
                    <a:pt x="10408" y="2417"/>
                    <a:pt x="124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5"/>
            <p:cNvSpPr/>
            <p:nvPr/>
          </p:nvSpPr>
          <p:spPr>
            <a:xfrm>
              <a:off x="3735400" y="2231525"/>
              <a:ext cx="209325" cy="25"/>
            </a:xfrm>
            <a:custGeom>
              <a:avLst/>
              <a:gdLst/>
              <a:ahLst/>
              <a:cxnLst/>
              <a:rect l="l" t="t" r="r" b="b"/>
              <a:pathLst>
                <a:path w="8373" h="1" fill="none" extrusionOk="0">
                  <a:moveTo>
                    <a:pt x="0" y="0"/>
                  </a:moveTo>
                  <a:lnTo>
                    <a:pt x="1968" y="0"/>
                  </a:lnTo>
                  <a:lnTo>
                    <a:pt x="4970" y="0"/>
                  </a:lnTo>
                  <a:lnTo>
                    <a:pt x="8373" y="0"/>
                  </a:lnTo>
                </a:path>
              </a:pathLst>
            </a:custGeom>
            <a:grpFill/>
            <a:ln w="500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5"/>
            <p:cNvSpPr/>
            <p:nvPr/>
          </p:nvSpPr>
          <p:spPr>
            <a:xfrm>
              <a:off x="3784600" y="2162300"/>
              <a:ext cx="117600" cy="69250"/>
            </a:xfrm>
            <a:custGeom>
              <a:avLst/>
              <a:gdLst/>
              <a:ahLst/>
              <a:cxnLst/>
              <a:rect l="l" t="t" r="r" b="b"/>
              <a:pathLst>
                <a:path w="4704" h="2770" fill="none" extrusionOk="0">
                  <a:moveTo>
                    <a:pt x="4704" y="735"/>
                  </a:moveTo>
                  <a:lnTo>
                    <a:pt x="3002" y="2769"/>
                  </a:lnTo>
                  <a:lnTo>
                    <a:pt x="0" y="2769"/>
                  </a:lnTo>
                  <a:lnTo>
                    <a:pt x="2102" y="1"/>
                  </a:lnTo>
                </a:path>
              </a:pathLst>
            </a:custGeom>
            <a:grpFill/>
            <a:ln w="500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5"/>
            <p:cNvSpPr/>
            <p:nvPr/>
          </p:nvSpPr>
          <p:spPr>
            <a:xfrm>
              <a:off x="3784600" y="2231525"/>
              <a:ext cx="117600" cy="70075"/>
            </a:xfrm>
            <a:custGeom>
              <a:avLst/>
              <a:gdLst/>
              <a:ahLst/>
              <a:cxnLst/>
              <a:rect l="l" t="t" r="r" b="b"/>
              <a:pathLst>
                <a:path w="4704" h="2803" fill="none" extrusionOk="0">
                  <a:moveTo>
                    <a:pt x="4704" y="2069"/>
                  </a:moveTo>
                  <a:lnTo>
                    <a:pt x="3002" y="0"/>
                  </a:lnTo>
                  <a:lnTo>
                    <a:pt x="0" y="0"/>
                  </a:lnTo>
                  <a:lnTo>
                    <a:pt x="2102" y="2802"/>
                  </a:lnTo>
                </a:path>
              </a:pathLst>
            </a:custGeom>
            <a:grpFill/>
            <a:ln w="500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5"/>
            <p:cNvSpPr/>
            <p:nvPr/>
          </p:nvSpPr>
          <p:spPr>
            <a:xfrm>
              <a:off x="3421000" y="2132800"/>
              <a:ext cx="312750" cy="197725"/>
            </a:xfrm>
            <a:custGeom>
              <a:avLst/>
              <a:gdLst/>
              <a:ahLst/>
              <a:cxnLst/>
              <a:rect l="l" t="t" r="r" b="b"/>
              <a:pathLst>
                <a:path w="12510" h="7909" extrusionOk="0">
                  <a:moveTo>
                    <a:pt x="8241" y="1"/>
                  </a:moveTo>
                  <a:cubicBezTo>
                    <a:pt x="7005" y="1"/>
                    <a:pt x="5631" y="313"/>
                    <a:pt x="4304" y="881"/>
                  </a:cubicBezTo>
                  <a:lnTo>
                    <a:pt x="4270" y="881"/>
                  </a:lnTo>
                  <a:cubicBezTo>
                    <a:pt x="2636" y="1581"/>
                    <a:pt x="1168" y="2615"/>
                    <a:pt x="1" y="3949"/>
                  </a:cubicBezTo>
                  <a:cubicBezTo>
                    <a:pt x="2069" y="6366"/>
                    <a:pt x="5496" y="7909"/>
                    <a:pt x="8237" y="7909"/>
                  </a:cubicBezTo>
                  <a:cubicBezTo>
                    <a:pt x="9166" y="7909"/>
                    <a:pt x="10016" y="7732"/>
                    <a:pt x="10708" y="7352"/>
                  </a:cubicBezTo>
                  <a:cubicBezTo>
                    <a:pt x="11776" y="6785"/>
                    <a:pt x="12509" y="5684"/>
                    <a:pt x="12509" y="3949"/>
                  </a:cubicBezTo>
                  <a:cubicBezTo>
                    <a:pt x="12509" y="1176"/>
                    <a:pt x="10636" y="1"/>
                    <a:pt x="82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5"/>
            <p:cNvSpPr/>
            <p:nvPr/>
          </p:nvSpPr>
          <p:spPr>
            <a:xfrm>
              <a:off x="3421000" y="2231525"/>
              <a:ext cx="312750" cy="99000"/>
            </a:xfrm>
            <a:custGeom>
              <a:avLst/>
              <a:gdLst/>
              <a:ahLst/>
              <a:cxnLst/>
              <a:rect l="l" t="t" r="r" b="b"/>
              <a:pathLst>
                <a:path w="12510" h="3960" extrusionOk="0">
                  <a:moveTo>
                    <a:pt x="1" y="0"/>
                  </a:moveTo>
                  <a:cubicBezTo>
                    <a:pt x="2069" y="2417"/>
                    <a:pt x="5496" y="3960"/>
                    <a:pt x="8237" y="3960"/>
                  </a:cubicBezTo>
                  <a:cubicBezTo>
                    <a:pt x="9166" y="3960"/>
                    <a:pt x="10016" y="3783"/>
                    <a:pt x="10708" y="3403"/>
                  </a:cubicBezTo>
                  <a:cubicBezTo>
                    <a:pt x="11776" y="2836"/>
                    <a:pt x="12509" y="1735"/>
                    <a:pt x="125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5"/>
            <p:cNvSpPr/>
            <p:nvPr/>
          </p:nvSpPr>
          <p:spPr>
            <a:xfrm>
              <a:off x="3523575" y="2231525"/>
              <a:ext cx="210175" cy="25"/>
            </a:xfrm>
            <a:custGeom>
              <a:avLst/>
              <a:gdLst/>
              <a:ahLst/>
              <a:cxnLst/>
              <a:rect l="l" t="t" r="r" b="b"/>
              <a:pathLst>
                <a:path w="8407" h="1" fill="none" extrusionOk="0">
                  <a:moveTo>
                    <a:pt x="0" y="0"/>
                  </a:moveTo>
                  <a:lnTo>
                    <a:pt x="3436" y="0"/>
                  </a:lnTo>
                  <a:lnTo>
                    <a:pt x="6405" y="0"/>
                  </a:lnTo>
                  <a:lnTo>
                    <a:pt x="8406" y="0"/>
                  </a:lnTo>
                </a:path>
              </a:pathLst>
            </a:custGeom>
            <a:grpFill/>
            <a:ln w="500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5"/>
            <p:cNvSpPr/>
            <p:nvPr/>
          </p:nvSpPr>
          <p:spPr>
            <a:xfrm>
              <a:off x="3566100" y="2162300"/>
              <a:ext cx="117625" cy="69250"/>
            </a:xfrm>
            <a:custGeom>
              <a:avLst/>
              <a:gdLst/>
              <a:ahLst/>
              <a:cxnLst/>
              <a:rect l="l" t="t" r="r" b="b"/>
              <a:pathLst>
                <a:path w="4705" h="2770" fill="none" extrusionOk="0">
                  <a:moveTo>
                    <a:pt x="1" y="735"/>
                  </a:moveTo>
                  <a:lnTo>
                    <a:pt x="1735" y="2769"/>
                  </a:lnTo>
                  <a:lnTo>
                    <a:pt x="4704" y="2769"/>
                  </a:lnTo>
                  <a:lnTo>
                    <a:pt x="2636" y="1"/>
                  </a:lnTo>
                </a:path>
              </a:pathLst>
            </a:custGeom>
            <a:grpFill/>
            <a:ln w="500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5"/>
            <p:cNvSpPr/>
            <p:nvPr/>
          </p:nvSpPr>
          <p:spPr>
            <a:xfrm>
              <a:off x="3566100" y="2231525"/>
              <a:ext cx="117625" cy="70075"/>
            </a:xfrm>
            <a:custGeom>
              <a:avLst/>
              <a:gdLst/>
              <a:ahLst/>
              <a:cxnLst/>
              <a:rect l="l" t="t" r="r" b="b"/>
              <a:pathLst>
                <a:path w="4705" h="2803" fill="none" extrusionOk="0">
                  <a:moveTo>
                    <a:pt x="1" y="2069"/>
                  </a:moveTo>
                  <a:lnTo>
                    <a:pt x="1735" y="0"/>
                  </a:lnTo>
                  <a:lnTo>
                    <a:pt x="4704" y="0"/>
                  </a:lnTo>
                  <a:lnTo>
                    <a:pt x="2636" y="2802"/>
                  </a:lnTo>
                </a:path>
              </a:pathLst>
            </a:custGeom>
            <a:grpFill/>
            <a:ln w="500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5"/>
            <p:cNvSpPr/>
            <p:nvPr/>
          </p:nvSpPr>
          <p:spPr>
            <a:xfrm>
              <a:off x="3571100" y="2661000"/>
              <a:ext cx="119275" cy="122600"/>
            </a:xfrm>
            <a:custGeom>
              <a:avLst/>
              <a:gdLst/>
              <a:ahLst/>
              <a:cxnLst/>
              <a:rect l="l" t="t" r="r" b="b"/>
              <a:pathLst>
                <a:path w="4771" h="4904" extrusionOk="0">
                  <a:moveTo>
                    <a:pt x="2936" y="0"/>
                  </a:moveTo>
                  <a:lnTo>
                    <a:pt x="1" y="3503"/>
                  </a:lnTo>
                  <a:lnTo>
                    <a:pt x="2636" y="4904"/>
                  </a:lnTo>
                  <a:lnTo>
                    <a:pt x="4771" y="1001"/>
                  </a:lnTo>
                  <a:lnTo>
                    <a:pt x="29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5"/>
            <p:cNvSpPr/>
            <p:nvPr/>
          </p:nvSpPr>
          <p:spPr>
            <a:xfrm>
              <a:off x="3616150" y="2725200"/>
              <a:ext cx="29200" cy="47575"/>
            </a:xfrm>
            <a:custGeom>
              <a:avLst/>
              <a:gdLst/>
              <a:ahLst/>
              <a:cxnLst/>
              <a:rect l="l" t="t" r="r" b="b"/>
              <a:pathLst>
                <a:path w="1168" h="1903" fill="none" extrusionOk="0">
                  <a:moveTo>
                    <a:pt x="0" y="1902"/>
                  </a:moveTo>
                  <a:lnTo>
                    <a:pt x="1168" y="1"/>
                  </a:lnTo>
                </a:path>
              </a:pathLst>
            </a:custGeom>
            <a:grpFill/>
            <a:ln w="500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5"/>
            <p:cNvSpPr/>
            <p:nvPr/>
          </p:nvSpPr>
          <p:spPr>
            <a:xfrm>
              <a:off x="3595300" y="2714375"/>
              <a:ext cx="29200" cy="46725"/>
            </a:xfrm>
            <a:custGeom>
              <a:avLst/>
              <a:gdLst/>
              <a:ahLst/>
              <a:cxnLst/>
              <a:rect l="l" t="t" r="r" b="b"/>
              <a:pathLst>
                <a:path w="1168" h="1869" fill="none" extrusionOk="0">
                  <a:moveTo>
                    <a:pt x="0" y="1868"/>
                  </a:moveTo>
                  <a:lnTo>
                    <a:pt x="1168" y="0"/>
                  </a:lnTo>
                </a:path>
              </a:pathLst>
            </a:custGeom>
            <a:grpFill/>
            <a:ln w="500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5"/>
            <p:cNvSpPr/>
            <p:nvPr/>
          </p:nvSpPr>
          <p:spPr>
            <a:xfrm>
              <a:off x="3581950" y="2563425"/>
              <a:ext cx="109275" cy="122625"/>
            </a:xfrm>
            <a:custGeom>
              <a:avLst/>
              <a:gdLst/>
              <a:ahLst/>
              <a:cxnLst/>
              <a:rect l="l" t="t" r="r" b="b"/>
              <a:pathLst>
                <a:path w="4371" h="4905" extrusionOk="0">
                  <a:moveTo>
                    <a:pt x="2802" y="1"/>
                  </a:moveTo>
                  <a:lnTo>
                    <a:pt x="0" y="1068"/>
                  </a:lnTo>
                  <a:lnTo>
                    <a:pt x="2436" y="4904"/>
                  </a:lnTo>
                  <a:lnTo>
                    <a:pt x="4370" y="4170"/>
                  </a:lnTo>
                  <a:lnTo>
                    <a:pt x="280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5"/>
            <p:cNvSpPr/>
            <p:nvPr/>
          </p:nvSpPr>
          <p:spPr>
            <a:xfrm>
              <a:off x="3630325" y="2571775"/>
              <a:ext cx="22525" cy="50050"/>
            </a:xfrm>
            <a:custGeom>
              <a:avLst/>
              <a:gdLst/>
              <a:ahLst/>
              <a:cxnLst/>
              <a:rect l="l" t="t" r="r" b="b"/>
              <a:pathLst>
                <a:path w="901" h="2002" fill="none" extrusionOk="0">
                  <a:moveTo>
                    <a:pt x="0" y="0"/>
                  </a:moveTo>
                  <a:lnTo>
                    <a:pt x="901" y="2002"/>
                  </a:lnTo>
                </a:path>
              </a:pathLst>
            </a:custGeom>
            <a:grpFill/>
            <a:ln w="500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5"/>
            <p:cNvSpPr/>
            <p:nvPr/>
          </p:nvSpPr>
          <p:spPr>
            <a:xfrm>
              <a:off x="3606975" y="2580100"/>
              <a:ext cx="23375" cy="50075"/>
            </a:xfrm>
            <a:custGeom>
              <a:avLst/>
              <a:gdLst/>
              <a:ahLst/>
              <a:cxnLst/>
              <a:rect l="l" t="t" r="r" b="b"/>
              <a:pathLst>
                <a:path w="935" h="2003" fill="none" extrusionOk="0">
                  <a:moveTo>
                    <a:pt x="0" y="1"/>
                  </a:moveTo>
                  <a:lnTo>
                    <a:pt x="934" y="2002"/>
                  </a:lnTo>
                </a:path>
              </a:pathLst>
            </a:custGeom>
            <a:grpFill/>
            <a:ln w="500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5"/>
            <p:cNvSpPr/>
            <p:nvPr/>
          </p:nvSpPr>
          <p:spPr>
            <a:xfrm>
              <a:off x="3438525" y="2357175"/>
              <a:ext cx="408650" cy="348875"/>
            </a:xfrm>
            <a:custGeom>
              <a:avLst/>
              <a:gdLst/>
              <a:ahLst/>
              <a:cxnLst/>
              <a:rect l="l" t="t" r="r" b="b"/>
              <a:pathLst>
                <a:path w="16346" h="13955" extrusionOk="0">
                  <a:moveTo>
                    <a:pt x="8300" y="1"/>
                  </a:moveTo>
                  <a:cubicBezTo>
                    <a:pt x="7536" y="1"/>
                    <a:pt x="6770" y="89"/>
                    <a:pt x="6038" y="278"/>
                  </a:cubicBezTo>
                  <a:cubicBezTo>
                    <a:pt x="5804" y="345"/>
                    <a:pt x="5537" y="445"/>
                    <a:pt x="5304" y="512"/>
                  </a:cubicBezTo>
                  <a:cubicBezTo>
                    <a:pt x="4003" y="1012"/>
                    <a:pt x="2835" y="1779"/>
                    <a:pt x="1868" y="2780"/>
                  </a:cubicBezTo>
                  <a:lnTo>
                    <a:pt x="1801" y="2847"/>
                  </a:lnTo>
                  <a:lnTo>
                    <a:pt x="1601" y="3080"/>
                  </a:lnTo>
                  <a:lnTo>
                    <a:pt x="1268" y="3414"/>
                  </a:lnTo>
                  <a:cubicBezTo>
                    <a:pt x="1001" y="3714"/>
                    <a:pt x="801" y="4048"/>
                    <a:pt x="634" y="4448"/>
                  </a:cubicBezTo>
                  <a:cubicBezTo>
                    <a:pt x="567" y="4581"/>
                    <a:pt x="534" y="4748"/>
                    <a:pt x="467" y="4915"/>
                  </a:cubicBezTo>
                  <a:cubicBezTo>
                    <a:pt x="467" y="4982"/>
                    <a:pt x="434" y="5048"/>
                    <a:pt x="434" y="5115"/>
                  </a:cubicBezTo>
                  <a:lnTo>
                    <a:pt x="400" y="5082"/>
                  </a:lnTo>
                  <a:lnTo>
                    <a:pt x="400" y="5082"/>
                  </a:lnTo>
                  <a:cubicBezTo>
                    <a:pt x="0" y="7116"/>
                    <a:pt x="1468" y="9085"/>
                    <a:pt x="3536" y="9285"/>
                  </a:cubicBezTo>
                  <a:cubicBezTo>
                    <a:pt x="3680" y="9307"/>
                    <a:pt x="3825" y="9318"/>
                    <a:pt x="3970" y="9318"/>
                  </a:cubicBezTo>
                  <a:cubicBezTo>
                    <a:pt x="4259" y="9318"/>
                    <a:pt x="4548" y="9274"/>
                    <a:pt x="4837" y="9185"/>
                  </a:cubicBezTo>
                  <a:cubicBezTo>
                    <a:pt x="5237" y="9085"/>
                    <a:pt x="5637" y="8884"/>
                    <a:pt x="5971" y="8651"/>
                  </a:cubicBezTo>
                  <a:cubicBezTo>
                    <a:pt x="6405" y="8351"/>
                    <a:pt x="6738" y="7950"/>
                    <a:pt x="7005" y="7483"/>
                  </a:cubicBezTo>
                  <a:cubicBezTo>
                    <a:pt x="7038" y="7383"/>
                    <a:pt x="7105" y="7250"/>
                    <a:pt x="7172" y="7150"/>
                  </a:cubicBezTo>
                  <a:cubicBezTo>
                    <a:pt x="7305" y="6783"/>
                    <a:pt x="7539" y="6483"/>
                    <a:pt x="7839" y="6249"/>
                  </a:cubicBezTo>
                  <a:cubicBezTo>
                    <a:pt x="8106" y="6049"/>
                    <a:pt x="8373" y="5916"/>
                    <a:pt x="8706" y="5816"/>
                  </a:cubicBezTo>
                  <a:cubicBezTo>
                    <a:pt x="8806" y="5782"/>
                    <a:pt x="8940" y="5749"/>
                    <a:pt x="9073" y="5715"/>
                  </a:cubicBezTo>
                  <a:lnTo>
                    <a:pt x="9240" y="5682"/>
                  </a:lnTo>
                  <a:cubicBezTo>
                    <a:pt x="9385" y="5671"/>
                    <a:pt x="9529" y="5664"/>
                    <a:pt x="9672" y="5664"/>
                  </a:cubicBezTo>
                  <a:cubicBezTo>
                    <a:pt x="9959" y="5664"/>
                    <a:pt x="10241" y="5693"/>
                    <a:pt x="10508" y="5782"/>
                  </a:cubicBezTo>
                  <a:cubicBezTo>
                    <a:pt x="10841" y="5882"/>
                    <a:pt x="11175" y="6049"/>
                    <a:pt x="11475" y="6283"/>
                  </a:cubicBezTo>
                  <a:cubicBezTo>
                    <a:pt x="11542" y="6316"/>
                    <a:pt x="11608" y="6383"/>
                    <a:pt x="11675" y="6449"/>
                  </a:cubicBezTo>
                  <a:lnTo>
                    <a:pt x="11842" y="6616"/>
                  </a:lnTo>
                  <a:cubicBezTo>
                    <a:pt x="12075" y="6983"/>
                    <a:pt x="12275" y="7383"/>
                    <a:pt x="12342" y="7850"/>
                  </a:cubicBezTo>
                  <a:cubicBezTo>
                    <a:pt x="12442" y="8417"/>
                    <a:pt x="12409" y="9051"/>
                    <a:pt x="12242" y="9618"/>
                  </a:cubicBezTo>
                  <a:lnTo>
                    <a:pt x="12242" y="9652"/>
                  </a:lnTo>
                  <a:cubicBezTo>
                    <a:pt x="12242" y="9685"/>
                    <a:pt x="12242" y="9685"/>
                    <a:pt x="12242" y="9718"/>
                  </a:cubicBezTo>
                  <a:cubicBezTo>
                    <a:pt x="12075" y="10252"/>
                    <a:pt x="11775" y="10752"/>
                    <a:pt x="11341" y="11153"/>
                  </a:cubicBezTo>
                  <a:lnTo>
                    <a:pt x="11275" y="11186"/>
                  </a:lnTo>
                  <a:lnTo>
                    <a:pt x="11175" y="11253"/>
                  </a:lnTo>
                  <a:cubicBezTo>
                    <a:pt x="11008" y="11353"/>
                    <a:pt x="10808" y="11453"/>
                    <a:pt x="10641" y="11520"/>
                  </a:cubicBezTo>
                  <a:cubicBezTo>
                    <a:pt x="10485" y="11559"/>
                    <a:pt x="10317" y="11575"/>
                    <a:pt x="10151" y="11575"/>
                  </a:cubicBezTo>
                  <a:cubicBezTo>
                    <a:pt x="10034" y="11575"/>
                    <a:pt x="9918" y="11567"/>
                    <a:pt x="9807" y="11553"/>
                  </a:cubicBezTo>
                  <a:lnTo>
                    <a:pt x="9640" y="11553"/>
                  </a:lnTo>
                  <a:cubicBezTo>
                    <a:pt x="9575" y="11542"/>
                    <a:pt x="9511" y="11537"/>
                    <a:pt x="9450" y="11537"/>
                  </a:cubicBezTo>
                  <a:cubicBezTo>
                    <a:pt x="8358" y="11537"/>
                    <a:pt x="7970" y="13147"/>
                    <a:pt x="9107" y="13621"/>
                  </a:cubicBezTo>
                  <a:cubicBezTo>
                    <a:pt x="9307" y="13688"/>
                    <a:pt x="9507" y="13755"/>
                    <a:pt x="9740" y="13821"/>
                  </a:cubicBezTo>
                  <a:cubicBezTo>
                    <a:pt x="10107" y="13888"/>
                    <a:pt x="10441" y="13955"/>
                    <a:pt x="10808" y="13955"/>
                  </a:cubicBezTo>
                  <a:lnTo>
                    <a:pt x="11175" y="13955"/>
                  </a:lnTo>
                  <a:cubicBezTo>
                    <a:pt x="11675" y="13921"/>
                    <a:pt x="12175" y="13788"/>
                    <a:pt x="12642" y="13588"/>
                  </a:cubicBezTo>
                  <a:cubicBezTo>
                    <a:pt x="13209" y="13321"/>
                    <a:pt x="13710" y="12954"/>
                    <a:pt x="14143" y="12554"/>
                  </a:cubicBezTo>
                  <a:cubicBezTo>
                    <a:pt x="14377" y="12320"/>
                    <a:pt x="14610" y="12087"/>
                    <a:pt x="14777" y="11820"/>
                  </a:cubicBezTo>
                  <a:cubicBezTo>
                    <a:pt x="14944" y="11620"/>
                    <a:pt x="15111" y="11386"/>
                    <a:pt x="15244" y="11153"/>
                  </a:cubicBezTo>
                  <a:cubicBezTo>
                    <a:pt x="15411" y="10886"/>
                    <a:pt x="15578" y="10552"/>
                    <a:pt x="15711" y="10252"/>
                  </a:cubicBezTo>
                  <a:cubicBezTo>
                    <a:pt x="15778" y="10052"/>
                    <a:pt x="15878" y="9818"/>
                    <a:pt x="15945" y="9585"/>
                  </a:cubicBezTo>
                  <a:cubicBezTo>
                    <a:pt x="16112" y="9018"/>
                    <a:pt x="16245" y="8451"/>
                    <a:pt x="16278" y="7850"/>
                  </a:cubicBezTo>
                  <a:cubicBezTo>
                    <a:pt x="16345" y="6983"/>
                    <a:pt x="16278" y="6149"/>
                    <a:pt x="16045" y="5315"/>
                  </a:cubicBezTo>
                  <a:cubicBezTo>
                    <a:pt x="15911" y="4915"/>
                    <a:pt x="15778" y="4515"/>
                    <a:pt x="15578" y="4148"/>
                  </a:cubicBezTo>
                  <a:cubicBezTo>
                    <a:pt x="15411" y="3781"/>
                    <a:pt x="15178" y="3447"/>
                    <a:pt x="14944" y="3114"/>
                  </a:cubicBezTo>
                  <a:cubicBezTo>
                    <a:pt x="14377" y="2380"/>
                    <a:pt x="13676" y="1746"/>
                    <a:pt x="12909" y="1279"/>
                  </a:cubicBezTo>
                  <a:cubicBezTo>
                    <a:pt x="12576" y="1079"/>
                    <a:pt x="12242" y="912"/>
                    <a:pt x="11909" y="745"/>
                  </a:cubicBezTo>
                  <a:cubicBezTo>
                    <a:pt x="11175" y="412"/>
                    <a:pt x="10441" y="212"/>
                    <a:pt x="9674" y="111"/>
                  </a:cubicBezTo>
                  <a:cubicBezTo>
                    <a:pt x="9540" y="78"/>
                    <a:pt x="9373" y="45"/>
                    <a:pt x="9240" y="45"/>
                  </a:cubicBezTo>
                  <a:cubicBezTo>
                    <a:pt x="8929" y="16"/>
                    <a:pt x="8615" y="1"/>
                    <a:pt x="83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3682025" y="2637650"/>
              <a:ext cx="38375" cy="68400"/>
            </a:xfrm>
            <a:custGeom>
              <a:avLst/>
              <a:gdLst/>
              <a:ahLst/>
              <a:cxnLst/>
              <a:rect l="l" t="t" r="r" b="b"/>
              <a:pathLst>
                <a:path w="1535" h="2736" extrusionOk="0">
                  <a:moveTo>
                    <a:pt x="1535" y="0"/>
                  </a:moveTo>
                  <a:lnTo>
                    <a:pt x="1435" y="67"/>
                  </a:lnTo>
                  <a:cubicBezTo>
                    <a:pt x="1268" y="201"/>
                    <a:pt x="1068" y="267"/>
                    <a:pt x="901" y="334"/>
                  </a:cubicBezTo>
                  <a:cubicBezTo>
                    <a:pt x="745" y="373"/>
                    <a:pt x="577" y="389"/>
                    <a:pt x="411" y="389"/>
                  </a:cubicBezTo>
                  <a:cubicBezTo>
                    <a:pt x="294" y="389"/>
                    <a:pt x="178" y="381"/>
                    <a:pt x="67" y="367"/>
                  </a:cubicBezTo>
                  <a:lnTo>
                    <a:pt x="0" y="2602"/>
                  </a:lnTo>
                  <a:cubicBezTo>
                    <a:pt x="367" y="2702"/>
                    <a:pt x="701" y="2736"/>
                    <a:pt x="1068" y="2736"/>
                  </a:cubicBezTo>
                  <a:lnTo>
                    <a:pt x="1435" y="2736"/>
                  </a:lnTo>
                  <a:lnTo>
                    <a:pt x="15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5"/>
            <p:cNvSpPr/>
            <p:nvPr/>
          </p:nvSpPr>
          <p:spPr>
            <a:xfrm>
              <a:off x="3536925" y="2359950"/>
              <a:ext cx="302725" cy="292725"/>
            </a:xfrm>
            <a:custGeom>
              <a:avLst/>
              <a:gdLst/>
              <a:ahLst/>
              <a:cxnLst/>
              <a:rect l="l" t="t" r="r" b="b"/>
              <a:pathLst>
                <a:path w="12109" h="11709" extrusionOk="0">
                  <a:moveTo>
                    <a:pt x="5738" y="0"/>
                  </a:moveTo>
                  <a:lnTo>
                    <a:pt x="5337" y="5604"/>
                  </a:lnTo>
                  <a:cubicBezTo>
                    <a:pt x="5482" y="5593"/>
                    <a:pt x="5623" y="5586"/>
                    <a:pt x="5762" y="5586"/>
                  </a:cubicBezTo>
                  <a:cubicBezTo>
                    <a:pt x="6042" y="5586"/>
                    <a:pt x="6316" y="5616"/>
                    <a:pt x="6605" y="5705"/>
                  </a:cubicBezTo>
                  <a:cubicBezTo>
                    <a:pt x="6938" y="5805"/>
                    <a:pt x="7272" y="5971"/>
                    <a:pt x="7572" y="6205"/>
                  </a:cubicBezTo>
                  <a:lnTo>
                    <a:pt x="7973" y="634"/>
                  </a:lnTo>
                  <a:cubicBezTo>
                    <a:pt x="7272" y="301"/>
                    <a:pt x="6505" y="101"/>
                    <a:pt x="5738" y="0"/>
                  </a:cubicBezTo>
                  <a:close/>
                  <a:moveTo>
                    <a:pt x="2102" y="167"/>
                  </a:moveTo>
                  <a:cubicBezTo>
                    <a:pt x="1868" y="234"/>
                    <a:pt x="1601" y="334"/>
                    <a:pt x="1368" y="401"/>
                  </a:cubicBezTo>
                  <a:cubicBezTo>
                    <a:pt x="901" y="568"/>
                    <a:pt x="434" y="801"/>
                    <a:pt x="0" y="1035"/>
                  </a:cubicBezTo>
                  <a:lnTo>
                    <a:pt x="3069" y="7439"/>
                  </a:lnTo>
                  <a:cubicBezTo>
                    <a:pt x="3136" y="7306"/>
                    <a:pt x="3202" y="7172"/>
                    <a:pt x="3236" y="7072"/>
                  </a:cubicBezTo>
                  <a:cubicBezTo>
                    <a:pt x="3403" y="6705"/>
                    <a:pt x="3636" y="6405"/>
                    <a:pt x="3936" y="6172"/>
                  </a:cubicBezTo>
                  <a:cubicBezTo>
                    <a:pt x="4170" y="5971"/>
                    <a:pt x="4470" y="5838"/>
                    <a:pt x="4770" y="5738"/>
                  </a:cubicBezTo>
                  <a:lnTo>
                    <a:pt x="2102" y="167"/>
                  </a:lnTo>
                  <a:close/>
                  <a:moveTo>
                    <a:pt x="11008" y="3003"/>
                  </a:moveTo>
                  <a:lnTo>
                    <a:pt x="7906" y="6538"/>
                  </a:lnTo>
                  <a:cubicBezTo>
                    <a:pt x="8173" y="6905"/>
                    <a:pt x="8339" y="7306"/>
                    <a:pt x="8440" y="7773"/>
                  </a:cubicBezTo>
                  <a:cubicBezTo>
                    <a:pt x="8506" y="8340"/>
                    <a:pt x="8473" y="8974"/>
                    <a:pt x="8306" y="9541"/>
                  </a:cubicBezTo>
                  <a:lnTo>
                    <a:pt x="12109" y="5204"/>
                  </a:lnTo>
                  <a:cubicBezTo>
                    <a:pt x="11975" y="4804"/>
                    <a:pt x="11842" y="4404"/>
                    <a:pt x="11642" y="4037"/>
                  </a:cubicBezTo>
                  <a:cubicBezTo>
                    <a:pt x="11475" y="3670"/>
                    <a:pt x="11242" y="3336"/>
                    <a:pt x="11008" y="3003"/>
                  </a:cubicBezTo>
                  <a:close/>
                  <a:moveTo>
                    <a:pt x="8306" y="9641"/>
                  </a:moveTo>
                  <a:cubicBezTo>
                    <a:pt x="8139" y="10174"/>
                    <a:pt x="7839" y="10675"/>
                    <a:pt x="7405" y="11075"/>
                  </a:cubicBezTo>
                  <a:lnTo>
                    <a:pt x="7239" y="11175"/>
                  </a:lnTo>
                  <a:lnTo>
                    <a:pt x="10841" y="11709"/>
                  </a:lnTo>
                  <a:cubicBezTo>
                    <a:pt x="11008" y="11509"/>
                    <a:pt x="11175" y="11275"/>
                    <a:pt x="11308" y="11042"/>
                  </a:cubicBezTo>
                  <a:cubicBezTo>
                    <a:pt x="11475" y="10775"/>
                    <a:pt x="11642" y="10441"/>
                    <a:pt x="11775" y="10141"/>
                  </a:cubicBezTo>
                  <a:lnTo>
                    <a:pt x="8306" y="964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5"/>
            <p:cNvSpPr/>
            <p:nvPr/>
          </p:nvSpPr>
          <p:spPr>
            <a:xfrm>
              <a:off x="3450200" y="2426675"/>
              <a:ext cx="138450" cy="164600"/>
            </a:xfrm>
            <a:custGeom>
              <a:avLst/>
              <a:gdLst/>
              <a:ahLst/>
              <a:cxnLst/>
              <a:rect l="l" t="t" r="r" b="b"/>
              <a:pathLst>
                <a:path w="5538" h="6584" extrusionOk="0">
                  <a:moveTo>
                    <a:pt x="1401" y="0"/>
                  </a:moveTo>
                  <a:lnTo>
                    <a:pt x="1334" y="67"/>
                  </a:lnTo>
                  <a:lnTo>
                    <a:pt x="1134" y="300"/>
                  </a:lnTo>
                  <a:lnTo>
                    <a:pt x="801" y="634"/>
                  </a:lnTo>
                  <a:cubicBezTo>
                    <a:pt x="534" y="934"/>
                    <a:pt x="334" y="1268"/>
                    <a:pt x="167" y="1668"/>
                  </a:cubicBezTo>
                  <a:cubicBezTo>
                    <a:pt x="100" y="1801"/>
                    <a:pt x="67" y="1968"/>
                    <a:pt x="0" y="2135"/>
                  </a:cubicBezTo>
                  <a:lnTo>
                    <a:pt x="3102" y="6571"/>
                  </a:lnTo>
                  <a:cubicBezTo>
                    <a:pt x="3205" y="6579"/>
                    <a:pt x="3307" y="6583"/>
                    <a:pt x="3409" y="6583"/>
                  </a:cubicBezTo>
                  <a:cubicBezTo>
                    <a:pt x="3739" y="6583"/>
                    <a:pt x="4064" y="6540"/>
                    <a:pt x="4370" y="6438"/>
                  </a:cubicBezTo>
                  <a:cubicBezTo>
                    <a:pt x="4803" y="6338"/>
                    <a:pt x="5170" y="6138"/>
                    <a:pt x="5537" y="5904"/>
                  </a:cubicBezTo>
                  <a:lnTo>
                    <a:pt x="1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5"/>
            <p:cNvSpPr/>
            <p:nvPr/>
          </p:nvSpPr>
          <p:spPr>
            <a:xfrm>
              <a:off x="3240875" y="2366625"/>
              <a:ext cx="158475" cy="157625"/>
            </a:xfrm>
            <a:custGeom>
              <a:avLst/>
              <a:gdLst/>
              <a:ahLst/>
              <a:cxnLst/>
              <a:rect l="l" t="t" r="r" b="b"/>
              <a:pathLst>
                <a:path w="6339" h="6305" extrusionOk="0">
                  <a:moveTo>
                    <a:pt x="0" y="0"/>
                  </a:moveTo>
                  <a:lnTo>
                    <a:pt x="0" y="6305"/>
                  </a:lnTo>
                  <a:lnTo>
                    <a:pt x="6338" y="6305"/>
                  </a:lnTo>
                  <a:lnTo>
                    <a:pt x="63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5"/>
            <p:cNvSpPr/>
            <p:nvPr/>
          </p:nvSpPr>
          <p:spPr>
            <a:xfrm>
              <a:off x="3240875" y="2466700"/>
              <a:ext cx="158475" cy="57550"/>
            </a:xfrm>
            <a:custGeom>
              <a:avLst/>
              <a:gdLst/>
              <a:ahLst/>
              <a:cxnLst/>
              <a:rect l="l" t="t" r="r" b="b"/>
              <a:pathLst>
                <a:path w="6339" h="2302" extrusionOk="0">
                  <a:moveTo>
                    <a:pt x="0" y="0"/>
                  </a:moveTo>
                  <a:lnTo>
                    <a:pt x="0" y="2302"/>
                  </a:lnTo>
                  <a:lnTo>
                    <a:pt x="6338" y="2302"/>
                  </a:lnTo>
                  <a:lnTo>
                    <a:pt x="63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5"/>
            <p:cNvSpPr/>
            <p:nvPr/>
          </p:nvSpPr>
          <p:spPr>
            <a:xfrm>
              <a:off x="3320100" y="2050550"/>
              <a:ext cx="157625" cy="158475"/>
            </a:xfrm>
            <a:custGeom>
              <a:avLst/>
              <a:gdLst/>
              <a:ahLst/>
              <a:cxnLst/>
              <a:rect l="l" t="t" r="r" b="b"/>
              <a:pathLst>
                <a:path w="6305" h="6339" extrusionOk="0">
                  <a:moveTo>
                    <a:pt x="0" y="1"/>
                  </a:moveTo>
                  <a:lnTo>
                    <a:pt x="0" y="6339"/>
                  </a:lnTo>
                  <a:lnTo>
                    <a:pt x="6305" y="6339"/>
                  </a:lnTo>
                  <a:lnTo>
                    <a:pt x="630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5"/>
            <p:cNvSpPr/>
            <p:nvPr/>
          </p:nvSpPr>
          <p:spPr>
            <a:xfrm>
              <a:off x="3320100" y="2150625"/>
              <a:ext cx="157625" cy="58400"/>
            </a:xfrm>
            <a:custGeom>
              <a:avLst/>
              <a:gdLst/>
              <a:ahLst/>
              <a:cxnLst/>
              <a:rect l="l" t="t" r="r" b="b"/>
              <a:pathLst>
                <a:path w="6305" h="2336" extrusionOk="0">
                  <a:moveTo>
                    <a:pt x="0" y="1"/>
                  </a:moveTo>
                  <a:lnTo>
                    <a:pt x="0" y="2336"/>
                  </a:lnTo>
                  <a:lnTo>
                    <a:pt x="6305" y="2336"/>
                  </a:lnTo>
                  <a:lnTo>
                    <a:pt x="630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5"/>
            <p:cNvSpPr/>
            <p:nvPr/>
          </p:nvSpPr>
          <p:spPr>
            <a:xfrm>
              <a:off x="3083250" y="2171475"/>
              <a:ext cx="157650" cy="157650"/>
            </a:xfrm>
            <a:custGeom>
              <a:avLst/>
              <a:gdLst/>
              <a:ahLst/>
              <a:cxnLst/>
              <a:rect l="l" t="t" r="r" b="b"/>
              <a:pathLst>
                <a:path w="6306" h="6306" extrusionOk="0">
                  <a:moveTo>
                    <a:pt x="1" y="1"/>
                  </a:moveTo>
                  <a:lnTo>
                    <a:pt x="1" y="6305"/>
                  </a:lnTo>
                  <a:lnTo>
                    <a:pt x="6305" y="6305"/>
                  </a:lnTo>
                  <a:lnTo>
                    <a:pt x="630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5"/>
            <p:cNvSpPr/>
            <p:nvPr/>
          </p:nvSpPr>
          <p:spPr>
            <a:xfrm>
              <a:off x="3083250" y="2271550"/>
              <a:ext cx="157650" cy="57575"/>
            </a:xfrm>
            <a:custGeom>
              <a:avLst/>
              <a:gdLst/>
              <a:ahLst/>
              <a:cxnLst/>
              <a:rect l="l" t="t" r="r" b="b"/>
              <a:pathLst>
                <a:path w="6306" h="2303" extrusionOk="0">
                  <a:moveTo>
                    <a:pt x="1" y="1"/>
                  </a:moveTo>
                  <a:lnTo>
                    <a:pt x="1" y="2302"/>
                  </a:lnTo>
                  <a:lnTo>
                    <a:pt x="6305" y="2302"/>
                  </a:lnTo>
                  <a:lnTo>
                    <a:pt x="630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5"/>
            <p:cNvSpPr/>
            <p:nvPr/>
          </p:nvSpPr>
          <p:spPr>
            <a:xfrm>
              <a:off x="3083250" y="2328250"/>
              <a:ext cx="157650" cy="158475"/>
            </a:xfrm>
            <a:custGeom>
              <a:avLst/>
              <a:gdLst/>
              <a:ahLst/>
              <a:cxnLst/>
              <a:rect l="l" t="t" r="r" b="b"/>
              <a:pathLst>
                <a:path w="6306" h="6339" extrusionOk="0">
                  <a:moveTo>
                    <a:pt x="1" y="1"/>
                  </a:moveTo>
                  <a:lnTo>
                    <a:pt x="1" y="6339"/>
                  </a:lnTo>
                  <a:lnTo>
                    <a:pt x="6305" y="6339"/>
                  </a:lnTo>
                  <a:lnTo>
                    <a:pt x="630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5"/>
            <p:cNvSpPr/>
            <p:nvPr/>
          </p:nvSpPr>
          <p:spPr>
            <a:xfrm>
              <a:off x="3083250" y="2428325"/>
              <a:ext cx="157650" cy="57575"/>
            </a:xfrm>
            <a:custGeom>
              <a:avLst/>
              <a:gdLst/>
              <a:ahLst/>
              <a:cxnLst/>
              <a:rect l="l" t="t" r="r" b="b"/>
              <a:pathLst>
                <a:path w="6306" h="2303" extrusionOk="0">
                  <a:moveTo>
                    <a:pt x="1" y="1"/>
                  </a:moveTo>
                  <a:lnTo>
                    <a:pt x="1" y="2302"/>
                  </a:lnTo>
                  <a:lnTo>
                    <a:pt x="6305" y="2302"/>
                  </a:lnTo>
                  <a:lnTo>
                    <a:pt x="630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5"/>
            <p:cNvSpPr/>
            <p:nvPr/>
          </p:nvSpPr>
          <p:spPr>
            <a:xfrm>
              <a:off x="3162475" y="2050550"/>
              <a:ext cx="157650" cy="158475"/>
            </a:xfrm>
            <a:custGeom>
              <a:avLst/>
              <a:gdLst/>
              <a:ahLst/>
              <a:cxnLst/>
              <a:rect l="l" t="t" r="r" b="b"/>
              <a:pathLst>
                <a:path w="6306" h="6339" extrusionOk="0">
                  <a:moveTo>
                    <a:pt x="1" y="1"/>
                  </a:moveTo>
                  <a:lnTo>
                    <a:pt x="1" y="6339"/>
                  </a:lnTo>
                  <a:lnTo>
                    <a:pt x="6305" y="6339"/>
                  </a:lnTo>
                  <a:lnTo>
                    <a:pt x="630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5"/>
            <p:cNvSpPr/>
            <p:nvPr/>
          </p:nvSpPr>
          <p:spPr>
            <a:xfrm>
              <a:off x="3162475" y="2150625"/>
              <a:ext cx="157650" cy="58400"/>
            </a:xfrm>
            <a:custGeom>
              <a:avLst/>
              <a:gdLst/>
              <a:ahLst/>
              <a:cxnLst/>
              <a:rect l="l" t="t" r="r" b="b"/>
              <a:pathLst>
                <a:path w="6306" h="2336" extrusionOk="0">
                  <a:moveTo>
                    <a:pt x="1" y="1"/>
                  </a:moveTo>
                  <a:lnTo>
                    <a:pt x="1" y="2336"/>
                  </a:lnTo>
                  <a:lnTo>
                    <a:pt x="6305" y="2336"/>
                  </a:lnTo>
                  <a:lnTo>
                    <a:pt x="630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5"/>
            <p:cNvSpPr/>
            <p:nvPr/>
          </p:nvSpPr>
          <p:spPr>
            <a:xfrm>
              <a:off x="3240875" y="2208175"/>
              <a:ext cx="158475" cy="158475"/>
            </a:xfrm>
            <a:custGeom>
              <a:avLst/>
              <a:gdLst/>
              <a:ahLst/>
              <a:cxnLst/>
              <a:rect l="l" t="t" r="r" b="b"/>
              <a:pathLst>
                <a:path w="6339" h="6339" extrusionOk="0">
                  <a:moveTo>
                    <a:pt x="0" y="0"/>
                  </a:moveTo>
                  <a:lnTo>
                    <a:pt x="0" y="6338"/>
                  </a:lnTo>
                  <a:lnTo>
                    <a:pt x="6338" y="6338"/>
                  </a:lnTo>
                  <a:lnTo>
                    <a:pt x="63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5"/>
            <p:cNvSpPr/>
            <p:nvPr/>
          </p:nvSpPr>
          <p:spPr>
            <a:xfrm>
              <a:off x="3240875" y="2308250"/>
              <a:ext cx="158475" cy="58400"/>
            </a:xfrm>
            <a:custGeom>
              <a:avLst/>
              <a:gdLst/>
              <a:ahLst/>
              <a:cxnLst/>
              <a:rect l="l" t="t" r="r" b="b"/>
              <a:pathLst>
                <a:path w="6339" h="2336" extrusionOk="0">
                  <a:moveTo>
                    <a:pt x="0" y="0"/>
                  </a:moveTo>
                  <a:lnTo>
                    <a:pt x="0" y="2335"/>
                  </a:lnTo>
                  <a:lnTo>
                    <a:pt x="6338" y="2335"/>
                  </a:lnTo>
                  <a:lnTo>
                    <a:pt x="63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5"/>
            <p:cNvSpPr/>
            <p:nvPr/>
          </p:nvSpPr>
          <p:spPr>
            <a:xfrm>
              <a:off x="3240875" y="2524225"/>
              <a:ext cx="158475" cy="157650"/>
            </a:xfrm>
            <a:custGeom>
              <a:avLst/>
              <a:gdLst/>
              <a:ahLst/>
              <a:cxnLst/>
              <a:rect l="l" t="t" r="r" b="b"/>
              <a:pathLst>
                <a:path w="6339" h="6306" extrusionOk="0">
                  <a:moveTo>
                    <a:pt x="0" y="1"/>
                  </a:moveTo>
                  <a:lnTo>
                    <a:pt x="0" y="6305"/>
                  </a:lnTo>
                  <a:lnTo>
                    <a:pt x="6338" y="6305"/>
                  </a:lnTo>
                  <a:lnTo>
                    <a:pt x="633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5"/>
            <p:cNvSpPr/>
            <p:nvPr/>
          </p:nvSpPr>
          <p:spPr>
            <a:xfrm>
              <a:off x="3240875" y="2624300"/>
              <a:ext cx="158475" cy="57575"/>
            </a:xfrm>
            <a:custGeom>
              <a:avLst/>
              <a:gdLst/>
              <a:ahLst/>
              <a:cxnLst/>
              <a:rect l="l" t="t" r="r" b="b"/>
              <a:pathLst>
                <a:path w="6339" h="2303" extrusionOk="0">
                  <a:moveTo>
                    <a:pt x="0" y="1"/>
                  </a:moveTo>
                  <a:lnTo>
                    <a:pt x="0" y="2302"/>
                  </a:lnTo>
                  <a:lnTo>
                    <a:pt x="6338" y="2302"/>
                  </a:lnTo>
                  <a:lnTo>
                    <a:pt x="633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5"/>
            <p:cNvSpPr/>
            <p:nvPr/>
          </p:nvSpPr>
          <p:spPr>
            <a:xfrm>
              <a:off x="3083250" y="2485875"/>
              <a:ext cx="157650" cy="157625"/>
            </a:xfrm>
            <a:custGeom>
              <a:avLst/>
              <a:gdLst/>
              <a:ahLst/>
              <a:cxnLst/>
              <a:rect l="l" t="t" r="r" b="b"/>
              <a:pathLst>
                <a:path w="6306" h="6305" extrusionOk="0">
                  <a:moveTo>
                    <a:pt x="1" y="0"/>
                  </a:moveTo>
                  <a:lnTo>
                    <a:pt x="1" y="6305"/>
                  </a:lnTo>
                  <a:lnTo>
                    <a:pt x="6305" y="6305"/>
                  </a:lnTo>
                  <a:lnTo>
                    <a:pt x="630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5"/>
            <p:cNvSpPr/>
            <p:nvPr/>
          </p:nvSpPr>
          <p:spPr>
            <a:xfrm>
              <a:off x="3083250" y="2585950"/>
              <a:ext cx="157650" cy="58400"/>
            </a:xfrm>
            <a:custGeom>
              <a:avLst/>
              <a:gdLst/>
              <a:ahLst/>
              <a:cxnLst/>
              <a:rect l="l" t="t" r="r" b="b"/>
              <a:pathLst>
                <a:path w="6306" h="2336" extrusionOk="0">
                  <a:moveTo>
                    <a:pt x="1" y="0"/>
                  </a:moveTo>
                  <a:lnTo>
                    <a:pt x="1" y="2335"/>
                  </a:lnTo>
                  <a:lnTo>
                    <a:pt x="6305" y="2335"/>
                  </a:lnTo>
                  <a:lnTo>
                    <a:pt x="630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5"/>
            <p:cNvSpPr/>
            <p:nvPr/>
          </p:nvSpPr>
          <p:spPr>
            <a:xfrm>
              <a:off x="3440175" y="1851850"/>
              <a:ext cx="155975" cy="211875"/>
            </a:xfrm>
            <a:custGeom>
              <a:avLst/>
              <a:gdLst/>
              <a:ahLst/>
              <a:cxnLst/>
              <a:rect l="l" t="t" r="r" b="b"/>
              <a:pathLst>
                <a:path w="6239" h="8475" extrusionOk="0">
                  <a:moveTo>
                    <a:pt x="2522" y="0"/>
                  </a:moveTo>
                  <a:cubicBezTo>
                    <a:pt x="2090" y="0"/>
                    <a:pt x="1663" y="126"/>
                    <a:pt x="1302" y="377"/>
                  </a:cubicBezTo>
                  <a:cubicBezTo>
                    <a:pt x="1202" y="444"/>
                    <a:pt x="1135" y="477"/>
                    <a:pt x="1068" y="544"/>
                  </a:cubicBezTo>
                  <a:cubicBezTo>
                    <a:pt x="968" y="644"/>
                    <a:pt x="868" y="744"/>
                    <a:pt x="768" y="877"/>
                  </a:cubicBezTo>
                  <a:cubicBezTo>
                    <a:pt x="701" y="944"/>
                    <a:pt x="635" y="1044"/>
                    <a:pt x="601" y="1111"/>
                  </a:cubicBezTo>
                  <a:cubicBezTo>
                    <a:pt x="568" y="1211"/>
                    <a:pt x="501" y="1278"/>
                    <a:pt x="468" y="1378"/>
                  </a:cubicBezTo>
                  <a:cubicBezTo>
                    <a:pt x="434" y="1444"/>
                    <a:pt x="401" y="1478"/>
                    <a:pt x="401" y="1511"/>
                  </a:cubicBezTo>
                  <a:cubicBezTo>
                    <a:pt x="334" y="1711"/>
                    <a:pt x="301" y="1911"/>
                    <a:pt x="268" y="2145"/>
                  </a:cubicBezTo>
                  <a:cubicBezTo>
                    <a:pt x="1" y="3312"/>
                    <a:pt x="101" y="4513"/>
                    <a:pt x="601" y="5614"/>
                  </a:cubicBezTo>
                  <a:lnTo>
                    <a:pt x="601" y="5647"/>
                  </a:lnTo>
                  <a:cubicBezTo>
                    <a:pt x="701" y="5881"/>
                    <a:pt x="801" y="6081"/>
                    <a:pt x="935" y="6314"/>
                  </a:cubicBezTo>
                  <a:lnTo>
                    <a:pt x="1235" y="6948"/>
                  </a:lnTo>
                  <a:lnTo>
                    <a:pt x="1335" y="6882"/>
                  </a:lnTo>
                  <a:cubicBezTo>
                    <a:pt x="1335" y="6915"/>
                    <a:pt x="1368" y="6948"/>
                    <a:pt x="1402" y="6982"/>
                  </a:cubicBezTo>
                  <a:cubicBezTo>
                    <a:pt x="1435" y="7048"/>
                    <a:pt x="1468" y="7082"/>
                    <a:pt x="1502" y="7115"/>
                  </a:cubicBezTo>
                  <a:lnTo>
                    <a:pt x="2036" y="7682"/>
                  </a:lnTo>
                  <a:cubicBezTo>
                    <a:pt x="2302" y="7982"/>
                    <a:pt x="2603" y="8216"/>
                    <a:pt x="2970" y="8349"/>
                  </a:cubicBezTo>
                  <a:cubicBezTo>
                    <a:pt x="3070" y="8383"/>
                    <a:pt x="3170" y="8416"/>
                    <a:pt x="3270" y="8416"/>
                  </a:cubicBezTo>
                  <a:lnTo>
                    <a:pt x="3336" y="8449"/>
                  </a:lnTo>
                  <a:lnTo>
                    <a:pt x="3503" y="8449"/>
                  </a:lnTo>
                  <a:cubicBezTo>
                    <a:pt x="3587" y="8466"/>
                    <a:pt x="3662" y="8474"/>
                    <a:pt x="3737" y="8474"/>
                  </a:cubicBezTo>
                  <a:cubicBezTo>
                    <a:pt x="3812" y="8474"/>
                    <a:pt x="3887" y="8466"/>
                    <a:pt x="3970" y="8449"/>
                  </a:cubicBezTo>
                  <a:cubicBezTo>
                    <a:pt x="3803" y="8383"/>
                    <a:pt x="3637" y="8283"/>
                    <a:pt x="3503" y="8149"/>
                  </a:cubicBezTo>
                  <a:lnTo>
                    <a:pt x="3070" y="7615"/>
                  </a:lnTo>
                  <a:cubicBezTo>
                    <a:pt x="2136" y="6548"/>
                    <a:pt x="1869" y="5080"/>
                    <a:pt x="2302" y="3746"/>
                  </a:cubicBezTo>
                  <a:cubicBezTo>
                    <a:pt x="2336" y="3646"/>
                    <a:pt x="2402" y="3546"/>
                    <a:pt x="2469" y="3446"/>
                  </a:cubicBezTo>
                  <a:cubicBezTo>
                    <a:pt x="2669" y="3212"/>
                    <a:pt x="2936" y="3045"/>
                    <a:pt x="3203" y="3012"/>
                  </a:cubicBezTo>
                  <a:lnTo>
                    <a:pt x="3437" y="3012"/>
                  </a:lnTo>
                  <a:cubicBezTo>
                    <a:pt x="3703" y="3012"/>
                    <a:pt x="3937" y="3112"/>
                    <a:pt x="4137" y="3279"/>
                  </a:cubicBezTo>
                  <a:cubicBezTo>
                    <a:pt x="4170" y="3312"/>
                    <a:pt x="4204" y="3379"/>
                    <a:pt x="4270" y="3412"/>
                  </a:cubicBezTo>
                  <a:lnTo>
                    <a:pt x="4704" y="3946"/>
                  </a:lnTo>
                  <a:cubicBezTo>
                    <a:pt x="4804" y="4046"/>
                    <a:pt x="4904" y="4180"/>
                    <a:pt x="5004" y="4313"/>
                  </a:cubicBezTo>
                  <a:cubicBezTo>
                    <a:pt x="5638" y="5314"/>
                    <a:pt x="5838" y="6515"/>
                    <a:pt x="5505" y="7649"/>
                  </a:cubicBezTo>
                  <a:lnTo>
                    <a:pt x="5538" y="7615"/>
                  </a:lnTo>
                  <a:lnTo>
                    <a:pt x="5571" y="7549"/>
                  </a:lnTo>
                  <a:cubicBezTo>
                    <a:pt x="5705" y="7382"/>
                    <a:pt x="5772" y="7215"/>
                    <a:pt x="5838" y="7015"/>
                  </a:cubicBezTo>
                  <a:cubicBezTo>
                    <a:pt x="6205" y="5948"/>
                    <a:pt x="6239" y="4780"/>
                    <a:pt x="5938" y="3679"/>
                  </a:cubicBezTo>
                  <a:lnTo>
                    <a:pt x="6038" y="3646"/>
                  </a:lnTo>
                  <a:lnTo>
                    <a:pt x="5872" y="3412"/>
                  </a:lnTo>
                  <a:cubicBezTo>
                    <a:pt x="5838" y="3312"/>
                    <a:pt x="5805" y="3246"/>
                    <a:pt x="5805" y="3146"/>
                  </a:cubicBezTo>
                  <a:cubicBezTo>
                    <a:pt x="5571" y="2512"/>
                    <a:pt x="5204" y="1945"/>
                    <a:pt x="4771" y="1444"/>
                  </a:cubicBezTo>
                  <a:lnTo>
                    <a:pt x="4204" y="777"/>
                  </a:lnTo>
                  <a:cubicBezTo>
                    <a:pt x="4204" y="777"/>
                    <a:pt x="4204" y="744"/>
                    <a:pt x="4170" y="744"/>
                  </a:cubicBezTo>
                  <a:cubicBezTo>
                    <a:pt x="4137" y="710"/>
                    <a:pt x="4104" y="677"/>
                    <a:pt x="4104" y="644"/>
                  </a:cubicBezTo>
                  <a:cubicBezTo>
                    <a:pt x="4070" y="644"/>
                    <a:pt x="4037" y="610"/>
                    <a:pt x="4037" y="610"/>
                  </a:cubicBezTo>
                  <a:lnTo>
                    <a:pt x="4037" y="577"/>
                  </a:lnTo>
                  <a:cubicBezTo>
                    <a:pt x="3970" y="544"/>
                    <a:pt x="3937" y="510"/>
                    <a:pt x="3904" y="477"/>
                  </a:cubicBezTo>
                  <a:cubicBezTo>
                    <a:pt x="3497" y="159"/>
                    <a:pt x="3007" y="0"/>
                    <a:pt x="25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5"/>
            <p:cNvSpPr/>
            <p:nvPr/>
          </p:nvSpPr>
          <p:spPr>
            <a:xfrm>
              <a:off x="3577775" y="2043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5"/>
            <p:cNvSpPr/>
            <p:nvPr/>
          </p:nvSpPr>
          <p:spPr>
            <a:xfrm>
              <a:off x="3440175" y="1851850"/>
              <a:ext cx="155975" cy="211875"/>
            </a:xfrm>
            <a:custGeom>
              <a:avLst/>
              <a:gdLst/>
              <a:ahLst/>
              <a:cxnLst/>
              <a:rect l="l" t="t" r="r" b="b"/>
              <a:pathLst>
                <a:path w="6239" h="8475" extrusionOk="0">
                  <a:moveTo>
                    <a:pt x="2535" y="0"/>
                  </a:moveTo>
                  <a:cubicBezTo>
                    <a:pt x="2107" y="0"/>
                    <a:pt x="1678" y="126"/>
                    <a:pt x="1302" y="377"/>
                  </a:cubicBezTo>
                  <a:cubicBezTo>
                    <a:pt x="1202" y="444"/>
                    <a:pt x="1135" y="477"/>
                    <a:pt x="1068" y="544"/>
                  </a:cubicBezTo>
                  <a:cubicBezTo>
                    <a:pt x="968" y="644"/>
                    <a:pt x="868" y="744"/>
                    <a:pt x="768" y="877"/>
                  </a:cubicBezTo>
                  <a:cubicBezTo>
                    <a:pt x="701" y="944"/>
                    <a:pt x="668" y="1044"/>
                    <a:pt x="601" y="1111"/>
                  </a:cubicBezTo>
                  <a:cubicBezTo>
                    <a:pt x="568" y="1211"/>
                    <a:pt x="501" y="1278"/>
                    <a:pt x="468" y="1378"/>
                  </a:cubicBezTo>
                  <a:lnTo>
                    <a:pt x="434" y="1511"/>
                  </a:lnTo>
                  <a:cubicBezTo>
                    <a:pt x="368" y="1711"/>
                    <a:pt x="301" y="1945"/>
                    <a:pt x="268" y="2145"/>
                  </a:cubicBezTo>
                  <a:cubicBezTo>
                    <a:pt x="1" y="3312"/>
                    <a:pt x="134" y="4513"/>
                    <a:pt x="601" y="5614"/>
                  </a:cubicBezTo>
                  <a:lnTo>
                    <a:pt x="601" y="5647"/>
                  </a:lnTo>
                  <a:cubicBezTo>
                    <a:pt x="701" y="5881"/>
                    <a:pt x="801" y="6081"/>
                    <a:pt x="935" y="6314"/>
                  </a:cubicBezTo>
                  <a:lnTo>
                    <a:pt x="1268" y="6948"/>
                  </a:lnTo>
                  <a:lnTo>
                    <a:pt x="1335" y="6882"/>
                  </a:lnTo>
                  <a:cubicBezTo>
                    <a:pt x="1368" y="6915"/>
                    <a:pt x="1368" y="6948"/>
                    <a:pt x="1402" y="6982"/>
                  </a:cubicBezTo>
                  <a:cubicBezTo>
                    <a:pt x="1435" y="7048"/>
                    <a:pt x="1468" y="7082"/>
                    <a:pt x="1502" y="7115"/>
                  </a:cubicBezTo>
                  <a:lnTo>
                    <a:pt x="2036" y="7682"/>
                  </a:lnTo>
                  <a:cubicBezTo>
                    <a:pt x="2302" y="7982"/>
                    <a:pt x="2603" y="8216"/>
                    <a:pt x="2970" y="8349"/>
                  </a:cubicBezTo>
                  <a:cubicBezTo>
                    <a:pt x="3070" y="8383"/>
                    <a:pt x="3170" y="8416"/>
                    <a:pt x="3270" y="8416"/>
                  </a:cubicBezTo>
                  <a:lnTo>
                    <a:pt x="3336" y="8449"/>
                  </a:lnTo>
                  <a:lnTo>
                    <a:pt x="3503" y="8449"/>
                  </a:lnTo>
                  <a:cubicBezTo>
                    <a:pt x="3587" y="8466"/>
                    <a:pt x="3662" y="8474"/>
                    <a:pt x="3737" y="8474"/>
                  </a:cubicBezTo>
                  <a:cubicBezTo>
                    <a:pt x="3812" y="8474"/>
                    <a:pt x="3887" y="8466"/>
                    <a:pt x="3970" y="8449"/>
                  </a:cubicBezTo>
                  <a:cubicBezTo>
                    <a:pt x="3803" y="8383"/>
                    <a:pt x="3637" y="8283"/>
                    <a:pt x="3503" y="8149"/>
                  </a:cubicBezTo>
                  <a:lnTo>
                    <a:pt x="3070" y="7615"/>
                  </a:lnTo>
                  <a:cubicBezTo>
                    <a:pt x="2136" y="6548"/>
                    <a:pt x="1869" y="5080"/>
                    <a:pt x="2302" y="3746"/>
                  </a:cubicBezTo>
                  <a:cubicBezTo>
                    <a:pt x="2336" y="3646"/>
                    <a:pt x="2402" y="3546"/>
                    <a:pt x="2469" y="3446"/>
                  </a:cubicBezTo>
                  <a:cubicBezTo>
                    <a:pt x="2669" y="3212"/>
                    <a:pt x="2936" y="3045"/>
                    <a:pt x="3203" y="3012"/>
                  </a:cubicBezTo>
                  <a:lnTo>
                    <a:pt x="3437" y="3012"/>
                  </a:lnTo>
                  <a:cubicBezTo>
                    <a:pt x="3703" y="3012"/>
                    <a:pt x="3937" y="3112"/>
                    <a:pt x="4137" y="3279"/>
                  </a:cubicBezTo>
                  <a:cubicBezTo>
                    <a:pt x="4170" y="3312"/>
                    <a:pt x="4204" y="3379"/>
                    <a:pt x="4270" y="3412"/>
                  </a:cubicBezTo>
                  <a:lnTo>
                    <a:pt x="4704" y="3946"/>
                  </a:lnTo>
                  <a:cubicBezTo>
                    <a:pt x="4804" y="4046"/>
                    <a:pt x="4904" y="4180"/>
                    <a:pt x="5004" y="4313"/>
                  </a:cubicBezTo>
                  <a:cubicBezTo>
                    <a:pt x="5638" y="5314"/>
                    <a:pt x="5838" y="6515"/>
                    <a:pt x="5505" y="7649"/>
                  </a:cubicBezTo>
                  <a:lnTo>
                    <a:pt x="5538" y="7615"/>
                  </a:lnTo>
                  <a:lnTo>
                    <a:pt x="5571" y="7549"/>
                  </a:lnTo>
                  <a:cubicBezTo>
                    <a:pt x="5705" y="7382"/>
                    <a:pt x="5772" y="7215"/>
                    <a:pt x="5838" y="7015"/>
                  </a:cubicBezTo>
                  <a:cubicBezTo>
                    <a:pt x="6205" y="5948"/>
                    <a:pt x="6239" y="4780"/>
                    <a:pt x="5972" y="3679"/>
                  </a:cubicBezTo>
                  <a:lnTo>
                    <a:pt x="6038" y="3646"/>
                  </a:lnTo>
                  <a:lnTo>
                    <a:pt x="5872" y="3412"/>
                  </a:lnTo>
                  <a:cubicBezTo>
                    <a:pt x="5872" y="3312"/>
                    <a:pt x="5838" y="3246"/>
                    <a:pt x="5805" y="3146"/>
                  </a:cubicBezTo>
                  <a:cubicBezTo>
                    <a:pt x="5571" y="2512"/>
                    <a:pt x="5204" y="1945"/>
                    <a:pt x="4771" y="1444"/>
                  </a:cubicBezTo>
                  <a:lnTo>
                    <a:pt x="4204" y="777"/>
                  </a:lnTo>
                  <a:cubicBezTo>
                    <a:pt x="4204" y="777"/>
                    <a:pt x="4204" y="744"/>
                    <a:pt x="4170" y="744"/>
                  </a:cubicBezTo>
                  <a:cubicBezTo>
                    <a:pt x="4137" y="710"/>
                    <a:pt x="4137" y="677"/>
                    <a:pt x="4104" y="644"/>
                  </a:cubicBezTo>
                  <a:cubicBezTo>
                    <a:pt x="4070" y="644"/>
                    <a:pt x="4070" y="610"/>
                    <a:pt x="4070" y="610"/>
                  </a:cubicBezTo>
                  <a:lnTo>
                    <a:pt x="4037" y="577"/>
                  </a:lnTo>
                  <a:cubicBezTo>
                    <a:pt x="3970" y="544"/>
                    <a:pt x="3937" y="510"/>
                    <a:pt x="3904" y="477"/>
                  </a:cubicBezTo>
                  <a:cubicBezTo>
                    <a:pt x="3497" y="159"/>
                    <a:pt x="3016" y="0"/>
                    <a:pt x="25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5"/>
            <p:cNvSpPr/>
            <p:nvPr/>
          </p:nvSpPr>
          <p:spPr>
            <a:xfrm>
              <a:off x="3460200" y="1892125"/>
              <a:ext cx="156800" cy="212850"/>
            </a:xfrm>
            <a:custGeom>
              <a:avLst/>
              <a:gdLst/>
              <a:ahLst/>
              <a:cxnLst/>
              <a:rect l="l" t="t" r="r" b="b"/>
              <a:pathLst>
                <a:path w="6272" h="8514" extrusionOk="0">
                  <a:moveTo>
                    <a:pt x="2636" y="1434"/>
                  </a:moveTo>
                  <a:cubicBezTo>
                    <a:pt x="2902" y="1434"/>
                    <a:pt x="3136" y="1535"/>
                    <a:pt x="3336" y="1701"/>
                  </a:cubicBezTo>
                  <a:cubicBezTo>
                    <a:pt x="3369" y="1735"/>
                    <a:pt x="3403" y="1801"/>
                    <a:pt x="3469" y="1835"/>
                  </a:cubicBezTo>
                  <a:lnTo>
                    <a:pt x="3903" y="2368"/>
                  </a:lnTo>
                  <a:cubicBezTo>
                    <a:pt x="4003" y="2502"/>
                    <a:pt x="4103" y="2602"/>
                    <a:pt x="4203" y="2735"/>
                  </a:cubicBezTo>
                  <a:cubicBezTo>
                    <a:pt x="4870" y="3736"/>
                    <a:pt x="5037" y="4937"/>
                    <a:pt x="4704" y="6071"/>
                  </a:cubicBezTo>
                  <a:lnTo>
                    <a:pt x="4704" y="6038"/>
                  </a:lnTo>
                  <a:cubicBezTo>
                    <a:pt x="4704" y="6071"/>
                    <a:pt x="4670" y="6138"/>
                    <a:pt x="4670" y="6171"/>
                  </a:cubicBezTo>
                  <a:cubicBezTo>
                    <a:pt x="4485" y="6674"/>
                    <a:pt x="4027" y="6966"/>
                    <a:pt x="3547" y="6966"/>
                  </a:cubicBezTo>
                  <a:cubicBezTo>
                    <a:pt x="3421" y="6966"/>
                    <a:pt x="3294" y="6946"/>
                    <a:pt x="3169" y="6905"/>
                  </a:cubicBezTo>
                  <a:cubicBezTo>
                    <a:pt x="3002" y="6805"/>
                    <a:pt x="2836" y="6705"/>
                    <a:pt x="2702" y="6571"/>
                  </a:cubicBezTo>
                  <a:lnTo>
                    <a:pt x="2269" y="6038"/>
                  </a:lnTo>
                  <a:cubicBezTo>
                    <a:pt x="1335" y="4970"/>
                    <a:pt x="1068" y="3503"/>
                    <a:pt x="1501" y="2168"/>
                  </a:cubicBezTo>
                  <a:cubicBezTo>
                    <a:pt x="1535" y="2068"/>
                    <a:pt x="1601" y="1968"/>
                    <a:pt x="1668" y="1868"/>
                  </a:cubicBezTo>
                  <a:cubicBezTo>
                    <a:pt x="1868" y="1635"/>
                    <a:pt x="2135" y="1468"/>
                    <a:pt x="2435" y="1434"/>
                  </a:cubicBezTo>
                  <a:close/>
                  <a:moveTo>
                    <a:pt x="2569" y="0"/>
                  </a:moveTo>
                  <a:cubicBezTo>
                    <a:pt x="2402" y="0"/>
                    <a:pt x="2235" y="33"/>
                    <a:pt x="2068" y="33"/>
                  </a:cubicBezTo>
                  <a:cubicBezTo>
                    <a:pt x="1968" y="67"/>
                    <a:pt x="1902" y="100"/>
                    <a:pt x="1802" y="100"/>
                  </a:cubicBezTo>
                  <a:cubicBezTo>
                    <a:pt x="1768" y="134"/>
                    <a:pt x="1735" y="134"/>
                    <a:pt x="1702" y="167"/>
                  </a:cubicBezTo>
                  <a:lnTo>
                    <a:pt x="1601" y="200"/>
                  </a:lnTo>
                  <a:lnTo>
                    <a:pt x="1501" y="234"/>
                  </a:lnTo>
                  <a:lnTo>
                    <a:pt x="1435" y="267"/>
                  </a:lnTo>
                  <a:cubicBezTo>
                    <a:pt x="1401" y="300"/>
                    <a:pt x="1368" y="300"/>
                    <a:pt x="1335" y="334"/>
                  </a:cubicBezTo>
                  <a:cubicBezTo>
                    <a:pt x="1268" y="367"/>
                    <a:pt x="1201" y="434"/>
                    <a:pt x="1134" y="467"/>
                  </a:cubicBezTo>
                  <a:cubicBezTo>
                    <a:pt x="1101" y="500"/>
                    <a:pt x="1034" y="534"/>
                    <a:pt x="1001" y="567"/>
                  </a:cubicBezTo>
                  <a:cubicBezTo>
                    <a:pt x="1001" y="601"/>
                    <a:pt x="968" y="601"/>
                    <a:pt x="968" y="634"/>
                  </a:cubicBezTo>
                  <a:lnTo>
                    <a:pt x="934" y="667"/>
                  </a:lnTo>
                  <a:cubicBezTo>
                    <a:pt x="868" y="701"/>
                    <a:pt x="834" y="767"/>
                    <a:pt x="801" y="801"/>
                  </a:cubicBezTo>
                  <a:cubicBezTo>
                    <a:pt x="768" y="867"/>
                    <a:pt x="734" y="901"/>
                    <a:pt x="701" y="934"/>
                  </a:cubicBezTo>
                  <a:cubicBezTo>
                    <a:pt x="701" y="934"/>
                    <a:pt x="667" y="967"/>
                    <a:pt x="667" y="1001"/>
                  </a:cubicBezTo>
                  <a:cubicBezTo>
                    <a:pt x="634" y="1034"/>
                    <a:pt x="601" y="1068"/>
                    <a:pt x="601" y="1068"/>
                  </a:cubicBezTo>
                  <a:cubicBezTo>
                    <a:pt x="534" y="1201"/>
                    <a:pt x="467" y="1368"/>
                    <a:pt x="401" y="1501"/>
                  </a:cubicBezTo>
                  <a:cubicBezTo>
                    <a:pt x="0" y="2769"/>
                    <a:pt x="0" y="4136"/>
                    <a:pt x="467" y="5371"/>
                  </a:cubicBezTo>
                  <a:cubicBezTo>
                    <a:pt x="701" y="6004"/>
                    <a:pt x="1068" y="6571"/>
                    <a:pt x="1501" y="7105"/>
                  </a:cubicBezTo>
                  <a:lnTo>
                    <a:pt x="2035" y="7739"/>
                  </a:lnTo>
                  <a:cubicBezTo>
                    <a:pt x="2494" y="8266"/>
                    <a:pt x="3117" y="8513"/>
                    <a:pt x="3734" y="8513"/>
                  </a:cubicBezTo>
                  <a:cubicBezTo>
                    <a:pt x="4641" y="8513"/>
                    <a:pt x="5534" y="7978"/>
                    <a:pt x="5871" y="7005"/>
                  </a:cubicBezTo>
                  <a:cubicBezTo>
                    <a:pt x="6271" y="5771"/>
                    <a:pt x="6238" y="4470"/>
                    <a:pt x="5804" y="3269"/>
                  </a:cubicBezTo>
                  <a:cubicBezTo>
                    <a:pt x="5771" y="3169"/>
                    <a:pt x="5738" y="3102"/>
                    <a:pt x="5704" y="3036"/>
                  </a:cubicBezTo>
                  <a:cubicBezTo>
                    <a:pt x="5704" y="3002"/>
                    <a:pt x="5704" y="2969"/>
                    <a:pt x="5671" y="2936"/>
                  </a:cubicBezTo>
                  <a:cubicBezTo>
                    <a:pt x="5671" y="2902"/>
                    <a:pt x="5638" y="2835"/>
                    <a:pt x="5638" y="2802"/>
                  </a:cubicBezTo>
                  <a:cubicBezTo>
                    <a:pt x="5604" y="2735"/>
                    <a:pt x="5604" y="2735"/>
                    <a:pt x="5571" y="2702"/>
                  </a:cubicBezTo>
                  <a:cubicBezTo>
                    <a:pt x="5571" y="2669"/>
                    <a:pt x="5538" y="2602"/>
                    <a:pt x="5504" y="2569"/>
                  </a:cubicBezTo>
                  <a:cubicBezTo>
                    <a:pt x="5471" y="2502"/>
                    <a:pt x="5438" y="2435"/>
                    <a:pt x="5404" y="2368"/>
                  </a:cubicBezTo>
                  <a:cubicBezTo>
                    <a:pt x="5371" y="2302"/>
                    <a:pt x="5337" y="2235"/>
                    <a:pt x="5304" y="2168"/>
                  </a:cubicBezTo>
                  <a:cubicBezTo>
                    <a:pt x="5271" y="2135"/>
                    <a:pt x="5271" y="2102"/>
                    <a:pt x="5237" y="2068"/>
                  </a:cubicBezTo>
                  <a:cubicBezTo>
                    <a:pt x="5204" y="2002"/>
                    <a:pt x="5137" y="1901"/>
                    <a:pt x="5071" y="1835"/>
                  </a:cubicBezTo>
                  <a:cubicBezTo>
                    <a:pt x="4971" y="1668"/>
                    <a:pt x="4870" y="1535"/>
                    <a:pt x="4737" y="1401"/>
                  </a:cubicBezTo>
                  <a:lnTo>
                    <a:pt x="4170" y="734"/>
                  </a:lnTo>
                  <a:cubicBezTo>
                    <a:pt x="4103" y="634"/>
                    <a:pt x="3970" y="534"/>
                    <a:pt x="3870" y="434"/>
                  </a:cubicBezTo>
                  <a:lnTo>
                    <a:pt x="3803" y="400"/>
                  </a:lnTo>
                  <a:lnTo>
                    <a:pt x="3736" y="367"/>
                  </a:lnTo>
                  <a:cubicBezTo>
                    <a:pt x="3736" y="334"/>
                    <a:pt x="3703" y="334"/>
                    <a:pt x="3703" y="334"/>
                  </a:cubicBezTo>
                  <a:lnTo>
                    <a:pt x="3603" y="267"/>
                  </a:lnTo>
                  <a:lnTo>
                    <a:pt x="3570" y="267"/>
                  </a:lnTo>
                  <a:lnTo>
                    <a:pt x="3469" y="200"/>
                  </a:lnTo>
                  <a:cubicBezTo>
                    <a:pt x="3369" y="167"/>
                    <a:pt x="3303" y="134"/>
                    <a:pt x="3236" y="100"/>
                  </a:cubicBezTo>
                  <a:lnTo>
                    <a:pt x="3136" y="67"/>
                  </a:lnTo>
                  <a:cubicBezTo>
                    <a:pt x="3069" y="67"/>
                    <a:pt x="3002" y="33"/>
                    <a:pt x="2936" y="33"/>
                  </a:cubicBezTo>
                  <a:cubicBezTo>
                    <a:pt x="2902" y="33"/>
                    <a:pt x="2869" y="0"/>
                    <a:pt x="28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5"/>
            <p:cNvSpPr/>
            <p:nvPr/>
          </p:nvSpPr>
          <p:spPr>
            <a:xfrm>
              <a:off x="3539425" y="2064750"/>
              <a:ext cx="1675" cy="25"/>
            </a:xfrm>
            <a:custGeom>
              <a:avLst/>
              <a:gdLst/>
              <a:ahLst/>
              <a:cxnLst/>
              <a:rect l="l" t="t" r="r" b="b"/>
              <a:pathLst>
                <a:path w="67" h="1" extrusionOk="0">
                  <a:moveTo>
                    <a:pt x="67" y="0"/>
                  </a:move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5"/>
            <p:cNvSpPr/>
            <p:nvPr/>
          </p:nvSpPr>
          <p:spPr>
            <a:xfrm>
              <a:off x="3577775" y="2043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5"/>
            <p:cNvSpPr/>
            <p:nvPr/>
          </p:nvSpPr>
          <p:spPr>
            <a:xfrm>
              <a:off x="3228375" y="1937150"/>
              <a:ext cx="212675" cy="144275"/>
            </a:xfrm>
            <a:custGeom>
              <a:avLst/>
              <a:gdLst/>
              <a:ahLst/>
              <a:cxnLst/>
              <a:rect l="l" t="t" r="r" b="b"/>
              <a:pathLst>
                <a:path w="8507" h="5771" extrusionOk="0">
                  <a:moveTo>
                    <a:pt x="2669" y="0"/>
                  </a:moveTo>
                  <a:lnTo>
                    <a:pt x="2669" y="100"/>
                  </a:lnTo>
                  <a:lnTo>
                    <a:pt x="2535" y="100"/>
                  </a:lnTo>
                  <a:lnTo>
                    <a:pt x="2368" y="134"/>
                  </a:lnTo>
                  <a:lnTo>
                    <a:pt x="1534" y="334"/>
                  </a:lnTo>
                  <a:cubicBezTo>
                    <a:pt x="1168" y="434"/>
                    <a:pt x="834" y="601"/>
                    <a:pt x="534" y="868"/>
                  </a:cubicBezTo>
                  <a:cubicBezTo>
                    <a:pt x="467" y="934"/>
                    <a:pt x="400" y="1001"/>
                    <a:pt x="334" y="1101"/>
                  </a:cubicBezTo>
                  <a:lnTo>
                    <a:pt x="300" y="1168"/>
                  </a:lnTo>
                  <a:lnTo>
                    <a:pt x="200" y="1301"/>
                  </a:lnTo>
                  <a:cubicBezTo>
                    <a:pt x="100" y="1435"/>
                    <a:pt x="33" y="1568"/>
                    <a:pt x="0" y="1702"/>
                  </a:cubicBezTo>
                  <a:cubicBezTo>
                    <a:pt x="133" y="1568"/>
                    <a:pt x="300" y="1501"/>
                    <a:pt x="500" y="1435"/>
                  </a:cubicBezTo>
                  <a:lnTo>
                    <a:pt x="1168" y="1301"/>
                  </a:lnTo>
                  <a:cubicBezTo>
                    <a:pt x="1483" y="1224"/>
                    <a:pt x="1803" y="1186"/>
                    <a:pt x="2119" y="1186"/>
                  </a:cubicBezTo>
                  <a:cubicBezTo>
                    <a:pt x="3173" y="1186"/>
                    <a:pt x="4193" y="1607"/>
                    <a:pt x="4937" y="2402"/>
                  </a:cubicBezTo>
                  <a:cubicBezTo>
                    <a:pt x="5037" y="2469"/>
                    <a:pt x="5104" y="2569"/>
                    <a:pt x="5137" y="2702"/>
                  </a:cubicBezTo>
                  <a:cubicBezTo>
                    <a:pt x="5270" y="2969"/>
                    <a:pt x="5304" y="3269"/>
                    <a:pt x="5204" y="3536"/>
                  </a:cubicBezTo>
                  <a:cubicBezTo>
                    <a:pt x="5170" y="3603"/>
                    <a:pt x="5137" y="3670"/>
                    <a:pt x="5104" y="3736"/>
                  </a:cubicBezTo>
                  <a:cubicBezTo>
                    <a:pt x="5004" y="3970"/>
                    <a:pt x="4803" y="4137"/>
                    <a:pt x="4570" y="4237"/>
                  </a:cubicBezTo>
                  <a:cubicBezTo>
                    <a:pt x="4503" y="4270"/>
                    <a:pt x="4437" y="4303"/>
                    <a:pt x="4403" y="4303"/>
                  </a:cubicBezTo>
                  <a:lnTo>
                    <a:pt x="3736" y="4470"/>
                  </a:lnTo>
                  <a:cubicBezTo>
                    <a:pt x="3569" y="4504"/>
                    <a:pt x="3402" y="4537"/>
                    <a:pt x="3236" y="4570"/>
                  </a:cubicBezTo>
                  <a:cubicBezTo>
                    <a:pt x="3111" y="4581"/>
                    <a:pt x="2986" y="4586"/>
                    <a:pt x="2861" y="4586"/>
                  </a:cubicBezTo>
                  <a:cubicBezTo>
                    <a:pt x="1822" y="4586"/>
                    <a:pt x="811" y="4214"/>
                    <a:pt x="67" y="3470"/>
                  </a:cubicBezTo>
                  <a:lnTo>
                    <a:pt x="67" y="3470"/>
                  </a:lnTo>
                  <a:cubicBezTo>
                    <a:pt x="67" y="3503"/>
                    <a:pt x="67" y="3536"/>
                    <a:pt x="100" y="3536"/>
                  </a:cubicBezTo>
                  <a:lnTo>
                    <a:pt x="133" y="3603"/>
                  </a:lnTo>
                  <a:cubicBezTo>
                    <a:pt x="234" y="3770"/>
                    <a:pt x="334" y="3937"/>
                    <a:pt x="467" y="4070"/>
                  </a:cubicBezTo>
                  <a:cubicBezTo>
                    <a:pt x="1268" y="4871"/>
                    <a:pt x="2268" y="5404"/>
                    <a:pt x="3369" y="5638"/>
                  </a:cubicBezTo>
                  <a:lnTo>
                    <a:pt x="3369" y="5738"/>
                  </a:lnTo>
                  <a:lnTo>
                    <a:pt x="3636" y="5704"/>
                  </a:lnTo>
                  <a:lnTo>
                    <a:pt x="3669" y="5704"/>
                  </a:lnTo>
                  <a:lnTo>
                    <a:pt x="3936" y="5738"/>
                  </a:lnTo>
                  <a:cubicBezTo>
                    <a:pt x="4147" y="5759"/>
                    <a:pt x="4362" y="5770"/>
                    <a:pt x="4577" y="5770"/>
                  </a:cubicBezTo>
                  <a:cubicBezTo>
                    <a:pt x="5040" y="5770"/>
                    <a:pt x="5505" y="5718"/>
                    <a:pt x="5938" y="5604"/>
                  </a:cubicBezTo>
                  <a:lnTo>
                    <a:pt x="6772" y="5404"/>
                  </a:lnTo>
                  <a:lnTo>
                    <a:pt x="6838" y="5404"/>
                  </a:lnTo>
                  <a:lnTo>
                    <a:pt x="6972" y="5371"/>
                  </a:lnTo>
                  <a:lnTo>
                    <a:pt x="7038" y="5371"/>
                  </a:lnTo>
                  <a:cubicBezTo>
                    <a:pt x="7105" y="5338"/>
                    <a:pt x="7138" y="5338"/>
                    <a:pt x="7205" y="5304"/>
                  </a:cubicBezTo>
                  <a:cubicBezTo>
                    <a:pt x="7505" y="5171"/>
                    <a:pt x="7806" y="4937"/>
                    <a:pt x="8006" y="4670"/>
                  </a:cubicBezTo>
                  <a:cubicBezTo>
                    <a:pt x="8173" y="4437"/>
                    <a:pt x="8306" y="4170"/>
                    <a:pt x="8406" y="3903"/>
                  </a:cubicBezTo>
                  <a:cubicBezTo>
                    <a:pt x="8506" y="3536"/>
                    <a:pt x="8506" y="3136"/>
                    <a:pt x="8439" y="2736"/>
                  </a:cubicBezTo>
                  <a:cubicBezTo>
                    <a:pt x="8406" y="2602"/>
                    <a:pt x="8339" y="2469"/>
                    <a:pt x="8273" y="2335"/>
                  </a:cubicBezTo>
                  <a:cubicBezTo>
                    <a:pt x="8239" y="2235"/>
                    <a:pt x="8173" y="2169"/>
                    <a:pt x="8139" y="2069"/>
                  </a:cubicBezTo>
                  <a:cubicBezTo>
                    <a:pt x="8072" y="2002"/>
                    <a:pt x="8039" y="1902"/>
                    <a:pt x="7972" y="1835"/>
                  </a:cubicBezTo>
                  <a:cubicBezTo>
                    <a:pt x="7939" y="1802"/>
                    <a:pt x="7906" y="1768"/>
                    <a:pt x="7872" y="1735"/>
                  </a:cubicBezTo>
                  <a:cubicBezTo>
                    <a:pt x="7706" y="1568"/>
                    <a:pt x="7572" y="1435"/>
                    <a:pt x="7405" y="1301"/>
                  </a:cubicBezTo>
                  <a:cubicBezTo>
                    <a:pt x="6471" y="534"/>
                    <a:pt x="5337" y="100"/>
                    <a:pt x="41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5"/>
            <p:cNvSpPr/>
            <p:nvPr/>
          </p:nvSpPr>
          <p:spPr>
            <a:xfrm>
              <a:off x="3230025" y="202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5"/>
            <p:cNvSpPr/>
            <p:nvPr/>
          </p:nvSpPr>
          <p:spPr>
            <a:xfrm>
              <a:off x="3228375" y="1936525"/>
              <a:ext cx="212675" cy="144900"/>
            </a:xfrm>
            <a:custGeom>
              <a:avLst/>
              <a:gdLst/>
              <a:ahLst/>
              <a:cxnLst/>
              <a:rect l="l" t="t" r="r" b="b"/>
              <a:pathLst>
                <a:path w="8507" h="5796" extrusionOk="0">
                  <a:moveTo>
                    <a:pt x="3736" y="0"/>
                  </a:moveTo>
                  <a:cubicBezTo>
                    <a:pt x="3611" y="0"/>
                    <a:pt x="3486" y="9"/>
                    <a:pt x="3369" y="25"/>
                  </a:cubicBezTo>
                  <a:lnTo>
                    <a:pt x="2669" y="25"/>
                  </a:lnTo>
                  <a:lnTo>
                    <a:pt x="2669" y="125"/>
                  </a:lnTo>
                  <a:lnTo>
                    <a:pt x="2535" y="125"/>
                  </a:lnTo>
                  <a:lnTo>
                    <a:pt x="2368" y="159"/>
                  </a:lnTo>
                  <a:lnTo>
                    <a:pt x="1534" y="359"/>
                  </a:lnTo>
                  <a:cubicBezTo>
                    <a:pt x="1168" y="459"/>
                    <a:pt x="834" y="626"/>
                    <a:pt x="534" y="893"/>
                  </a:cubicBezTo>
                  <a:cubicBezTo>
                    <a:pt x="467" y="959"/>
                    <a:pt x="400" y="1026"/>
                    <a:pt x="334" y="1126"/>
                  </a:cubicBezTo>
                  <a:lnTo>
                    <a:pt x="300" y="1193"/>
                  </a:lnTo>
                  <a:lnTo>
                    <a:pt x="200" y="1326"/>
                  </a:lnTo>
                  <a:cubicBezTo>
                    <a:pt x="133" y="1460"/>
                    <a:pt x="33" y="1593"/>
                    <a:pt x="0" y="1727"/>
                  </a:cubicBezTo>
                  <a:cubicBezTo>
                    <a:pt x="133" y="1593"/>
                    <a:pt x="300" y="1526"/>
                    <a:pt x="500" y="1460"/>
                  </a:cubicBezTo>
                  <a:lnTo>
                    <a:pt x="1168" y="1326"/>
                  </a:lnTo>
                  <a:cubicBezTo>
                    <a:pt x="1483" y="1249"/>
                    <a:pt x="1803" y="1211"/>
                    <a:pt x="2119" y="1211"/>
                  </a:cubicBezTo>
                  <a:cubicBezTo>
                    <a:pt x="3173" y="1211"/>
                    <a:pt x="4193" y="1632"/>
                    <a:pt x="4937" y="2427"/>
                  </a:cubicBezTo>
                  <a:cubicBezTo>
                    <a:pt x="5037" y="2494"/>
                    <a:pt x="5104" y="2594"/>
                    <a:pt x="5137" y="2727"/>
                  </a:cubicBezTo>
                  <a:cubicBezTo>
                    <a:pt x="5270" y="2994"/>
                    <a:pt x="5304" y="3294"/>
                    <a:pt x="5204" y="3561"/>
                  </a:cubicBezTo>
                  <a:cubicBezTo>
                    <a:pt x="5170" y="3628"/>
                    <a:pt x="5137" y="3695"/>
                    <a:pt x="5104" y="3761"/>
                  </a:cubicBezTo>
                  <a:cubicBezTo>
                    <a:pt x="5004" y="3995"/>
                    <a:pt x="4803" y="4162"/>
                    <a:pt x="4570" y="4262"/>
                  </a:cubicBezTo>
                  <a:cubicBezTo>
                    <a:pt x="4503" y="4295"/>
                    <a:pt x="4437" y="4328"/>
                    <a:pt x="4403" y="4328"/>
                  </a:cubicBezTo>
                  <a:lnTo>
                    <a:pt x="3736" y="4495"/>
                  </a:lnTo>
                  <a:cubicBezTo>
                    <a:pt x="3569" y="4529"/>
                    <a:pt x="3402" y="4562"/>
                    <a:pt x="3236" y="4595"/>
                  </a:cubicBezTo>
                  <a:cubicBezTo>
                    <a:pt x="3111" y="4606"/>
                    <a:pt x="2986" y="4611"/>
                    <a:pt x="2861" y="4611"/>
                  </a:cubicBezTo>
                  <a:cubicBezTo>
                    <a:pt x="1822" y="4611"/>
                    <a:pt x="811" y="4239"/>
                    <a:pt x="67" y="3495"/>
                  </a:cubicBezTo>
                  <a:lnTo>
                    <a:pt x="67" y="3495"/>
                  </a:lnTo>
                  <a:cubicBezTo>
                    <a:pt x="67" y="3528"/>
                    <a:pt x="67" y="3561"/>
                    <a:pt x="100" y="3561"/>
                  </a:cubicBezTo>
                  <a:lnTo>
                    <a:pt x="133" y="3628"/>
                  </a:lnTo>
                  <a:cubicBezTo>
                    <a:pt x="234" y="3795"/>
                    <a:pt x="334" y="3962"/>
                    <a:pt x="467" y="4095"/>
                  </a:cubicBezTo>
                  <a:cubicBezTo>
                    <a:pt x="1268" y="4896"/>
                    <a:pt x="2268" y="5429"/>
                    <a:pt x="3369" y="5663"/>
                  </a:cubicBezTo>
                  <a:lnTo>
                    <a:pt x="3369" y="5729"/>
                  </a:lnTo>
                  <a:lnTo>
                    <a:pt x="3636" y="5696"/>
                  </a:lnTo>
                  <a:lnTo>
                    <a:pt x="3669" y="5696"/>
                  </a:lnTo>
                  <a:lnTo>
                    <a:pt x="3936" y="5763"/>
                  </a:lnTo>
                  <a:cubicBezTo>
                    <a:pt x="4147" y="5784"/>
                    <a:pt x="4359" y="5795"/>
                    <a:pt x="4570" y="5795"/>
                  </a:cubicBezTo>
                  <a:cubicBezTo>
                    <a:pt x="5026" y="5795"/>
                    <a:pt x="5482" y="5743"/>
                    <a:pt x="5938" y="5629"/>
                  </a:cubicBezTo>
                  <a:lnTo>
                    <a:pt x="6772" y="5429"/>
                  </a:lnTo>
                  <a:lnTo>
                    <a:pt x="6838" y="5429"/>
                  </a:lnTo>
                  <a:lnTo>
                    <a:pt x="6938" y="5396"/>
                  </a:lnTo>
                  <a:lnTo>
                    <a:pt x="7038" y="5396"/>
                  </a:lnTo>
                  <a:cubicBezTo>
                    <a:pt x="7105" y="5363"/>
                    <a:pt x="7138" y="5363"/>
                    <a:pt x="7205" y="5329"/>
                  </a:cubicBezTo>
                  <a:cubicBezTo>
                    <a:pt x="7505" y="5162"/>
                    <a:pt x="7806" y="4962"/>
                    <a:pt x="8006" y="4695"/>
                  </a:cubicBezTo>
                  <a:cubicBezTo>
                    <a:pt x="8173" y="4462"/>
                    <a:pt x="8306" y="4195"/>
                    <a:pt x="8406" y="3928"/>
                  </a:cubicBezTo>
                  <a:cubicBezTo>
                    <a:pt x="8506" y="3561"/>
                    <a:pt x="8506" y="3161"/>
                    <a:pt x="8406" y="2761"/>
                  </a:cubicBezTo>
                  <a:cubicBezTo>
                    <a:pt x="8373" y="2627"/>
                    <a:pt x="8339" y="2494"/>
                    <a:pt x="8273" y="2360"/>
                  </a:cubicBezTo>
                  <a:cubicBezTo>
                    <a:pt x="8239" y="2260"/>
                    <a:pt x="8173" y="2194"/>
                    <a:pt x="8139" y="2094"/>
                  </a:cubicBezTo>
                  <a:cubicBezTo>
                    <a:pt x="8072" y="2027"/>
                    <a:pt x="8006" y="1927"/>
                    <a:pt x="7939" y="1860"/>
                  </a:cubicBezTo>
                  <a:lnTo>
                    <a:pt x="7839" y="1760"/>
                  </a:lnTo>
                  <a:cubicBezTo>
                    <a:pt x="7706" y="1593"/>
                    <a:pt x="7539" y="1460"/>
                    <a:pt x="7405" y="1326"/>
                  </a:cubicBezTo>
                  <a:cubicBezTo>
                    <a:pt x="6471" y="559"/>
                    <a:pt x="5337" y="125"/>
                    <a:pt x="4136" y="25"/>
                  </a:cubicBezTo>
                  <a:lnTo>
                    <a:pt x="4103" y="25"/>
                  </a:lnTo>
                  <a:cubicBezTo>
                    <a:pt x="3986" y="9"/>
                    <a:pt x="3861" y="0"/>
                    <a:pt x="37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5"/>
            <p:cNvSpPr/>
            <p:nvPr/>
          </p:nvSpPr>
          <p:spPr>
            <a:xfrm>
              <a:off x="3166650" y="1937600"/>
              <a:ext cx="229350" cy="143850"/>
            </a:xfrm>
            <a:custGeom>
              <a:avLst/>
              <a:gdLst/>
              <a:ahLst/>
              <a:cxnLst/>
              <a:rect l="l" t="t" r="r" b="b"/>
              <a:pathLst>
                <a:path w="9174" h="5754" extrusionOk="0">
                  <a:moveTo>
                    <a:pt x="4579" y="1172"/>
                  </a:moveTo>
                  <a:cubicBezTo>
                    <a:pt x="5636" y="1172"/>
                    <a:pt x="6689" y="1607"/>
                    <a:pt x="7439" y="2384"/>
                  </a:cubicBezTo>
                  <a:cubicBezTo>
                    <a:pt x="7506" y="2484"/>
                    <a:pt x="7573" y="2584"/>
                    <a:pt x="7639" y="2684"/>
                  </a:cubicBezTo>
                  <a:cubicBezTo>
                    <a:pt x="7773" y="2951"/>
                    <a:pt x="7773" y="3285"/>
                    <a:pt x="7706" y="3552"/>
                  </a:cubicBezTo>
                  <a:cubicBezTo>
                    <a:pt x="7673" y="3618"/>
                    <a:pt x="7639" y="3685"/>
                    <a:pt x="7606" y="3752"/>
                  </a:cubicBezTo>
                  <a:cubicBezTo>
                    <a:pt x="7473" y="3952"/>
                    <a:pt x="7272" y="4119"/>
                    <a:pt x="7039" y="4219"/>
                  </a:cubicBezTo>
                  <a:cubicBezTo>
                    <a:pt x="6972" y="4252"/>
                    <a:pt x="6906" y="4252"/>
                    <a:pt x="6839" y="4285"/>
                  </a:cubicBezTo>
                  <a:lnTo>
                    <a:pt x="6172" y="4452"/>
                  </a:lnTo>
                  <a:cubicBezTo>
                    <a:pt x="6005" y="4452"/>
                    <a:pt x="5871" y="4486"/>
                    <a:pt x="5705" y="4519"/>
                  </a:cubicBezTo>
                  <a:cubicBezTo>
                    <a:pt x="5556" y="4536"/>
                    <a:pt x="5408" y="4544"/>
                    <a:pt x="5261" y="4544"/>
                  </a:cubicBezTo>
                  <a:cubicBezTo>
                    <a:pt x="4246" y="4544"/>
                    <a:pt x="3264" y="4150"/>
                    <a:pt x="2536" y="3452"/>
                  </a:cubicBezTo>
                  <a:cubicBezTo>
                    <a:pt x="2502" y="3418"/>
                    <a:pt x="2469" y="3385"/>
                    <a:pt x="2436" y="3351"/>
                  </a:cubicBezTo>
                  <a:cubicBezTo>
                    <a:pt x="1969" y="2884"/>
                    <a:pt x="2002" y="2151"/>
                    <a:pt x="2469" y="1717"/>
                  </a:cubicBezTo>
                  <a:lnTo>
                    <a:pt x="2469" y="1750"/>
                  </a:lnTo>
                  <a:lnTo>
                    <a:pt x="2502" y="1717"/>
                  </a:lnTo>
                  <a:cubicBezTo>
                    <a:pt x="2636" y="1584"/>
                    <a:pt x="2803" y="1483"/>
                    <a:pt x="2969" y="1450"/>
                  </a:cubicBezTo>
                  <a:lnTo>
                    <a:pt x="3670" y="1283"/>
                  </a:lnTo>
                  <a:cubicBezTo>
                    <a:pt x="3969" y="1209"/>
                    <a:pt x="4274" y="1172"/>
                    <a:pt x="4579" y="1172"/>
                  </a:cubicBezTo>
                  <a:close/>
                  <a:moveTo>
                    <a:pt x="4438" y="1"/>
                  </a:moveTo>
                  <a:cubicBezTo>
                    <a:pt x="3996" y="1"/>
                    <a:pt x="3559" y="60"/>
                    <a:pt x="3136" y="149"/>
                  </a:cubicBezTo>
                  <a:lnTo>
                    <a:pt x="2302" y="349"/>
                  </a:lnTo>
                  <a:cubicBezTo>
                    <a:pt x="601" y="750"/>
                    <a:pt x="1" y="2851"/>
                    <a:pt x="1201" y="4085"/>
                  </a:cubicBezTo>
                  <a:cubicBezTo>
                    <a:pt x="2102" y="4986"/>
                    <a:pt x="3270" y="5553"/>
                    <a:pt x="4537" y="5720"/>
                  </a:cubicBezTo>
                  <a:lnTo>
                    <a:pt x="4771" y="5753"/>
                  </a:lnTo>
                  <a:lnTo>
                    <a:pt x="5838" y="5753"/>
                  </a:lnTo>
                  <a:cubicBezTo>
                    <a:pt x="5938" y="5753"/>
                    <a:pt x="6038" y="5753"/>
                    <a:pt x="6138" y="5720"/>
                  </a:cubicBezTo>
                  <a:cubicBezTo>
                    <a:pt x="6305" y="5686"/>
                    <a:pt x="6505" y="5653"/>
                    <a:pt x="6672" y="5620"/>
                  </a:cubicBezTo>
                  <a:lnTo>
                    <a:pt x="7506" y="5420"/>
                  </a:lnTo>
                  <a:cubicBezTo>
                    <a:pt x="7673" y="5386"/>
                    <a:pt x="7806" y="5320"/>
                    <a:pt x="7940" y="5286"/>
                  </a:cubicBezTo>
                  <a:cubicBezTo>
                    <a:pt x="7973" y="5253"/>
                    <a:pt x="8006" y="5253"/>
                    <a:pt x="8006" y="5219"/>
                  </a:cubicBezTo>
                  <a:cubicBezTo>
                    <a:pt x="8040" y="5219"/>
                    <a:pt x="8040" y="5219"/>
                    <a:pt x="8073" y="5186"/>
                  </a:cubicBezTo>
                  <a:lnTo>
                    <a:pt x="8140" y="5186"/>
                  </a:lnTo>
                  <a:cubicBezTo>
                    <a:pt x="8140" y="5153"/>
                    <a:pt x="8173" y="5153"/>
                    <a:pt x="8206" y="5119"/>
                  </a:cubicBezTo>
                  <a:lnTo>
                    <a:pt x="8240" y="5119"/>
                  </a:lnTo>
                  <a:lnTo>
                    <a:pt x="8373" y="5019"/>
                  </a:lnTo>
                  <a:cubicBezTo>
                    <a:pt x="8407" y="4986"/>
                    <a:pt x="8473" y="4953"/>
                    <a:pt x="8540" y="4886"/>
                  </a:cubicBezTo>
                  <a:lnTo>
                    <a:pt x="8607" y="4786"/>
                  </a:lnTo>
                  <a:cubicBezTo>
                    <a:pt x="8673" y="4752"/>
                    <a:pt x="8707" y="4719"/>
                    <a:pt x="8740" y="4652"/>
                  </a:cubicBezTo>
                  <a:cubicBezTo>
                    <a:pt x="8774" y="4652"/>
                    <a:pt x="8774" y="4619"/>
                    <a:pt x="8807" y="4586"/>
                  </a:cubicBezTo>
                  <a:cubicBezTo>
                    <a:pt x="8807" y="4586"/>
                    <a:pt x="8807" y="4552"/>
                    <a:pt x="8807" y="4552"/>
                  </a:cubicBezTo>
                  <a:cubicBezTo>
                    <a:pt x="8840" y="4486"/>
                    <a:pt x="8874" y="4419"/>
                    <a:pt x="8907" y="4386"/>
                  </a:cubicBezTo>
                  <a:cubicBezTo>
                    <a:pt x="9007" y="4219"/>
                    <a:pt x="9074" y="4052"/>
                    <a:pt x="9107" y="3885"/>
                  </a:cubicBezTo>
                  <a:cubicBezTo>
                    <a:pt x="9107" y="3818"/>
                    <a:pt x="9174" y="3718"/>
                    <a:pt x="9174" y="3652"/>
                  </a:cubicBezTo>
                  <a:cubicBezTo>
                    <a:pt x="9174" y="3618"/>
                    <a:pt x="9174" y="3552"/>
                    <a:pt x="9174" y="3518"/>
                  </a:cubicBezTo>
                  <a:cubicBezTo>
                    <a:pt x="9174" y="3485"/>
                    <a:pt x="9174" y="3452"/>
                    <a:pt x="9174" y="3418"/>
                  </a:cubicBezTo>
                  <a:cubicBezTo>
                    <a:pt x="9174" y="3385"/>
                    <a:pt x="9174" y="3351"/>
                    <a:pt x="9174" y="3318"/>
                  </a:cubicBezTo>
                  <a:lnTo>
                    <a:pt x="9174" y="3251"/>
                  </a:lnTo>
                  <a:cubicBezTo>
                    <a:pt x="9174" y="3218"/>
                    <a:pt x="9174" y="3185"/>
                    <a:pt x="9174" y="3151"/>
                  </a:cubicBezTo>
                  <a:cubicBezTo>
                    <a:pt x="9174" y="3051"/>
                    <a:pt x="9174" y="2951"/>
                    <a:pt x="9140" y="2884"/>
                  </a:cubicBezTo>
                  <a:cubicBezTo>
                    <a:pt x="9140" y="2818"/>
                    <a:pt x="9107" y="2751"/>
                    <a:pt x="9107" y="2718"/>
                  </a:cubicBezTo>
                  <a:cubicBezTo>
                    <a:pt x="9107" y="2684"/>
                    <a:pt x="9107" y="2651"/>
                    <a:pt x="9107" y="2651"/>
                  </a:cubicBezTo>
                  <a:lnTo>
                    <a:pt x="9107" y="2618"/>
                  </a:lnTo>
                  <a:cubicBezTo>
                    <a:pt x="9074" y="2551"/>
                    <a:pt x="9074" y="2484"/>
                    <a:pt x="9040" y="2417"/>
                  </a:cubicBezTo>
                  <a:cubicBezTo>
                    <a:pt x="9007" y="2384"/>
                    <a:pt x="8974" y="2351"/>
                    <a:pt x="8974" y="2284"/>
                  </a:cubicBezTo>
                  <a:cubicBezTo>
                    <a:pt x="8940" y="2251"/>
                    <a:pt x="8940" y="2217"/>
                    <a:pt x="8940" y="2217"/>
                  </a:cubicBezTo>
                  <a:cubicBezTo>
                    <a:pt x="8907" y="2184"/>
                    <a:pt x="8907" y="2151"/>
                    <a:pt x="8874" y="2117"/>
                  </a:cubicBezTo>
                  <a:cubicBezTo>
                    <a:pt x="8807" y="1984"/>
                    <a:pt x="8707" y="1884"/>
                    <a:pt x="8573" y="1750"/>
                  </a:cubicBezTo>
                  <a:cubicBezTo>
                    <a:pt x="7673" y="816"/>
                    <a:pt x="6439" y="183"/>
                    <a:pt x="5104" y="49"/>
                  </a:cubicBezTo>
                  <a:cubicBezTo>
                    <a:pt x="4882" y="16"/>
                    <a:pt x="4660" y="1"/>
                    <a:pt x="4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5"/>
            <p:cNvSpPr/>
            <p:nvPr/>
          </p:nvSpPr>
          <p:spPr>
            <a:xfrm>
              <a:off x="3227525" y="1980500"/>
              <a:ext cx="875" cy="875"/>
            </a:xfrm>
            <a:custGeom>
              <a:avLst/>
              <a:gdLst/>
              <a:ahLst/>
              <a:cxnLst/>
              <a:rect l="l" t="t" r="r" b="b"/>
              <a:pathLst>
                <a:path w="35" h="35" extrusionOk="0">
                  <a:moveTo>
                    <a:pt x="1" y="34"/>
                  </a:moveTo>
                  <a:lnTo>
                    <a:pt x="34" y="1"/>
                  </a:lnTo>
                  <a:lnTo>
                    <a:pt x="3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5"/>
            <p:cNvSpPr/>
            <p:nvPr/>
          </p:nvSpPr>
          <p:spPr>
            <a:xfrm>
              <a:off x="3230025" y="202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5"/>
            <p:cNvSpPr/>
            <p:nvPr/>
          </p:nvSpPr>
          <p:spPr>
            <a:xfrm>
              <a:off x="3646150" y="1895650"/>
              <a:ext cx="183500" cy="192475"/>
            </a:xfrm>
            <a:custGeom>
              <a:avLst/>
              <a:gdLst/>
              <a:ahLst/>
              <a:cxnLst/>
              <a:rect l="l" t="t" r="r" b="b"/>
              <a:pathLst>
                <a:path w="7340" h="7699" extrusionOk="0">
                  <a:moveTo>
                    <a:pt x="5121" y="1"/>
                  </a:moveTo>
                  <a:cubicBezTo>
                    <a:pt x="5071" y="1"/>
                    <a:pt x="5021" y="9"/>
                    <a:pt x="4971" y="26"/>
                  </a:cubicBezTo>
                  <a:lnTo>
                    <a:pt x="4704" y="26"/>
                  </a:lnTo>
                  <a:lnTo>
                    <a:pt x="4538" y="59"/>
                  </a:lnTo>
                  <a:cubicBezTo>
                    <a:pt x="4337" y="126"/>
                    <a:pt x="4137" y="193"/>
                    <a:pt x="3937" y="259"/>
                  </a:cubicBezTo>
                  <a:cubicBezTo>
                    <a:pt x="2803" y="660"/>
                    <a:pt x="1836" y="1427"/>
                    <a:pt x="1168" y="2394"/>
                  </a:cubicBezTo>
                  <a:lnTo>
                    <a:pt x="1135" y="2428"/>
                  </a:lnTo>
                  <a:cubicBezTo>
                    <a:pt x="1002" y="2628"/>
                    <a:pt x="868" y="2828"/>
                    <a:pt x="768" y="3061"/>
                  </a:cubicBezTo>
                  <a:lnTo>
                    <a:pt x="401" y="3662"/>
                  </a:lnTo>
                  <a:lnTo>
                    <a:pt x="468" y="3695"/>
                  </a:lnTo>
                  <a:cubicBezTo>
                    <a:pt x="468" y="3729"/>
                    <a:pt x="435" y="3795"/>
                    <a:pt x="435" y="3829"/>
                  </a:cubicBezTo>
                  <a:cubicBezTo>
                    <a:pt x="401" y="3862"/>
                    <a:pt x="401" y="3929"/>
                    <a:pt x="401" y="3962"/>
                  </a:cubicBezTo>
                  <a:lnTo>
                    <a:pt x="134" y="4796"/>
                  </a:lnTo>
                  <a:cubicBezTo>
                    <a:pt x="34" y="5163"/>
                    <a:pt x="1" y="5563"/>
                    <a:pt x="101" y="5930"/>
                  </a:cubicBezTo>
                  <a:cubicBezTo>
                    <a:pt x="101" y="6030"/>
                    <a:pt x="134" y="6130"/>
                    <a:pt x="168" y="6197"/>
                  </a:cubicBezTo>
                  <a:cubicBezTo>
                    <a:pt x="168" y="6230"/>
                    <a:pt x="168" y="6264"/>
                    <a:pt x="201" y="6297"/>
                  </a:cubicBezTo>
                  <a:cubicBezTo>
                    <a:pt x="234" y="6330"/>
                    <a:pt x="234" y="6397"/>
                    <a:pt x="268" y="6430"/>
                  </a:cubicBezTo>
                  <a:cubicBezTo>
                    <a:pt x="335" y="6597"/>
                    <a:pt x="401" y="6731"/>
                    <a:pt x="535" y="6864"/>
                  </a:cubicBezTo>
                  <a:cubicBezTo>
                    <a:pt x="468" y="6664"/>
                    <a:pt x="501" y="6464"/>
                    <a:pt x="535" y="6297"/>
                  </a:cubicBezTo>
                  <a:lnTo>
                    <a:pt x="768" y="5630"/>
                  </a:lnTo>
                  <a:cubicBezTo>
                    <a:pt x="1168" y="4296"/>
                    <a:pt x="2269" y="3262"/>
                    <a:pt x="3637" y="2928"/>
                  </a:cubicBezTo>
                  <a:cubicBezTo>
                    <a:pt x="3737" y="2895"/>
                    <a:pt x="3870" y="2895"/>
                    <a:pt x="3970" y="2895"/>
                  </a:cubicBezTo>
                  <a:cubicBezTo>
                    <a:pt x="4271" y="2928"/>
                    <a:pt x="4571" y="3061"/>
                    <a:pt x="4738" y="3295"/>
                  </a:cubicBezTo>
                  <a:cubicBezTo>
                    <a:pt x="4804" y="3362"/>
                    <a:pt x="4838" y="3395"/>
                    <a:pt x="4871" y="3462"/>
                  </a:cubicBezTo>
                  <a:cubicBezTo>
                    <a:pt x="5005" y="3695"/>
                    <a:pt x="5038" y="3962"/>
                    <a:pt x="5005" y="4196"/>
                  </a:cubicBezTo>
                  <a:cubicBezTo>
                    <a:pt x="5005" y="4262"/>
                    <a:pt x="5005" y="4329"/>
                    <a:pt x="4971" y="4362"/>
                  </a:cubicBezTo>
                  <a:lnTo>
                    <a:pt x="4771" y="5029"/>
                  </a:lnTo>
                  <a:cubicBezTo>
                    <a:pt x="4738" y="5196"/>
                    <a:pt x="4671" y="5363"/>
                    <a:pt x="4604" y="5496"/>
                  </a:cubicBezTo>
                  <a:cubicBezTo>
                    <a:pt x="4137" y="6564"/>
                    <a:pt x="3203" y="7364"/>
                    <a:pt x="2069" y="7698"/>
                  </a:cubicBezTo>
                  <a:lnTo>
                    <a:pt x="2203" y="7698"/>
                  </a:lnTo>
                  <a:cubicBezTo>
                    <a:pt x="2403" y="7698"/>
                    <a:pt x="2603" y="7665"/>
                    <a:pt x="2803" y="7631"/>
                  </a:cubicBezTo>
                  <a:cubicBezTo>
                    <a:pt x="3904" y="7364"/>
                    <a:pt x="4904" y="6764"/>
                    <a:pt x="5672" y="5930"/>
                  </a:cubicBezTo>
                  <a:lnTo>
                    <a:pt x="5772" y="5963"/>
                  </a:lnTo>
                  <a:lnTo>
                    <a:pt x="5872" y="5697"/>
                  </a:lnTo>
                  <a:lnTo>
                    <a:pt x="6039" y="5496"/>
                  </a:lnTo>
                  <a:cubicBezTo>
                    <a:pt x="6439" y="4963"/>
                    <a:pt x="6772" y="4362"/>
                    <a:pt x="6973" y="3729"/>
                  </a:cubicBezTo>
                  <a:lnTo>
                    <a:pt x="7206" y="2895"/>
                  </a:lnTo>
                  <a:cubicBezTo>
                    <a:pt x="7206" y="2861"/>
                    <a:pt x="7206" y="2828"/>
                    <a:pt x="7206" y="2828"/>
                  </a:cubicBezTo>
                  <a:cubicBezTo>
                    <a:pt x="7239" y="2795"/>
                    <a:pt x="7239" y="2761"/>
                    <a:pt x="7239" y="2694"/>
                  </a:cubicBezTo>
                  <a:cubicBezTo>
                    <a:pt x="7239" y="2694"/>
                    <a:pt x="7239" y="2661"/>
                    <a:pt x="7239" y="2661"/>
                  </a:cubicBezTo>
                  <a:lnTo>
                    <a:pt x="7239" y="2628"/>
                  </a:lnTo>
                  <a:lnTo>
                    <a:pt x="7273" y="2428"/>
                  </a:lnTo>
                  <a:cubicBezTo>
                    <a:pt x="7340" y="1794"/>
                    <a:pt x="7106" y="1160"/>
                    <a:pt x="6672" y="693"/>
                  </a:cubicBezTo>
                  <a:cubicBezTo>
                    <a:pt x="6472" y="493"/>
                    <a:pt x="6239" y="326"/>
                    <a:pt x="5972" y="193"/>
                  </a:cubicBezTo>
                  <a:cubicBezTo>
                    <a:pt x="5872" y="159"/>
                    <a:pt x="5772" y="126"/>
                    <a:pt x="5705" y="93"/>
                  </a:cubicBezTo>
                  <a:cubicBezTo>
                    <a:pt x="5572" y="59"/>
                    <a:pt x="5405" y="26"/>
                    <a:pt x="5271" y="26"/>
                  </a:cubicBezTo>
                  <a:cubicBezTo>
                    <a:pt x="5221" y="9"/>
                    <a:pt x="5171" y="1"/>
                    <a:pt x="5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5"/>
            <p:cNvSpPr/>
            <p:nvPr/>
          </p:nvSpPr>
          <p:spPr>
            <a:xfrm>
              <a:off x="3697875" y="2087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5"/>
            <p:cNvSpPr/>
            <p:nvPr/>
          </p:nvSpPr>
          <p:spPr>
            <a:xfrm>
              <a:off x="3646150" y="1896275"/>
              <a:ext cx="183500" cy="191850"/>
            </a:xfrm>
            <a:custGeom>
              <a:avLst/>
              <a:gdLst/>
              <a:ahLst/>
              <a:cxnLst/>
              <a:rect l="l" t="t" r="r" b="b"/>
              <a:pathLst>
                <a:path w="7340" h="7674" extrusionOk="0">
                  <a:moveTo>
                    <a:pt x="5005" y="1"/>
                  </a:moveTo>
                  <a:cubicBezTo>
                    <a:pt x="4904" y="1"/>
                    <a:pt x="4804" y="1"/>
                    <a:pt x="4704" y="34"/>
                  </a:cubicBezTo>
                  <a:lnTo>
                    <a:pt x="4538" y="68"/>
                  </a:lnTo>
                  <a:cubicBezTo>
                    <a:pt x="3170" y="401"/>
                    <a:pt x="1969" y="1235"/>
                    <a:pt x="1168" y="2403"/>
                  </a:cubicBezTo>
                  <a:lnTo>
                    <a:pt x="1135" y="2436"/>
                  </a:lnTo>
                  <a:cubicBezTo>
                    <a:pt x="1002" y="2636"/>
                    <a:pt x="868" y="2836"/>
                    <a:pt x="768" y="3036"/>
                  </a:cubicBezTo>
                  <a:lnTo>
                    <a:pt x="401" y="3637"/>
                  </a:lnTo>
                  <a:lnTo>
                    <a:pt x="468" y="3670"/>
                  </a:lnTo>
                  <a:cubicBezTo>
                    <a:pt x="468" y="3737"/>
                    <a:pt x="435" y="3770"/>
                    <a:pt x="435" y="3804"/>
                  </a:cubicBezTo>
                  <a:cubicBezTo>
                    <a:pt x="401" y="3870"/>
                    <a:pt x="401" y="3904"/>
                    <a:pt x="401" y="3937"/>
                  </a:cubicBezTo>
                  <a:lnTo>
                    <a:pt x="134" y="4771"/>
                  </a:lnTo>
                  <a:cubicBezTo>
                    <a:pt x="34" y="5171"/>
                    <a:pt x="1" y="5538"/>
                    <a:pt x="101" y="5938"/>
                  </a:cubicBezTo>
                  <a:cubicBezTo>
                    <a:pt x="101" y="6005"/>
                    <a:pt x="134" y="6105"/>
                    <a:pt x="168" y="6205"/>
                  </a:cubicBezTo>
                  <a:cubicBezTo>
                    <a:pt x="168" y="6239"/>
                    <a:pt x="168" y="6239"/>
                    <a:pt x="201" y="6272"/>
                  </a:cubicBezTo>
                  <a:cubicBezTo>
                    <a:pt x="234" y="6339"/>
                    <a:pt x="234" y="6372"/>
                    <a:pt x="268" y="6439"/>
                  </a:cubicBezTo>
                  <a:cubicBezTo>
                    <a:pt x="335" y="6572"/>
                    <a:pt x="435" y="6706"/>
                    <a:pt x="535" y="6839"/>
                  </a:cubicBezTo>
                  <a:cubicBezTo>
                    <a:pt x="468" y="6639"/>
                    <a:pt x="501" y="6439"/>
                    <a:pt x="535" y="6272"/>
                  </a:cubicBezTo>
                  <a:lnTo>
                    <a:pt x="768" y="5605"/>
                  </a:lnTo>
                  <a:cubicBezTo>
                    <a:pt x="1168" y="4271"/>
                    <a:pt x="2269" y="3237"/>
                    <a:pt x="3637" y="2903"/>
                  </a:cubicBezTo>
                  <a:cubicBezTo>
                    <a:pt x="3737" y="2870"/>
                    <a:pt x="3870" y="2870"/>
                    <a:pt x="3970" y="2870"/>
                  </a:cubicBezTo>
                  <a:cubicBezTo>
                    <a:pt x="4271" y="2903"/>
                    <a:pt x="4571" y="3036"/>
                    <a:pt x="4738" y="3270"/>
                  </a:cubicBezTo>
                  <a:cubicBezTo>
                    <a:pt x="4804" y="3337"/>
                    <a:pt x="4838" y="3370"/>
                    <a:pt x="4871" y="3437"/>
                  </a:cubicBezTo>
                  <a:cubicBezTo>
                    <a:pt x="5005" y="3670"/>
                    <a:pt x="5038" y="3937"/>
                    <a:pt x="5005" y="4171"/>
                  </a:cubicBezTo>
                  <a:cubicBezTo>
                    <a:pt x="5005" y="4237"/>
                    <a:pt x="5005" y="4304"/>
                    <a:pt x="4971" y="4337"/>
                  </a:cubicBezTo>
                  <a:lnTo>
                    <a:pt x="4771" y="5004"/>
                  </a:lnTo>
                  <a:cubicBezTo>
                    <a:pt x="4738" y="5171"/>
                    <a:pt x="4671" y="5338"/>
                    <a:pt x="4604" y="5471"/>
                  </a:cubicBezTo>
                  <a:cubicBezTo>
                    <a:pt x="4137" y="6539"/>
                    <a:pt x="3203" y="7339"/>
                    <a:pt x="2069" y="7673"/>
                  </a:cubicBezTo>
                  <a:lnTo>
                    <a:pt x="2203" y="7673"/>
                  </a:lnTo>
                  <a:cubicBezTo>
                    <a:pt x="2403" y="7673"/>
                    <a:pt x="2603" y="7640"/>
                    <a:pt x="2803" y="7606"/>
                  </a:cubicBezTo>
                  <a:cubicBezTo>
                    <a:pt x="3904" y="7339"/>
                    <a:pt x="4904" y="6739"/>
                    <a:pt x="5705" y="5905"/>
                  </a:cubicBezTo>
                  <a:lnTo>
                    <a:pt x="5772" y="5938"/>
                  </a:lnTo>
                  <a:lnTo>
                    <a:pt x="5872" y="5705"/>
                  </a:lnTo>
                  <a:lnTo>
                    <a:pt x="6039" y="5505"/>
                  </a:lnTo>
                  <a:cubicBezTo>
                    <a:pt x="6472" y="4971"/>
                    <a:pt x="6772" y="4337"/>
                    <a:pt x="6973" y="3704"/>
                  </a:cubicBezTo>
                  <a:lnTo>
                    <a:pt x="7206" y="2870"/>
                  </a:lnTo>
                  <a:cubicBezTo>
                    <a:pt x="7206" y="2870"/>
                    <a:pt x="7206" y="2836"/>
                    <a:pt x="7206" y="2803"/>
                  </a:cubicBezTo>
                  <a:cubicBezTo>
                    <a:pt x="7239" y="2770"/>
                    <a:pt x="7239" y="2736"/>
                    <a:pt x="7239" y="2703"/>
                  </a:cubicBezTo>
                  <a:cubicBezTo>
                    <a:pt x="7239" y="2669"/>
                    <a:pt x="7239" y="2669"/>
                    <a:pt x="7239" y="2636"/>
                  </a:cubicBezTo>
                  <a:lnTo>
                    <a:pt x="7239" y="2603"/>
                  </a:lnTo>
                  <a:lnTo>
                    <a:pt x="7273" y="2436"/>
                  </a:lnTo>
                  <a:cubicBezTo>
                    <a:pt x="7340" y="1802"/>
                    <a:pt x="7106" y="1168"/>
                    <a:pt x="6672" y="701"/>
                  </a:cubicBezTo>
                  <a:cubicBezTo>
                    <a:pt x="6472" y="468"/>
                    <a:pt x="6239" y="301"/>
                    <a:pt x="5972" y="168"/>
                  </a:cubicBezTo>
                  <a:cubicBezTo>
                    <a:pt x="5872" y="134"/>
                    <a:pt x="5772" y="101"/>
                    <a:pt x="5705" y="68"/>
                  </a:cubicBezTo>
                  <a:cubicBezTo>
                    <a:pt x="5572" y="34"/>
                    <a:pt x="5405" y="34"/>
                    <a:pt x="52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5"/>
            <p:cNvSpPr/>
            <p:nvPr/>
          </p:nvSpPr>
          <p:spPr>
            <a:xfrm>
              <a:off x="3616650" y="1934850"/>
              <a:ext cx="188825" cy="192375"/>
            </a:xfrm>
            <a:custGeom>
              <a:avLst/>
              <a:gdLst/>
              <a:ahLst/>
              <a:cxnLst/>
              <a:rect l="l" t="t" r="r" b="b"/>
              <a:pathLst>
                <a:path w="7553" h="7695" extrusionOk="0">
                  <a:moveTo>
                    <a:pt x="5184" y="1327"/>
                  </a:moveTo>
                  <a:cubicBezTo>
                    <a:pt x="5451" y="1360"/>
                    <a:pt x="5751" y="1493"/>
                    <a:pt x="5951" y="1727"/>
                  </a:cubicBezTo>
                  <a:cubicBezTo>
                    <a:pt x="5984" y="1760"/>
                    <a:pt x="6018" y="1827"/>
                    <a:pt x="6051" y="1894"/>
                  </a:cubicBezTo>
                  <a:cubicBezTo>
                    <a:pt x="6185" y="2127"/>
                    <a:pt x="6251" y="2361"/>
                    <a:pt x="6185" y="2628"/>
                  </a:cubicBezTo>
                  <a:cubicBezTo>
                    <a:pt x="6185" y="2694"/>
                    <a:pt x="6185" y="2728"/>
                    <a:pt x="6151" y="2794"/>
                  </a:cubicBezTo>
                  <a:lnTo>
                    <a:pt x="5951" y="3461"/>
                  </a:lnTo>
                  <a:cubicBezTo>
                    <a:pt x="5918" y="3628"/>
                    <a:pt x="5851" y="3762"/>
                    <a:pt x="5784" y="3928"/>
                  </a:cubicBezTo>
                  <a:cubicBezTo>
                    <a:pt x="5317" y="4996"/>
                    <a:pt x="4383" y="5796"/>
                    <a:pt x="3249" y="6097"/>
                  </a:cubicBezTo>
                  <a:cubicBezTo>
                    <a:pt x="3182" y="6130"/>
                    <a:pt x="3149" y="6130"/>
                    <a:pt x="3082" y="6163"/>
                  </a:cubicBezTo>
                  <a:cubicBezTo>
                    <a:pt x="3000" y="6181"/>
                    <a:pt x="2918" y="6189"/>
                    <a:pt x="2838" y="6189"/>
                  </a:cubicBezTo>
                  <a:cubicBezTo>
                    <a:pt x="2301" y="6189"/>
                    <a:pt x="1831" y="5814"/>
                    <a:pt x="1715" y="5263"/>
                  </a:cubicBezTo>
                  <a:cubicBezTo>
                    <a:pt x="1681" y="5096"/>
                    <a:pt x="1681" y="4896"/>
                    <a:pt x="1748" y="4729"/>
                  </a:cubicBezTo>
                  <a:lnTo>
                    <a:pt x="1948" y="4062"/>
                  </a:lnTo>
                  <a:cubicBezTo>
                    <a:pt x="2348" y="2694"/>
                    <a:pt x="3449" y="1694"/>
                    <a:pt x="4817" y="1360"/>
                  </a:cubicBezTo>
                  <a:cubicBezTo>
                    <a:pt x="4917" y="1327"/>
                    <a:pt x="5050" y="1327"/>
                    <a:pt x="5184" y="1327"/>
                  </a:cubicBezTo>
                  <a:close/>
                  <a:moveTo>
                    <a:pt x="5367" y="1"/>
                  </a:moveTo>
                  <a:cubicBezTo>
                    <a:pt x="5351" y="1"/>
                    <a:pt x="5334" y="9"/>
                    <a:pt x="5317" y="26"/>
                  </a:cubicBezTo>
                  <a:cubicBezTo>
                    <a:pt x="5150" y="26"/>
                    <a:pt x="5017" y="26"/>
                    <a:pt x="4850" y="59"/>
                  </a:cubicBezTo>
                  <a:cubicBezTo>
                    <a:pt x="3549" y="393"/>
                    <a:pt x="2415" y="1126"/>
                    <a:pt x="1615" y="2194"/>
                  </a:cubicBezTo>
                  <a:cubicBezTo>
                    <a:pt x="1214" y="2728"/>
                    <a:pt x="914" y="3328"/>
                    <a:pt x="714" y="3962"/>
                  </a:cubicBezTo>
                  <a:lnTo>
                    <a:pt x="447" y="4796"/>
                  </a:lnTo>
                  <a:cubicBezTo>
                    <a:pt x="0" y="6285"/>
                    <a:pt x="1123" y="7694"/>
                    <a:pt x="2579" y="7694"/>
                  </a:cubicBezTo>
                  <a:cubicBezTo>
                    <a:pt x="2754" y="7694"/>
                    <a:pt x="2933" y="7674"/>
                    <a:pt x="3116" y="7631"/>
                  </a:cubicBezTo>
                  <a:cubicBezTo>
                    <a:pt x="4317" y="7298"/>
                    <a:pt x="5417" y="6564"/>
                    <a:pt x="6185" y="5563"/>
                  </a:cubicBezTo>
                  <a:lnTo>
                    <a:pt x="6351" y="5363"/>
                  </a:lnTo>
                  <a:cubicBezTo>
                    <a:pt x="6351" y="5329"/>
                    <a:pt x="6385" y="5296"/>
                    <a:pt x="6385" y="5296"/>
                  </a:cubicBezTo>
                  <a:lnTo>
                    <a:pt x="6485" y="5163"/>
                  </a:lnTo>
                  <a:cubicBezTo>
                    <a:pt x="6518" y="5129"/>
                    <a:pt x="6518" y="5096"/>
                    <a:pt x="6551" y="5063"/>
                  </a:cubicBezTo>
                  <a:cubicBezTo>
                    <a:pt x="6585" y="5029"/>
                    <a:pt x="6585" y="4996"/>
                    <a:pt x="6618" y="4963"/>
                  </a:cubicBezTo>
                  <a:cubicBezTo>
                    <a:pt x="6652" y="4896"/>
                    <a:pt x="6685" y="4829"/>
                    <a:pt x="6718" y="4762"/>
                  </a:cubicBezTo>
                  <a:cubicBezTo>
                    <a:pt x="6785" y="4662"/>
                    <a:pt x="6818" y="4629"/>
                    <a:pt x="6852" y="4529"/>
                  </a:cubicBezTo>
                  <a:cubicBezTo>
                    <a:pt x="6852" y="4496"/>
                    <a:pt x="6885" y="4496"/>
                    <a:pt x="6885" y="4462"/>
                  </a:cubicBezTo>
                  <a:cubicBezTo>
                    <a:pt x="6918" y="4362"/>
                    <a:pt x="6985" y="4262"/>
                    <a:pt x="7018" y="4162"/>
                  </a:cubicBezTo>
                  <a:cubicBezTo>
                    <a:pt x="7085" y="3995"/>
                    <a:pt x="7152" y="3828"/>
                    <a:pt x="7219" y="3662"/>
                  </a:cubicBezTo>
                  <a:lnTo>
                    <a:pt x="7452" y="2828"/>
                  </a:lnTo>
                  <a:cubicBezTo>
                    <a:pt x="7485" y="2694"/>
                    <a:pt x="7519" y="2527"/>
                    <a:pt x="7552" y="2394"/>
                  </a:cubicBezTo>
                  <a:cubicBezTo>
                    <a:pt x="7552" y="2361"/>
                    <a:pt x="7552" y="2327"/>
                    <a:pt x="7552" y="2294"/>
                  </a:cubicBezTo>
                  <a:lnTo>
                    <a:pt x="7552" y="2227"/>
                  </a:lnTo>
                  <a:cubicBezTo>
                    <a:pt x="7552" y="2227"/>
                    <a:pt x="7552" y="2194"/>
                    <a:pt x="7552" y="2194"/>
                  </a:cubicBezTo>
                  <a:lnTo>
                    <a:pt x="7552" y="2060"/>
                  </a:lnTo>
                  <a:lnTo>
                    <a:pt x="7552" y="1894"/>
                  </a:lnTo>
                  <a:cubicBezTo>
                    <a:pt x="7519" y="1827"/>
                    <a:pt x="7519" y="1760"/>
                    <a:pt x="7485" y="1694"/>
                  </a:cubicBezTo>
                  <a:cubicBezTo>
                    <a:pt x="7485" y="1627"/>
                    <a:pt x="7485" y="1593"/>
                    <a:pt x="7452" y="1560"/>
                  </a:cubicBezTo>
                  <a:cubicBezTo>
                    <a:pt x="7452" y="1493"/>
                    <a:pt x="7452" y="1460"/>
                    <a:pt x="7419" y="1393"/>
                  </a:cubicBezTo>
                  <a:cubicBezTo>
                    <a:pt x="7419" y="1360"/>
                    <a:pt x="7385" y="1327"/>
                    <a:pt x="7385" y="1293"/>
                  </a:cubicBezTo>
                  <a:lnTo>
                    <a:pt x="7385" y="1260"/>
                  </a:lnTo>
                  <a:cubicBezTo>
                    <a:pt x="7352" y="1193"/>
                    <a:pt x="7319" y="1126"/>
                    <a:pt x="7285" y="1060"/>
                  </a:cubicBezTo>
                  <a:cubicBezTo>
                    <a:pt x="7185" y="926"/>
                    <a:pt x="7085" y="793"/>
                    <a:pt x="6985" y="659"/>
                  </a:cubicBezTo>
                  <a:cubicBezTo>
                    <a:pt x="6918" y="593"/>
                    <a:pt x="6852" y="526"/>
                    <a:pt x="6785" y="493"/>
                  </a:cubicBezTo>
                  <a:cubicBezTo>
                    <a:pt x="6752" y="459"/>
                    <a:pt x="6718" y="426"/>
                    <a:pt x="6685" y="393"/>
                  </a:cubicBezTo>
                  <a:lnTo>
                    <a:pt x="6585" y="326"/>
                  </a:lnTo>
                  <a:cubicBezTo>
                    <a:pt x="6585" y="326"/>
                    <a:pt x="6551" y="293"/>
                    <a:pt x="6518" y="293"/>
                  </a:cubicBezTo>
                  <a:cubicBezTo>
                    <a:pt x="6518" y="293"/>
                    <a:pt x="6485" y="259"/>
                    <a:pt x="6451" y="259"/>
                  </a:cubicBezTo>
                  <a:lnTo>
                    <a:pt x="6351" y="192"/>
                  </a:lnTo>
                  <a:cubicBezTo>
                    <a:pt x="6285" y="159"/>
                    <a:pt x="6218" y="126"/>
                    <a:pt x="6118" y="92"/>
                  </a:cubicBezTo>
                  <a:cubicBezTo>
                    <a:pt x="6051" y="92"/>
                    <a:pt x="6018" y="59"/>
                    <a:pt x="5951" y="59"/>
                  </a:cubicBezTo>
                  <a:lnTo>
                    <a:pt x="5851" y="59"/>
                  </a:lnTo>
                  <a:cubicBezTo>
                    <a:pt x="5784" y="26"/>
                    <a:pt x="5718" y="26"/>
                    <a:pt x="5651" y="26"/>
                  </a:cubicBezTo>
                  <a:cubicBezTo>
                    <a:pt x="5634" y="9"/>
                    <a:pt x="5609" y="1"/>
                    <a:pt x="5584" y="1"/>
                  </a:cubicBezTo>
                  <a:cubicBezTo>
                    <a:pt x="5559" y="1"/>
                    <a:pt x="5534" y="9"/>
                    <a:pt x="5517" y="26"/>
                  </a:cubicBezTo>
                  <a:lnTo>
                    <a:pt x="5417" y="26"/>
                  </a:lnTo>
                  <a:cubicBezTo>
                    <a:pt x="5401" y="9"/>
                    <a:pt x="5384" y="1"/>
                    <a:pt x="53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5"/>
            <p:cNvSpPr/>
            <p:nvPr/>
          </p:nvSpPr>
          <p:spPr>
            <a:xfrm>
              <a:off x="3659500" y="2066400"/>
              <a:ext cx="875" cy="1700"/>
            </a:xfrm>
            <a:custGeom>
              <a:avLst/>
              <a:gdLst/>
              <a:ahLst/>
              <a:cxnLst/>
              <a:rect l="l" t="t" r="r" b="b"/>
              <a:pathLst>
                <a:path w="35" h="68" extrusionOk="0">
                  <a:moveTo>
                    <a:pt x="34" y="67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5"/>
            <p:cNvSpPr/>
            <p:nvPr/>
          </p:nvSpPr>
          <p:spPr>
            <a:xfrm>
              <a:off x="3697875" y="2087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1" name="Google Shape;1271;p35"/>
          <p:cNvSpPr/>
          <p:nvPr/>
        </p:nvSpPr>
        <p:spPr>
          <a:xfrm>
            <a:off x="3240900" y="4303725"/>
            <a:ext cx="302725" cy="301900"/>
          </a:xfrm>
          <a:custGeom>
            <a:avLst/>
            <a:gdLst/>
            <a:ahLst/>
            <a:cxnLst/>
            <a:rect l="l" t="t" r="r" b="b"/>
            <a:pathLst>
              <a:path w="12109" h="12076" extrusionOk="0">
                <a:moveTo>
                  <a:pt x="6071" y="0"/>
                </a:moveTo>
                <a:lnTo>
                  <a:pt x="5504" y="2302"/>
                </a:lnTo>
                <a:cubicBezTo>
                  <a:pt x="5137" y="3870"/>
                  <a:pt x="3903" y="5104"/>
                  <a:pt x="2335" y="5471"/>
                </a:cubicBezTo>
                <a:lnTo>
                  <a:pt x="0" y="6005"/>
                </a:lnTo>
                <a:lnTo>
                  <a:pt x="2335" y="6572"/>
                </a:lnTo>
                <a:cubicBezTo>
                  <a:pt x="3903" y="6939"/>
                  <a:pt x="5137" y="8173"/>
                  <a:pt x="5504" y="9741"/>
                </a:cubicBezTo>
                <a:lnTo>
                  <a:pt x="6038" y="12076"/>
                </a:lnTo>
                <a:lnTo>
                  <a:pt x="6605" y="9741"/>
                </a:lnTo>
                <a:cubicBezTo>
                  <a:pt x="6972" y="8173"/>
                  <a:pt x="8206" y="6939"/>
                  <a:pt x="9774" y="6572"/>
                </a:cubicBezTo>
                <a:lnTo>
                  <a:pt x="12109" y="6038"/>
                </a:lnTo>
                <a:lnTo>
                  <a:pt x="9774" y="5471"/>
                </a:lnTo>
                <a:cubicBezTo>
                  <a:pt x="8206" y="5104"/>
                  <a:pt x="6972" y="3870"/>
                  <a:pt x="6605" y="2302"/>
                </a:cubicBezTo>
                <a:lnTo>
                  <a:pt x="6071" y="0"/>
                </a:lnTo>
                <a:close/>
              </a:path>
            </a:pathLst>
          </a:custGeom>
          <a:solidFill>
            <a:srgbClr val="F1EF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35"/>
          <p:cNvSpPr/>
          <p:nvPr/>
        </p:nvSpPr>
        <p:spPr>
          <a:xfrm>
            <a:off x="3240900" y="537850"/>
            <a:ext cx="302725" cy="301900"/>
          </a:xfrm>
          <a:custGeom>
            <a:avLst/>
            <a:gdLst/>
            <a:ahLst/>
            <a:cxnLst/>
            <a:rect l="l" t="t" r="r" b="b"/>
            <a:pathLst>
              <a:path w="12109" h="12076" extrusionOk="0">
                <a:moveTo>
                  <a:pt x="6071" y="1"/>
                </a:moveTo>
                <a:lnTo>
                  <a:pt x="5504" y="2336"/>
                </a:lnTo>
                <a:cubicBezTo>
                  <a:pt x="5137" y="3903"/>
                  <a:pt x="3903" y="5138"/>
                  <a:pt x="2335" y="5505"/>
                </a:cubicBezTo>
                <a:lnTo>
                  <a:pt x="0" y="6038"/>
                </a:lnTo>
                <a:lnTo>
                  <a:pt x="2335" y="6605"/>
                </a:lnTo>
                <a:cubicBezTo>
                  <a:pt x="3903" y="6972"/>
                  <a:pt x="5137" y="8207"/>
                  <a:pt x="5504" y="9774"/>
                </a:cubicBezTo>
                <a:lnTo>
                  <a:pt x="6038" y="12076"/>
                </a:lnTo>
                <a:lnTo>
                  <a:pt x="6605" y="9774"/>
                </a:lnTo>
                <a:cubicBezTo>
                  <a:pt x="6972" y="8207"/>
                  <a:pt x="8206" y="6972"/>
                  <a:pt x="9774" y="6605"/>
                </a:cubicBezTo>
                <a:lnTo>
                  <a:pt x="12109" y="6038"/>
                </a:lnTo>
                <a:lnTo>
                  <a:pt x="9774" y="5505"/>
                </a:lnTo>
                <a:cubicBezTo>
                  <a:pt x="8206" y="5104"/>
                  <a:pt x="6972" y="3903"/>
                  <a:pt x="6605" y="2336"/>
                </a:cubicBezTo>
                <a:lnTo>
                  <a:pt x="6071" y="1"/>
                </a:lnTo>
                <a:close/>
              </a:path>
            </a:pathLst>
          </a:custGeom>
          <a:solidFill>
            <a:srgbClr val="F1EF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245;p13">
            <a:extLst>
              <a:ext uri="{FF2B5EF4-FFF2-40B4-BE49-F238E27FC236}">
                <a16:creationId xmlns:a16="http://schemas.microsoft.com/office/drawing/2014/main" id="{941D0019-A6FF-128B-B367-624A487DE112}"/>
              </a:ext>
            </a:extLst>
          </p:cNvPr>
          <p:cNvGrpSpPr/>
          <p:nvPr/>
        </p:nvGrpSpPr>
        <p:grpSpPr>
          <a:xfrm rot="-2700000">
            <a:off x="7772941" y="19243"/>
            <a:ext cx="1574243" cy="1137169"/>
            <a:chOff x="1460425" y="833750"/>
            <a:chExt cx="1176700" cy="850000"/>
          </a:xfrm>
        </p:grpSpPr>
        <p:sp>
          <p:nvSpPr>
            <p:cNvPr id="5" name="Google Shape;246;p13">
              <a:extLst>
                <a:ext uri="{FF2B5EF4-FFF2-40B4-BE49-F238E27FC236}">
                  <a16:creationId xmlns:a16="http://schemas.microsoft.com/office/drawing/2014/main" id="{6BA2E011-7F24-C99D-51AB-BB80B8D403E9}"/>
                </a:ext>
              </a:extLst>
            </p:cNvPr>
            <p:cNvSpPr/>
            <p:nvPr/>
          </p:nvSpPr>
          <p:spPr>
            <a:xfrm>
              <a:off x="1608050" y="833750"/>
              <a:ext cx="859800" cy="850000"/>
            </a:xfrm>
            <a:custGeom>
              <a:avLst/>
              <a:gdLst/>
              <a:ahLst/>
              <a:cxnLst/>
              <a:rect l="l" t="t" r="r" b="b"/>
              <a:pathLst>
                <a:path w="34392" h="34000" extrusionOk="0">
                  <a:moveTo>
                    <a:pt x="17208" y="1"/>
                  </a:moveTo>
                  <a:cubicBezTo>
                    <a:pt x="8001" y="1"/>
                    <a:pt x="398" y="7334"/>
                    <a:pt x="200" y="16617"/>
                  </a:cubicBezTo>
                  <a:cubicBezTo>
                    <a:pt x="0" y="25990"/>
                    <a:pt x="7405" y="33762"/>
                    <a:pt x="16812" y="33996"/>
                  </a:cubicBezTo>
                  <a:cubicBezTo>
                    <a:pt x="16936" y="33998"/>
                    <a:pt x="17059" y="34000"/>
                    <a:pt x="17181" y="34000"/>
                  </a:cubicBezTo>
                  <a:cubicBezTo>
                    <a:pt x="26389" y="34000"/>
                    <a:pt x="33961" y="26634"/>
                    <a:pt x="34191" y="17384"/>
                  </a:cubicBezTo>
                  <a:cubicBezTo>
                    <a:pt x="34391" y="8011"/>
                    <a:pt x="26953" y="205"/>
                    <a:pt x="17579" y="5"/>
                  </a:cubicBezTo>
                  <a:cubicBezTo>
                    <a:pt x="17455" y="2"/>
                    <a:pt x="17332" y="1"/>
                    <a:pt x="172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76200" dir="10560000" algn="bl" rotWithShape="0">
                <a:srgbClr val="000000">
                  <a:alpha val="1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47;p13">
              <a:extLst>
                <a:ext uri="{FF2B5EF4-FFF2-40B4-BE49-F238E27FC236}">
                  <a16:creationId xmlns:a16="http://schemas.microsoft.com/office/drawing/2014/main" id="{60DC5A90-B4E0-74BB-63D0-66BCE9D44632}"/>
                </a:ext>
              </a:extLst>
            </p:cNvPr>
            <p:cNvSpPr/>
            <p:nvPr/>
          </p:nvSpPr>
          <p:spPr>
            <a:xfrm>
              <a:off x="2411950" y="1164925"/>
              <a:ext cx="225175" cy="187650"/>
            </a:xfrm>
            <a:custGeom>
              <a:avLst/>
              <a:gdLst/>
              <a:ahLst/>
              <a:cxnLst/>
              <a:rect l="l" t="t" r="r" b="b"/>
              <a:pathLst>
                <a:path w="9007" h="7506" extrusionOk="0">
                  <a:moveTo>
                    <a:pt x="0" y="1"/>
                  </a:moveTo>
                  <a:lnTo>
                    <a:pt x="0" y="7506"/>
                  </a:lnTo>
                  <a:lnTo>
                    <a:pt x="5237" y="7506"/>
                  </a:lnTo>
                  <a:cubicBezTo>
                    <a:pt x="7306" y="7506"/>
                    <a:pt x="9007" y="5838"/>
                    <a:pt x="9007" y="3737"/>
                  </a:cubicBezTo>
                  <a:cubicBezTo>
                    <a:pt x="9007" y="1668"/>
                    <a:pt x="7306" y="1"/>
                    <a:pt x="52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48;p13">
              <a:extLst>
                <a:ext uri="{FF2B5EF4-FFF2-40B4-BE49-F238E27FC236}">
                  <a16:creationId xmlns:a16="http://schemas.microsoft.com/office/drawing/2014/main" id="{999D023B-41D5-FF96-C7AA-13B0A97D84DF}"/>
                </a:ext>
              </a:extLst>
            </p:cNvPr>
            <p:cNvSpPr/>
            <p:nvPr/>
          </p:nvSpPr>
          <p:spPr>
            <a:xfrm>
              <a:off x="1460425" y="1066525"/>
              <a:ext cx="246050" cy="349450"/>
            </a:xfrm>
            <a:custGeom>
              <a:avLst/>
              <a:gdLst/>
              <a:ahLst/>
              <a:cxnLst/>
              <a:rect l="l" t="t" r="r" b="b"/>
              <a:pathLst>
                <a:path w="9842" h="13978" extrusionOk="0">
                  <a:moveTo>
                    <a:pt x="9841" y="0"/>
                  </a:moveTo>
                  <a:lnTo>
                    <a:pt x="2669" y="2969"/>
                  </a:lnTo>
                  <a:cubicBezTo>
                    <a:pt x="1068" y="3636"/>
                    <a:pt x="1" y="5238"/>
                    <a:pt x="1" y="6972"/>
                  </a:cubicBezTo>
                  <a:cubicBezTo>
                    <a:pt x="1" y="8740"/>
                    <a:pt x="1068" y="10308"/>
                    <a:pt x="2669" y="10975"/>
                  </a:cubicBezTo>
                  <a:lnTo>
                    <a:pt x="9841" y="13977"/>
                  </a:lnTo>
                  <a:lnTo>
                    <a:pt x="9841" y="0"/>
                  </a:lnTo>
                  <a:close/>
                </a:path>
              </a:pathLst>
            </a:custGeom>
            <a:solidFill>
              <a:srgbClr val="EF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49;p13">
              <a:extLst>
                <a:ext uri="{FF2B5EF4-FFF2-40B4-BE49-F238E27FC236}">
                  <a16:creationId xmlns:a16="http://schemas.microsoft.com/office/drawing/2014/main" id="{2EAF42DF-D7B4-3172-7A10-43BDC8E4030C}"/>
                </a:ext>
              </a:extLst>
            </p:cNvPr>
            <p:cNvSpPr/>
            <p:nvPr/>
          </p:nvSpPr>
          <p:spPr>
            <a:xfrm>
              <a:off x="1522975" y="1124075"/>
              <a:ext cx="190175" cy="232675"/>
            </a:xfrm>
            <a:custGeom>
              <a:avLst/>
              <a:gdLst/>
              <a:ahLst/>
              <a:cxnLst/>
              <a:rect l="l" t="t" r="r" b="b"/>
              <a:pathLst>
                <a:path w="7607" h="9307" extrusionOk="0">
                  <a:moveTo>
                    <a:pt x="7606" y="0"/>
                  </a:moveTo>
                  <a:lnTo>
                    <a:pt x="1535" y="2535"/>
                  </a:lnTo>
                  <a:cubicBezTo>
                    <a:pt x="601" y="2902"/>
                    <a:pt x="1" y="3803"/>
                    <a:pt x="1" y="4804"/>
                  </a:cubicBezTo>
                  <a:cubicBezTo>
                    <a:pt x="1" y="5804"/>
                    <a:pt x="601" y="6705"/>
                    <a:pt x="1535" y="7072"/>
                  </a:cubicBezTo>
                  <a:lnTo>
                    <a:pt x="7606" y="9307"/>
                  </a:lnTo>
                  <a:lnTo>
                    <a:pt x="760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50;p13">
              <a:extLst>
                <a:ext uri="{FF2B5EF4-FFF2-40B4-BE49-F238E27FC236}">
                  <a16:creationId xmlns:a16="http://schemas.microsoft.com/office/drawing/2014/main" id="{E9470A57-6F77-00DF-D977-8CEF18E46E86}"/>
                </a:ext>
              </a:extLst>
            </p:cNvPr>
            <p:cNvSpPr/>
            <p:nvPr/>
          </p:nvSpPr>
          <p:spPr>
            <a:xfrm>
              <a:off x="1684750" y="904750"/>
              <a:ext cx="707200" cy="708025"/>
            </a:xfrm>
            <a:custGeom>
              <a:avLst/>
              <a:gdLst/>
              <a:ahLst/>
              <a:cxnLst/>
              <a:rect l="l" t="t" r="r" b="b"/>
              <a:pathLst>
                <a:path w="28288" h="28321" extrusionOk="0">
                  <a:moveTo>
                    <a:pt x="13777" y="0"/>
                  </a:moveTo>
                  <a:cubicBezTo>
                    <a:pt x="12643" y="33"/>
                    <a:pt x="11543" y="200"/>
                    <a:pt x="10475" y="467"/>
                  </a:cubicBezTo>
                  <a:cubicBezTo>
                    <a:pt x="4304" y="2135"/>
                    <a:pt x="1" y="7772"/>
                    <a:pt x="1" y="14177"/>
                  </a:cubicBezTo>
                  <a:cubicBezTo>
                    <a:pt x="1" y="20548"/>
                    <a:pt x="4304" y="26186"/>
                    <a:pt x="10475" y="27853"/>
                  </a:cubicBezTo>
                  <a:cubicBezTo>
                    <a:pt x="11543" y="28120"/>
                    <a:pt x="12643" y="28287"/>
                    <a:pt x="13777" y="28320"/>
                  </a:cubicBezTo>
                  <a:lnTo>
                    <a:pt x="14144" y="28320"/>
                  </a:lnTo>
                  <a:cubicBezTo>
                    <a:pt x="14478" y="28320"/>
                    <a:pt x="14845" y="28320"/>
                    <a:pt x="15178" y="28287"/>
                  </a:cubicBezTo>
                  <a:cubicBezTo>
                    <a:pt x="15812" y="28220"/>
                    <a:pt x="16446" y="28154"/>
                    <a:pt x="17080" y="28020"/>
                  </a:cubicBezTo>
                  <a:cubicBezTo>
                    <a:pt x="17714" y="27887"/>
                    <a:pt x="18347" y="27687"/>
                    <a:pt x="18948" y="27486"/>
                  </a:cubicBezTo>
                  <a:cubicBezTo>
                    <a:pt x="19181" y="27386"/>
                    <a:pt x="19381" y="27286"/>
                    <a:pt x="19582" y="27220"/>
                  </a:cubicBezTo>
                  <a:cubicBezTo>
                    <a:pt x="19782" y="27153"/>
                    <a:pt x="19982" y="27053"/>
                    <a:pt x="20182" y="26953"/>
                  </a:cubicBezTo>
                  <a:cubicBezTo>
                    <a:pt x="21316" y="26419"/>
                    <a:pt x="22384" y="25719"/>
                    <a:pt x="23351" y="24918"/>
                  </a:cubicBezTo>
                  <a:cubicBezTo>
                    <a:pt x="23551" y="24751"/>
                    <a:pt x="23718" y="24551"/>
                    <a:pt x="23918" y="24384"/>
                  </a:cubicBezTo>
                  <a:cubicBezTo>
                    <a:pt x="26720" y="21716"/>
                    <a:pt x="28288" y="18013"/>
                    <a:pt x="28288" y="14144"/>
                  </a:cubicBezTo>
                  <a:cubicBezTo>
                    <a:pt x="28288" y="10308"/>
                    <a:pt x="26720" y="6605"/>
                    <a:pt x="23951" y="3970"/>
                  </a:cubicBezTo>
                  <a:cubicBezTo>
                    <a:pt x="23785" y="3770"/>
                    <a:pt x="23551" y="3603"/>
                    <a:pt x="23351" y="3436"/>
                  </a:cubicBezTo>
                  <a:cubicBezTo>
                    <a:pt x="22384" y="2602"/>
                    <a:pt x="21316" y="1901"/>
                    <a:pt x="20182" y="1368"/>
                  </a:cubicBezTo>
                  <a:cubicBezTo>
                    <a:pt x="19982" y="1268"/>
                    <a:pt x="19815" y="1201"/>
                    <a:pt x="19582" y="1101"/>
                  </a:cubicBezTo>
                  <a:cubicBezTo>
                    <a:pt x="19348" y="1001"/>
                    <a:pt x="19148" y="934"/>
                    <a:pt x="18948" y="834"/>
                  </a:cubicBezTo>
                  <a:cubicBezTo>
                    <a:pt x="18347" y="634"/>
                    <a:pt x="17714" y="434"/>
                    <a:pt x="17080" y="300"/>
                  </a:cubicBezTo>
                  <a:cubicBezTo>
                    <a:pt x="16446" y="167"/>
                    <a:pt x="15812" y="100"/>
                    <a:pt x="15178" y="33"/>
                  </a:cubicBezTo>
                  <a:cubicBezTo>
                    <a:pt x="14845" y="0"/>
                    <a:pt x="14478" y="0"/>
                    <a:pt x="14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51;p13">
              <a:extLst>
                <a:ext uri="{FF2B5EF4-FFF2-40B4-BE49-F238E27FC236}">
                  <a16:creationId xmlns:a16="http://schemas.microsoft.com/office/drawing/2014/main" id="{82EB67C7-42A3-36C0-E289-8F00A14FCC04}"/>
                </a:ext>
              </a:extLst>
            </p:cNvPr>
            <p:cNvSpPr/>
            <p:nvPr/>
          </p:nvSpPr>
          <p:spPr>
            <a:xfrm>
              <a:off x="2064200" y="905575"/>
              <a:ext cx="47550" cy="706375"/>
            </a:xfrm>
            <a:custGeom>
              <a:avLst/>
              <a:gdLst/>
              <a:ahLst/>
              <a:cxnLst/>
              <a:rect l="l" t="t" r="r" b="b"/>
              <a:pathLst>
                <a:path w="1902" h="28255" extrusionOk="0">
                  <a:moveTo>
                    <a:pt x="0" y="0"/>
                  </a:moveTo>
                  <a:lnTo>
                    <a:pt x="0" y="28254"/>
                  </a:lnTo>
                  <a:cubicBezTo>
                    <a:pt x="634" y="28221"/>
                    <a:pt x="1268" y="28121"/>
                    <a:pt x="1902" y="27987"/>
                  </a:cubicBezTo>
                  <a:lnTo>
                    <a:pt x="1902" y="267"/>
                  </a:lnTo>
                  <a:cubicBezTo>
                    <a:pt x="1268" y="134"/>
                    <a:pt x="634" y="3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52;p13">
              <a:extLst>
                <a:ext uri="{FF2B5EF4-FFF2-40B4-BE49-F238E27FC236}">
                  <a16:creationId xmlns:a16="http://schemas.microsoft.com/office/drawing/2014/main" id="{1314AF31-9023-1440-7C67-C7D9E99DE5FE}"/>
                </a:ext>
              </a:extLst>
            </p:cNvPr>
            <p:cNvSpPr/>
            <p:nvPr/>
          </p:nvSpPr>
          <p:spPr>
            <a:xfrm>
              <a:off x="2175100" y="932250"/>
              <a:ext cx="93425" cy="653000"/>
            </a:xfrm>
            <a:custGeom>
              <a:avLst/>
              <a:gdLst/>
              <a:ahLst/>
              <a:cxnLst/>
              <a:rect l="l" t="t" r="r" b="b"/>
              <a:pathLst>
                <a:path w="3737" h="26120" extrusionOk="0">
                  <a:moveTo>
                    <a:pt x="1" y="1"/>
                  </a:moveTo>
                  <a:lnTo>
                    <a:pt x="1" y="26120"/>
                  </a:lnTo>
                  <a:cubicBezTo>
                    <a:pt x="201" y="26053"/>
                    <a:pt x="368" y="25953"/>
                    <a:pt x="568" y="25886"/>
                  </a:cubicBezTo>
                  <a:cubicBezTo>
                    <a:pt x="1736" y="25352"/>
                    <a:pt x="2770" y="24652"/>
                    <a:pt x="3737" y="23818"/>
                  </a:cubicBezTo>
                  <a:lnTo>
                    <a:pt x="3737" y="2336"/>
                  </a:lnTo>
                  <a:cubicBezTo>
                    <a:pt x="2770" y="1469"/>
                    <a:pt x="1736" y="801"/>
                    <a:pt x="568" y="268"/>
                  </a:cubicBezTo>
                  <a:cubicBezTo>
                    <a:pt x="368" y="168"/>
                    <a:pt x="201" y="6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53;p13">
              <a:extLst>
                <a:ext uri="{FF2B5EF4-FFF2-40B4-BE49-F238E27FC236}">
                  <a16:creationId xmlns:a16="http://schemas.microsoft.com/office/drawing/2014/main" id="{DFFF4AC5-D826-7804-7E95-352D482415FD}"/>
                </a:ext>
              </a:extLst>
            </p:cNvPr>
            <p:cNvSpPr/>
            <p:nvPr/>
          </p:nvSpPr>
          <p:spPr>
            <a:xfrm>
              <a:off x="1683925" y="916425"/>
              <a:ext cx="261875" cy="684675"/>
            </a:xfrm>
            <a:custGeom>
              <a:avLst/>
              <a:gdLst/>
              <a:ahLst/>
              <a:cxnLst/>
              <a:rect l="l" t="t" r="r" b="b"/>
              <a:pathLst>
                <a:path w="10475" h="27387" extrusionOk="0">
                  <a:moveTo>
                    <a:pt x="10475" y="0"/>
                  </a:moveTo>
                  <a:cubicBezTo>
                    <a:pt x="4304" y="1668"/>
                    <a:pt x="1" y="7272"/>
                    <a:pt x="1" y="13677"/>
                  </a:cubicBezTo>
                  <a:cubicBezTo>
                    <a:pt x="1" y="20081"/>
                    <a:pt x="4304" y="25685"/>
                    <a:pt x="10475" y="27386"/>
                  </a:cubicBezTo>
                  <a:lnTo>
                    <a:pt x="104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54;p13">
              <a:extLst>
                <a:ext uri="{FF2B5EF4-FFF2-40B4-BE49-F238E27FC236}">
                  <a16:creationId xmlns:a16="http://schemas.microsoft.com/office/drawing/2014/main" id="{1358987F-406D-59B3-DE4B-697AE384B5CA}"/>
                </a:ext>
              </a:extLst>
            </p:cNvPr>
            <p:cNvSpPr/>
            <p:nvPr/>
          </p:nvSpPr>
          <p:spPr>
            <a:xfrm>
              <a:off x="1984150" y="1096550"/>
              <a:ext cx="128450" cy="128450"/>
            </a:xfrm>
            <a:custGeom>
              <a:avLst/>
              <a:gdLst/>
              <a:ahLst/>
              <a:cxnLst/>
              <a:rect l="l" t="t" r="r" b="b"/>
              <a:pathLst>
                <a:path w="5138" h="5138" extrusionOk="0">
                  <a:moveTo>
                    <a:pt x="2569" y="0"/>
                  </a:moveTo>
                  <a:lnTo>
                    <a:pt x="0" y="2569"/>
                  </a:lnTo>
                  <a:lnTo>
                    <a:pt x="2569" y="5137"/>
                  </a:lnTo>
                  <a:lnTo>
                    <a:pt x="5137" y="2569"/>
                  </a:lnTo>
                  <a:lnTo>
                    <a:pt x="25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55;p13">
              <a:extLst>
                <a:ext uri="{FF2B5EF4-FFF2-40B4-BE49-F238E27FC236}">
                  <a16:creationId xmlns:a16="http://schemas.microsoft.com/office/drawing/2014/main" id="{0FE111FD-A2B9-8113-7AB8-C56B2EE00DEC}"/>
                </a:ext>
              </a:extLst>
            </p:cNvPr>
            <p:cNvSpPr/>
            <p:nvPr/>
          </p:nvSpPr>
          <p:spPr>
            <a:xfrm>
              <a:off x="1984975" y="1280000"/>
              <a:ext cx="128450" cy="128450"/>
            </a:xfrm>
            <a:custGeom>
              <a:avLst/>
              <a:gdLst/>
              <a:ahLst/>
              <a:cxnLst/>
              <a:rect l="l" t="t" r="r" b="b"/>
              <a:pathLst>
                <a:path w="5138" h="5138" extrusionOk="0">
                  <a:moveTo>
                    <a:pt x="2569" y="1"/>
                  </a:moveTo>
                  <a:lnTo>
                    <a:pt x="1" y="2569"/>
                  </a:lnTo>
                  <a:lnTo>
                    <a:pt x="2602" y="5138"/>
                  </a:lnTo>
                  <a:lnTo>
                    <a:pt x="5138" y="2536"/>
                  </a:lnTo>
                  <a:lnTo>
                    <a:pt x="25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56;p13">
              <a:extLst>
                <a:ext uri="{FF2B5EF4-FFF2-40B4-BE49-F238E27FC236}">
                  <a16:creationId xmlns:a16="http://schemas.microsoft.com/office/drawing/2014/main" id="{094BCFEE-D79C-3655-9C2F-2E16851AA4BE}"/>
                </a:ext>
              </a:extLst>
            </p:cNvPr>
            <p:cNvSpPr/>
            <p:nvPr/>
          </p:nvSpPr>
          <p:spPr>
            <a:xfrm>
              <a:off x="2103400" y="1187450"/>
              <a:ext cx="127600" cy="128450"/>
            </a:xfrm>
            <a:custGeom>
              <a:avLst/>
              <a:gdLst/>
              <a:ahLst/>
              <a:cxnLst/>
              <a:rect l="l" t="t" r="r" b="b"/>
              <a:pathLst>
                <a:path w="5104" h="5138" extrusionOk="0">
                  <a:moveTo>
                    <a:pt x="2535" y="0"/>
                  </a:moveTo>
                  <a:lnTo>
                    <a:pt x="0" y="2569"/>
                  </a:lnTo>
                  <a:lnTo>
                    <a:pt x="2569" y="5137"/>
                  </a:lnTo>
                  <a:lnTo>
                    <a:pt x="5104" y="2569"/>
                  </a:lnTo>
                  <a:lnTo>
                    <a:pt x="25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57;p13">
              <a:extLst>
                <a:ext uri="{FF2B5EF4-FFF2-40B4-BE49-F238E27FC236}">
                  <a16:creationId xmlns:a16="http://schemas.microsoft.com/office/drawing/2014/main" id="{F56F104D-47B3-6B56-33BF-D2A1C818D273}"/>
                </a:ext>
              </a:extLst>
            </p:cNvPr>
            <p:cNvSpPr/>
            <p:nvPr/>
          </p:nvSpPr>
          <p:spPr>
            <a:xfrm>
              <a:off x="1867400" y="1189100"/>
              <a:ext cx="127600" cy="127625"/>
            </a:xfrm>
            <a:custGeom>
              <a:avLst/>
              <a:gdLst/>
              <a:ahLst/>
              <a:cxnLst/>
              <a:rect l="l" t="t" r="r" b="b"/>
              <a:pathLst>
                <a:path w="5104" h="5105" extrusionOk="0">
                  <a:moveTo>
                    <a:pt x="2535" y="1"/>
                  </a:moveTo>
                  <a:lnTo>
                    <a:pt x="0" y="2569"/>
                  </a:lnTo>
                  <a:lnTo>
                    <a:pt x="2569" y="5105"/>
                  </a:lnTo>
                  <a:lnTo>
                    <a:pt x="5104" y="2536"/>
                  </a:lnTo>
                  <a:lnTo>
                    <a:pt x="25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147;p6">
            <a:extLst>
              <a:ext uri="{FF2B5EF4-FFF2-40B4-BE49-F238E27FC236}">
                <a16:creationId xmlns:a16="http://schemas.microsoft.com/office/drawing/2014/main" id="{19B38793-A88A-3C53-7AEE-32764F8DA0A3}"/>
              </a:ext>
            </a:extLst>
          </p:cNvPr>
          <p:cNvGrpSpPr/>
          <p:nvPr/>
        </p:nvGrpSpPr>
        <p:grpSpPr>
          <a:xfrm rot="9165821">
            <a:off x="-441674" y="3760202"/>
            <a:ext cx="1814670" cy="1883718"/>
            <a:chOff x="7385456" y="-510930"/>
            <a:chExt cx="2845648" cy="2915806"/>
          </a:xfrm>
        </p:grpSpPr>
        <p:grpSp>
          <p:nvGrpSpPr>
            <p:cNvPr id="21" name="Google Shape;148;p6">
              <a:extLst>
                <a:ext uri="{FF2B5EF4-FFF2-40B4-BE49-F238E27FC236}">
                  <a16:creationId xmlns:a16="http://schemas.microsoft.com/office/drawing/2014/main" id="{952F3F12-2EE3-F205-5986-4411005A783D}"/>
                </a:ext>
              </a:extLst>
            </p:cNvPr>
            <p:cNvGrpSpPr/>
            <p:nvPr/>
          </p:nvGrpSpPr>
          <p:grpSpPr>
            <a:xfrm rot="-1800044">
              <a:off x="8052937" y="-247295"/>
              <a:ext cx="1694538" cy="2388537"/>
              <a:chOff x="5564538" y="450356"/>
              <a:chExt cx="1694575" cy="2388590"/>
            </a:xfrm>
          </p:grpSpPr>
          <p:grpSp>
            <p:nvGrpSpPr>
              <p:cNvPr id="23" name="Google Shape;149;p6">
                <a:extLst>
                  <a:ext uri="{FF2B5EF4-FFF2-40B4-BE49-F238E27FC236}">
                    <a16:creationId xmlns:a16="http://schemas.microsoft.com/office/drawing/2014/main" id="{75464DA1-8218-BE03-7F54-C9106A9A8E69}"/>
                  </a:ext>
                </a:extLst>
              </p:cNvPr>
              <p:cNvGrpSpPr/>
              <p:nvPr/>
            </p:nvGrpSpPr>
            <p:grpSpPr>
              <a:xfrm>
                <a:off x="5564538" y="450356"/>
                <a:ext cx="1694575" cy="1194225"/>
                <a:chOff x="6675350" y="1828400"/>
                <a:chExt cx="1694575" cy="1194225"/>
              </a:xfrm>
            </p:grpSpPr>
            <p:sp>
              <p:nvSpPr>
                <p:cNvPr id="35" name="Google Shape;150;p6">
                  <a:extLst>
                    <a:ext uri="{FF2B5EF4-FFF2-40B4-BE49-F238E27FC236}">
                      <a16:creationId xmlns:a16="http://schemas.microsoft.com/office/drawing/2014/main" id="{7AE7C2FA-0008-05AE-8E6B-06C179E5E4E5}"/>
                    </a:ext>
                  </a:extLst>
                </p:cNvPr>
                <p:cNvSpPr/>
                <p:nvPr/>
              </p:nvSpPr>
              <p:spPr>
                <a:xfrm>
                  <a:off x="6675350" y="1828400"/>
                  <a:ext cx="1694575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83" h="47769" extrusionOk="0">
                      <a:moveTo>
                        <a:pt x="0" y="1"/>
                      </a:moveTo>
                      <a:lnTo>
                        <a:pt x="0" y="47768"/>
                      </a:lnTo>
                      <a:lnTo>
                        <a:pt x="67782" y="47768"/>
                      </a:lnTo>
                      <a:lnTo>
                        <a:pt x="67782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dist="76200" dir="8940000" algn="bl" rotWithShape="0">
                    <a:schemeClr val="lt2">
                      <a:alpha val="1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51;p6">
                  <a:extLst>
                    <a:ext uri="{FF2B5EF4-FFF2-40B4-BE49-F238E27FC236}">
                      <a16:creationId xmlns:a16="http://schemas.microsoft.com/office/drawing/2014/main" id="{595B0E92-992C-F7F1-48EF-48D0F570315D}"/>
                    </a:ext>
                  </a:extLst>
                </p:cNvPr>
                <p:cNvSpPr/>
                <p:nvPr/>
              </p:nvSpPr>
              <p:spPr>
                <a:xfrm>
                  <a:off x="6899675" y="1828400"/>
                  <a:ext cx="468700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8" h="47769" extrusionOk="0">
                      <a:moveTo>
                        <a:pt x="0" y="1"/>
                      </a:moveTo>
                      <a:lnTo>
                        <a:pt x="0" y="47768"/>
                      </a:lnTo>
                      <a:lnTo>
                        <a:pt x="18747" y="47768"/>
                      </a:lnTo>
                      <a:lnTo>
                        <a:pt x="1874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52;p6">
                  <a:extLst>
                    <a:ext uri="{FF2B5EF4-FFF2-40B4-BE49-F238E27FC236}">
                      <a16:creationId xmlns:a16="http://schemas.microsoft.com/office/drawing/2014/main" id="{D91F2A43-ED69-97A9-DA44-57A911B53584}"/>
                    </a:ext>
                  </a:extLst>
                </p:cNvPr>
                <p:cNvSpPr/>
                <p:nvPr/>
              </p:nvSpPr>
              <p:spPr>
                <a:xfrm>
                  <a:off x="7465900" y="1828400"/>
                  <a:ext cx="99275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1" h="47769" extrusionOk="0">
                      <a:moveTo>
                        <a:pt x="1" y="1"/>
                      </a:moveTo>
                      <a:lnTo>
                        <a:pt x="1" y="47768"/>
                      </a:lnTo>
                      <a:lnTo>
                        <a:pt x="3970" y="47768"/>
                      </a:lnTo>
                      <a:lnTo>
                        <a:pt x="397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" name="Google Shape;153;p6">
                <a:extLst>
                  <a:ext uri="{FF2B5EF4-FFF2-40B4-BE49-F238E27FC236}">
                    <a16:creationId xmlns:a16="http://schemas.microsoft.com/office/drawing/2014/main" id="{2B76284B-8311-8613-6482-555D2A9E66A0}"/>
                  </a:ext>
                </a:extLst>
              </p:cNvPr>
              <p:cNvGrpSpPr/>
              <p:nvPr/>
            </p:nvGrpSpPr>
            <p:grpSpPr>
              <a:xfrm>
                <a:off x="5969413" y="634821"/>
                <a:ext cx="884825" cy="2204125"/>
                <a:chOff x="7536800" y="2096925"/>
                <a:chExt cx="884825" cy="2204125"/>
              </a:xfrm>
            </p:grpSpPr>
            <p:grpSp>
              <p:nvGrpSpPr>
                <p:cNvPr id="25" name="Google Shape;154;p6">
                  <a:extLst>
                    <a:ext uri="{FF2B5EF4-FFF2-40B4-BE49-F238E27FC236}">
                      <a16:creationId xmlns:a16="http://schemas.microsoft.com/office/drawing/2014/main" id="{900F997D-0E6A-3E62-0F10-6A4E74E86BB2}"/>
                    </a:ext>
                  </a:extLst>
                </p:cNvPr>
                <p:cNvGrpSpPr/>
                <p:nvPr/>
              </p:nvGrpSpPr>
              <p:grpSpPr>
                <a:xfrm>
                  <a:off x="7536800" y="2096925"/>
                  <a:ext cx="884825" cy="2204125"/>
                  <a:chOff x="7536800" y="2096925"/>
                  <a:chExt cx="884825" cy="2204125"/>
                </a:xfrm>
              </p:grpSpPr>
              <p:grpSp>
                <p:nvGrpSpPr>
                  <p:cNvPr id="27" name="Google Shape;155;p6">
                    <a:extLst>
                      <a:ext uri="{FF2B5EF4-FFF2-40B4-BE49-F238E27FC236}">
                        <a16:creationId xmlns:a16="http://schemas.microsoft.com/office/drawing/2014/main" id="{791EFD4E-69F5-04FC-52FD-67C1AE4F9F96}"/>
                      </a:ext>
                    </a:extLst>
                  </p:cNvPr>
                  <p:cNvGrpSpPr/>
                  <p:nvPr/>
                </p:nvGrpSpPr>
                <p:grpSpPr>
                  <a:xfrm>
                    <a:off x="7849525" y="2704875"/>
                    <a:ext cx="572100" cy="1596175"/>
                    <a:chOff x="7849525" y="2704875"/>
                    <a:chExt cx="572100" cy="1596175"/>
                  </a:xfrm>
                </p:grpSpPr>
                <p:sp>
                  <p:nvSpPr>
                    <p:cNvPr id="33" name="Google Shape;156;p6">
                      <a:extLst>
                        <a:ext uri="{FF2B5EF4-FFF2-40B4-BE49-F238E27FC236}">
                          <a16:creationId xmlns:a16="http://schemas.microsoft.com/office/drawing/2014/main" id="{1BC5261A-D027-279C-D45A-ABBC06AA6C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49525" y="2704875"/>
                      <a:ext cx="572100" cy="159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884" h="63847" extrusionOk="0">
                          <a:moveTo>
                            <a:pt x="11442" y="55640"/>
                          </a:moveTo>
                          <a:cubicBezTo>
                            <a:pt x="12476" y="55640"/>
                            <a:pt x="13310" y="56474"/>
                            <a:pt x="13310" y="57508"/>
                          </a:cubicBezTo>
                          <a:lnTo>
                            <a:pt x="13310" y="58943"/>
                          </a:lnTo>
                          <a:cubicBezTo>
                            <a:pt x="13310" y="59977"/>
                            <a:pt x="12476" y="60811"/>
                            <a:pt x="11442" y="60811"/>
                          </a:cubicBezTo>
                          <a:cubicBezTo>
                            <a:pt x="10408" y="60811"/>
                            <a:pt x="9607" y="59977"/>
                            <a:pt x="9607" y="58943"/>
                          </a:cubicBezTo>
                          <a:lnTo>
                            <a:pt x="9607" y="57508"/>
                          </a:lnTo>
                          <a:cubicBezTo>
                            <a:pt x="9607" y="56474"/>
                            <a:pt x="10408" y="55640"/>
                            <a:pt x="11442" y="55640"/>
                          </a:cubicBezTo>
                          <a:close/>
                          <a:moveTo>
                            <a:pt x="11442" y="0"/>
                          </a:moveTo>
                          <a:cubicBezTo>
                            <a:pt x="5137" y="0"/>
                            <a:pt x="0" y="5137"/>
                            <a:pt x="0" y="11442"/>
                          </a:cubicBezTo>
                          <a:lnTo>
                            <a:pt x="0" y="17413"/>
                          </a:lnTo>
                          <a:cubicBezTo>
                            <a:pt x="0" y="19247"/>
                            <a:pt x="434" y="21049"/>
                            <a:pt x="1268" y="22650"/>
                          </a:cubicBezTo>
                          <a:cubicBezTo>
                            <a:pt x="4603" y="29155"/>
                            <a:pt x="6672" y="36226"/>
                            <a:pt x="6905" y="43498"/>
                          </a:cubicBezTo>
                          <a:lnTo>
                            <a:pt x="7339" y="59776"/>
                          </a:lnTo>
                          <a:cubicBezTo>
                            <a:pt x="7339" y="62011"/>
                            <a:pt x="9173" y="63846"/>
                            <a:pt x="11442" y="63846"/>
                          </a:cubicBezTo>
                          <a:cubicBezTo>
                            <a:pt x="12075" y="63846"/>
                            <a:pt x="12709" y="63713"/>
                            <a:pt x="13310" y="63412"/>
                          </a:cubicBezTo>
                          <a:cubicBezTo>
                            <a:pt x="13677" y="63212"/>
                            <a:pt x="14010" y="62945"/>
                            <a:pt x="14310" y="62645"/>
                          </a:cubicBezTo>
                          <a:cubicBezTo>
                            <a:pt x="15078" y="61878"/>
                            <a:pt x="15511" y="60844"/>
                            <a:pt x="15511" y="59776"/>
                          </a:cubicBezTo>
                          <a:lnTo>
                            <a:pt x="15978" y="43498"/>
                          </a:lnTo>
                          <a:cubicBezTo>
                            <a:pt x="16178" y="36193"/>
                            <a:pt x="18280" y="29155"/>
                            <a:pt x="21616" y="22650"/>
                          </a:cubicBezTo>
                          <a:cubicBezTo>
                            <a:pt x="22450" y="21049"/>
                            <a:pt x="22883" y="19247"/>
                            <a:pt x="22883" y="17413"/>
                          </a:cubicBezTo>
                          <a:lnTo>
                            <a:pt x="22883" y="11442"/>
                          </a:lnTo>
                          <a:cubicBezTo>
                            <a:pt x="22883" y="5838"/>
                            <a:pt x="18847" y="1068"/>
                            <a:pt x="13310" y="134"/>
                          </a:cubicBezTo>
                          <a:cubicBezTo>
                            <a:pt x="12709" y="34"/>
                            <a:pt x="12075" y="0"/>
                            <a:pt x="11442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4" name="Google Shape;157;p6">
                      <a:extLst>
                        <a:ext uri="{FF2B5EF4-FFF2-40B4-BE49-F238E27FC236}">
                          <a16:creationId xmlns:a16="http://schemas.microsoft.com/office/drawing/2014/main" id="{E6AE0DCD-117F-A4C2-4402-D31D7528A7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54600" y="2826625"/>
                      <a:ext cx="361950" cy="45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478" h="18081" extrusionOk="0">
                          <a:moveTo>
                            <a:pt x="7178" y="0"/>
                          </a:moveTo>
                          <a:cubicBezTo>
                            <a:pt x="3236" y="0"/>
                            <a:pt x="34" y="3223"/>
                            <a:pt x="34" y="7206"/>
                          </a:cubicBezTo>
                          <a:lnTo>
                            <a:pt x="34" y="10842"/>
                          </a:lnTo>
                          <a:cubicBezTo>
                            <a:pt x="0" y="14844"/>
                            <a:pt x="3269" y="18080"/>
                            <a:pt x="7239" y="18080"/>
                          </a:cubicBezTo>
                          <a:cubicBezTo>
                            <a:pt x="11242" y="18080"/>
                            <a:pt x="14444" y="14844"/>
                            <a:pt x="14477" y="10842"/>
                          </a:cubicBezTo>
                          <a:lnTo>
                            <a:pt x="14477" y="7206"/>
                          </a:lnTo>
                          <a:cubicBezTo>
                            <a:pt x="14477" y="3223"/>
                            <a:pt x="11275" y="0"/>
                            <a:pt x="7300" y="0"/>
                          </a:cubicBezTo>
                          <a:cubicBezTo>
                            <a:pt x="7280" y="0"/>
                            <a:pt x="7259" y="0"/>
                            <a:pt x="7239" y="0"/>
                          </a:cubicBezTo>
                          <a:cubicBezTo>
                            <a:pt x="7218" y="0"/>
                            <a:pt x="7198" y="0"/>
                            <a:pt x="7178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28" name="Google Shape;158;p6">
                    <a:extLst>
                      <a:ext uri="{FF2B5EF4-FFF2-40B4-BE49-F238E27FC236}">
                        <a16:creationId xmlns:a16="http://schemas.microsoft.com/office/drawing/2014/main" id="{1D07785E-6AED-B7F0-90D2-7888DE146243}"/>
                      </a:ext>
                    </a:extLst>
                  </p:cNvPr>
                  <p:cNvGrpSpPr/>
                  <p:nvPr/>
                </p:nvGrpSpPr>
                <p:grpSpPr>
                  <a:xfrm>
                    <a:off x="7536800" y="2096925"/>
                    <a:ext cx="247700" cy="2204125"/>
                    <a:chOff x="7536800" y="2073575"/>
                    <a:chExt cx="247700" cy="2204125"/>
                  </a:xfrm>
                </p:grpSpPr>
                <p:sp>
                  <p:nvSpPr>
                    <p:cNvPr id="29" name="Google Shape;159;p6">
                      <a:extLst>
                        <a:ext uri="{FF2B5EF4-FFF2-40B4-BE49-F238E27FC236}">
                          <a16:creationId xmlns:a16="http://schemas.microsoft.com/office/drawing/2014/main" id="{DDA9AE00-A83D-18C4-61E2-295EFACEE8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56800" y="2073575"/>
                      <a:ext cx="81750" cy="1441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70" h="57676" extrusionOk="0">
                          <a:moveTo>
                            <a:pt x="1535" y="1"/>
                          </a:moveTo>
                          <a:lnTo>
                            <a:pt x="1" y="57676"/>
                          </a:lnTo>
                          <a:lnTo>
                            <a:pt x="3270" y="57676"/>
                          </a:lnTo>
                          <a:lnTo>
                            <a:pt x="3270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0" name="Google Shape;160;p6">
                      <a:extLst>
                        <a:ext uri="{FF2B5EF4-FFF2-40B4-BE49-F238E27FC236}">
                          <a16:creationId xmlns:a16="http://schemas.microsoft.com/office/drawing/2014/main" id="{30236A9E-154E-36AB-AC19-63510726C7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3575" y="2073575"/>
                      <a:ext cx="80900" cy="1441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36" h="57676" extrusionOk="0">
                          <a:moveTo>
                            <a:pt x="0" y="1"/>
                          </a:moveTo>
                          <a:lnTo>
                            <a:pt x="0" y="57676"/>
                          </a:lnTo>
                          <a:lnTo>
                            <a:pt x="3236" y="57676"/>
                          </a:lnTo>
                          <a:lnTo>
                            <a:pt x="1701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1" name="Google Shape;161;p6">
                      <a:extLst>
                        <a:ext uri="{FF2B5EF4-FFF2-40B4-BE49-F238E27FC236}">
                          <a16:creationId xmlns:a16="http://schemas.microsoft.com/office/drawing/2014/main" id="{212EF5E4-E726-EDCD-59AE-DB20D3DA94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36800" y="3515450"/>
                      <a:ext cx="101750" cy="76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70" h="30490" extrusionOk="0">
                          <a:moveTo>
                            <a:pt x="801" y="1"/>
                          </a:moveTo>
                          <a:lnTo>
                            <a:pt x="0" y="30489"/>
                          </a:lnTo>
                          <a:lnTo>
                            <a:pt x="4070" y="30489"/>
                          </a:lnTo>
                          <a:lnTo>
                            <a:pt x="4070" y="1"/>
                          </a:ln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2" name="Google Shape;162;p6">
                      <a:extLst>
                        <a:ext uri="{FF2B5EF4-FFF2-40B4-BE49-F238E27FC236}">
                          <a16:creationId xmlns:a16="http://schemas.microsoft.com/office/drawing/2014/main" id="{93137FE6-5547-F0C0-400C-6933C4BC65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3575" y="3515450"/>
                      <a:ext cx="100925" cy="76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37" h="30490" extrusionOk="0">
                          <a:moveTo>
                            <a:pt x="0" y="1"/>
                          </a:moveTo>
                          <a:lnTo>
                            <a:pt x="0" y="30489"/>
                          </a:lnTo>
                          <a:lnTo>
                            <a:pt x="4036" y="30489"/>
                          </a:lnTo>
                          <a:lnTo>
                            <a:pt x="3236" y="1"/>
                          </a:ln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sp>
              <p:nvSpPr>
                <p:cNvPr id="26" name="Google Shape;163;p6">
                  <a:extLst>
                    <a:ext uri="{FF2B5EF4-FFF2-40B4-BE49-F238E27FC236}">
                      <a16:creationId xmlns:a16="http://schemas.microsoft.com/office/drawing/2014/main" id="{50AE8518-AD8D-C66B-A096-A36848045844}"/>
                    </a:ext>
                  </a:extLst>
                </p:cNvPr>
                <p:cNvSpPr/>
                <p:nvPr/>
              </p:nvSpPr>
              <p:spPr>
                <a:xfrm>
                  <a:off x="7955425" y="2825800"/>
                  <a:ext cx="180150" cy="27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06" h="10875" fill="none" extrusionOk="0">
                      <a:moveTo>
                        <a:pt x="1" y="10875"/>
                      </a:moveTo>
                      <a:lnTo>
                        <a:pt x="1" y="7239"/>
                      </a:lnTo>
                      <a:cubicBezTo>
                        <a:pt x="1" y="3236"/>
                        <a:pt x="3236" y="0"/>
                        <a:pt x="7206" y="33"/>
                      </a:cubicBezTo>
                    </a:path>
                  </a:pathLst>
                </a:custGeom>
                <a:noFill/>
                <a:ln w="8350" cap="flat" cmpd="sng">
                  <a:solidFill>
                    <a:schemeClr val="l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2" name="Google Shape;164;p6">
              <a:extLst>
                <a:ext uri="{FF2B5EF4-FFF2-40B4-BE49-F238E27FC236}">
                  <a16:creationId xmlns:a16="http://schemas.microsoft.com/office/drawing/2014/main" id="{24081F8C-639C-491F-2195-AC1856BA1618}"/>
                </a:ext>
              </a:extLst>
            </p:cNvPr>
            <p:cNvSpPr/>
            <p:nvPr/>
          </p:nvSpPr>
          <p:spPr>
            <a:xfrm>
              <a:off x="7385456" y="646447"/>
              <a:ext cx="227528" cy="226908"/>
            </a:xfrm>
            <a:custGeom>
              <a:avLst/>
              <a:gdLst/>
              <a:ahLst/>
              <a:cxnLst/>
              <a:rect l="l" t="t" r="r" b="b"/>
              <a:pathLst>
                <a:path w="12109" h="12076" extrusionOk="0">
                  <a:moveTo>
                    <a:pt x="6071" y="1"/>
                  </a:moveTo>
                  <a:lnTo>
                    <a:pt x="5504" y="2336"/>
                  </a:lnTo>
                  <a:cubicBezTo>
                    <a:pt x="5137" y="3903"/>
                    <a:pt x="3903" y="5138"/>
                    <a:pt x="2335" y="5505"/>
                  </a:cubicBezTo>
                  <a:lnTo>
                    <a:pt x="0" y="6038"/>
                  </a:lnTo>
                  <a:lnTo>
                    <a:pt x="2335" y="6605"/>
                  </a:lnTo>
                  <a:cubicBezTo>
                    <a:pt x="3903" y="6972"/>
                    <a:pt x="5137" y="8207"/>
                    <a:pt x="5504" y="9774"/>
                  </a:cubicBezTo>
                  <a:lnTo>
                    <a:pt x="6038" y="12076"/>
                  </a:lnTo>
                  <a:lnTo>
                    <a:pt x="6605" y="9774"/>
                  </a:lnTo>
                  <a:cubicBezTo>
                    <a:pt x="6972" y="8207"/>
                    <a:pt x="8206" y="6972"/>
                    <a:pt x="9774" y="6605"/>
                  </a:cubicBezTo>
                  <a:lnTo>
                    <a:pt x="12109" y="6038"/>
                  </a:lnTo>
                  <a:lnTo>
                    <a:pt x="9774" y="5505"/>
                  </a:lnTo>
                  <a:cubicBezTo>
                    <a:pt x="8206" y="5104"/>
                    <a:pt x="6972" y="3903"/>
                    <a:pt x="6605" y="2336"/>
                  </a:cubicBezTo>
                  <a:lnTo>
                    <a:pt x="6071" y="1"/>
                  </a:lnTo>
                  <a:close/>
                </a:path>
              </a:pathLst>
            </a:custGeom>
            <a:solidFill>
              <a:srgbClr val="F1E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2044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6" grpId="0"/>
      <p:bldP spid="1271" grpId="0" animBg="1"/>
      <p:bldP spid="127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998219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4426" y="297414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509354" y="2516326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53113" y="2753408"/>
            <a:ext cx="7037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vi-VN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bản </a:t>
            </a:r>
            <a:r>
              <a:rPr lang="vi-VN" sz="24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cơm hến</a:t>
            </a:r>
            <a:r>
              <a:rPr lang="vi-VN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tác giả nào?</a:t>
            </a:r>
            <a:endParaRPr lang="en-US" sz="3200" kern="120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04749" y="3681969"/>
            <a:ext cx="3937330" cy="59263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04749" y="4468668"/>
            <a:ext cx="3937330" cy="55361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829507" y="3808422"/>
            <a:ext cx="3487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"/>
            </a:pPr>
            <a:r>
              <a:rPr lang="en-US" sz="1500" kern="12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vi-VN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 Phủ Ngọc Tường.	</a:t>
            </a:r>
            <a:endParaRPr lang="en-US" sz="1500" kern="120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829507" y="4545319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</a:pPr>
            <a:r>
              <a:rPr lang="en-US" sz="1500" kern="12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vi-VN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Thach Lam</a:t>
            </a:r>
            <a:endParaRPr lang="en-US" sz="1500" kern="120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4601921" y="3681969"/>
            <a:ext cx="3937330" cy="59263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601921" y="4468668"/>
            <a:ext cx="3937330" cy="5536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4826679" y="3808422"/>
            <a:ext cx="348781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</a:pPr>
            <a:r>
              <a:rPr lang="en-US" sz="1500" kern="12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vi-VN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 Bằng.</a:t>
            </a:r>
            <a:endParaRPr lang="en-US" sz="1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</a:pPr>
            <a:endParaRPr lang="en-US" sz="1500" kern="120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826679" y="4545319"/>
            <a:ext cx="348781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</a:pPr>
            <a:r>
              <a:rPr lang="en-US" sz="1500" kern="12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vi-VN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Ngọc Tư.</a:t>
            </a:r>
            <a:endParaRPr lang="en-US" sz="1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</a:pPr>
            <a:endParaRPr lang="en-US" sz="1500" kern="120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2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6" name="Picture 1215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5D7388A6-378E-AAB4-FBFB-E7C0A36DA4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8348" t="3761" r="18348" b="-3761"/>
          <a:stretch/>
        </p:blipFill>
        <p:spPr>
          <a:xfrm>
            <a:off x="-198837" y="310938"/>
            <a:ext cx="1380661" cy="920441"/>
          </a:xfrm>
          <a:prstGeom prst="ellipse">
            <a:avLst/>
          </a:prstGeom>
        </p:spPr>
      </p:pic>
      <p:grpSp>
        <p:nvGrpSpPr>
          <p:cNvPr id="1223" name="组合 4">
            <a:extLst>
              <a:ext uri="{FF2B5EF4-FFF2-40B4-BE49-F238E27FC236}">
                <a16:creationId xmlns:a16="http://schemas.microsoft.com/office/drawing/2014/main" id="{629046BA-0EAB-A7E0-6F16-8DD3C1442C12}"/>
              </a:ext>
            </a:extLst>
          </p:cNvPr>
          <p:cNvGrpSpPr/>
          <p:nvPr/>
        </p:nvGrpSpPr>
        <p:grpSpPr>
          <a:xfrm>
            <a:off x="640457" y="494160"/>
            <a:ext cx="6097956" cy="632522"/>
            <a:chOff x="472019" y="668858"/>
            <a:chExt cx="8130608" cy="843363"/>
          </a:xfrm>
        </p:grpSpPr>
        <p:sp>
          <p:nvSpPr>
            <p:cNvPr id="1224" name="TextBox 8">
              <a:extLst>
                <a:ext uri="{FF2B5EF4-FFF2-40B4-BE49-F238E27FC236}">
                  <a16:creationId xmlns:a16="http://schemas.microsoft.com/office/drawing/2014/main" id="{19628FCC-B4D9-8AFC-BF6F-D99DB39E15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019" y="668858"/>
              <a:ext cx="8130608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Hoạt động khởi động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25" name="矩形 9">
              <a:extLst>
                <a:ext uri="{FF2B5EF4-FFF2-40B4-BE49-F238E27FC236}">
                  <a16:creationId xmlns:a16="http://schemas.microsoft.com/office/drawing/2014/main" id="{48F53415-20DC-5B28-0C1F-C3D8607E0103}"/>
                </a:ext>
              </a:extLst>
            </p:cNvPr>
            <p:cNvSpPr/>
            <p:nvPr/>
          </p:nvSpPr>
          <p:spPr>
            <a:xfrm>
              <a:off x="1497330" y="705597"/>
              <a:ext cx="127648" cy="806624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endParaRPr>
            </a:p>
          </p:txBody>
        </p:sp>
      </p:grpSp>
      <p:grpSp>
        <p:nvGrpSpPr>
          <p:cNvPr id="1230" name="Google Shape;147;p6">
            <a:extLst>
              <a:ext uri="{FF2B5EF4-FFF2-40B4-BE49-F238E27FC236}">
                <a16:creationId xmlns:a16="http://schemas.microsoft.com/office/drawing/2014/main" id="{8255849C-D154-9CDC-2348-982C84161C28}"/>
              </a:ext>
            </a:extLst>
          </p:cNvPr>
          <p:cNvGrpSpPr/>
          <p:nvPr/>
        </p:nvGrpSpPr>
        <p:grpSpPr>
          <a:xfrm rot="734205">
            <a:off x="7400735" y="3748324"/>
            <a:ext cx="2490972" cy="2392428"/>
            <a:chOff x="7385456" y="-510930"/>
            <a:chExt cx="2845648" cy="2915806"/>
          </a:xfrm>
        </p:grpSpPr>
        <p:grpSp>
          <p:nvGrpSpPr>
            <p:cNvPr id="1231" name="Google Shape;148;p6">
              <a:extLst>
                <a:ext uri="{FF2B5EF4-FFF2-40B4-BE49-F238E27FC236}">
                  <a16:creationId xmlns:a16="http://schemas.microsoft.com/office/drawing/2014/main" id="{789B5919-1455-DBC7-DF47-48BB5B969062}"/>
                </a:ext>
              </a:extLst>
            </p:cNvPr>
            <p:cNvGrpSpPr/>
            <p:nvPr/>
          </p:nvGrpSpPr>
          <p:grpSpPr>
            <a:xfrm rot="-1800044">
              <a:off x="8052937" y="-247295"/>
              <a:ext cx="1694538" cy="2388537"/>
              <a:chOff x="5564538" y="450356"/>
              <a:chExt cx="1694575" cy="2388590"/>
            </a:xfrm>
          </p:grpSpPr>
          <p:grpSp>
            <p:nvGrpSpPr>
              <p:cNvPr id="1233" name="Google Shape;149;p6">
                <a:extLst>
                  <a:ext uri="{FF2B5EF4-FFF2-40B4-BE49-F238E27FC236}">
                    <a16:creationId xmlns:a16="http://schemas.microsoft.com/office/drawing/2014/main" id="{8AB13DED-8994-2FC5-2601-E8A364B38C95}"/>
                  </a:ext>
                </a:extLst>
              </p:cNvPr>
              <p:cNvGrpSpPr/>
              <p:nvPr/>
            </p:nvGrpSpPr>
            <p:grpSpPr>
              <a:xfrm>
                <a:off x="5564538" y="450356"/>
                <a:ext cx="1694575" cy="1194225"/>
                <a:chOff x="6675350" y="1828400"/>
                <a:chExt cx="1694575" cy="1194225"/>
              </a:xfrm>
            </p:grpSpPr>
            <p:sp>
              <p:nvSpPr>
                <p:cNvPr id="1245" name="Google Shape;150;p6">
                  <a:extLst>
                    <a:ext uri="{FF2B5EF4-FFF2-40B4-BE49-F238E27FC236}">
                      <a16:creationId xmlns:a16="http://schemas.microsoft.com/office/drawing/2014/main" id="{CF9530AF-F362-0064-7846-4D271D4D2D66}"/>
                    </a:ext>
                  </a:extLst>
                </p:cNvPr>
                <p:cNvSpPr/>
                <p:nvPr/>
              </p:nvSpPr>
              <p:spPr>
                <a:xfrm>
                  <a:off x="6675350" y="1828400"/>
                  <a:ext cx="1694575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83" h="47769" extrusionOk="0">
                      <a:moveTo>
                        <a:pt x="0" y="1"/>
                      </a:moveTo>
                      <a:lnTo>
                        <a:pt x="0" y="47768"/>
                      </a:lnTo>
                      <a:lnTo>
                        <a:pt x="67782" y="47768"/>
                      </a:lnTo>
                      <a:lnTo>
                        <a:pt x="67782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dist="76200" dir="8940000" algn="bl" rotWithShape="0">
                    <a:schemeClr val="lt2">
                      <a:alpha val="1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6" name="Google Shape;151;p6">
                  <a:extLst>
                    <a:ext uri="{FF2B5EF4-FFF2-40B4-BE49-F238E27FC236}">
                      <a16:creationId xmlns:a16="http://schemas.microsoft.com/office/drawing/2014/main" id="{FF410552-A6F6-FD7E-4ECE-90B29107CA31}"/>
                    </a:ext>
                  </a:extLst>
                </p:cNvPr>
                <p:cNvSpPr/>
                <p:nvPr/>
              </p:nvSpPr>
              <p:spPr>
                <a:xfrm>
                  <a:off x="6899675" y="1828400"/>
                  <a:ext cx="468700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8" h="47769" extrusionOk="0">
                      <a:moveTo>
                        <a:pt x="0" y="1"/>
                      </a:moveTo>
                      <a:lnTo>
                        <a:pt x="0" y="47768"/>
                      </a:lnTo>
                      <a:lnTo>
                        <a:pt x="18747" y="47768"/>
                      </a:lnTo>
                      <a:lnTo>
                        <a:pt x="1874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7" name="Google Shape;152;p6">
                  <a:extLst>
                    <a:ext uri="{FF2B5EF4-FFF2-40B4-BE49-F238E27FC236}">
                      <a16:creationId xmlns:a16="http://schemas.microsoft.com/office/drawing/2014/main" id="{500A390C-92C5-EC3E-A29E-3A16598BD1C0}"/>
                    </a:ext>
                  </a:extLst>
                </p:cNvPr>
                <p:cNvSpPr/>
                <p:nvPr/>
              </p:nvSpPr>
              <p:spPr>
                <a:xfrm>
                  <a:off x="7465900" y="1828400"/>
                  <a:ext cx="99275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1" h="47769" extrusionOk="0">
                      <a:moveTo>
                        <a:pt x="1" y="1"/>
                      </a:moveTo>
                      <a:lnTo>
                        <a:pt x="1" y="47768"/>
                      </a:lnTo>
                      <a:lnTo>
                        <a:pt x="3970" y="47768"/>
                      </a:lnTo>
                      <a:lnTo>
                        <a:pt x="397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34" name="Google Shape;153;p6">
                <a:extLst>
                  <a:ext uri="{FF2B5EF4-FFF2-40B4-BE49-F238E27FC236}">
                    <a16:creationId xmlns:a16="http://schemas.microsoft.com/office/drawing/2014/main" id="{EF02EA37-7E01-14E2-6E66-E83FFE6B789F}"/>
                  </a:ext>
                </a:extLst>
              </p:cNvPr>
              <p:cNvGrpSpPr/>
              <p:nvPr/>
            </p:nvGrpSpPr>
            <p:grpSpPr>
              <a:xfrm>
                <a:off x="5969413" y="634821"/>
                <a:ext cx="884825" cy="2204125"/>
                <a:chOff x="7536800" y="2096925"/>
                <a:chExt cx="884825" cy="2204125"/>
              </a:xfrm>
            </p:grpSpPr>
            <p:grpSp>
              <p:nvGrpSpPr>
                <p:cNvPr id="1235" name="Google Shape;154;p6">
                  <a:extLst>
                    <a:ext uri="{FF2B5EF4-FFF2-40B4-BE49-F238E27FC236}">
                      <a16:creationId xmlns:a16="http://schemas.microsoft.com/office/drawing/2014/main" id="{F5AE440E-9BA5-4E91-F154-605E2C5F2520}"/>
                    </a:ext>
                  </a:extLst>
                </p:cNvPr>
                <p:cNvGrpSpPr/>
                <p:nvPr/>
              </p:nvGrpSpPr>
              <p:grpSpPr>
                <a:xfrm>
                  <a:off x="7536800" y="2096925"/>
                  <a:ext cx="884825" cy="2204125"/>
                  <a:chOff x="7536800" y="2096925"/>
                  <a:chExt cx="884825" cy="2204125"/>
                </a:xfrm>
              </p:grpSpPr>
              <p:grpSp>
                <p:nvGrpSpPr>
                  <p:cNvPr id="1237" name="Google Shape;155;p6">
                    <a:extLst>
                      <a:ext uri="{FF2B5EF4-FFF2-40B4-BE49-F238E27FC236}">
                        <a16:creationId xmlns:a16="http://schemas.microsoft.com/office/drawing/2014/main" id="{729A60F1-7B90-24EC-C163-8DFDBBA22E4F}"/>
                      </a:ext>
                    </a:extLst>
                  </p:cNvPr>
                  <p:cNvGrpSpPr/>
                  <p:nvPr/>
                </p:nvGrpSpPr>
                <p:grpSpPr>
                  <a:xfrm>
                    <a:off x="7849525" y="2704875"/>
                    <a:ext cx="572100" cy="1596175"/>
                    <a:chOff x="7849525" y="2704875"/>
                    <a:chExt cx="572100" cy="1596175"/>
                  </a:xfrm>
                </p:grpSpPr>
                <p:sp>
                  <p:nvSpPr>
                    <p:cNvPr id="1243" name="Google Shape;156;p6">
                      <a:extLst>
                        <a:ext uri="{FF2B5EF4-FFF2-40B4-BE49-F238E27FC236}">
                          <a16:creationId xmlns:a16="http://schemas.microsoft.com/office/drawing/2014/main" id="{9E4CA856-3A40-C6ED-1FBC-E5C360094D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49525" y="2704875"/>
                      <a:ext cx="572100" cy="159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884" h="63847" extrusionOk="0">
                          <a:moveTo>
                            <a:pt x="11442" y="55640"/>
                          </a:moveTo>
                          <a:cubicBezTo>
                            <a:pt x="12476" y="55640"/>
                            <a:pt x="13310" y="56474"/>
                            <a:pt x="13310" y="57508"/>
                          </a:cubicBezTo>
                          <a:lnTo>
                            <a:pt x="13310" y="58943"/>
                          </a:lnTo>
                          <a:cubicBezTo>
                            <a:pt x="13310" y="59977"/>
                            <a:pt x="12476" y="60811"/>
                            <a:pt x="11442" y="60811"/>
                          </a:cubicBezTo>
                          <a:cubicBezTo>
                            <a:pt x="10408" y="60811"/>
                            <a:pt x="9607" y="59977"/>
                            <a:pt x="9607" y="58943"/>
                          </a:cubicBezTo>
                          <a:lnTo>
                            <a:pt x="9607" y="57508"/>
                          </a:lnTo>
                          <a:cubicBezTo>
                            <a:pt x="9607" y="56474"/>
                            <a:pt x="10408" y="55640"/>
                            <a:pt x="11442" y="55640"/>
                          </a:cubicBezTo>
                          <a:close/>
                          <a:moveTo>
                            <a:pt x="11442" y="0"/>
                          </a:moveTo>
                          <a:cubicBezTo>
                            <a:pt x="5137" y="0"/>
                            <a:pt x="0" y="5137"/>
                            <a:pt x="0" y="11442"/>
                          </a:cubicBezTo>
                          <a:lnTo>
                            <a:pt x="0" y="17413"/>
                          </a:lnTo>
                          <a:cubicBezTo>
                            <a:pt x="0" y="19247"/>
                            <a:pt x="434" y="21049"/>
                            <a:pt x="1268" y="22650"/>
                          </a:cubicBezTo>
                          <a:cubicBezTo>
                            <a:pt x="4603" y="29155"/>
                            <a:pt x="6672" y="36226"/>
                            <a:pt x="6905" y="43498"/>
                          </a:cubicBezTo>
                          <a:lnTo>
                            <a:pt x="7339" y="59776"/>
                          </a:lnTo>
                          <a:cubicBezTo>
                            <a:pt x="7339" y="62011"/>
                            <a:pt x="9173" y="63846"/>
                            <a:pt x="11442" y="63846"/>
                          </a:cubicBezTo>
                          <a:cubicBezTo>
                            <a:pt x="12075" y="63846"/>
                            <a:pt x="12709" y="63713"/>
                            <a:pt x="13310" y="63412"/>
                          </a:cubicBezTo>
                          <a:cubicBezTo>
                            <a:pt x="13677" y="63212"/>
                            <a:pt x="14010" y="62945"/>
                            <a:pt x="14310" y="62645"/>
                          </a:cubicBezTo>
                          <a:cubicBezTo>
                            <a:pt x="15078" y="61878"/>
                            <a:pt x="15511" y="60844"/>
                            <a:pt x="15511" y="59776"/>
                          </a:cubicBezTo>
                          <a:lnTo>
                            <a:pt x="15978" y="43498"/>
                          </a:lnTo>
                          <a:cubicBezTo>
                            <a:pt x="16178" y="36193"/>
                            <a:pt x="18280" y="29155"/>
                            <a:pt x="21616" y="22650"/>
                          </a:cubicBezTo>
                          <a:cubicBezTo>
                            <a:pt x="22450" y="21049"/>
                            <a:pt x="22883" y="19247"/>
                            <a:pt x="22883" y="17413"/>
                          </a:cubicBezTo>
                          <a:lnTo>
                            <a:pt x="22883" y="11442"/>
                          </a:lnTo>
                          <a:cubicBezTo>
                            <a:pt x="22883" y="5838"/>
                            <a:pt x="18847" y="1068"/>
                            <a:pt x="13310" y="134"/>
                          </a:cubicBezTo>
                          <a:cubicBezTo>
                            <a:pt x="12709" y="34"/>
                            <a:pt x="12075" y="0"/>
                            <a:pt x="11442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44" name="Google Shape;157;p6">
                      <a:extLst>
                        <a:ext uri="{FF2B5EF4-FFF2-40B4-BE49-F238E27FC236}">
                          <a16:creationId xmlns:a16="http://schemas.microsoft.com/office/drawing/2014/main" id="{14837BE8-D54D-EC2D-09AA-26AB904D12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54600" y="2826625"/>
                      <a:ext cx="361950" cy="45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478" h="18081" extrusionOk="0">
                          <a:moveTo>
                            <a:pt x="7178" y="0"/>
                          </a:moveTo>
                          <a:cubicBezTo>
                            <a:pt x="3236" y="0"/>
                            <a:pt x="34" y="3223"/>
                            <a:pt x="34" y="7206"/>
                          </a:cubicBezTo>
                          <a:lnTo>
                            <a:pt x="34" y="10842"/>
                          </a:lnTo>
                          <a:cubicBezTo>
                            <a:pt x="0" y="14844"/>
                            <a:pt x="3269" y="18080"/>
                            <a:pt x="7239" y="18080"/>
                          </a:cubicBezTo>
                          <a:cubicBezTo>
                            <a:pt x="11242" y="18080"/>
                            <a:pt x="14444" y="14844"/>
                            <a:pt x="14477" y="10842"/>
                          </a:cubicBezTo>
                          <a:lnTo>
                            <a:pt x="14477" y="7206"/>
                          </a:lnTo>
                          <a:cubicBezTo>
                            <a:pt x="14477" y="3223"/>
                            <a:pt x="11275" y="0"/>
                            <a:pt x="7300" y="0"/>
                          </a:cubicBezTo>
                          <a:cubicBezTo>
                            <a:pt x="7280" y="0"/>
                            <a:pt x="7259" y="0"/>
                            <a:pt x="7239" y="0"/>
                          </a:cubicBezTo>
                          <a:cubicBezTo>
                            <a:pt x="7218" y="0"/>
                            <a:pt x="7198" y="0"/>
                            <a:pt x="7178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1238" name="Google Shape;158;p6">
                    <a:extLst>
                      <a:ext uri="{FF2B5EF4-FFF2-40B4-BE49-F238E27FC236}">
                        <a16:creationId xmlns:a16="http://schemas.microsoft.com/office/drawing/2014/main" id="{F1221524-C70B-0C13-5574-B5CECDF8C6ED}"/>
                      </a:ext>
                    </a:extLst>
                  </p:cNvPr>
                  <p:cNvGrpSpPr/>
                  <p:nvPr/>
                </p:nvGrpSpPr>
                <p:grpSpPr>
                  <a:xfrm>
                    <a:off x="7536800" y="2096925"/>
                    <a:ext cx="247700" cy="2204125"/>
                    <a:chOff x="7536800" y="2073575"/>
                    <a:chExt cx="247700" cy="2204125"/>
                  </a:xfrm>
                </p:grpSpPr>
                <p:sp>
                  <p:nvSpPr>
                    <p:cNvPr id="1239" name="Google Shape;159;p6">
                      <a:extLst>
                        <a:ext uri="{FF2B5EF4-FFF2-40B4-BE49-F238E27FC236}">
                          <a16:creationId xmlns:a16="http://schemas.microsoft.com/office/drawing/2014/main" id="{95732DC4-FAB3-9397-5E35-FDD2A994AC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56800" y="2073575"/>
                      <a:ext cx="81750" cy="1441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70" h="57676" extrusionOk="0">
                          <a:moveTo>
                            <a:pt x="1535" y="1"/>
                          </a:moveTo>
                          <a:lnTo>
                            <a:pt x="1" y="57676"/>
                          </a:lnTo>
                          <a:lnTo>
                            <a:pt x="3270" y="57676"/>
                          </a:lnTo>
                          <a:lnTo>
                            <a:pt x="3270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40" name="Google Shape;160;p6">
                      <a:extLst>
                        <a:ext uri="{FF2B5EF4-FFF2-40B4-BE49-F238E27FC236}">
                          <a16:creationId xmlns:a16="http://schemas.microsoft.com/office/drawing/2014/main" id="{F5DE04D6-9F38-CB2D-3C80-E8BE27475F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3575" y="2073575"/>
                      <a:ext cx="80900" cy="1441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36" h="57676" extrusionOk="0">
                          <a:moveTo>
                            <a:pt x="0" y="1"/>
                          </a:moveTo>
                          <a:lnTo>
                            <a:pt x="0" y="57676"/>
                          </a:lnTo>
                          <a:lnTo>
                            <a:pt x="3236" y="57676"/>
                          </a:lnTo>
                          <a:lnTo>
                            <a:pt x="1701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41" name="Google Shape;161;p6">
                      <a:extLst>
                        <a:ext uri="{FF2B5EF4-FFF2-40B4-BE49-F238E27FC236}">
                          <a16:creationId xmlns:a16="http://schemas.microsoft.com/office/drawing/2014/main" id="{FB7A4771-36F1-587C-EFE9-DA9F4CE799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36800" y="3515450"/>
                      <a:ext cx="101750" cy="76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70" h="30490" extrusionOk="0">
                          <a:moveTo>
                            <a:pt x="801" y="1"/>
                          </a:moveTo>
                          <a:lnTo>
                            <a:pt x="0" y="30489"/>
                          </a:lnTo>
                          <a:lnTo>
                            <a:pt x="4070" y="30489"/>
                          </a:lnTo>
                          <a:lnTo>
                            <a:pt x="4070" y="1"/>
                          </a:ln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42" name="Google Shape;162;p6">
                      <a:extLst>
                        <a:ext uri="{FF2B5EF4-FFF2-40B4-BE49-F238E27FC236}">
                          <a16:creationId xmlns:a16="http://schemas.microsoft.com/office/drawing/2014/main" id="{F5FAA202-7812-9028-0F08-0D34D4761E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3575" y="3515450"/>
                      <a:ext cx="100925" cy="76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37" h="30490" extrusionOk="0">
                          <a:moveTo>
                            <a:pt x="0" y="1"/>
                          </a:moveTo>
                          <a:lnTo>
                            <a:pt x="0" y="30489"/>
                          </a:lnTo>
                          <a:lnTo>
                            <a:pt x="4036" y="30489"/>
                          </a:lnTo>
                          <a:lnTo>
                            <a:pt x="3236" y="1"/>
                          </a:ln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sp>
              <p:nvSpPr>
                <p:cNvPr id="1236" name="Google Shape;163;p6">
                  <a:extLst>
                    <a:ext uri="{FF2B5EF4-FFF2-40B4-BE49-F238E27FC236}">
                      <a16:creationId xmlns:a16="http://schemas.microsoft.com/office/drawing/2014/main" id="{C7024E0A-7438-3E68-3BB2-B77FBC4B9E6D}"/>
                    </a:ext>
                  </a:extLst>
                </p:cNvPr>
                <p:cNvSpPr/>
                <p:nvPr/>
              </p:nvSpPr>
              <p:spPr>
                <a:xfrm>
                  <a:off x="7955425" y="2825800"/>
                  <a:ext cx="180150" cy="27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06" h="10875" fill="none" extrusionOk="0">
                      <a:moveTo>
                        <a:pt x="1" y="10875"/>
                      </a:moveTo>
                      <a:lnTo>
                        <a:pt x="1" y="7239"/>
                      </a:lnTo>
                      <a:cubicBezTo>
                        <a:pt x="1" y="3236"/>
                        <a:pt x="3236" y="0"/>
                        <a:pt x="7206" y="33"/>
                      </a:cubicBezTo>
                    </a:path>
                  </a:pathLst>
                </a:custGeom>
                <a:noFill/>
                <a:ln w="8350" cap="flat" cmpd="sng">
                  <a:solidFill>
                    <a:schemeClr val="l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232" name="Google Shape;164;p6">
              <a:extLst>
                <a:ext uri="{FF2B5EF4-FFF2-40B4-BE49-F238E27FC236}">
                  <a16:creationId xmlns:a16="http://schemas.microsoft.com/office/drawing/2014/main" id="{8DEC11A6-B233-0F86-FD23-2F96F7391456}"/>
                </a:ext>
              </a:extLst>
            </p:cNvPr>
            <p:cNvSpPr/>
            <p:nvPr/>
          </p:nvSpPr>
          <p:spPr>
            <a:xfrm>
              <a:off x="7385456" y="646447"/>
              <a:ext cx="227528" cy="226908"/>
            </a:xfrm>
            <a:custGeom>
              <a:avLst/>
              <a:gdLst/>
              <a:ahLst/>
              <a:cxnLst/>
              <a:rect l="l" t="t" r="r" b="b"/>
              <a:pathLst>
                <a:path w="12109" h="12076" extrusionOk="0">
                  <a:moveTo>
                    <a:pt x="6071" y="1"/>
                  </a:moveTo>
                  <a:lnTo>
                    <a:pt x="5504" y="2336"/>
                  </a:lnTo>
                  <a:cubicBezTo>
                    <a:pt x="5137" y="3903"/>
                    <a:pt x="3903" y="5138"/>
                    <a:pt x="2335" y="5505"/>
                  </a:cubicBezTo>
                  <a:lnTo>
                    <a:pt x="0" y="6038"/>
                  </a:lnTo>
                  <a:lnTo>
                    <a:pt x="2335" y="6605"/>
                  </a:lnTo>
                  <a:cubicBezTo>
                    <a:pt x="3903" y="6972"/>
                    <a:pt x="5137" y="8207"/>
                    <a:pt x="5504" y="9774"/>
                  </a:cubicBezTo>
                  <a:lnTo>
                    <a:pt x="6038" y="12076"/>
                  </a:lnTo>
                  <a:lnTo>
                    <a:pt x="6605" y="9774"/>
                  </a:lnTo>
                  <a:cubicBezTo>
                    <a:pt x="6972" y="8207"/>
                    <a:pt x="8206" y="6972"/>
                    <a:pt x="9774" y="6605"/>
                  </a:cubicBezTo>
                  <a:lnTo>
                    <a:pt x="12109" y="6038"/>
                  </a:lnTo>
                  <a:lnTo>
                    <a:pt x="9774" y="5505"/>
                  </a:lnTo>
                  <a:cubicBezTo>
                    <a:pt x="8206" y="5104"/>
                    <a:pt x="6972" y="3903"/>
                    <a:pt x="6605" y="2336"/>
                  </a:cubicBezTo>
                  <a:lnTo>
                    <a:pt x="6071" y="1"/>
                  </a:lnTo>
                  <a:close/>
                </a:path>
              </a:pathLst>
            </a:custGeom>
            <a:solidFill>
              <a:srgbClr val="F1E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48" name="图片 19">
            <a:extLst>
              <a:ext uri="{FF2B5EF4-FFF2-40B4-BE49-F238E27FC236}">
                <a16:creationId xmlns:a16="http://schemas.microsoft.com/office/drawing/2014/main" id="{3573EFD5-897F-409F-702C-96A547789172}"/>
              </a:ext>
            </a:extLst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89987" y="1648255"/>
            <a:ext cx="4053442" cy="4053442"/>
          </a:xfrm>
          <a:prstGeom prst="rect">
            <a:avLst/>
          </a:prstGeom>
        </p:spPr>
      </p:pic>
      <p:pic>
        <p:nvPicPr>
          <p:cNvPr id="1249" name="图片 16">
            <a:extLst>
              <a:ext uri="{FF2B5EF4-FFF2-40B4-BE49-F238E27FC236}">
                <a16:creationId xmlns:a16="http://schemas.microsoft.com/office/drawing/2014/main" id="{ADBFC4D9-85B9-6E0C-4AF0-7B427560A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143" y="1010801"/>
            <a:ext cx="4564775" cy="28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1" name="TextBox 1250">
            <a:extLst>
              <a:ext uri="{FF2B5EF4-FFF2-40B4-BE49-F238E27FC236}">
                <a16:creationId xmlns:a16="http://schemas.microsoft.com/office/drawing/2014/main" id="{1203C196-7D37-A67D-0651-F99DBC7CB9A3}"/>
              </a:ext>
            </a:extLst>
          </p:cNvPr>
          <p:cNvSpPr txBox="1"/>
          <p:nvPr/>
        </p:nvSpPr>
        <p:spPr>
          <a:xfrm>
            <a:off x="5171894" y="1628131"/>
            <a:ext cx="292355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800" i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Mỗi vùng miền trên thế giới đều có những nét riêng trong phong cách ẩm thực. Hãy chia sẻ hiểu biết của em về vấn đề này.</a:t>
            </a:r>
            <a:endParaRPr lang="en-US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745055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968402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3026764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29" y="2568940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53113" y="2730638"/>
            <a:ext cx="7037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bản </a:t>
            </a:r>
            <a:r>
              <a:rPr lang="vi-VN" sz="24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cơm hến</a:t>
            </a:r>
            <a:r>
              <a:rPr lang="vi-VN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thuộc thể loại nào?</a:t>
            </a:r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19" y="3657933"/>
            <a:ext cx="3937330" cy="62089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04749" y="4428912"/>
            <a:ext cx="3937330" cy="59144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826679" y="3802698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vi-VN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vi-VN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văn.		</a:t>
            </a:r>
            <a:endParaRPr lang="en-US" sz="1500" kern="120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829507" y="4545319"/>
            <a:ext cx="348781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vi-VN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 kỷ.</a:t>
            </a:r>
            <a:endParaRPr lang="en-US" sz="1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1500" kern="120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7" y="3653716"/>
            <a:ext cx="3937330" cy="62089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601921" y="4428912"/>
            <a:ext cx="3937330" cy="59144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829507" y="3798482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1800" kern="12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Tùy bút</a:t>
            </a:r>
            <a:endParaRPr lang="en-US" sz="1500" kern="120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826679" y="4545319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vi-VN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 ký.		</a:t>
            </a:r>
            <a:endParaRPr lang="en-US" sz="1500" kern="120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0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998219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4426" y="297414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509354" y="2516326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23191" y="2725972"/>
            <a:ext cx="7037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bản </a:t>
            </a:r>
            <a:r>
              <a:rPr lang="vi-VN" sz="20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cơm hến</a:t>
            </a:r>
            <a:r>
              <a:rPr lang="vi-VN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viết theo phương thức biểu đạt nào?</a:t>
            </a:r>
            <a:endParaRPr lang="en-US" sz="2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04749" y="3681969"/>
            <a:ext cx="3937330" cy="59263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04749" y="4468668"/>
            <a:ext cx="3937330" cy="55361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829507" y="3808422"/>
            <a:ext cx="3487814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"/>
            </a:pPr>
            <a:r>
              <a:rPr lang="en-US" sz="1500" kern="12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vi-VN"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sự kết hợp miêu tả, biểu cảm</a:t>
            </a:r>
            <a:r>
              <a:rPr lang="vi-VN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"/>
            </a:pPr>
            <a:endParaRPr lang="en-US" sz="1500" kern="120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829507" y="4545319"/>
            <a:ext cx="3487814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</a:pPr>
            <a:r>
              <a:rPr lang="en-US" sz="1500" kern="12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vi-VN"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 tả kết hợp với nghị luận.</a:t>
            </a:r>
            <a:endParaRPr lang="en-US" sz="1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</a:pPr>
            <a:endParaRPr lang="en-US" sz="1500" kern="120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4601921" y="3681969"/>
            <a:ext cx="3937330" cy="59263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601921" y="4468668"/>
            <a:ext cx="3937330" cy="5536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4826679" y="3707157"/>
            <a:ext cx="3487814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</a:pPr>
            <a:r>
              <a:rPr lang="en-US" sz="1500" kern="12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vi-VN"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sự kết hợp với nghị luận, thuyết minh. </a:t>
            </a:r>
            <a:endParaRPr lang="en-US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</a:pPr>
            <a:endParaRPr lang="en-US" sz="1500" kern="120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826679" y="4545319"/>
            <a:ext cx="34878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</a:pPr>
            <a:r>
              <a:rPr lang="en-US" sz="1500" kern="12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vi-VN"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sự kết hợp với biểu cảm</a:t>
            </a:r>
            <a:endParaRPr lang="en-US" sz="1500" kern="120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08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745055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978341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3026764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29" y="2568940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23191" y="2694730"/>
            <a:ext cx="703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bản </a:t>
            </a:r>
            <a:r>
              <a:rPr lang="vi-VN" sz="20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cơm hến</a:t>
            </a:r>
            <a:r>
              <a:rPr lang="vi-VN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ta biết nét riêng trong khẩu vị của người Huế là gì? </a:t>
            </a:r>
            <a:endParaRPr lang="en-US" sz="2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0" y="4418753"/>
            <a:ext cx="3937330" cy="6213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marR="0" lvl="0" indent="-214313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1" y="3674211"/>
            <a:ext cx="3937330" cy="60039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marR="0" lvl="0" indent="-214313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776982" y="4475750"/>
            <a:ext cx="3712571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lvl="0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vi-VN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 nếm đủ vị mặn, lạt, chua, cay, ngọt, bùi,... thích thú với hai vị cay và đắng.</a:t>
            </a:r>
            <a:endParaRPr kumimoji="0" lang="en-US" sz="15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776983" y="3728918"/>
            <a:ext cx="34878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vi-VN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 nếm đủ vị mặn, lạt, chua, cay, ngọt, bùi, thích thú với hai vị cay và ngọt. </a:t>
            </a:r>
            <a:endParaRPr lang="en-US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3674211"/>
            <a:ext cx="3937330" cy="60039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04748" y="4418753"/>
            <a:ext cx="3937330" cy="6213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769665" y="3706105"/>
            <a:ext cx="36074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vi-VN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 nắm dù vị mặn, lạt, chua, cay, ngọt, bùi,... thích thú với hai vị cay và mặn.</a:t>
            </a:r>
            <a:endParaRPr lang="en-US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839653" y="4474182"/>
            <a:ext cx="34878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vi-VN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 nếm đủ vị mặn, lạt, chua, cay, ngọt, bùi, thích thú với hai vị cay và chua.</a:t>
            </a:r>
            <a:endParaRPr lang="en-US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11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725177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978341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3006886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29" y="2549062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53113" y="2619508"/>
            <a:ext cx="703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văn bản </a:t>
            </a:r>
            <a:r>
              <a:rPr lang="vi-VN" sz="20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cơm hến,</a:t>
            </a:r>
            <a:r>
              <a:rPr lang="vi-VN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tác giả khi chế biến món cơm hến thì cơm phải như thế nào?</a:t>
            </a:r>
            <a:endParaRPr lang="en-US" sz="2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03456" y="4421274"/>
            <a:ext cx="3937330" cy="61128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1" y="3654332"/>
            <a:ext cx="3937330" cy="62027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828214" y="4547620"/>
            <a:ext cx="348781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vi-VN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 nguội.</a:t>
            </a:r>
            <a:endParaRPr lang="en-US" sz="1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826679" y="3808421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lvl="0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vi-VN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 còn sống</a:t>
            </a: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3654332"/>
            <a:ext cx="3937330" cy="62027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601921" y="4418973"/>
            <a:ext cx="3937330" cy="61128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829507" y="3808421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lvl="0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vi-VN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 phải dẻo</a:t>
            </a: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826679" y="4545319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lvl="0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vi-VN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 vừa chín tới</a:t>
            </a: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7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745055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968402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3026764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29" y="2568940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38688" y="2593142"/>
            <a:ext cx="7275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văn bản </a:t>
            </a:r>
            <a:r>
              <a:rPr lang="vi-VN" sz="20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cơm hến</a:t>
            </a:r>
            <a:r>
              <a:rPr lang="vi-VN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theo tác giả món thứ ba không thể thiếu được trong nguyên liệu làm cơm hến là món nào?</a:t>
            </a:r>
            <a:endParaRPr lang="en-US" sz="2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19" y="3657933"/>
            <a:ext cx="3937330" cy="62089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04749" y="4428912"/>
            <a:ext cx="3937330" cy="59144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826679" y="3802698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vi-VN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 sống. </a:t>
            </a:r>
            <a:endParaRPr lang="en-US" sz="1500" kern="120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829507" y="4545319"/>
            <a:ext cx="3487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vi-VN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 khô và thịt heo th</a:t>
            </a:r>
            <a:r>
              <a:rPr lang="en-US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vi-VN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chỉ.	</a:t>
            </a:r>
            <a:endParaRPr lang="en-US" sz="1500" kern="120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7" y="3653716"/>
            <a:ext cx="3937330" cy="62089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601921" y="4428912"/>
            <a:ext cx="3937330" cy="59144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829507" y="3798482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vi-VN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  <a:r>
              <a:rPr lang="vi-VN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1500" kern="120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826679" y="4545319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vi-VN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luộc hến.</a:t>
            </a:r>
            <a:endParaRPr lang="en-US" sz="1500" kern="120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34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725177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978341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3006886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29" y="2549062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38688" y="2573264"/>
            <a:ext cx="703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văn bản </a:t>
            </a:r>
            <a:r>
              <a:rPr lang="en-US" sz="20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cơm hến</a:t>
            </a:r>
            <a:r>
              <a:rPr lang="en-US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tác giả đã quan sát được bao nhiêu gia vị ở một gánh cơm hến?</a:t>
            </a:r>
            <a:endParaRPr lang="en-US" sz="2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03456" y="4421274"/>
            <a:ext cx="3937330" cy="61128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1" y="3654332"/>
            <a:ext cx="3937330" cy="62027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828214" y="4547620"/>
            <a:ext cx="348781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 loại gia vị.</a:t>
            </a:r>
          </a:p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1500" kern="120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826679" y="3808421"/>
            <a:ext cx="348781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 loại gia vị.</a:t>
            </a:r>
          </a:p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1500" kern="120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3654332"/>
            <a:ext cx="3937330" cy="62027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601921" y="4418973"/>
            <a:ext cx="3937330" cy="61128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829507" y="3808421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loại gia vị. 		</a:t>
            </a:r>
            <a:endParaRPr lang="en-US" sz="1500" kern="120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826679" y="4545319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loại gia vị.	</a:t>
            </a:r>
            <a:endParaRPr lang="en-US" sz="1500" kern="120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4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745055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978341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3026764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29" y="2568940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38688" y="2593142"/>
            <a:ext cx="703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văn bản </a:t>
            </a:r>
            <a:r>
              <a:rPr lang="en-US" sz="20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cơm hến</a:t>
            </a:r>
            <a:r>
              <a:rPr lang="en-US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theo tác giả Hương vị bát ngát suốt đời người của tô cơm hến là gì?</a:t>
            </a:r>
            <a:endParaRPr lang="en-US" sz="2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0" y="4418753"/>
            <a:ext cx="3937330" cy="6213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135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1" y="3674211"/>
            <a:ext cx="3937330" cy="60039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135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826678" y="4464944"/>
            <a:ext cx="3487814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 ruốc thơm dậy tận óc, và hương vị cay đến trào nước mắt.</a:t>
            </a:r>
          </a:p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1500" kern="120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776984" y="3818359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 ruốc thơm dậy tận ốc.</a:t>
            </a:r>
            <a:endParaRPr lang="en-US" sz="1500" kern="120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3674211"/>
            <a:ext cx="3937330" cy="60039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04748" y="4418753"/>
            <a:ext cx="3937330" cy="6213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779812" y="3818360"/>
            <a:ext cx="34878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vị cay đến trào nước mắt.</a:t>
            </a:r>
          </a:p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1500" kern="120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779812" y="4500220"/>
            <a:ext cx="3712571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 thơm của hành phi và sự hòa quyện giữa hến cùng với thịt ba chỉ thái nhỏ. </a:t>
            </a:r>
            <a:endParaRPr lang="en-US" sz="1500" kern="120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5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725177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978341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3006886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29" y="2549062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38688" y="2573264"/>
            <a:ext cx="703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văn bản </a:t>
            </a:r>
            <a:r>
              <a:rPr lang="en-US" sz="20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cơm hến</a:t>
            </a:r>
            <a:r>
              <a:rPr lang="en-US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tác giả đã phát hiện thêm vị mười lăm của cơm hến là gì?</a:t>
            </a:r>
            <a:endParaRPr lang="en-US" sz="2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03456" y="4421274"/>
            <a:ext cx="3937330" cy="61128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1" y="3654332"/>
            <a:ext cx="3937330" cy="62027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828214" y="4547620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Lửa.</a:t>
            </a:r>
            <a:endParaRPr lang="en-US" sz="1500" kern="120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826679" y="3808421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 bếp.	</a:t>
            </a:r>
            <a:endParaRPr lang="en-US" sz="1500" kern="120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3654332"/>
            <a:ext cx="3937330" cy="62027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601921" y="4418973"/>
            <a:ext cx="3937330" cy="61128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829507" y="3808421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Nước.</a:t>
            </a:r>
            <a:endParaRPr lang="en-US" sz="1500" kern="120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826679" y="4545319"/>
            <a:ext cx="3712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sz="1800" kern="12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người trong bát cơm hến. </a:t>
            </a:r>
            <a:endParaRPr lang="en-US" sz="1500" kern="120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4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745055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978341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3026764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29" y="2568940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38688" y="2593142"/>
            <a:ext cx="7037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trong văn bản </a:t>
            </a:r>
            <a:r>
              <a:rPr lang="en-US" sz="24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cơm hến</a:t>
            </a: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tác giả lại sử dụng nhiều từ địa phương?</a:t>
            </a:r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0" y="4418753"/>
            <a:ext cx="3937330" cy="6213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135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1" y="3674211"/>
            <a:ext cx="3937330" cy="60039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135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826678" y="4459467"/>
            <a:ext cx="34878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sắc thái đặc trưng, đậm đà bản sắc văn hóa địa phương xứ Huế.</a:t>
            </a:r>
          </a:p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1500" kern="120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787132" y="3743130"/>
            <a:ext cx="348781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kern="12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đây là các từ ngữ địa phương không có từ toàn dân thay thế.</a:t>
            </a:r>
          </a:p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1500" kern="120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3674211"/>
            <a:ext cx="3937330" cy="60039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04748" y="4418753"/>
            <a:ext cx="3937330" cy="6213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779812" y="3818360"/>
            <a:ext cx="34878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tác giả là người Huế.</a:t>
            </a:r>
          </a:p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1500" kern="120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829507" y="4545318"/>
            <a:ext cx="36730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cơm hến là món ăn bình dân của Huế.</a:t>
            </a:r>
          </a:p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1500" kern="120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35"/>
          <p:cNvSpPr txBox="1">
            <a:spLocks noGrp="1"/>
          </p:cNvSpPr>
          <p:nvPr>
            <p:ph type="title"/>
          </p:nvPr>
        </p:nvSpPr>
        <p:spPr>
          <a:xfrm>
            <a:off x="583221" y="2153136"/>
            <a:ext cx="5365282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  <a:endParaRPr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07" name="Google Shape;1207;p35"/>
          <p:cNvGrpSpPr/>
          <p:nvPr/>
        </p:nvGrpSpPr>
        <p:grpSpPr>
          <a:xfrm>
            <a:off x="5213836" y="537850"/>
            <a:ext cx="4604364" cy="4226397"/>
            <a:chOff x="2268500" y="1194225"/>
            <a:chExt cx="2440950" cy="2240575"/>
          </a:xfrm>
          <a:blipFill>
            <a:blip r:embed="rId3"/>
            <a:stretch>
              <a:fillRect l="-15000"/>
            </a:stretch>
          </a:blipFill>
        </p:grpSpPr>
        <p:sp>
          <p:nvSpPr>
            <p:cNvPr id="1208" name="Google Shape;1208;p35"/>
            <p:cNvSpPr/>
            <p:nvPr/>
          </p:nvSpPr>
          <p:spPr>
            <a:xfrm>
              <a:off x="2268500" y="1194225"/>
              <a:ext cx="2440950" cy="2240575"/>
            </a:xfrm>
            <a:custGeom>
              <a:avLst/>
              <a:gdLst/>
              <a:ahLst/>
              <a:cxnLst/>
              <a:rect l="l" t="t" r="r" b="b"/>
              <a:pathLst>
                <a:path w="97638" h="89623" extrusionOk="0">
                  <a:moveTo>
                    <a:pt x="48760" y="1"/>
                  </a:moveTo>
                  <a:cubicBezTo>
                    <a:pt x="27874" y="1"/>
                    <a:pt x="9174" y="14697"/>
                    <a:pt x="4904" y="35955"/>
                  </a:cubicBezTo>
                  <a:cubicBezTo>
                    <a:pt x="1" y="60206"/>
                    <a:pt x="15712" y="83823"/>
                    <a:pt x="39963" y="88726"/>
                  </a:cubicBezTo>
                  <a:cubicBezTo>
                    <a:pt x="42955" y="89331"/>
                    <a:pt x="45938" y="89623"/>
                    <a:pt x="48878" y="89623"/>
                  </a:cubicBezTo>
                  <a:cubicBezTo>
                    <a:pt x="69764" y="89623"/>
                    <a:pt x="88465" y="74926"/>
                    <a:pt x="92734" y="53668"/>
                  </a:cubicBezTo>
                  <a:cubicBezTo>
                    <a:pt x="97637" y="29417"/>
                    <a:pt x="81926" y="5767"/>
                    <a:pt x="57675" y="897"/>
                  </a:cubicBezTo>
                  <a:cubicBezTo>
                    <a:pt x="54683" y="292"/>
                    <a:pt x="51700" y="1"/>
                    <a:pt x="48760" y="1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dist="133350" dir="21540000" algn="bl" rotWithShape="0">
                <a:schemeClr val="lt2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5"/>
            <p:cNvSpPr/>
            <p:nvPr/>
          </p:nvSpPr>
          <p:spPr>
            <a:xfrm>
              <a:off x="2356075" y="1285550"/>
              <a:ext cx="2266650" cy="2058700"/>
            </a:xfrm>
            <a:custGeom>
              <a:avLst/>
              <a:gdLst/>
              <a:ahLst/>
              <a:cxnLst/>
              <a:rect l="l" t="t" r="r" b="b"/>
              <a:pathLst>
                <a:path w="90666" h="82348" extrusionOk="0">
                  <a:moveTo>
                    <a:pt x="45294" y="1"/>
                  </a:moveTo>
                  <a:cubicBezTo>
                    <a:pt x="26694" y="1"/>
                    <a:pt x="9833" y="12683"/>
                    <a:pt x="5304" y="31568"/>
                  </a:cubicBezTo>
                  <a:cubicBezTo>
                    <a:pt x="0" y="53684"/>
                    <a:pt x="13610" y="75900"/>
                    <a:pt x="35726" y="81204"/>
                  </a:cubicBezTo>
                  <a:cubicBezTo>
                    <a:pt x="38952" y="81977"/>
                    <a:pt x="42180" y="82348"/>
                    <a:pt x="45357" y="82348"/>
                  </a:cubicBezTo>
                  <a:cubicBezTo>
                    <a:pt x="63963" y="82348"/>
                    <a:pt x="80831" y="69643"/>
                    <a:pt x="85361" y="50782"/>
                  </a:cubicBezTo>
                  <a:cubicBezTo>
                    <a:pt x="90665" y="28666"/>
                    <a:pt x="77022" y="6450"/>
                    <a:pt x="54940" y="1147"/>
                  </a:cubicBezTo>
                  <a:cubicBezTo>
                    <a:pt x="51709" y="372"/>
                    <a:pt x="48476" y="1"/>
                    <a:pt x="452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5"/>
            <p:cNvSpPr/>
            <p:nvPr/>
          </p:nvSpPr>
          <p:spPr>
            <a:xfrm>
              <a:off x="2456975" y="1356725"/>
              <a:ext cx="1988950" cy="1914500"/>
            </a:xfrm>
            <a:custGeom>
              <a:avLst/>
              <a:gdLst/>
              <a:ahLst/>
              <a:cxnLst/>
              <a:rect l="l" t="t" r="r" b="b"/>
              <a:pathLst>
                <a:path w="79558" h="76580" extrusionOk="0">
                  <a:moveTo>
                    <a:pt x="41297" y="1"/>
                  </a:moveTo>
                  <a:cubicBezTo>
                    <a:pt x="25786" y="1"/>
                    <a:pt x="11842" y="9341"/>
                    <a:pt x="5905" y="23651"/>
                  </a:cubicBezTo>
                  <a:cubicBezTo>
                    <a:pt x="1" y="37961"/>
                    <a:pt x="3270" y="54406"/>
                    <a:pt x="14211" y="65381"/>
                  </a:cubicBezTo>
                  <a:cubicBezTo>
                    <a:pt x="21524" y="72694"/>
                    <a:pt x="31310" y="76579"/>
                    <a:pt x="41269" y="76579"/>
                  </a:cubicBezTo>
                  <a:cubicBezTo>
                    <a:pt x="46211" y="76579"/>
                    <a:pt x="51195" y="75623"/>
                    <a:pt x="55941" y="73653"/>
                  </a:cubicBezTo>
                  <a:cubicBezTo>
                    <a:pt x="70251" y="67749"/>
                    <a:pt x="79557" y="53773"/>
                    <a:pt x="79557" y="38295"/>
                  </a:cubicBezTo>
                  <a:cubicBezTo>
                    <a:pt x="79557" y="17146"/>
                    <a:pt x="62412" y="1"/>
                    <a:pt x="412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5"/>
            <p:cNvSpPr/>
            <p:nvPr/>
          </p:nvSpPr>
          <p:spPr>
            <a:xfrm>
              <a:off x="3405150" y="1521850"/>
              <a:ext cx="168475" cy="1614525"/>
            </a:xfrm>
            <a:custGeom>
              <a:avLst/>
              <a:gdLst/>
              <a:ahLst/>
              <a:cxnLst/>
              <a:rect l="l" t="t" r="r" b="b"/>
              <a:pathLst>
                <a:path w="6739" h="64581" extrusionOk="0">
                  <a:moveTo>
                    <a:pt x="1" y="0"/>
                  </a:moveTo>
                  <a:lnTo>
                    <a:pt x="1" y="64580"/>
                  </a:lnTo>
                  <a:lnTo>
                    <a:pt x="6739" y="64580"/>
                  </a:lnTo>
                  <a:lnTo>
                    <a:pt x="673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5"/>
            <p:cNvSpPr/>
            <p:nvPr/>
          </p:nvSpPr>
          <p:spPr>
            <a:xfrm>
              <a:off x="2659625" y="1553450"/>
              <a:ext cx="1679550" cy="1526300"/>
            </a:xfrm>
            <a:custGeom>
              <a:avLst/>
              <a:gdLst/>
              <a:ahLst/>
              <a:cxnLst/>
              <a:rect l="l" t="t" r="r" b="b"/>
              <a:pathLst>
                <a:path w="67182" h="61052" extrusionOk="0">
                  <a:moveTo>
                    <a:pt x="33569" y="0"/>
                  </a:moveTo>
                  <a:cubicBezTo>
                    <a:pt x="19776" y="0"/>
                    <a:pt x="7268" y="9423"/>
                    <a:pt x="3903" y="23454"/>
                  </a:cubicBezTo>
                  <a:cubicBezTo>
                    <a:pt x="0" y="39833"/>
                    <a:pt x="10108" y="56278"/>
                    <a:pt x="26519" y="60214"/>
                  </a:cubicBezTo>
                  <a:cubicBezTo>
                    <a:pt x="28895" y="60780"/>
                    <a:pt x="31273" y="61051"/>
                    <a:pt x="33613" y="61051"/>
                  </a:cubicBezTo>
                  <a:cubicBezTo>
                    <a:pt x="47406" y="61051"/>
                    <a:pt x="59914" y="51628"/>
                    <a:pt x="63279" y="37598"/>
                  </a:cubicBezTo>
                  <a:cubicBezTo>
                    <a:pt x="67182" y="21219"/>
                    <a:pt x="57075" y="4774"/>
                    <a:pt x="40663" y="838"/>
                  </a:cubicBezTo>
                  <a:cubicBezTo>
                    <a:pt x="38287" y="272"/>
                    <a:pt x="35909" y="0"/>
                    <a:pt x="335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5"/>
            <p:cNvSpPr/>
            <p:nvPr/>
          </p:nvSpPr>
          <p:spPr>
            <a:xfrm>
              <a:off x="2806400" y="1674450"/>
              <a:ext cx="1335975" cy="1284700"/>
            </a:xfrm>
            <a:custGeom>
              <a:avLst/>
              <a:gdLst/>
              <a:ahLst/>
              <a:cxnLst/>
              <a:rect l="l" t="t" r="r" b="b"/>
              <a:pathLst>
                <a:path w="53439" h="51388" extrusionOk="0">
                  <a:moveTo>
                    <a:pt x="27782" y="1"/>
                  </a:moveTo>
                  <a:cubicBezTo>
                    <a:pt x="27761" y="1"/>
                    <a:pt x="27741" y="1"/>
                    <a:pt x="27720" y="1"/>
                  </a:cubicBezTo>
                  <a:cubicBezTo>
                    <a:pt x="17346" y="1"/>
                    <a:pt x="7973" y="6239"/>
                    <a:pt x="3970" y="15846"/>
                  </a:cubicBezTo>
                  <a:cubicBezTo>
                    <a:pt x="0" y="25452"/>
                    <a:pt x="2202" y="36527"/>
                    <a:pt x="9540" y="43866"/>
                  </a:cubicBezTo>
                  <a:cubicBezTo>
                    <a:pt x="14474" y="48777"/>
                    <a:pt x="21050" y="51387"/>
                    <a:pt x="27741" y="51387"/>
                  </a:cubicBezTo>
                  <a:cubicBezTo>
                    <a:pt x="31048" y="51387"/>
                    <a:pt x="34383" y="50749"/>
                    <a:pt x="37560" y="49436"/>
                  </a:cubicBezTo>
                  <a:cubicBezTo>
                    <a:pt x="47167" y="45467"/>
                    <a:pt x="53438" y="36093"/>
                    <a:pt x="53438" y="25686"/>
                  </a:cubicBezTo>
                  <a:cubicBezTo>
                    <a:pt x="53438" y="11530"/>
                    <a:pt x="41963" y="1"/>
                    <a:pt x="277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5"/>
            <p:cNvSpPr/>
            <p:nvPr/>
          </p:nvSpPr>
          <p:spPr>
            <a:xfrm>
              <a:off x="2886450" y="1720950"/>
              <a:ext cx="1226725" cy="1192125"/>
            </a:xfrm>
            <a:custGeom>
              <a:avLst/>
              <a:gdLst/>
              <a:ahLst/>
              <a:cxnLst/>
              <a:rect l="l" t="t" r="r" b="b"/>
              <a:pathLst>
                <a:path w="49069" h="47685" extrusionOk="0">
                  <a:moveTo>
                    <a:pt x="24518" y="1"/>
                  </a:moveTo>
                  <a:cubicBezTo>
                    <a:pt x="22533" y="1"/>
                    <a:pt x="20549" y="693"/>
                    <a:pt x="18947" y="2077"/>
                  </a:cubicBezTo>
                  <a:lnTo>
                    <a:pt x="16412" y="4279"/>
                  </a:lnTo>
                  <a:lnTo>
                    <a:pt x="13077" y="4512"/>
                  </a:lnTo>
                  <a:cubicBezTo>
                    <a:pt x="8874" y="4812"/>
                    <a:pt x="5505" y="8181"/>
                    <a:pt x="5204" y="12384"/>
                  </a:cubicBezTo>
                  <a:lnTo>
                    <a:pt x="4971" y="15720"/>
                  </a:lnTo>
                  <a:lnTo>
                    <a:pt x="2769" y="18255"/>
                  </a:lnTo>
                  <a:cubicBezTo>
                    <a:pt x="1" y="21458"/>
                    <a:pt x="1" y="26228"/>
                    <a:pt x="2769" y="29397"/>
                  </a:cubicBezTo>
                  <a:lnTo>
                    <a:pt x="4971" y="31932"/>
                  </a:lnTo>
                  <a:lnTo>
                    <a:pt x="5204" y="35267"/>
                  </a:lnTo>
                  <a:cubicBezTo>
                    <a:pt x="5505" y="39504"/>
                    <a:pt x="8874" y="42873"/>
                    <a:pt x="13077" y="43173"/>
                  </a:cubicBezTo>
                  <a:lnTo>
                    <a:pt x="16412" y="43407"/>
                  </a:lnTo>
                  <a:lnTo>
                    <a:pt x="18947" y="45608"/>
                  </a:lnTo>
                  <a:cubicBezTo>
                    <a:pt x="20549" y="46992"/>
                    <a:pt x="22533" y="47685"/>
                    <a:pt x="24518" y="47685"/>
                  </a:cubicBezTo>
                  <a:cubicBezTo>
                    <a:pt x="26503" y="47685"/>
                    <a:pt x="28488" y="46992"/>
                    <a:pt x="30089" y="45608"/>
                  </a:cubicBezTo>
                  <a:lnTo>
                    <a:pt x="32624" y="43407"/>
                  </a:lnTo>
                  <a:lnTo>
                    <a:pt x="35960" y="43173"/>
                  </a:lnTo>
                  <a:cubicBezTo>
                    <a:pt x="40196" y="42873"/>
                    <a:pt x="43565" y="39504"/>
                    <a:pt x="43865" y="35267"/>
                  </a:cubicBezTo>
                  <a:lnTo>
                    <a:pt x="44099" y="31932"/>
                  </a:lnTo>
                  <a:lnTo>
                    <a:pt x="46300" y="29397"/>
                  </a:lnTo>
                  <a:cubicBezTo>
                    <a:pt x="49069" y="26194"/>
                    <a:pt x="49069" y="21458"/>
                    <a:pt x="46267" y="18255"/>
                  </a:cubicBezTo>
                  <a:lnTo>
                    <a:pt x="44099" y="15720"/>
                  </a:lnTo>
                  <a:lnTo>
                    <a:pt x="43865" y="12384"/>
                  </a:lnTo>
                  <a:cubicBezTo>
                    <a:pt x="43565" y="8181"/>
                    <a:pt x="40196" y="4812"/>
                    <a:pt x="35960" y="4512"/>
                  </a:cubicBezTo>
                  <a:lnTo>
                    <a:pt x="32624" y="4279"/>
                  </a:lnTo>
                  <a:lnTo>
                    <a:pt x="30089" y="2077"/>
                  </a:lnTo>
                  <a:cubicBezTo>
                    <a:pt x="28488" y="693"/>
                    <a:pt x="26503" y="1"/>
                    <a:pt x="245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5"/>
            <p:cNvSpPr/>
            <p:nvPr/>
          </p:nvSpPr>
          <p:spPr>
            <a:xfrm>
              <a:off x="3087425" y="1920250"/>
              <a:ext cx="823950" cy="792900"/>
            </a:xfrm>
            <a:custGeom>
              <a:avLst/>
              <a:gdLst/>
              <a:ahLst/>
              <a:cxnLst/>
              <a:rect l="l" t="t" r="r" b="b"/>
              <a:pathLst>
                <a:path w="32958" h="31716" extrusionOk="0">
                  <a:moveTo>
                    <a:pt x="16467" y="1"/>
                  </a:moveTo>
                  <a:cubicBezTo>
                    <a:pt x="14986" y="1"/>
                    <a:pt x="13510" y="626"/>
                    <a:pt x="12476" y="1877"/>
                  </a:cubicBezTo>
                  <a:lnTo>
                    <a:pt x="11275" y="3312"/>
                  </a:lnTo>
                  <a:lnTo>
                    <a:pt x="9407" y="3145"/>
                  </a:lnTo>
                  <a:cubicBezTo>
                    <a:pt x="9242" y="3129"/>
                    <a:pt x="9078" y="3122"/>
                    <a:pt x="8916" y="3122"/>
                  </a:cubicBezTo>
                  <a:cubicBezTo>
                    <a:pt x="5904" y="3122"/>
                    <a:pt x="3483" y="5713"/>
                    <a:pt x="3737" y="8816"/>
                  </a:cubicBezTo>
                  <a:lnTo>
                    <a:pt x="3903" y="10650"/>
                  </a:lnTo>
                  <a:lnTo>
                    <a:pt x="2469" y="11851"/>
                  </a:lnTo>
                  <a:cubicBezTo>
                    <a:pt x="1" y="13953"/>
                    <a:pt x="1" y="17789"/>
                    <a:pt x="2469" y="19857"/>
                  </a:cubicBezTo>
                  <a:lnTo>
                    <a:pt x="3903" y="21058"/>
                  </a:lnTo>
                  <a:lnTo>
                    <a:pt x="3737" y="22926"/>
                  </a:lnTo>
                  <a:cubicBezTo>
                    <a:pt x="3482" y="26013"/>
                    <a:pt x="5930" y="28615"/>
                    <a:pt x="8966" y="28615"/>
                  </a:cubicBezTo>
                  <a:cubicBezTo>
                    <a:pt x="9112" y="28615"/>
                    <a:pt x="9259" y="28609"/>
                    <a:pt x="9407" y="28596"/>
                  </a:cubicBezTo>
                  <a:lnTo>
                    <a:pt x="11275" y="28430"/>
                  </a:lnTo>
                  <a:lnTo>
                    <a:pt x="12476" y="29864"/>
                  </a:lnTo>
                  <a:cubicBezTo>
                    <a:pt x="13510" y="31098"/>
                    <a:pt x="14986" y="31715"/>
                    <a:pt x="16467" y="31715"/>
                  </a:cubicBezTo>
                  <a:cubicBezTo>
                    <a:pt x="17947" y="31715"/>
                    <a:pt x="19431" y="31098"/>
                    <a:pt x="20482" y="29864"/>
                  </a:cubicBezTo>
                  <a:lnTo>
                    <a:pt x="21683" y="28430"/>
                  </a:lnTo>
                  <a:lnTo>
                    <a:pt x="23551" y="28596"/>
                  </a:lnTo>
                  <a:cubicBezTo>
                    <a:pt x="23714" y="28612"/>
                    <a:pt x="23876" y="28619"/>
                    <a:pt x="24037" y="28619"/>
                  </a:cubicBezTo>
                  <a:cubicBezTo>
                    <a:pt x="27052" y="28619"/>
                    <a:pt x="29475" y="25998"/>
                    <a:pt x="29222" y="22926"/>
                  </a:cubicBezTo>
                  <a:lnTo>
                    <a:pt x="29055" y="21058"/>
                  </a:lnTo>
                  <a:lnTo>
                    <a:pt x="30489" y="19857"/>
                  </a:lnTo>
                  <a:cubicBezTo>
                    <a:pt x="32958" y="17789"/>
                    <a:pt x="32958" y="13953"/>
                    <a:pt x="30456" y="11851"/>
                  </a:cubicBezTo>
                  <a:lnTo>
                    <a:pt x="29021" y="10650"/>
                  </a:lnTo>
                  <a:lnTo>
                    <a:pt x="29188" y="8816"/>
                  </a:lnTo>
                  <a:cubicBezTo>
                    <a:pt x="29473" y="5713"/>
                    <a:pt x="27055" y="3122"/>
                    <a:pt x="24042" y="3122"/>
                  </a:cubicBezTo>
                  <a:cubicBezTo>
                    <a:pt x="23880" y="3122"/>
                    <a:pt x="23716" y="3129"/>
                    <a:pt x="23551" y="3145"/>
                  </a:cubicBezTo>
                  <a:lnTo>
                    <a:pt x="21683" y="3312"/>
                  </a:lnTo>
                  <a:lnTo>
                    <a:pt x="20482" y="1877"/>
                  </a:lnTo>
                  <a:cubicBezTo>
                    <a:pt x="19431" y="626"/>
                    <a:pt x="17947" y="1"/>
                    <a:pt x="164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5"/>
            <p:cNvSpPr/>
            <p:nvPr/>
          </p:nvSpPr>
          <p:spPr>
            <a:xfrm>
              <a:off x="3726225" y="2200675"/>
              <a:ext cx="17525" cy="216850"/>
            </a:xfrm>
            <a:custGeom>
              <a:avLst/>
              <a:gdLst/>
              <a:ahLst/>
              <a:cxnLst/>
              <a:rect l="l" t="t" r="r" b="b"/>
              <a:pathLst>
                <a:path w="701" h="8674" extrusionOk="0">
                  <a:moveTo>
                    <a:pt x="0" y="0"/>
                  </a:moveTo>
                  <a:lnTo>
                    <a:pt x="0" y="8673"/>
                  </a:lnTo>
                  <a:lnTo>
                    <a:pt x="701" y="8673"/>
                  </a:lnTo>
                  <a:lnTo>
                    <a:pt x="7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5"/>
            <p:cNvSpPr/>
            <p:nvPr/>
          </p:nvSpPr>
          <p:spPr>
            <a:xfrm>
              <a:off x="3735400" y="2132800"/>
              <a:ext cx="311900" cy="197725"/>
            </a:xfrm>
            <a:custGeom>
              <a:avLst/>
              <a:gdLst/>
              <a:ahLst/>
              <a:cxnLst/>
              <a:rect l="l" t="t" r="r" b="b"/>
              <a:pathLst>
                <a:path w="12476" h="7909" extrusionOk="0">
                  <a:moveTo>
                    <a:pt x="4259" y="1"/>
                  </a:moveTo>
                  <a:cubicBezTo>
                    <a:pt x="1873" y="1"/>
                    <a:pt x="0" y="1176"/>
                    <a:pt x="0" y="3949"/>
                  </a:cubicBezTo>
                  <a:cubicBezTo>
                    <a:pt x="0" y="5684"/>
                    <a:pt x="701" y="6785"/>
                    <a:pt x="1801" y="7352"/>
                  </a:cubicBezTo>
                  <a:cubicBezTo>
                    <a:pt x="2494" y="7732"/>
                    <a:pt x="3342" y="7909"/>
                    <a:pt x="4267" y="7909"/>
                  </a:cubicBezTo>
                  <a:cubicBezTo>
                    <a:pt x="6999" y="7909"/>
                    <a:pt x="10408" y="6366"/>
                    <a:pt x="12476" y="3949"/>
                  </a:cubicBezTo>
                  <a:cubicBezTo>
                    <a:pt x="11308" y="2615"/>
                    <a:pt x="9841" y="1581"/>
                    <a:pt x="8206" y="881"/>
                  </a:cubicBezTo>
                  <a:lnTo>
                    <a:pt x="8173" y="881"/>
                  </a:lnTo>
                  <a:cubicBezTo>
                    <a:pt x="6856" y="313"/>
                    <a:pt x="5490" y="1"/>
                    <a:pt x="425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5"/>
            <p:cNvSpPr/>
            <p:nvPr/>
          </p:nvSpPr>
          <p:spPr>
            <a:xfrm>
              <a:off x="3735400" y="2231525"/>
              <a:ext cx="311900" cy="99000"/>
            </a:xfrm>
            <a:custGeom>
              <a:avLst/>
              <a:gdLst/>
              <a:ahLst/>
              <a:cxnLst/>
              <a:rect l="l" t="t" r="r" b="b"/>
              <a:pathLst>
                <a:path w="12476" h="3960" extrusionOk="0">
                  <a:moveTo>
                    <a:pt x="0" y="0"/>
                  </a:moveTo>
                  <a:cubicBezTo>
                    <a:pt x="0" y="1735"/>
                    <a:pt x="701" y="2836"/>
                    <a:pt x="1801" y="3403"/>
                  </a:cubicBezTo>
                  <a:cubicBezTo>
                    <a:pt x="2494" y="3783"/>
                    <a:pt x="3342" y="3960"/>
                    <a:pt x="4267" y="3960"/>
                  </a:cubicBezTo>
                  <a:cubicBezTo>
                    <a:pt x="6999" y="3960"/>
                    <a:pt x="10408" y="2417"/>
                    <a:pt x="124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5"/>
            <p:cNvSpPr/>
            <p:nvPr/>
          </p:nvSpPr>
          <p:spPr>
            <a:xfrm>
              <a:off x="3735400" y="2231525"/>
              <a:ext cx="209325" cy="25"/>
            </a:xfrm>
            <a:custGeom>
              <a:avLst/>
              <a:gdLst/>
              <a:ahLst/>
              <a:cxnLst/>
              <a:rect l="l" t="t" r="r" b="b"/>
              <a:pathLst>
                <a:path w="8373" h="1" fill="none" extrusionOk="0">
                  <a:moveTo>
                    <a:pt x="0" y="0"/>
                  </a:moveTo>
                  <a:lnTo>
                    <a:pt x="1968" y="0"/>
                  </a:lnTo>
                  <a:lnTo>
                    <a:pt x="4970" y="0"/>
                  </a:lnTo>
                  <a:lnTo>
                    <a:pt x="8373" y="0"/>
                  </a:lnTo>
                </a:path>
              </a:pathLst>
            </a:custGeom>
            <a:grpFill/>
            <a:ln w="500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5"/>
            <p:cNvSpPr/>
            <p:nvPr/>
          </p:nvSpPr>
          <p:spPr>
            <a:xfrm>
              <a:off x="3784600" y="2162300"/>
              <a:ext cx="117600" cy="69250"/>
            </a:xfrm>
            <a:custGeom>
              <a:avLst/>
              <a:gdLst/>
              <a:ahLst/>
              <a:cxnLst/>
              <a:rect l="l" t="t" r="r" b="b"/>
              <a:pathLst>
                <a:path w="4704" h="2770" fill="none" extrusionOk="0">
                  <a:moveTo>
                    <a:pt x="4704" y="735"/>
                  </a:moveTo>
                  <a:lnTo>
                    <a:pt x="3002" y="2769"/>
                  </a:lnTo>
                  <a:lnTo>
                    <a:pt x="0" y="2769"/>
                  </a:lnTo>
                  <a:lnTo>
                    <a:pt x="2102" y="1"/>
                  </a:lnTo>
                </a:path>
              </a:pathLst>
            </a:custGeom>
            <a:grpFill/>
            <a:ln w="500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5"/>
            <p:cNvSpPr/>
            <p:nvPr/>
          </p:nvSpPr>
          <p:spPr>
            <a:xfrm>
              <a:off x="3784600" y="2231525"/>
              <a:ext cx="117600" cy="70075"/>
            </a:xfrm>
            <a:custGeom>
              <a:avLst/>
              <a:gdLst/>
              <a:ahLst/>
              <a:cxnLst/>
              <a:rect l="l" t="t" r="r" b="b"/>
              <a:pathLst>
                <a:path w="4704" h="2803" fill="none" extrusionOk="0">
                  <a:moveTo>
                    <a:pt x="4704" y="2069"/>
                  </a:moveTo>
                  <a:lnTo>
                    <a:pt x="3002" y="0"/>
                  </a:lnTo>
                  <a:lnTo>
                    <a:pt x="0" y="0"/>
                  </a:lnTo>
                  <a:lnTo>
                    <a:pt x="2102" y="2802"/>
                  </a:lnTo>
                </a:path>
              </a:pathLst>
            </a:custGeom>
            <a:grpFill/>
            <a:ln w="500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5"/>
            <p:cNvSpPr/>
            <p:nvPr/>
          </p:nvSpPr>
          <p:spPr>
            <a:xfrm>
              <a:off x="3421000" y="2132800"/>
              <a:ext cx="312750" cy="197725"/>
            </a:xfrm>
            <a:custGeom>
              <a:avLst/>
              <a:gdLst/>
              <a:ahLst/>
              <a:cxnLst/>
              <a:rect l="l" t="t" r="r" b="b"/>
              <a:pathLst>
                <a:path w="12510" h="7909" extrusionOk="0">
                  <a:moveTo>
                    <a:pt x="8241" y="1"/>
                  </a:moveTo>
                  <a:cubicBezTo>
                    <a:pt x="7005" y="1"/>
                    <a:pt x="5631" y="313"/>
                    <a:pt x="4304" y="881"/>
                  </a:cubicBezTo>
                  <a:lnTo>
                    <a:pt x="4270" y="881"/>
                  </a:lnTo>
                  <a:cubicBezTo>
                    <a:pt x="2636" y="1581"/>
                    <a:pt x="1168" y="2615"/>
                    <a:pt x="1" y="3949"/>
                  </a:cubicBezTo>
                  <a:cubicBezTo>
                    <a:pt x="2069" y="6366"/>
                    <a:pt x="5496" y="7909"/>
                    <a:pt x="8237" y="7909"/>
                  </a:cubicBezTo>
                  <a:cubicBezTo>
                    <a:pt x="9166" y="7909"/>
                    <a:pt x="10016" y="7732"/>
                    <a:pt x="10708" y="7352"/>
                  </a:cubicBezTo>
                  <a:cubicBezTo>
                    <a:pt x="11776" y="6785"/>
                    <a:pt x="12509" y="5684"/>
                    <a:pt x="12509" y="3949"/>
                  </a:cubicBezTo>
                  <a:cubicBezTo>
                    <a:pt x="12509" y="1176"/>
                    <a:pt x="10636" y="1"/>
                    <a:pt x="82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5"/>
            <p:cNvSpPr/>
            <p:nvPr/>
          </p:nvSpPr>
          <p:spPr>
            <a:xfrm>
              <a:off x="3421000" y="2231525"/>
              <a:ext cx="312750" cy="99000"/>
            </a:xfrm>
            <a:custGeom>
              <a:avLst/>
              <a:gdLst/>
              <a:ahLst/>
              <a:cxnLst/>
              <a:rect l="l" t="t" r="r" b="b"/>
              <a:pathLst>
                <a:path w="12510" h="3960" extrusionOk="0">
                  <a:moveTo>
                    <a:pt x="1" y="0"/>
                  </a:moveTo>
                  <a:cubicBezTo>
                    <a:pt x="2069" y="2417"/>
                    <a:pt x="5496" y="3960"/>
                    <a:pt x="8237" y="3960"/>
                  </a:cubicBezTo>
                  <a:cubicBezTo>
                    <a:pt x="9166" y="3960"/>
                    <a:pt x="10016" y="3783"/>
                    <a:pt x="10708" y="3403"/>
                  </a:cubicBezTo>
                  <a:cubicBezTo>
                    <a:pt x="11776" y="2836"/>
                    <a:pt x="12509" y="1735"/>
                    <a:pt x="125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5"/>
            <p:cNvSpPr/>
            <p:nvPr/>
          </p:nvSpPr>
          <p:spPr>
            <a:xfrm>
              <a:off x="3523575" y="2231525"/>
              <a:ext cx="210175" cy="25"/>
            </a:xfrm>
            <a:custGeom>
              <a:avLst/>
              <a:gdLst/>
              <a:ahLst/>
              <a:cxnLst/>
              <a:rect l="l" t="t" r="r" b="b"/>
              <a:pathLst>
                <a:path w="8407" h="1" fill="none" extrusionOk="0">
                  <a:moveTo>
                    <a:pt x="0" y="0"/>
                  </a:moveTo>
                  <a:lnTo>
                    <a:pt x="3436" y="0"/>
                  </a:lnTo>
                  <a:lnTo>
                    <a:pt x="6405" y="0"/>
                  </a:lnTo>
                  <a:lnTo>
                    <a:pt x="8406" y="0"/>
                  </a:lnTo>
                </a:path>
              </a:pathLst>
            </a:custGeom>
            <a:grpFill/>
            <a:ln w="500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5"/>
            <p:cNvSpPr/>
            <p:nvPr/>
          </p:nvSpPr>
          <p:spPr>
            <a:xfrm>
              <a:off x="3566100" y="2162300"/>
              <a:ext cx="117625" cy="69250"/>
            </a:xfrm>
            <a:custGeom>
              <a:avLst/>
              <a:gdLst/>
              <a:ahLst/>
              <a:cxnLst/>
              <a:rect l="l" t="t" r="r" b="b"/>
              <a:pathLst>
                <a:path w="4705" h="2770" fill="none" extrusionOk="0">
                  <a:moveTo>
                    <a:pt x="1" y="735"/>
                  </a:moveTo>
                  <a:lnTo>
                    <a:pt x="1735" y="2769"/>
                  </a:lnTo>
                  <a:lnTo>
                    <a:pt x="4704" y="2769"/>
                  </a:lnTo>
                  <a:lnTo>
                    <a:pt x="2636" y="1"/>
                  </a:lnTo>
                </a:path>
              </a:pathLst>
            </a:custGeom>
            <a:grpFill/>
            <a:ln w="500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5"/>
            <p:cNvSpPr/>
            <p:nvPr/>
          </p:nvSpPr>
          <p:spPr>
            <a:xfrm>
              <a:off x="3566100" y="2231525"/>
              <a:ext cx="117625" cy="70075"/>
            </a:xfrm>
            <a:custGeom>
              <a:avLst/>
              <a:gdLst/>
              <a:ahLst/>
              <a:cxnLst/>
              <a:rect l="l" t="t" r="r" b="b"/>
              <a:pathLst>
                <a:path w="4705" h="2803" fill="none" extrusionOk="0">
                  <a:moveTo>
                    <a:pt x="1" y="2069"/>
                  </a:moveTo>
                  <a:lnTo>
                    <a:pt x="1735" y="0"/>
                  </a:lnTo>
                  <a:lnTo>
                    <a:pt x="4704" y="0"/>
                  </a:lnTo>
                  <a:lnTo>
                    <a:pt x="2636" y="2802"/>
                  </a:lnTo>
                </a:path>
              </a:pathLst>
            </a:custGeom>
            <a:grpFill/>
            <a:ln w="500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5"/>
            <p:cNvSpPr/>
            <p:nvPr/>
          </p:nvSpPr>
          <p:spPr>
            <a:xfrm>
              <a:off x="3571100" y="2661000"/>
              <a:ext cx="119275" cy="122600"/>
            </a:xfrm>
            <a:custGeom>
              <a:avLst/>
              <a:gdLst/>
              <a:ahLst/>
              <a:cxnLst/>
              <a:rect l="l" t="t" r="r" b="b"/>
              <a:pathLst>
                <a:path w="4771" h="4904" extrusionOk="0">
                  <a:moveTo>
                    <a:pt x="2936" y="0"/>
                  </a:moveTo>
                  <a:lnTo>
                    <a:pt x="1" y="3503"/>
                  </a:lnTo>
                  <a:lnTo>
                    <a:pt x="2636" y="4904"/>
                  </a:lnTo>
                  <a:lnTo>
                    <a:pt x="4771" y="1001"/>
                  </a:lnTo>
                  <a:lnTo>
                    <a:pt x="29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5"/>
            <p:cNvSpPr/>
            <p:nvPr/>
          </p:nvSpPr>
          <p:spPr>
            <a:xfrm>
              <a:off x="3616150" y="2725200"/>
              <a:ext cx="29200" cy="47575"/>
            </a:xfrm>
            <a:custGeom>
              <a:avLst/>
              <a:gdLst/>
              <a:ahLst/>
              <a:cxnLst/>
              <a:rect l="l" t="t" r="r" b="b"/>
              <a:pathLst>
                <a:path w="1168" h="1903" fill="none" extrusionOk="0">
                  <a:moveTo>
                    <a:pt x="0" y="1902"/>
                  </a:moveTo>
                  <a:lnTo>
                    <a:pt x="1168" y="1"/>
                  </a:lnTo>
                </a:path>
              </a:pathLst>
            </a:custGeom>
            <a:grpFill/>
            <a:ln w="500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5"/>
            <p:cNvSpPr/>
            <p:nvPr/>
          </p:nvSpPr>
          <p:spPr>
            <a:xfrm>
              <a:off x="3595300" y="2714375"/>
              <a:ext cx="29200" cy="46725"/>
            </a:xfrm>
            <a:custGeom>
              <a:avLst/>
              <a:gdLst/>
              <a:ahLst/>
              <a:cxnLst/>
              <a:rect l="l" t="t" r="r" b="b"/>
              <a:pathLst>
                <a:path w="1168" h="1869" fill="none" extrusionOk="0">
                  <a:moveTo>
                    <a:pt x="0" y="1868"/>
                  </a:moveTo>
                  <a:lnTo>
                    <a:pt x="1168" y="0"/>
                  </a:lnTo>
                </a:path>
              </a:pathLst>
            </a:custGeom>
            <a:grpFill/>
            <a:ln w="500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5"/>
            <p:cNvSpPr/>
            <p:nvPr/>
          </p:nvSpPr>
          <p:spPr>
            <a:xfrm>
              <a:off x="3581950" y="2563425"/>
              <a:ext cx="109275" cy="122625"/>
            </a:xfrm>
            <a:custGeom>
              <a:avLst/>
              <a:gdLst/>
              <a:ahLst/>
              <a:cxnLst/>
              <a:rect l="l" t="t" r="r" b="b"/>
              <a:pathLst>
                <a:path w="4371" h="4905" extrusionOk="0">
                  <a:moveTo>
                    <a:pt x="2802" y="1"/>
                  </a:moveTo>
                  <a:lnTo>
                    <a:pt x="0" y="1068"/>
                  </a:lnTo>
                  <a:lnTo>
                    <a:pt x="2436" y="4904"/>
                  </a:lnTo>
                  <a:lnTo>
                    <a:pt x="4370" y="4170"/>
                  </a:lnTo>
                  <a:lnTo>
                    <a:pt x="280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5"/>
            <p:cNvSpPr/>
            <p:nvPr/>
          </p:nvSpPr>
          <p:spPr>
            <a:xfrm>
              <a:off x="3630325" y="2571775"/>
              <a:ext cx="22525" cy="50050"/>
            </a:xfrm>
            <a:custGeom>
              <a:avLst/>
              <a:gdLst/>
              <a:ahLst/>
              <a:cxnLst/>
              <a:rect l="l" t="t" r="r" b="b"/>
              <a:pathLst>
                <a:path w="901" h="2002" fill="none" extrusionOk="0">
                  <a:moveTo>
                    <a:pt x="0" y="0"/>
                  </a:moveTo>
                  <a:lnTo>
                    <a:pt x="901" y="2002"/>
                  </a:lnTo>
                </a:path>
              </a:pathLst>
            </a:custGeom>
            <a:grpFill/>
            <a:ln w="500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5"/>
            <p:cNvSpPr/>
            <p:nvPr/>
          </p:nvSpPr>
          <p:spPr>
            <a:xfrm>
              <a:off x="3606975" y="2580100"/>
              <a:ext cx="23375" cy="50075"/>
            </a:xfrm>
            <a:custGeom>
              <a:avLst/>
              <a:gdLst/>
              <a:ahLst/>
              <a:cxnLst/>
              <a:rect l="l" t="t" r="r" b="b"/>
              <a:pathLst>
                <a:path w="935" h="2003" fill="none" extrusionOk="0">
                  <a:moveTo>
                    <a:pt x="0" y="1"/>
                  </a:moveTo>
                  <a:lnTo>
                    <a:pt x="934" y="2002"/>
                  </a:lnTo>
                </a:path>
              </a:pathLst>
            </a:custGeom>
            <a:grpFill/>
            <a:ln w="500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5"/>
            <p:cNvSpPr/>
            <p:nvPr/>
          </p:nvSpPr>
          <p:spPr>
            <a:xfrm>
              <a:off x="3438525" y="2357175"/>
              <a:ext cx="408650" cy="348875"/>
            </a:xfrm>
            <a:custGeom>
              <a:avLst/>
              <a:gdLst/>
              <a:ahLst/>
              <a:cxnLst/>
              <a:rect l="l" t="t" r="r" b="b"/>
              <a:pathLst>
                <a:path w="16346" h="13955" extrusionOk="0">
                  <a:moveTo>
                    <a:pt x="8300" y="1"/>
                  </a:moveTo>
                  <a:cubicBezTo>
                    <a:pt x="7536" y="1"/>
                    <a:pt x="6770" y="89"/>
                    <a:pt x="6038" y="278"/>
                  </a:cubicBezTo>
                  <a:cubicBezTo>
                    <a:pt x="5804" y="345"/>
                    <a:pt x="5537" y="445"/>
                    <a:pt x="5304" y="512"/>
                  </a:cubicBezTo>
                  <a:cubicBezTo>
                    <a:pt x="4003" y="1012"/>
                    <a:pt x="2835" y="1779"/>
                    <a:pt x="1868" y="2780"/>
                  </a:cubicBezTo>
                  <a:lnTo>
                    <a:pt x="1801" y="2847"/>
                  </a:lnTo>
                  <a:lnTo>
                    <a:pt x="1601" y="3080"/>
                  </a:lnTo>
                  <a:lnTo>
                    <a:pt x="1268" y="3414"/>
                  </a:lnTo>
                  <a:cubicBezTo>
                    <a:pt x="1001" y="3714"/>
                    <a:pt x="801" y="4048"/>
                    <a:pt x="634" y="4448"/>
                  </a:cubicBezTo>
                  <a:cubicBezTo>
                    <a:pt x="567" y="4581"/>
                    <a:pt x="534" y="4748"/>
                    <a:pt x="467" y="4915"/>
                  </a:cubicBezTo>
                  <a:cubicBezTo>
                    <a:pt x="467" y="4982"/>
                    <a:pt x="434" y="5048"/>
                    <a:pt x="434" y="5115"/>
                  </a:cubicBezTo>
                  <a:lnTo>
                    <a:pt x="400" y="5082"/>
                  </a:lnTo>
                  <a:lnTo>
                    <a:pt x="400" y="5082"/>
                  </a:lnTo>
                  <a:cubicBezTo>
                    <a:pt x="0" y="7116"/>
                    <a:pt x="1468" y="9085"/>
                    <a:pt x="3536" y="9285"/>
                  </a:cubicBezTo>
                  <a:cubicBezTo>
                    <a:pt x="3680" y="9307"/>
                    <a:pt x="3825" y="9318"/>
                    <a:pt x="3970" y="9318"/>
                  </a:cubicBezTo>
                  <a:cubicBezTo>
                    <a:pt x="4259" y="9318"/>
                    <a:pt x="4548" y="9274"/>
                    <a:pt x="4837" y="9185"/>
                  </a:cubicBezTo>
                  <a:cubicBezTo>
                    <a:pt x="5237" y="9085"/>
                    <a:pt x="5637" y="8884"/>
                    <a:pt x="5971" y="8651"/>
                  </a:cubicBezTo>
                  <a:cubicBezTo>
                    <a:pt x="6405" y="8351"/>
                    <a:pt x="6738" y="7950"/>
                    <a:pt x="7005" y="7483"/>
                  </a:cubicBezTo>
                  <a:cubicBezTo>
                    <a:pt x="7038" y="7383"/>
                    <a:pt x="7105" y="7250"/>
                    <a:pt x="7172" y="7150"/>
                  </a:cubicBezTo>
                  <a:cubicBezTo>
                    <a:pt x="7305" y="6783"/>
                    <a:pt x="7539" y="6483"/>
                    <a:pt x="7839" y="6249"/>
                  </a:cubicBezTo>
                  <a:cubicBezTo>
                    <a:pt x="8106" y="6049"/>
                    <a:pt x="8373" y="5916"/>
                    <a:pt x="8706" y="5816"/>
                  </a:cubicBezTo>
                  <a:cubicBezTo>
                    <a:pt x="8806" y="5782"/>
                    <a:pt x="8940" y="5749"/>
                    <a:pt x="9073" y="5715"/>
                  </a:cubicBezTo>
                  <a:lnTo>
                    <a:pt x="9240" y="5682"/>
                  </a:lnTo>
                  <a:cubicBezTo>
                    <a:pt x="9385" y="5671"/>
                    <a:pt x="9529" y="5664"/>
                    <a:pt x="9672" y="5664"/>
                  </a:cubicBezTo>
                  <a:cubicBezTo>
                    <a:pt x="9959" y="5664"/>
                    <a:pt x="10241" y="5693"/>
                    <a:pt x="10508" y="5782"/>
                  </a:cubicBezTo>
                  <a:cubicBezTo>
                    <a:pt x="10841" y="5882"/>
                    <a:pt x="11175" y="6049"/>
                    <a:pt x="11475" y="6283"/>
                  </a:cubicBezTo>
                  <a:cubicBezTo>
                    <a:pt x="11542" y="6316"/>
                    <a:pt x="11608" y="6383"/>
                    <a:pt x="11675" y="6449"/>
                  </a:cubicBezTo>
                  <a:lnTo>
                    <a:pt x="11842" y="6616"/>
                  </a:lnTo>
                  <a:cubicBezTo>
                    <a:pt x="12075" y="6983"/>
                    <a:pt x="12275" y="7383"/>
                    <a:pt x="12342" y="7850"/>
                  </a:cubicBezTo>
                  <a:cubicBezTo>
                    <a:pt x="12442" y="8417"/>
                    <a:pt x="12409" y="9051"/>
                    <a:pt x="12242" y="9618"/>
                  </a:cubicBezTo>
                  <a:lnTo>
                    <a:pt x="12242" y="9652"/>
                  </a:lnTo>
                  <a:cubicBezTo>
                    <a:pt x="12242" y="9685"/>
                    <a:pt x="12242" y="9685"/>
                    <a:pt x="12242" y="9718"/>
                  </a:cubicBezTo>
                  <a:cubicBezTo>
                    <a:pt x="12075" y="10252"/>
                    <a:pt x="11775" y="10752"/>
                    <a:pt x="11341" y="11153"/>
                  </a:cubicBezTo>
                  <a:lnTo>
                    <a:pt x="11275" y="11186"/>
                  </a:lnTo>
                  <a:lnTo>
                    <a:pt x="11175" y="11253"/>
                  </a:lnTo>
                  <a:cubicBezTo>
                    <a:pt x="11008" y="11353"/>
                    <a:pt x="10808" y="11453"/>
                    <a:pt x="10641" y="11520"/>
                  </a:cubicBezTo>
                  <a:cubicBezTo>
                    <a:pt x="10485" y="11559"/>
                    <a:pt x="10317" y="11575"/>
                    <a:pt x="10151" y="11575"/>
                  </a:cubicBezTo>
                  <a:cubicBezTo>
                    <a:pt x="10034" y="11575"/>
                    <a:pt x="9918" y="11567"/>
                    <a:pt x="9807" y="11553"/>
                  </a:cubicBezTo>
                  <a:lnTo>
                    <a:pt x="9640" y="11553"/>
                  </a:lnTo>
                  <a:cubicBezTo>
                    <a:pt x="9575" y="11542"/>
                    <a:pt x="9511" y="11537"/>
                    <a:pt x="9450" y="11537"/>
                  </a:cubicBezTo>
                  <a:cubicBezTo>
                    <a:pt x="8358" y="11537"/>
                    <a:pt x="7970" y="13147"/>
                    <a:pt x="9107" y="13621"/>
                  </a:cubicBezTo>
                  <a:cubicBezTo>
                    <a:pt x="9307" y="13688"/>
                    <a:pt x="9507" y="13755"/>
                    <a:pt x="9740" y="13821"/>
                  </a:cubicBezTo>
                  <a:cubicBezTo>
                    <a:pt x="10107" y="13888"/>
                    <a:pt x="10441" y="13955"/>
                    <a:pt x="10808" y="13955"/>
                  </a:cubicBezTo>
                  <a:lnTo>
                    <a:pt x="11175" y="13955"/>
                  </a:lnTo>
                  <a:cubicBezTo>
                    <a:pt x="11675" y="13921"/>
                    <a:pt x="12175" y="13788"/>
                    <a:pt x="12642" y="13588"/>
                  </a:cubicBezTo>
                  <a:cubicBezTo>
                    <a:pt x="13209" y="13321"/>
                    <a:pt x="13710" y="12954"/>
                    <a:pt x="14143" y="12554"/>
                  </a:cubicBezTo>
                  <a:cubicBezTo>
                    <a:pt x="14377" y="12320"/>
                    <a:pt x="14610" y="12087"/>
                    <a:pt x="14777" y="11820"/>
                  </a:cubicBezTo>
                  <a:cubicBezTo>
                    <a:pt x="14944" y="11620"/>
                    <a:pt x="15111" y="11386"/>
                    <a:pt x="15244" y="11153"/>
                  </a:cubicBezTo>
                  <a:cubicBezTo>
                    <a:pt x="15411" y="10886"/>
                    <a:pt x="15578" y="10552"/>
                    <a:pt x="15711" y="10252"/>
                  </a:cubicBezTo>
                  <a:cubicBezTo>
                    <a:pt x="15778" y="10052"/>
                    <a:pt x="15878" y="9818"/>
                    <a:pt x="15945" y="9585"/>
                  </a:cubicBezTo>
                  <a:cubicBezTo>
                    <a:pt x="16112" y="9018"/>
                    <a:pt x="16245" y="8451"/>
                    <a:pt x="16278" y="7850"/>
                  </a:cubicBezTo>
                  <a:cubicBezTo>
                    <a:pt x="16345" y="6983"/>
                    <a:pt x="16278" y="6149"/>
                    <a:pt x="16045" y="5315"/>
                  </a:cubicBezTo>
                  <a:cubicBezTo>
                    <a:pt x="15911" y="4915"/>
                    <a:pt x="15778" y="4515"/>
                    <a:pt x="15578" y="4148"/>
                  </a:cubicBezTo>
                  <a:cubicBezTo>
                    <a:pt x="15411" y="3781"/>
                    <a:pt x="15178" y="3447"/>
                    <a:pt x="14944" y="3114"/>
                  </a:cubicBezTo>
                  <a:cubicBezTo>
                    <a:pt x="14377" y="2380"/>
                    <a:pt x="13676" y="1746"/>
                    <a:pt x="12909" y="1279"/>
                  </a:cubicBezTo>
                  <a:cubicBezTo>
                    <a:pt x="12576" y="1079"/>
                    <a:pt x="12242" y="912"/>
                    <a:pt x="11909" y="745"/>
                  </a:cubicBezTo>
                  <a:cubicBezTo>
                    <a:pt x="11175" y="412"/>
                    <a:pt x="10441" y="212"/>
                    <a:pt x="9674" y="111"/>
                  </a:cubicBezTo>
                  <a:cubicBezTo>
                    <a:pt x="9540" y="78"/>
                    <a:pt x="9373" y="45"/>
                    <a:pt x="9240" y="45"/>
                  </a:cubicBezTo>
                  <a:cubicBezTo>
                    <a:pt x="8929" y="16"/>
                    <a:pt x="8615" y="1"/>
                    <a:pt x="83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3682025" y="2637650"/>
              <a:ext cx="38375" cy="68400"/>
            </a:xfrm>
            <a:custGeom>
              <a:avLst/>
              <a:gdLst/>
              <a:ahLst/>
              <a:cxnLst/>
              <a:rect l="l" t="t" r="r" b="b"/>
              <a:pathLst>
                <a:path w="1535" h="2736" extrusionOk="0">
                  <a:moveTo>
                    <a:pt x="1535" y="0"/>
                  </a:moveTo>
                  <a:lnTo>
                    <a:pt x="1435" y="67"/>
                  </a:lnTo>
                  <a:cubicBezTo>
                    <a:pt x="1268" y="201"/>
                    <a:pt x="1068" y="267"/>
                    <a:pt x="901" y="334"/>
                  </a:cubicBezTo>
                  <a:cubicBezTo>
                    <a:pt x="745" y="373"/>
                    <a:pt x="577" y="389"/>
                    <a:pt x="411" y="389"/>
                  </a:cubicBezTo>
                  <a:cubicBezTo>
                    <a:pt x="294" y="389"/>
                    <a:pt x="178" y="381"/>
                    <a:pt x="67" y="367"/>
                  </a:cubicBezTo>
                  <a:lnTo>
                    <a:pt x="0" y="2602"/>
                  </a:lnTo>
                  <a:cubicBezTo>
                    <a:pt x="367" y="2702"/>
                    <a:pt x="701" y="2736"/>
                    <a:pt x="1068" y="2736"/>
                  </a:cubicBezTo>
                  <a:lnTo>
                    <a:pt x="1435" y="2736"/>
                  </a:lnTo>
                  <a:lnTo>
                    <a:pt x="15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5"/>
            <p:cNvSpPr/>
            <p:nvPr/>
          </p:nvSpPr>
          <p:spPr>
            <a:xfrm>
              <a:off x="3536925" y="2359950"/>
              <a:ext cx="302725" cy="292725"/>
            </a:xfrm>
            <a:custGeom>
              <a:avLst/>
              <a:gdLst/>
              <a:ahLst/>
              <a:cxnLst/>
              <a:rect l="l" t="t" r="r" b="b"/>
              <a:pathLst>
                <a:path w="12109" h="11709" extrusionOk="0">
                  <a:moveTo>
                    <a:pt x="5738" y="0"/>
                  </a:moveTo>
                  <a:lnTo>
                    <a:pt x="5337" y="5604"/>
                  </a:lnTo>
                  <a:cubicBezTo>
                    <a:pt x="5482" y="5593"/>
                    <a:pt x="5623" y="5586"/>
                    <a:pt x="5762" y="5586"/>
                  </a:cubicBezTo>
                  <a:cubicBezTo>
                    <a:pt x="6042" y="5586"/>
                    <a:pt x="6316" y="5616"/>
                    <a:pt x="6605" y="5705"/>
                  </a:cubicBezTo>
                  <a:cubicBezTo>
                    <a:pt x="6938" y="5805"/>
                    <a:pt x="7272" y="5971"/>
                    <a:pt x="7572" y="6205"/>
                  </a:cubicBezTo>
                  <a:lnTo>
                    <a:pt x="7973" y="634"/>
                  </a:lnTo>
                  <a:cubicBezTo>
                    <a:pt x="7272" y="301"/>
                    <a:pt x="6505" y="101"/>
                    <a:pt x="5738" y="0"/>
                  </a:cubicBezTo>
                  <a:close/>
                  <a:moveTo>
                    <a:pt x="2102" y="167"/>
                  </a:moveTo>
                  <a:cubicBezTo>
                    <a:pt x="1868" y="234"/>
                    <a:pt x="1601" y="334"/>
                    <a:pt x="1368" y="401"/>
                  </a:cubicBezTo>
                  <a:cubicBezTo>
                    <a:pt x="901" y="568"/>
                    <a:pt x="434" y="801"/>
                    <a:pt x="0" y="1035"/>
                  </a:cubicBezTo>
                  <a:lnTo>
                    <a:pt x="3069" y="7439"/>
                  </a:lnTo>
                  <a:cubicBezTo>
                    <a:pt x="3136" y="7306"/>
                    <a:pt x="3202" y="7172"/>
                    <a:pt x="3236" y="7072"/>
                  </a:cubicBezTo>
                  <a:cubicBezTo>
                    <a:pt x="3403" y="6705"/>
                    <a:pt x="3636" y="6405"/>
                    <a:pt x="3936" y="6172"/>
                  </a:cubicBezTo>
                  <a:cubicBezTo>
                    <a:pt x="4170" y="5971"/>
                    <a:pt x="4470" y="5838"/>
                    <a:pt x="4770" y="5738"/>
                  </a:cubicBezTo>
                  <a:lnTo>
                    <a:pt x="2102" y="167"/>
                  </a:lnTo>
                  <a:close/>
                  <a:moveTo>
                    <a:pt x="11008" y="3003"/>
                  </a:moveTo>
                  <a:lnTo>
                    <a:pt x="7906" y="6538"/>
                  </a:lnTo>
                  <a:cubicBezTo>
                    <a:pt x="8173" y="6905"/>
                    <a:pt x="8339" y="7306"/>
                    <a:pt x="8440" y="7773"/>
                  </a:cubicBezTo>
                  <a:cubicBezTo>
                    <a:pt x="8506" y="8340"/>
                    <a:pt x="8473" y="8974"/>
                    <a:pt x="8306" y="9541"/>
                  </a:cubicBezTo>
                  <a:lnTo>
                    <a:pt x="12109" y="5204"/>
                  </a:lnTo>
                  <a:cubicBezTo>
                    <a:pt x="11975" y="4804"/>
                    <a:pt x="11842" y="4404"/>
                    <a:pt x="11642" y="4037"/>
                  </a:cubicBezTo>
                  <a:cubicBezTo>
                    <a:pt x="11475" y="3670"/>
                    <a:pt x="11242" y="3336"/>
                    <a:pt x="11008" y="3003"/>
                  </a:cubicBezTo>
                  <a:close/>
                  <a:moveTo>
                    <a:pt x="8306" y="9641"/>
                  </a:moveTo>
                  <a:cubicBezTo>
                    <a:pt x="8139" y="10174"/>
                    <a:pt x="7839" y="10675"/>
                    <a:pt x="7405" y="11075"/>
                  </a:cubicBezTo>
                  <a:lnTo>
                    <a:pt x="7239" y="11175"/>
                  </a:lnTo>
                  <a:lnTo>
                    <a:pt x="10841" y="11709"/>
                  </a:lnTo>
                  <a:cubicBezTo>
                    <a:pt x="11008" y="11509"/>
                    <a:pt x="11175" y="11275"/>
                    <a:pt x="11308" y="11042"/>
                  </a:cubicBezTo>
                  <a:cubicBezTo>
                    <a:pt x="11475" y="10775"/>
                    <a:pt x="11642" y="10441"/>
                    <a:pt x="11775" y="10141"/>
                  </a:cubicBezTo>
                  <a:lnTo>
                    <a:pt x="8306" y="964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5"/>
            <p:cNvSpPr/>
            <p:nvPr/>
          </p:nvSpPr>
          <p:spPr>
            <a:xfrm>
              <a:off x="3450200" y="2426675"/>
              <a:ext cx="138450" cy="164600"/>
            </a:xfrm>
            <a:custGeom>
              <a:avLst/>
              <a:gdLst/>
              <a:ahLst/>
              <a:cxnLst/>
              <a:rect l="l" t="t" r="r" b="b"/>
              <a:pathLst>
                <a:path w="5538" h="6584" extrusionOk="0">
                  <a:moveTo>
                    <a:pt x="1401" y="0"/>
                  </a:moveTo>
                  <a:lnTo>
                    <a:pt x="1334" y="67"/>
                  </a:lnTo>
                  <a:lnTo>
                    <a:pt x="1134" y="300"/>
                  </a:lnTo>
                  <a:lnTo>
                    <a:pt x="801" y="634"/>
                  </a:lnTo>
                  <a:cubicBezTo>
                    <a:pt x="534" y="934"/>
                    <a:pt x="334" y="1268"/>
                    <a:pt x="167" y="1668"/>
                  </a:cubicBezTo>
                  <a:cubicBezTo>
                    <a:pt x="100" y="1801"/>
                    <a:pt x="67" y="1968"/>
                    <a:pt x="0" y="2135"/>
                  </a:cubicBezTo>
                  <a:lnTo>
                    <a:pt x="3102" y="6571"/>
                  </a:lnTo>
                  <a:cubicBezTo>
                    <a:pt x="3205" y="6579"/>
                    <a:pt x="3307" y="6583"/>
                    <a:pt x="3409" y="6583"/>
                  </a:cubicBezTo>
                  <a:cubicBezTo>
                    <a:pt x="3739" y="6583"/>
                    <a:pt x="4064" y="6540"/>
                    <a:pt x="4370" y="6438"/>
                  </a:cubicBezTo>
                  <a:cubicBezTo>
                    <a:pt x="4803" y="6338"/>
                    <a:pt x="5170" y="6138"/>
                    <a:pt x="5537" y="5904"/>
                  </a:cubicBezTo>
                  <a:lnTo>
                    <a:pt x="1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5"/>
            <p:cNvSpPr/>
            <p:nvPr/>
          </p:nvSpPr>
          <p:spPr>
            <a:xfrm>
              <a:off x="3240875" y="2366625"/>
              <a:ext cx="158475" cy="157625"/>
            </a:xfrm>
            <a:custGeom>
              <a:avLst/>
              <a:gdLst/>
              <a:ahLst/>
              <a:cxnLst/>
              <a:rect l="l" t="t" r="r" b="b"/>
              <a:pathLst>
                <a:path w="6339" h="6305" extrusionOk="0">
                  <a:moveTo>
                    <a:pt x="0" y="0"/>
                  </a:moveTo>
                  <a:lnTo>
                    <a:pt x="0" y="6305"/>
                  </a:lnTo>
                  <a:lnTo>
                    <a:pt x="6338" y="6305"/>
                  </a:lnTo>
                  <a:lnTo>
                    <a:pt x="63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5"/>
            <p:cNvSpPr/>
            <p:nvPr/>
          </p:nvSpPr>
          <p:spPr>
            <a:xfrm>
              <a:off x="3240875" y="2466700"/>
              <a:ext cx="158475" cy="57550"/>
            </a:xfrm>
            <a:custGeom>
              <a:avLst/>
              <a:gdLst/>
              <a:ahLst/>
              <a:cxnLst/>
              <a:rect l="l" t="t" r="r" b="b"/>
              <a:pathLst>
                <a:path w="6339" h="2302" extrusionOk="0">
                  <a:moveTo>
                    <a:pt x="0" y="0"/>
                  </a:moveTo>
                  <a:lnTo>
                    <a:pt x="0" y="2302"/>
                  </a:lnTo>
                  <a:lnTo>
                    <a:pt x="6338" y="2302"/>
                  </a:lnTo>
                  <a:lnTo>
                    <a:pt x="63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5"/>
            <p:cNvSpPr/>
            <p:nvPr/>
          </p:nvSpPr>
          <p:spPr>
            <a:xfrm>
              <a:off x="3320100" y="2050550"/>
              <a:ext cx="157625" cy="158475"/>
            </a:xfrm>
            <a:custGeom>
              <a:avLst/>
              <a:gdLst/>
              <a:ahLst/>
              <a:cxnLst/>
              <a:rect l="l" t="t" r="r" b="b"/>
              <a:pathLst>
                <a:path w="6305" h="6339" extrusionOk="0">
                  <a:moveTo>
                    <a:pt x="0" y="1"/>
                  </a:moveTo>
                  <a:lnTo>
                    <a:pt x="0" y="6339"/>
                  </a:lnTo>
                  <a:lnTo>
                    <a:pt x="6305" y="6339"/>
                  </a:lnTo>
                  <a:lnTo>
                    <a:pt x="630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5"/>
            <p:cNvSpPr/>
            <p:nvPr/>
          </p:nvSpPr>
          <p:spPr>
            <a:xfrm>
              <a:off x="3320100" y="2150625"/>
              <a:ext cx="157625" cy="58400"/>
            </a:xfrm>
            <a:custGeom>
              <a:avLst/>
              <a:gdLst/>
              <a:ahLst/>
              <a:cxnLst/>
              <a:rect l="l" t="t" r="r" b="b"/>
              <a:pathLst>
                <a:path w="6305" h="2336" extrusionOk="0">
                  <a:moveTo>
                    <a:pt x="0" y="1"/>
                  </a:moveTo>
                  <a:lnTo>
                    <a:pt x="0" y="2336"/>
                  </a:lnTo>
                  <a:lnTo>
                    <a:pt x="6305" y="2336"/>
                  </a:lnTo>
                  <a:lnTo>
                    <a:pt x="630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5"/>
            <p:cNvSpPr/>
            <p:nvPr/>
          </p:nvSpPr>
          <p:spPr>
            <a:xfrm>
              <a:off x="3083250" y="2171475"/>
              <a:ext cx="157650" cy="157650"/>
            </a:xfrm>
            <a:custGeom>
              <a:avLst/>
              <a:gdLst/>
              <a:ahLst/>
              <a:cxnLst/>
              <a:rect l="l" t="t" r="r" b="b"/>
              <a:pathLst>
                <a:path w="6306" h="6306" extrusionOk="0">
                  <a:moveTo>
                    <a:pt x="1" y="1"/>
                  </a:moveTo>
                  <a:lnTo>
                    <a:pt x="1" y="6305"/>
                  </a:lnTo>
                  <a:lnTo>
                    <a:pt x="6305" y="6305"/>
                  </a:lnTo>
                  <a:lnTo>
                    <a:pt x="630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5"/>
            <p:cNvSpPr/>
            <p:nvPr/>
          </p:nvSpPr>
          <p:spPr>
            <a:xfrm>
              <a:off x="3083250" y="2271550"/>
              <a:ext cx="157650" cy="57575"/>
            </a:xfrm>
            <a:custGeom>
              <a:avLst/>
              <a:gdLst/>
              <a:ahLst/>
              <a:cxnLst/>
              <a:rect l="l" t="t" r="r" b="b"/>
              <a:pathLst>
                <a:path w="6306" h="2303" extrusionOk="0">
                  <a:moveTo>
                    <a:pt x="1" y="1"/>
                  </a:moveTo>
                  <a:lnTo>
                    <a:pt x="1" y="2302"/>
                  </a:lnTo>
                  <a:lnTo>
                    <a:pt x="6305" y="2302"/>
                  </a:lnTo>
                  <a:lnTo>
                    <a:pt x="630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5"/>
            <p:cNvSpPr/>
            <p:nvPr/>
          </p:nvSpPr>
          <p:spPr>
            <a:xfrm>
              <a:off x="3083250" y="2328250"/>
              <a:ext cx="157650" cy="158475"/>
            </a:xfrm>
            <a:custGeom>
              <a:avLst/>
              <a:gdLst/>
              <a:ahLst/>
              <a:cxnLst/>
              <a:rect l="l" t="t" r="r" b="b"/>
              <a:pathLst>
                <a:path w="6306" h="6339" extrusionOk="0">
                  <a:moveTo>
                    <a:pt x="1" y="1"/>
                  </a:moveTo>
                  <a:lnTo>
                    <a:pt x="1" y="6339"/>
                  </a:lnTo>
                  <a:lnTo>
                    <a:pt x="6305" y="6339"/>
                  </a:lnTo>
                  <a:lnTo>
                    <a:pt x="630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5"/>
            <p:cNvSpPr/>
            <p:nvPr/>
          </p:nvSpPr>
          <p:spPr>
            <a:xfrm>
              <a:off x="3083250" y="2428325"/>
              <a:ext cx="157650" cy="57575"/>
            </a:xfrm>
            <a:custGeom>
              <a:avLst/>
              <a:gdLst/>
              <a:ahLst/>
              <a:cxnLst/>
              <a:rect l="l" t="t" r="r" b="b"/>
              <a:pathLst>
                <a:path w="6306" h="2303" extrusionOk="0">
                  <a:moveTo>
                    <a:pt x="1" y="1"/>
                  </a:moveTo>
                  <a:lnTo>
                    <a:pt x="1" y="2302"/>
                  </a:lnTo>
                  <a:lnTo>
                    <a:pt x="6305" y="2302"/>
                  </a:lnTo>
                  <a:lnTo>
                    <a:pt x="630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5"/>
            <p:cNvSpPr/>
            <p:nvPr/>
          </p:nvSpPr>
          <p:spPr>
            <a:xfrm>
              <a:off x="3162475" y="2050550"/>
              <a:ext cx="157650" cy="158475"/>
            </a:xfrm>
            <a:custGeom>
              <a:avLst/>
              <a:gdLst/>
              <a:ahLst/>
              <a:cxnLst/>
              <a:rect l="l" t="t" r="r" b="b"/>
              <a:pathLst>
                <a:path w="6306" h="6339" extrusionOk="0">
                  <a:moveTo>
                    <a:pt x="1" y="1"/>
                  </a:moveTo>
                  <a:lnTo>
                    <a:pt x="1" y="6339"/>
                  </a:lnTo>
                  <a:lnTo>
                    <a:pt x="6305" y="6339"/>
                  </a:lnTo>
                  <a:lnTo>
                    <a:pt x="630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5"/>
            <p:cNvSpPr/>
            <p:nvPr/>
          </p:nvSpPr>
          <p:spPr>
            <a:xfrm>
              <a:off x="3162475" y="2150625"/>
              <a:ext cx="157650" cy="58400"/>
            </a:xfrm>
            <a:custGeom>
              <a:avLst/>
              <a:gdLst/>
              <a:ahLst/>
              <a:cxnLst/>
              <a:rect l="l" t="t" r="r" b="b"/>
              <a:pathLst>
                <a:path w="6306" h="2336" extrusionOk="0">
                  <a:moveTo>
                    <a:pt x="1" y="1"/>
                  </a:moveTo>
                  <a:lnTo>
                    <a:pt x="1" y="2336"/>
                  </a:lnTo>
                  <a:lnTo>
                    <a:pt x="6305" y="2336"/>
                  </a:lnTo>
                  <a:lnTo>
                    <a:pt x="630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5"/>
            <p:cNvSpPr/>
            <p:nvPr/>
          </p:nvSpPr>
          <p:spPr>
            <a:xfrm>
              <a:off x="3240875" y="2208175"/>
              <a:ext cx="158475" cy="158475"/>
            </a:xfrm>
            <a:custGeom>
              <a:avLst/>
              <a:gdLst/>
              <a:ahLst/>
              <a:cxnLst/>
              <a:rect l="l" t="t" r="r" b="b"/>
              <a:pathLst>
                <a:path w="6339" h="6339" extrusionOk="0">
                  <a:moveTo>
                    <a:pt x="0" y="0"/>
                  </a:moveTo>
                  <a:lnTo>
                    <a:pt x="0" y="6338"/>
                  </a:lnTo>
                  <a:lnTo>
                    <a:pt x="6338" y="6338"/>
                  </a:lnTo>
                  <a:lnTo>
                    <a:pt x="63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5"/>
            <p:cNvSpPr/>
            <p:nvPr/>
          </p:nvSpPr>
          <p:spPr>
            <a:xfrm>
              <a:off x="3240875" y="2308250"/>
              <a:ext cx="158475" cy="58400"/>
            </a:xfrm>
            <a:custGeom>
              <a:avLst/>
              <a:gdLst/>
              <a:ahLst/>
              <a:cxnLst/>
              <a:rect l="l" t="t" r="r" b="b"/>
              <a:pathLst>
                <a:path w="6339" h="2336" extrusionOk="0">
                  <a:moveTo>
                    <a:pt x="0" y="0"/>
                  </a:moveTo>
                  <a:lnTo>
                    <a:pt x="0" y="2335"/>
                  </a:lnTo>
                  <a:lnTo>
                    <a:pt x="6338" y="2335"/>
                  </a:lnTo>
                  <a:lnTo>
                    <a:pt x="63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5"/>
            <p:cNvSpPr/>
            <p:nvPr/>
          </p:nvSpPr>
          <p:spPr>
            <a:xfrm>
              <a:off x="3240875" y="2524225"/>
              <a:ext cx="158475" cy="157650"/>
            </a:xfrm>
            <a:custGeom>
              <a:avLst/>
              <a:gdLst/>
              <a:ahLst/>
              <a:cxnLst/>
              <a:rect l="l" t="t" r="r" b="b"/>
              <a:pathLst>
                <a:path w="6339" h="6306" extrusionOk="0">
                  <a:moveTo>
                    <a:pt x="0" y="1"/>
                  </a:moveTo>
                  <a:lnTo>
                    <a:pt x="0" y="6305"/>
                  </a:lnTo>
                  <a:lnTo>
                    <a:pt x="6338" y="6305"/>
                  </a:lnTo>
                  <a:lnTo>
                    <a:pt x="633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5"/>
            <p:cNvSpPr/>
            <p:nvPr/>
          </p:nvSpPr>
          <p:spPr>
            <a:xfrm>
              <a:off x="3240875" y="2624300"/>
              <a:ext cx="158475" cy="57575"/>
            </a:xfrm>
            <a:custGeom>
              <a:avLst/>
              <a:gdLst/>
              <a:ahLst/>
              <a:cxnLst/>
              <a:rect l="l" t="t" r="r" b="b"/>
              <a:pathLst>
                <a:path w="6339" h="2303" extrusionOk="0">
                  <a:moveTo>
                    <a:pt x="0" y="1"/>
                  </a:moveTo>
                  <a:lnTo>
                    <a:pt x="0" y="2302"/>
                  </a:lnTo>
                  <a:lnTo>
                    <a:pt x="6338" y="2302"/>
                  </a:lnTo>
                  <a:lnTo>
                    <a:pt x="633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5"/>
            <p:cNvSpPr/>
            <p:nvPr/>
          </p:nvSpPr>
          <p:spPr>
            <a:xfrm>
              <a:off x="3083250" y="2485875"/>
              <a:ext cx="157650" cy="157625"/>
            </a:xfrm>
            <a:custGeom>
              <a:avLst/>
              <a:gdLst/>
              <a:ahLst/>
              <a:cxnLst/>
              <a:rect l="l" t="t" r="r" b="b"/>
              <a:pathLst>
                <a:path w="6306" h="6305" extrusionOk="0">
                  <a:moveTo>
                    <a:pt x="1" y="0"/>
                  </a:moveTo>
                  <a:lnTo>
                    <a:pt x="1" y="6305"/>
                  </a:lnTo>
                  <a:lnTo>
                    <a:pt x="6305" y="6305"/>
                  </a:lnTo>
                  <a:lnTo>
                    <a:pt x="630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5"/>
            <p:cNvSpPr/>
            <p:nvPr/>
          </p:nvSpPr>
          <p:spPr>
            <a:xfrm>
              <a:off x="3083250" y="2585950"/>
              <a:ext cx="157650" cy="58400"/>
            </a:xfrm>
            <a:custGeom>
              <a:avLst/>
              <a:gdLst/>
              <a:ahLst/>
              <a:cxnLst/>
              <a:rect l="l" t="t" r="r" b="b"/>
              <a:pathLst>
                <a:path w="6306" h="2336" extrusionOk="0">
                  <a:moveTo>
                    <a:pt x="1" y="0"/>
                  </a:moveTo>
                  <a:lnTo>
                    <a:pt x="1" y="2335"/>
                  </a:lnTo>
                  <a:lnTo>
                    <a:pt x="6305" y="2335"/>
                  </a:lnTo>
                  <a:lnTo>
                    <a:pt x="630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5"/>
            <p:cNvSpPr/>
            <p:nvPr/>
          </p:nvSpPr>
          <p:spPr>
            <a:xfrm>
              <a:off x="3440175" y="1851850"/>
              <a:ext cx="155975" cy="211875"/>
            </a:xfrm>
            <a:custGeom>
              <a:avLst/>
              <a:gdLst/>
              <a:ahLst/>
              <a:cxnLst/>
              <a:rect l="l" t="t" r="r" b="b"/>
              <a:pathLst>
                <a:path w="6239" h="8475" extrusionOk="0">
                  <a:moveTo>
                    <a:pt x="2522" y="0"/>
                  </a:moveTo>
                  <a:cubicBezTo>
                    <a:pt x="2090" y="0"/>
                    <a:pt x="1663" y="126"/>
                    <a:pt x="1302" y="377"/>
                  </a:cubicBezTo>
                  <a:cubicBezTo>
                    <a:pt x="1202" y="444"/>
                    <a:pt x="1135" y="477"/>
                    <a:pt x="1068" y="544"/>
                  </a:cubicBezTo>
                  <a:cubicBezTo>
                    <a:pt x="968" y="644"/>
                    <a:pt x="868" y="744"/>
                    <a:pt x="768" y="877"/>
                  </a:cubicBezTo>
                  <a:cubicBezTo>
                    <a:pt x="701" y="944"/>
                    <a:pt x="635" y="1044"/>
                    <a:pt x="601" y="1111"/>
                  </a:cubicBezTo>
                  <a:cubicBezTo>
                    <a:pt x="568" y="1211"/>
                    <a:pt x="501" y="1278"/>
                    <a:pt x="468" y="1378"/>
                  </a:cubicBezTo>
                  <a:cubicBezTo>
                    <a:pt x="434" y="1444"/>
                    <a:pt x="401" y="1478"/>
                    <a:pt x="401" y="1511"/>
                  </a:cubicBezTo>
                  <a:cubicBezTo>
                    <a:pt x="334" y="1711"/>
                    <a:pt x="301" y="1911"/>
                    <a:pt x="268" y="2145"/>
                  </a:cubicBezTo>
                  <a:cubicBezTo>
                    <a:pt x="1" y="3312"/>
                    <a:pt x="101" y="4513"/>
                    <a:pt x="601" y="5614"/>
                  </a:cubicBezTo>
                  <a:lnTo>
                    <a:pt x="601" y="5647"/>
                  </a:lnTo>
                  <a:cubicBezTo>
                    <a:pt x="701" y="5881"/>
                    <a:pt x="801" y="6081"/>
                    <a:pt x="935" y="6314"/>
                  </a:cubicBezTo>
                  <a:lnTo>
                    <a:pt x="1235" y="6948"/>
                  </a:lnTo>
                  <a:lnTo>
                    <a:pt x="1335" y="6882"/>
                  </a:lnTo>
                  <a:cubicBezTo>
                    <a:pt x="1335" y="6915"/>
                    <a:pt x="1368" y="6948"/>
                    <a:pt x="1402" y="6982"/>
                  </a:cubicBezTo>
                  <a:cubicBezTo>
                    <a:pt x="1435" y="7048"/>
                    <a:pt x="1468" y="7082"/>
                    <a:pt x="1502" y="7115"/>
                  </a:cubicBezTo>
                  <a:lnTo>
                    <a:pt x="2036" y="7682"/>
                  </a:lnTo>
                  <a:cubicBezTo>
                    <a:pt x="2302" y="7982"/>
                    <a:pt x="2603" y="8216"/>
                    <a:pt x="2970" y="8349"/>
                  </a:cubicBezTo>
                  <a:cubicBezTo>
                    <a:pt x="3070" y="8383"/>
                    <a:pt x="3170" y="8416"/>
                    <a:pt x="3270" y="8416"/>
                  </a:cubicBezTo>
                  <a:lnTo>
                    <a:pt x="3336" y="8449"/>
                  </a:lnTo>
                  <a:lnTo>
                    <a:pt x="3503" y="8449"/>
                  </a:lnTo>
                  <a:cubicBezTo>
                    <a:pt x="3587" y="8466"/>
                    <a:pt x="3662" y="8474"/>
                    <a:pt x="3737" y="8474"/>
                  </a:cubicBezTo>
                  <a:cubicBezTo>
                    <a:pt x="3812" y="8474"/>
                    <a:pt x="3887" y="8466"/>
                    <a:pt x="3970" y="8449"/>
                  </a:cubicBezTo>
                  <a:cubicBezTo>
                    <a:pt x="3803" y="8383"/>
                    <a:pt x="3637" y="8283"/>
                    <a:pt x="3503" y="8149"/>
                  </a:cubicBezTo>
                  <a:lnTo>
                    <a:pt x="3070" y="7615"/>
                  </a:lnTo>
                  <a:cubicBezTo>
                    <a:pt x="2136" y="6548"/>
                    <a:pt x="1869" y="5080"/>
                    <a:pt x="2302" y="3746"/>
                  </a:cubicBezTo>
                  <a:cubicBezTo>
                    <a:pt x="2336" y="3646"/>
                    <a:pt x="2402" y="3546"/>
                    <a:pt x="2469" y="3446"/>
                  </a:cubicBezTo>
                  <a:cubicBezTo>
                    <a:pt x="2669" y="3212"/>
                    <a:pt x="2936" y="3045"/>
                    <a:pt x="3203" y="3012"/>
                  </a:cubicBezTo>
                  <a:lnTo>
                    <a:pt x="3437" y="3012"/>
                  </a:lnTo>
                  <a:cubicBezTo>
                    <a:pt x="3703" y="3012"/>
                    <a:pt x="3937" y="3112"/>
                    <a:pt x="4137" y="3279"/>
                  </a:cubicBezTo>
                  <a:cubicBezTo>
                    <a:pt x="4170" y="3312"/>
                    <a:pt x="4204" y="3379"/>
                    <a:pt x="4270" y="3412"/>
                  </a:cubicBezTo>
                  <a:lnTo>
                    <a:pt x="4704" y="3946"/>
                  </a:lnTo>
                  <a:cubicBezTo>
                    <a:pt x="4804" y="4046"/>
                    <a:pt x="4904" y="4180"/>
                    <a:pt x="5004" y="4313"/>
                  </a:cubicBezTo>
                  <a:cubicBezTo>
                    <a:pt x="5638" y="5314"/>
                    <a:pt x="5838" y="6515"/>
                    <a:pt x="5505" y="7649"/>
                  </a:cubicBezTo>
                  <a:lnTo>
                    <a:pt x="5538" y="7615"/>
                  </a:lnTo>
                  <a:lnTo>
                    <a:pt x="5571" y="7549"/>
                  </a:lnTo>
                  <a:cubicBezTo>
                    <a:pt x="5705" y="7382"/>
                    <a:pt x="5772" y="7215"/>
                    <a:pt x="5838" y="7015"/>
                  </a:cubicBezTo>
                  <a:cubicBezTo>
                    <a:pt x="6205" y="5948"/>
                    <a:pt x="6239" y="4780"/>
                    <a:pt x="5938" y="3679"/>
                  </a:cubicBezTo>
                  <a:lnTo>
                    <a:pt x="6038" y="3646"/>
                  </a:lnTo>
                  <a:lnTo>
                    <a:pt x="5872" y="3412"/>
                  </a:lnTo>
                  <a:cubicBezTo>
                    <a:pt x="5838" y="3312"/>
                    <a:pt x="5805" y="3246"/>
                    <a:pt x="5805" y="3146"/>
                  </a:cubicBezTo>
                  <a:cubicBezTo>
                    <a:pt x="5571" y="2512"/>
                    <a:pt x="5204" y="1945"/>
                    <a:pt x="4771" y="1444"/>
                  </a:cubicBezTo>
                  <a:lnTo>
                    <a:pt x="4204" y="777"/>
                  </a:lnTo>
                  <a:cubicBezTo>
                    <a:pt x="4204" y="777"/>
                    <a:pt x="4204" y="744"/>
                    <a:pt x="4170" y="744"/>
                  </a:cubicBezTo>
                  <a:cubicBezTo>
                    <a:pt x="4137" y="710"/>
                    <a:pt x="4104" y="677"/>
                    <a:pt x="4104" y="644"/>
                  </a:cubicBezTo>
                  <a:cubicBezTo>
                    <a:pt x="4070" y="644"/>
                    <a:pt x="4037" y="610"/>
                    <a:pt x="4037" y="610"/>
                  </a:cubicBezTo>
                  <a:lnTo>
                    <a:pt x="4037" y="577"/>
                  </a:lnTo>
                  <a:cubicBezTo>
                    <a:pt x="3970" y="544"/>
                    <a:pt x="3937" y="510"/>
                    <a:pt x="3904" y="477"/>
                  </a:cubicBezTo>
                  <a:cubicBezTo>
                    <a:pt x="3497" y="159"/>
                    <a:pt x="3007" y="0"/>
                    <a:pt x="25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5"/>
            <p:cNvSpPr/>
            <p:nvPr/>
          </p:nvSpPr>
          <p:spPr>
            <a:xfrm>
              <a:off x="3577775" y="2043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5"/>
            <p:cNvSpPr/>
            <p:nvPr/>
          </p:nvSpPr>
          <p:spPr>
            <a:xfrm>
              <a:off x="3440175" y="1851850"/>
              <a:ext cx="155975" cy="211875"/>
            </a:xfrm>
            <a:custGeom>
              <a:avLst/>
              <a:gdLst/>
              <a:ahLst/>
              <a:cxnLst/>
              <a:rect l="l" t="t" r="r" b="b"/>
              <a:pathLst>
                <a:path w="6239" h="8475" extrusionOk="0">
                  <a:moveTo>
                    <a:pt x="2535" y="0"/>
                  </a:moveTo>
                  <a:cubicBezTo>
                    <a:pt x="2107" y="0"/>
                    <a:pt x="1678" y="126"/>
                    <a:pt x="1302" y="377"/>
                  </a:cubicBezTo>
                  <a:cubicBezTo>
                    <a:pt x="1202" y="444"/>
                    <a:pt x="1135" y="477"/>
                    <a:pt x="1068" y="544"/>
                  </a:cubicBezTo>
                  <a:cubicBezTo>
                    <a:pt x="968" y="644"/>
                    <a:pt x="868" y="744"/>
                    <a:pt x="768" y="877"/>
                  </a:cubicBezTo>
                  <a:cubicBezTo>
                    <a:pt x="701" y="944"/>
                    <a:pt x="668" y="1044"/>
                    <a:pt x="601" y="1111"/>
                  </a:cubicBezTo>
                  <a:cubicBezTo>
                    <a:pt x="568" y="1211"/>
                    <a:pt x="501" y="1278"/>
                    <a:pt x="468" y="1378"/>
                  </a:cubicBezTo>
                  <a:lnTo>
                    <a:pt x="434" y="1511"/>
                  </a:lnTo>
                  <a:cubicBezTo>
                    <a:pt x="368" y="1711"/>
                    <a:pt x="301" y="1945"/>
                    <a:pt x="268" y="2145"/>
                  </a:cubicBezTo>
                  <a:cubicBezTo>
                    <a:pt x="1" y="3312"/>
                    <a:pt x="134" y="4513"/>
                    <a:pt x="601" y="5614"/>
                  </a:cubicBezTo>
                  <a:lnTo>
                    <a:pt x="601" y="5647"/>
                  </a:lnTo>
                  <a:cubicBezTo>
                    <a:pt x="701" y="5881"/>
                    <a:pt x="801" y="6081"/>
                    <a:pt x="935" y="6314"/>
                  </a:cubicBezTo>
                  <a:lnTo>
                    <a:pt x="1268" y="6948"/>
                  </a:lnTo>
                  <a:lnTo>
                    <a:pt x="1335" y="6882"/>
                  </a:lnTo>
                  <a:cubicBezTo>
                    <a:pt x="1368" y="6915"/>
                    <a:pt x="1368" y="6948"/>
                    <a:pt x="1402" y="6982"/>
                  </a:cubicBezTo>
                  <a:cubicBezTo>
                    <a:pt x="1435" y="7048"/>
                    <a:pt x="1468" y="7082"/>
                    <a:pt x="1502" y="7115"/>
                  </a:cubicBezTo>
                  <a:lnTo>
                    <a:pt x="2036" y="7682"/>
                  </a:lnTo>
                  <a:cubicBezTo>
                    <a:pt x="2302" y="7982"/>
                    <a:pt x="2603" y="8216"/>
                    <a:pt x="2970" y="8349"/>
                  </a:cubicBezTo>
                  <a:cubicBezTo>
                    <a:pt x="3070" y="8383"/>
                    <a:pt x="3170" y="8416"/>
                    <a:pt x="3270" y="8416"/>
                  </a:cubicBezTo>
                  <a:lnTo>
                    <a:pt x="3336" y="8449"/>
                  </a:lnTo>
                  <a:lnTo>
                    <a:pt x="3503" y="8449"/>
                  </a:lnTo>
                  <a:cubicBezTo>
                    <a:pt x="3587" y="8466"/>
                    <a:pt x="3662" y="8474"/>
                    <a:pt x="3737" y="8474"/>
                  </a:cubicBezTo>
                  <a:cubicBezTo>
                    <a:pt x="3812" y="8474"/>
                    <a:pt x="3887" y="8466"/>
                    <a:pt x="3970" y="8449"/>
                  </a:cubicBezTo>
                  <a:cubicBezTo>
                    <a:pt x="3803" y="8383"/>
                    <a:pt x="3637" y="8283"/>
                    <a:pt x="3503" y="8149"/>
                  </a:cubicBezTo>
                  <a:lnTo>
                    <a:pt x="3070" y="7615"/>
                  </a:lnTo>
                  <a:cubicBezTo>
                    <a:pt x="2136" y="6548"/>
                    <a:pt x="1869" y="5080"/>
                    <a:pt x="2302" y="3746"/>
                  </a:cubicBezTo>
                  <a:cubicBezTo>
                    <a:pt x="2336" y="3646"/>
                    <a:pt x="2402" y="3546"/>
                    <a:pt x="2469" y="3446"/>
                  </a:cubicBezTo>
                  <a:cubicBezTo>
                    <a:pt x="2669" y="3212"/>
                    <a:pt x="2936" y="3045"/>
                    <a:pt x="3203" y="3012"/>
                  </a:cubicBezTo>
                  <a:lnTo>
                    <a:pt x="3437" y="3012"/>
                  </a:lnTo>
                  <a:cubicBezTo>
                    <a:pt x="3703" y="3012"/>
                    <a:pt x="3937" y="3112"/>
                    <a:pt x="4137" y="3279"/>
                  </a:cubicBezTo>
                  <a:cubicBezTo>
                    <a:pt x="4170" y="3312"/>
                    <a:pt x="4204" y="3379"/>
                    <a:pt x="4270" y="3412"/>
                  </a:cubicBezTo>
                  <a:lnTo>
                    <a:pt x="4704" y="3946"/>
                  </a:lnTo>
                  <a:cubicBezTo>
                    <a:pt x="4804" y="4046"/>
                    <a:pt x="4904" y="4180"/>
                    <a:pt x="5004" y="4313"/>
                  </a:cubicBezTo>
                  <a:cubicBezTo>
                    <a:pt x="5638" y="5314"/>
                    <a:pt x="5838" y="6515"/>
                    <a:pt x="5505" y="7649"/>
                  </a:cubicBezTo>
                  <a:lnTo>
                    <a:pt x="5538" y="7615"/>
                  </a:lnTo>
                  <a:lnTo>
                    <a:pt x="5571" y="7549"/>
                  </a:lnTo>
                  <a:cubicBezTo>
                    <a:pt x="5705" y="7382"/>
                    <a:pt x="5772" y="7215"/>
                    <a:pt x="5838" y="7015"/>
                  </a:cubicBezTo>
                  <a:cubicBezTo>
                    <a:pt x="6205" y="5948"/>
                    <a:pt x="6239" y="4780"/>
                    <a:pt x="5972" y="3679"/>
                  </a:cubicBezTo>
                  <a:lnTo>
                    <a:pt x="6038" y="3646"/>
                  </a:lnTo>
                  <a:lnTo>
                    <a:pt x="5872" y="3412"/>
                  </a:lnTo>
                  <a:cubicBezTo>
                    <a:pt x="5872" y="3312"/>
                    <a:pt x="5838" y="3246"/>
                    <a:pt x="5805" y="3146"/>
                  </a:cubicBezTo>
                  <a:cubicBezTo>
                    <a:pt x="5571" y="2512"/>
                    <a:pt x="5204" y="1945"/>
                    <a:pt x="4771" y="1444"/>
                  </a:cubicBezTo>
                  <a:lnTo>
                    <a:pt x="4204" y="777"/>
                  </a:lnTo>
                  <a:cubicBezTo>
                    <a:pt x="4204" y="777"/>
                    <a:pt x="4204" y="744"/>
                    <a:pt x="4170" y="744"/>
                  </a:cubicBezTo>
                  <a:cubicBezTo>
                    <a:pt x="4137" y="710"/>
                    <a:pt x="4137" y="677"/>
                    <a:pt x="4104" y="644"/>
                  </a:cubicBezTo>
                  <a:cubicBezTo>
                    <a:pt x="4070" y="644"/>
                    <a:pt x="4070" y="610"/>
                    <a:pt x="4070" y="610"/>
                  </a:cubicBezTo>
                  <a:lnTo>
                    <a:pt x="4037" y="577"/>
                  </a:lnTo>
                  <a:cubicBezTo>
                    <a:pt x="3970" y="544"/>
                    <a:pt x="3937" y="510"/>
                    <a:pt x="3904" y="477"/>
                  </a:cubicBezTo>
                  <a:cubicBezTo>
                    <a:pt x="3497" y="159"/>
                    <a:pt x="3016" y="0"/>
                    <a:pt x="25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5"/>
            <p:cNvSpPr/>
            <p:nvPr/>
          </p:nvSpPr>
          <p:spPr>
            <a:xfrm>
              <a:off x="3460200" y="1892125"/>
              <a:ext cx="156800" cy="212850"/>
            </a:xfrm>
            <a:custGeom>
              <a:avLst/>
              <a:gdLst/>
              <a:ahLst/>
              <a:cxnLst/>
              <a:rect l="l" t="t" r="r" b="b"/>
              <a:pathLst>
                <a:path w="6272" h="8514" extrusionOk="0">
                  <a:moveTo>
                    <a:pt x="2636" y="1434"/>
                  </a:moveTo>
                  <a:cubicBezTo>
                    <a:pt x="2902" y="1434"/>
                    <a:pt x="3136" y="1535"/>
                    <a:pt x="3336" y="1701"/>
                  </a:cubicBezTo>
                  <a:cubicBezTo>
                    <a:pt x="3369" y="1735"/>
                    <a:pt x="3403" y="1801"/>
                    <a:pt x="3469" y="1835"/>
                  </a:cubicBezTo>
                  <a:lnTo>
                    <a:pt x="3903" y="2368"/>
                  </a:lnTo>
                  <a:cubicBezTo>
                    <a:pt x="4003" y="2502"/>
                    <a:pt x="4103" y="2602"/>
                    <a:pt x="4203" y="2735"/>
                  </a:cubicBezTo>
                  <a:cubicBezTo>
                    <a:pt x="4870" y="3736"/>
                    <a:pt x="5037" y="4937"/>
                    <a:pt x="4704" y="6071"/>
                  </a:cubicBezTo>
                  <a:lnTo>
                    <a:pt x="4704" y="6038"/>
                  </a:lnTo>
                  <a:cubicBezTo>
                    <a:pt x="4704" y="6071"/>
                    <a:pt x="4670" y="6138"/>
                    <a:pt x="4670" y="6171"/>
                  </a:cubicBezTo>
                  <a:cubicBezTo>
                    <a:pt x="4485" y="6674"/>
                    <a:pt x="4027" y="6966"/>
                    <a:pt x="3547" y="6966"/>
                  </a:cubicBezTo>
                  <a:cubicBezTo>
                    <a:pt x="3421" y="6966"/>
                    <a:pt x="3294" y="6946"/>
                    <a:pt x="3169" y="6905"/>
                  </a:cubicBezTo>
                  <a:cubicBezTo>
                    <a:pt x="3002" y="6805"/>
                    <a:pt x="2836" y="6705"/>
                    <a:pt x="2702" y="6571"/>
                  </a:cubicBezTo>
                  <a:lnTo>
                    <a:pt x="2269" y="6038"/>
                  </a:lnTo>
                  <a:cubicBezTo>
                    <a:pt x="1335" y="4970"/>
                    <a:pt x="1068" y="3503"/>
                    <a:pt x="1501" y="2168"/>
                  </a:cubicBezTo>
                  <a:cubicBezTo>
                    <a:pt x="1535" y="2068"/>
                    <a:pt x="1601" y="1968"/>
                    <a:pt x="1668" y="1868"/>
                  </a:cubicBezTo>
                  <a:cubicBezTo>
                    <a:pt x="1868" y="1635"/>
                    <a:pt x="2135" y="1468"/>
                    <a:pt x="2435" y="1434"/>
                  </a:cubicBezTo>
                  <a:close/>
                  <a:moveTo>
                    <a:pt x="2569" y="0"/>
                  </a:moveTo>
                  <a:cubicBezTo>
                    <a:pt x="2402" y="0"/>
                    <a:pt x="2235" y="33"/>
                    <a:pt x="2068" y="33"/>
                  </a:cubicBezTo>
                  <a:cubicBezTo>
                    <a:pt x="1968" y="67"/>
                    <a:pt x="1902" y="100"/>
                    <a:pt x="1802" y="100"/>
                  </a:cubicBezTo>
                  <a:cubicBezTo>
                    <a:pt x="1768" y="134"/>
                    <a:pt x="1735" y="134"/>
                    <a:pt x="1702" y="167"/>
                  </a:cubicBezTo>
                  <a:lnTo>
                    <a:pt x="1601" y="200"/>
                  </a:lnTo>
                  <a:lnTo>
                    <a:pt x="1501" y="234"/>
                  </a:lnTo>
                  <a:lnTo>
                    <a:pt x="1435" y="267"/>
                  </a:lnTo>
                  <a:cubicBezTo>
                    <a:pt x="1401" y="300"/>
                    <a:pt x="1368" y="300"/>
                    <a:pt x="1335" y="334"/>
                  </a:cubicBezTo>
                  <a:cubicBezTo>
                    <a:pt x="1268" y="367"/>
                    <a:pt x="1201" y="434"/>
                    <a:pt x="1134" y="467"/>
                  </a:cubicBezTo>
                  <a:cubicBezTo>
                    <a:pt x="1101" y="500"/>
                    <a:pt x="1034" y="534"/>
                    <a:pt x="1001" y="567"/>
                  </a:cubicBezTo>
                  <a:cubicBezTo>
                    <a:pt x="1001" y="601"/>
                    <a:pt x="968" y="601"/>
                    <a:pt x="968" y="634"/>
                  </a:cubicBezTo>
                  <a:lnTo>
                    <a:pt x="934" y="667"/>
                  </a:lnTo>
                  <a:cubicBezTo>
                    <a:pt x="868" y="701"/>
                    <a:pt x="834" y="767"/>
                    <a:pt x="801" y="801"/>
                  </a:cubicBezTo>
                  <a:cubicBezTo>
                    <a:pt x="768" y="867"/>
                    <a:pt x="734" y="901"/>
                    <a:pt x="701" y="934"/>
                  </a:cubicBezTo>
                  <a:cubicBezTo>
                    <a:pt x="701" y="934"/>
                    <a:pt x="667" y="967"/>
                    <a:pt x="667" y="1001"/>
                  </a:cubicBezTo>
                  <a:cubicBezTo>
                    <a:pt x="634" y="1034"/>
                    <a:pt x="601" y="1068"/>
                    <a:pt x="601" y="1068"/>
                  </a:cubicBezTo>
                  <a:cubicBezTo>
                    <a:pt x="534" y="1201"/>
                    <a:pt x="467" y="1368"/>
                    <a:pt x="401" y="1501"/>
                  </a:cubicBezTo>
                  <a:cubicBezTo>
                    <a:pt x="0" y="2769"/>
                    <a:pt x="0" y="4136"/>
                    <a:pt x="467" y="5371"/>
                  </a:cubicBezTo>
                  <a:cubicBezTo>
                    <a:pt x="701" y="6004"/>
                    <a:pt x="1068" y="6571"/>
                    <a:pt x="1501" y="7105"/>
                  </a:cubicBezTo>
                  <a:lnTo>
                    <a:pt x="2035" y="7739"/>
                  </a:lnTo>
                  <a:cubicBezTo>
                    <a:pt x="2494" y="8266"/>
                    <a:pt x="3117" y="8513"/>
                    <a:pt x="3734" y="8513"/>
                  </a:cubicBezTo>
                  <a:cubicBezTo>
                    <a:pt x="4641" y="8513"/>
                    <a:pt x="5534" y="7978"/>
                    <a:pt x="5871" y="7005"/>
                  </a:cubicBezTo>
                  <a:cubicBezTo>
                    <a:pt x="6271" y="5771"/>
                    <a:pt x="6238" y="4470"/>
                    <a:pt x="5804" y="3269"/>
                  </a:cubicBezTo>
                  <a:cubicBezTo>
                    <a:pt x="5771" y="3169"/>
                    <a:pt x="5738" y="3102"/>
                    <a:pt x="5704" y="3036"/>
                  </a:cubicBezTo>
                  <a:cubicBezTo>
                    <a:pt x="5704" y="3002"/>
                    <a:pt x="5704" y="2969"/>
                    <a:pt x="5671" y="2936"/>
                  </a:cubicBezTo>
                  <a:cubicBezTo>
                    <a:pt x="5671" y="2902"/>
                    <a:pt x="5638" y="2835"/>
                    <a:pt x="5638" y="2802"/>
                  </a:cubicBezTo>
                  <a:cubicBezTo>
                    <a:pt x="5604" y="2735"/>
                    <a:pt x="5604" y="2735"/>
                    <a:pt x="5571" y="2702"/>
                  </a:cubicBezTo>
                  <a:cubicBezTo>
                    <a:pt x="5571" y="2669"/>
                    <a:pt x="5538" y="2602"/>
                    <a:pt x="5504" y="2569"/>
                  </a:cubicBezTo>
                  <a:cubicBezTo>
                    <a:pt x="5471" y="2502"/>
                    <a:pt x="5438" y="2435"/>
                    <a:pt x="5404" y="2368"/>
                  </a:cubicBezTo>
                  <a:cubicBezTo>
                    <a:pt x="5371" y="2302"/>
                    <a:pt x="5337" y="2235"/>
                    <a:pt x="5304" y="2168"/>
                  </a:cubicBezTo>
                  <a:cubicBezTo>
                    <a:pt x="5271" y="2135"/>
                    <a:pt x="5271" y="2102"/>
                    <a:pt x="5237" y="2068"/>
                  </a:cubicBezTo>
                  <a:cubicBezTo>
                    <a:pt x="5204" y="2002"/>
                    <a:pt x="5137" y="1901"/>
                    <a:pt x="5071" y="1835"/>
                  </a:cubicBezTo>
                  <a:cubicBezTo>
                    <a:pt x="4971" y="1668"/>
                    <a:pt x="4870" y="1535"/>
                    <a:pt x="4737" y="1401"/>
                  </a:cubicBezTo>
                  <a:lnTo>
                    <a:pt x="4170" y="734"/>
                  </a:lnTo>
                  <a:cubicBezTo>
                    <a:pt x="4103" y="634"/>
                    <a:pt x="3970" y="534"/>
                    <a:pt x="3870" y="434"/>
                  </a:cubicBezTo>
                  <a:lnTo>
                    <a:pt x="3803" y="400"/>
                  </a:lnTo>
                  <a:lnTo>
                    <a:pt x="3736" y="367"/>
                  </a:lnTo>
                  <a:cubicBezTo>
                    <a:pt x="3736" y="334"/>
                    <a:pt x="3703" y="334"/>
                    <a:pt x="3703" y="334"/>
                  </a:cubicBezTo>
                  <a:lnTo>
                    <a:pt x="3603" y="267"/>
                  </a:lnTo>
                  <a:lnTo>
                    <a:pt x="3570" y="267"/>
                  </a:lnTo>
                  <a:lnTo>
                    <a:pt x="3469" y="200"/>
                  </a:lnTo>
                  <a:cubicBezTo>
                    <a:pt x="3369" y="167"/>
                    <a:pt x="3303" y="134"/>
                    <a:pt x="3236" y="100"/>
                  </a:cubicBezTo>
                  <a:lnTo>
                    <a:pt x="3136" y="67"/>
                  </a:lnTo>
                  <a:cubicBezTo>
                    <a:pt x="3069" y="67"/>
                    <a:pt x="3002" y="33"/>
                    <a:pt x="2936" y="33"/>
                  </a:cubicBezTo>
                  <a:cubicBezTo>
                    <a:pt x="2902" y="33"/>
                    <a:pt x="2869" y="0"/>
                    <a:pt x="28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5"/>
            <p:cNvSpPr/>
            <p:nvPr/>
          </p:nvSpPr>
          <p:spPr>
            <a:xfrm>
              <a:off x="3539425" y="2064750"/>
              <a:ext cx="1675" cy="25"/>
            </a:xfrm>
            <a:custGeom>
              <a:avLst/>
              <a:gdLst/>
              <a:ahLst/>
              <a:cxnLst/>
              <a:rect l="l" t="t" r="r" b="b"/>
              <a:pathLst>
                <a:path w="67" h="1" extrusionOk="0">
                  <a:moveTo>
                    <a:pt x="67" y="0"/>
                  </a:move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5"/>
            <p:cNvSpPr/>
            <p:nvPr/>
          </p:nvSpPr>
          <p:spPr>
            <a:xfrm>
              <a:off x="3577775" y="2043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5"/>
            <p:cNvSpPr/>
            <p:nvPr/>
          </p:nvSpPr>
          <p:spPr>
            <a:xfrm>
              <a:off x="3228375" y="1937150"/>
              <a:ext cx="212675" cy="144275"/>
            </a:xfrm>
            <a:custGeom>
              <a:avLst/>
              <a:gdLst/>
              <a:ahLst/>
              <a:cxnLst/>
              <a:rect l="l" t="t" r="r" b="b"/>
              <a:pathLst>
                <a:path w="8507" h="5771" extrusionOk="0">
                  <a:moveTo>
                    <a:pt x="2669" y="0"/>
                  </a:moveTo>
                  <a:lnTo>
                    <a:pt x="2669" y="100"/>
                  </a:lnTo>
                  <a:lnTo>
                    <a:pt x="2535" y="100"/>
                  </a:lnTo>
                  <a:lnTo>
                    <a:pt x="2368" y="134"/>
                  </a:lnTo>
                  <a:lnTo>
                    <a:pt x="1534" y="334"/>
                  </a:lnTo>
                  <a:cubicBezTo>
                    <a:pt x="1168" y="434"/>
                    <a:pt x="834" y="601"/>
                    <a:pt x="534" y="868"/>
                  </a:cubicBezTo>
                  <a:cubicBezTo>
                    <a:pt x="467" y="934"/>
                    <a:pt x="400" y="1001"/>
                    <a:pt x="334" y="1101"/>
                  </a:cubicBezTo>
                  <a:lnTo>
                    <a:pt x="300" y="1168"/>
                  </a:lnTo>
                  <a:lnTo>
                    <a:pt x="200" y="1301"/>
                  </a:lnTo>
                  <a:cubicBezTo>
                    <a:pt x="100" y="1435"/>
                    <a:pt x="33" y="1568"/>
                    <a:pt x="0" y="1702"/>
                  </a:cubicBezTo>
                  <a:cubicBezTo>
                    <a:pt x="133" y="1568"/>
                    <a:pt x="300" y="1501"/>
                    <a:pt x="500" y="1435"/>
                  </a:cubicBezTo>
                  <a:lnTo>
                    <a:pt x="1168" y="1301"/>
                  </a:lnTo>
                  <a:cubicBezTo>
                    <a:pt x="1483" y="1224"/>
                    <a:pt x="1803" y="1186"/>
                    <a:pt x="2119" y="1186"/>
                  </a:cubicBezTo>
                  <a:cubicBezTo>
                    <a:pt x="3173" y="1186"/>
                    <a:pt x="4193" y="1607"/>
                    <a:pt x="4937" y="2402"/>
                  </a:cubicBezTo>
                  <a:cubicBezTo>
                    <a:pt x="5037" y="2469"/>
                    <a:pt x="5104" y="2569"/>
                    <a:pt x="5137" y="2702"/>
                  </a:cubicBezTo>
                  <a:cubicBezTo>
                    <a:pt x="5270" y="2969"/>
                    <a:pt x="5304" y="3269"/>
                    <a:pt x="5204" y="3536"/>
                  </a:cubicBezTo>
                  <a:cubicBezTo>
                    <a:pt x="5170" y="3603"/>
                    <a:pt x="5137" y="3670"/>
                    <a:pt x="5104" y="3736"/>
                  </a:cubicBezTo>
                  <a:cubicBezTo>
                    <a:pt x="5004" y="3970"/>
                    <a:pt x="4803" y="4137"/>
                    <a:pt x="4570" y="4237"/>
                  </a:cubicBezTo>
                  <a:cubicBezTo>
                    <a:pt x="4503" y="4270"/>
                    <a:pt x="4437" y="4303"/>
                    <a:pt x="4403" y="4303"/>
                  </a:cubicBezTo>
                  <a:lnTo>
                    <a:pt x="3736" y="4470"/>
                  </a:lnTo>
                  <a:cubicBezTo>
                    <a:pt x="3569" y="4504"/>
                    <a:pt x="3402" y="4537"/>
                    <a:pt x="3236" y="4570"/>
                  </a:cubicBezTo>
                  <a:cubicBezTo>
                    <a:pt x="3111" y="4581"/>
                    <a:pt x="2986" y="4586"/>
                    <a:pt x="2861" y="4586"/>
                  </a:cubicBezTo>
                  <a:cubicBezTo>
                    <a:pt x="1822" y="4586"/>
                    <a:pt x="811" y="4214"/>
                    <a:pt x="67" y="3470"/>
                  </a:cubicBezTo>
                  <a:lnTo>
                    <a:pt x="67" y="3470"/>
                  </a:lnTo>
                  <a:cubicBezTo>
                    <a:pt x="67" y="3503"/>
                    <a:pt x="67" y="3536"/>
                    <a:pt x="100" y="3536"/>
                  </a:cubicBezTo>
                  <a:lnTo>
                    <a:pt x="133" y="3603"/>
                  </a:lnTo>
                  <a:cubicBezTo>
                    <a:pt x="234" y="3770"/>
                    <a:pt x="334" y="3937"/>
                    <a:pt x="467" y="4070"/>
                  </a:cubicBezTo>
                  <a:cubicBezTo>
                    <a:pt x="1268" y="4871"/>
                    <a:pt x="2268" y="5404"/>
                    <a:pt x="3369" y="5638"/>
                  </a:cubicBezTo>
                  <a:lnTo>
                    <a:pt x="3369" y="5738"/>
                  </a:lnTo>
                  <a:lnTo>
                    <a:pt x="3636" y="5704"/>
                  </a:lnTo>
                  <a:lnTo>
                    <a:pt x="3669" y="5704"/>
                  </a:lnTo>
                  <a:lnTo>
                    <a:pt x="3936" y="5738"/>
                  </a:lnTo>
                  <a:cubicBezTo>
                    <a:pt x="4147" y="5759"/>
                    <a:pt x="4362" y="5770"/>
                    <a:pt x="4577" y="5770"/>
                  </a:cubicBezTo>
                  <a:cubicBezTo>
                    <a:pt x="5040" y="5770"/>
                    <a:pt x="5505" y="5718"/>
                    <a:pt x="5938" y="5604"/>
                  </a:cubicBezTo>
                  <a:lnTo>
                    <a:pt x="6772" y="5404"/>
                  </a:lnTo>
                  <a:lnTo>
                    <a:pt x="6838" y="5404"/>
                  </a:lnTo>
                  <a:lnTo>
                    <a:pt x="6972" y="5371"/>
                  </a:lnTo>
                  <a:lnTo>
                    <a:pt x="7038" y="5371"/>
                  </a:lnTo>
                  <a:cubicBezTo>
                    <a:pt x="7105" y="5338"/>
                    <a:pt x="7138" y="5338"/>
                    <a:pt x="7205" y="5304"/>
                  </a:cubicBezTo>
                  <a:cubicBezTo>
                    <a:pt x="7505" y="5171"/>
                    <a:pt x="7806" y="4937"/>
                    <a:pt x="8006" y="4670"/>
                  </a:cubicBezTo>
                  <a:cubicBezTo>
                    <a:pt x="8173" y="4437"/>
                    <a:pt x="8306" y="4170"/>
                    <a:pt x="8406" y="3903"/>
                  </a:cubicBezTo>
                  <a:cubicBezTo>
                    <a:pt x="8506" y="3536"/>
                    <a:pt x="8506" y="3136"/>
                    <a:pt x="8439" y="2736"/>
                  </a:cubicBezTo>
                  <a:cubicBezTo>
                    <a:pt x="8406" y="2602"/>
                    <a:pt x="8339" y="2469"/>
                    <a:pt x="8273" y="2335"/>
                  </a:cubicBezTo>
                  <a:cubicBezTo>
                    <a:pt x="8239" y="2235"/>
                    <a:pt x="8173" y="2169"/>
                    <a:pt x="8139" y="2069"/>
                  </a:cubicBezTo>
                  <a:cubicBezTo>
                    <a:pt x="8072" y="2002"/>
                    <a:pt x="8039" y="1902"/>
                    <a:pt x="7972" y="1835"/>
                  </a:cubicBezTo>
                  <a:cubicBezTo>
                    <a:pt x="7939" y="1802"/>
                    <a:pt x="7906" y="1768"/>
                    <a:pt x="7872" y="1735"/>
                  </a:cubicBezTo>
                  <a:cubicBezTo>
                    <a:pt x="7706" y="1568"/>
                    <a:pt x="7572" y="1435"/>
                    <a:pt x="7405" y="1301"/>
                  </a:cubicBezTo>
                  <a:cubicBezTo>
                    <a:pt x="6471" y="534"/>
                    <a:pt x="5337" y="100"/>
                    <a:pt x="41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5"/>
            <p:cNvSpPr/>
            <p:nvPr/>
          </p:nvSpPr>
          <p:spPr>
            <a:xfrm>
              <a:off x="3230025" y="202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5"/>
            <p:cNvSpPr/>
            <p:nvPr/>
          </p:nvSpPr>
          <p:spPr>
            <a:xfrm>
              <a:off x="3228375" y="1936525"/>
              <a:ext cx="212675" cy="144900"/>
            </a:xfrm>
            <a:custGeom>
              <a:avLst/>
              <a:gdLst/>
              <a:ahLst/>
              <a:cxnLst/>
              <a:rect l="l" t="t" r="r" b="b"/>
              <a:pathLst>
                <a:path w="8507" h="5796" extrusionOk="0">
                  <a:moveTo>
                    <a:pt x="3736" y="0"/>
                  </a:moveTo>
                  <a:cubicBezTo>
                    <a:pt x="3611" y="0"/>
                    <a:pt x="3486" y="9"/>
                    <a:pt x="3369" y="25"/>
                  </a:cubicBezTo>
                  <a:lnTo>
                    <a:pt x="2669" y="25"/>
                  </a:lnTo>
                  <a:lnTo>
                    <a:pt x="2669" y="125"/>
                  </a:lnTo>
                  <a:lnTo>
                    <a:pt x="2535" y="125"/>
                  </a:lnTo>
                  <a:lnTo>
                    <a:pt x="2368" y="159"/>
                  </a:lnTo>
                  <a:lnTo>
                    <a:pt x="1534" y="359"/>
                  </a:lnTo>
                  <a:cubicBezTo>
                    <a:pt x="1168" y="459"/>
                    <a:pt x="834" y="626"/>
                    <a:pt x="534" y="893"/>
                  </a:cubicBezTo>
                  <a:cubicBezTo>
                    <a:pt x="467" y="959"/>
                    <a:pt x="400" y="1026"/>
                    <a:pt x="334" y="1126"/>
                  </a:cubicBezTo>
                  <a:lnTo>
                    <a:pt x="300" y="1193"/>
                  </a:lnTo>
                  <a:lnTo>
                    <a:pt x="200" y="1326"/>
                  </a:lnTo>
                  <a:cubicBezTo>
                    <a:pt x="133" y="1460"/>
                    <a:pt x="33" y="1593"/>
                    <a:pt x="0" y="1727"/>
                  </a:cubicBezTo>
                  <a:cubicBezTo>
                    <a:pt x="133" y="1593"/>
                    <a:pt x="300" y="1526"/>
                    <a:pt x="500" y="1460"/>
                  </a:cubicBezTo>
                  <a:lnTo>
                    <a:pt x="1168" y="1326"/>
                  </a:lnTo>
                  <a:cubicBezTo>
                    <a:pt x="1483" y="1249"/>
                    <a:pt x="1803" y="1211"/>
                    <a:pt x="2119" y="1211"/>
                  </a:cubicBezTo>
                  <a:cubicBezTo>
                    <a:pt x="3173" y="1211"/>
                    <a:pt x="4193" y="1632"/>
                    <a:pt x="4937" y="2427"/>
                  </a:cubicBezTo>
                  <a:cubicBezTo>
                    <a:pt x="5037" y="2494"/>
                    <a:pt x="5104" y="2594"/>
                    <a:pt x="5137" y="2727"/>
                  </a:cubicBezTo>
                  <a:cubicBezTo>
                    <a:pt x="5270" y="2994"/>
                    <a:pt x="5304" y="3294"/>
                    <a:pt x="5204" y="3561"/>
                  </a:cubicBezTo>
                  <a:cubicBezTo>
                    <a:pt x="5170" y="3628"/>
                    <a:pt x="5137" y="3695"/>
                    <a:pt x="5104" y="3761"/>
                  </a:cubicBezTo>
                  <a:cubicBezTo>
                    <a:pt x="5004" y="3995"/>
                    <a:pt x="4803" y="4162"/>
                    <a:pt x="4570" y="4262"/>
                  </a:cubicBezTo>
                  <a:cubicBezTo>
                    <a:pt x="4503" y="4295"/>
                    <a:pt x="4437" y="4328"/>
                    <a:pt x="4403" y="4328"/>
                  </a:cubicBezTo>
                  <a:lnTo>
                    <a:pt x="3736" y="4495"/>
                  </a:lnTo>
                  <a:cubicBezTo>
                    <a:pt x="3569" y="4529"/>
                    <a:pt x="3402" y="4562"/>
                    <a:pt x="3236" y="4595"/>
                  </a:cubicBezTo>
                  <a:cubicBezTo>
                    <a:pt x="3111" y="4606"/>
                    <a:pt x="2986" y="4611"/>
                    <a:pt x="2861" y="4611"/>
                  </a:cubicBezTo>
                  <a:cubicBezTo>
                    <a:pt x="1822" y="4611"/>
                    <a:pt x="811" y="4239"/>
                    <a:pt x="67" y="3495"/>
                  </a:cubicBezTo>
                  <a:lnTo>
                    <a:pt x="67" y="3495"/>
                  </a:lnTo>
                  <a:cubicBezTo>
                    <a:pt x="67" y="3528"/>
                    <a:pt x="67" y="3561"/>
                    <a:pt x="100" y="3561"/>
                  </a:cubicBezTo>
                  <a:lnTo>
                    <a:pt x="133" y="3628"/>
                  </a:lnTo>
                  <a:cubicBezTo>
                    <a:pt x="234" y="3795"/>
                    <a:pt x="334" y="3962"/>
                    <a:pt x="467" y="4095"/>
                  </a:cubicBezTo>
                  <a:cubicBezTo>
                    <a:pt x="1268" y="4896"/>
                    <a:pt x="2268" y="5429"/>
                    <a:pt x="3369" y="5663"/>
                  </a:cubicBezTo>
                  <a:lnTo>
                    <a:pt x="3369" y="5729"/>
                  </a:lnTo>
                  <a:lnTo>
                    <a:pt x="3636" y="5696"/>
                  </a:lnTo>
                  <a:lnTo>
                    <a:pt x="3669" y="5696"/>
                  </a:lnTo>
                  <a:lnTo>
                    <a:pt x="3936" y="5763"/>
                  </a:lnTo>
                  <a:cubicBezTo>
                    <a:pt x="4147" y="5784"/>
                    <a:pt x="4359" y="5795"/>
                    <a:pt x="4570" y="5795"/>
                  </a:cubicBezTo>
                  <a:cubicBezTo>
                    <a:pt x="5026" y="5795"/>
                    <a:pt x="5482" y="5743"/>
                    <a:pt x="5938" y="5629"/>
                  </a:cubicBezTo>
                  <a:lnTo>
                    <a:pt x="6772" y="5429"/>
                  </a:lnTo>
                  <a:lnTo>
                    <a:pt x="6838" y="5429"/>
                  </a:lnTo>
                  <a:lnTo>
                    <a:pt x="6938" y="5396"/>
                  </a:lnTo>
                  <a:lnTo>
                    <a:pt x="7038" y="5396"/>
                  </a:lnTo>
                  <a:cubicBezTo>
                    <a:pt x="7105" y="5363"/>
                    <a:pt x="7138" y="5363"/>
                    <a:pt x="7205" y="5329"/>
                  </a:cubicBezTo>
                  <a:cubicBezTo>
                    <a:pt x="7505" y="5162"/>
                    <a:pt x="7806" y="4962"/>
                    <a:pt x="8006" y="4695"/>
                  </a:cubicBezTo>
                  <a:cubicBezTo>
                    <a:pt x="8173" y="4462"/>
                    <a:pt x="8306" y="4195"/>
                    <a:pt x="8406" y="3928"/>
                  </a:cubicBezTo>
                  <a:cubicBezTo>
                    <a:pt x="8506" y="3561"/>
                    <a:pt x="8506" y="3161"/>
                    <a:pt x="8406" y="2761"/>
                  </a:cubicBezTo>
                  <a:cubicBezTo>
                    <a:pt x="8373" y="2627"/>
                    <a:pt x="8339" y="2494"/>
                    <a:pt x="8273" y="2360"/>
                  </a:cubicBezTo>
                  <a:cubicBezTo>
                    <a:pt x="8239" y="2260"/>
                    <a:pt x="8173" y="2194"/>
                    <a:pt x="8139" y="2094"/>
                  </a:cubicBezTo>
                  <a:cubicBezTo>
                    <a:pt x="8072" y="2027"/>
                    <a:pt x="8006" y="1927"/>
                    <a:pt x="7939" y="1860"/>
                  </a:cubicBezTo>
                  <a:lnTo>
                    <a:pt x="7839" y="1760"/>
                  </a:lnTo>
                  <a:cubicBezTo>
                    <a:pt x="7706" y="1593"/>
                    <a:pt x="7539" y="1460"/>
                    <a:pt x="7405" y="1326"/>
                  </a:cubicBezTo>
                  <a:cubicBezTo>
                    <a:pt x="6471" y="559"/>
                    <a:pt x="5337" y="125"/>
                    <a:pt x="4136" y="25"/>
                  </a:cubicBezTo>
                  <a:lnTo>
                    <a:pt x="4103" y="25"/>
                  </a:lnTo>
                  <a:cubicBezTo>
                    <a:pt x="3986" y="9"/>
                    <a:pt x="3861" y="0"/>
                    <a:pt x="37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5"/>
            <p:cNvSpPr/>
            <p:nvPr/>
          </p:nvSpPr>
          <p:spPr>
            <a:xfrm>
              <a:off x="3166650" y="1937600"/>
              <a:ext cx="229350" cy="143850"/>
            </a:xfrm>
            <a:custGeom>
              <a:avLst/>
              <a:gdLst/>
              <a:ahLst/>
              <a:cxnLst/>
              <a:rect l="l" t="t" r="r" b="b"/>
              <a:pathLst>
                <a:path w="9174" h="5754" extrusionOk="0">
                  <a:moveTo>
                    <a:pt x="4579" y="1172"/>
                  </a:moveTo>
                  <a:cubicBezTo>
                    <a:pt x="5636" y="1172"/>
                    <a:pt x="6689" y="1607"/>
                    <a:pt x="7439" y="2384"/>
                  </a:cubicBezTo>
                  <a:cubicBezTo>
                    <a:pt x="7506" y="2484"/>
                    <a:pt x="7573" y="2584"/>
                    <a:pt x="7639" y="2684"/>
                  </a:cubicBezTo>
                  <a:cubicBezTo>
                    <a:pt x="7773" y="2951"/>
                    <a:pt x="7773" y="3285"/>
                    <a:pt x="7706" y="3552"/>
                  </a:cubicBezTo>
                  <a:cubicBezTo>
                    <a:pt x="7673" y="3618"/>
                    <a:pt x="7639" y="3685"/>
                    <a:pt x="7606" y="3752"/>
                  </a:cubicBezTo>
                  <a:cubicBezTo>
                    <a:pt x="7473" y="3952"/>
                    <a:pt x="7272" y="4119"/>
                    <a:pt x="7039" y="4219"/>
                  </a:cubicBezTo>
                  <a:cubicBezTo>
                    <a:pt x="6972" y="4252"/>
                    <a:pt x="6906" y="4252"/>
                    <a:pt x="6839" y="4285"/>
                  </a:cubicBezTo>
                  <a:lnTo>
                    <a:pt x="6172" y="4452"/>
                  </a:lnTo>
                  <a:cubicBezTo>
                    <a:pt x="6005" y="4452"/>
                    <a:pt x="5871" y="4486"/>
                    <a:pt x="5705" y="4519"/>
                  </a:cubicBezTo>
                  <a:cubicBezTo>
                    <a:pt x="5556" y="4536"/>
                    <a:pt x="5408" y="4544"/>
                    <a:pt x="5261" y="4544"/>
                  </a:cubicBezTo>
                  <a:cubicBezTo>
                    <a:pt x="4246" y="4544"/>
                    <a:pt x="3264" y="4150"/>
                    <a:pt x="2536" y="3452"/>
                  </a:cubicBezTo>
                  <a:cubicBezTo>
                    <a:pt x="2502" y="3418"/>
                    <a:pt x="2469" y="3385"/>
                    <a:pt x="2436" y="3351"/>
                  </a:cubicBezTo>
                  <a:cubicBezTo>
                    <a:pt x="1969" y="2884"/>
                    <a:pt x="2002" y="2151"/>
                    <a:pt x="2469" y="1717"/>
                  </a:cubicBezTo>
                  <a:lnTo>
                    <a:pt x="2469" y="1750"/>
                  </a:lnTo>
                  <a:lnTo>
                    <a:pt x="2502" y="1717"/>
                  </a:lnTo>
                  <a:cubicBezTo>
                    <a:pt x="2636" y="1584"/>
                    <a:pt x="2803" y="1483"/>
                    <a:pt x="2969" y="1450"/>
                  </a:cubicBezTo>
                  <a:lnTo>
                    <a:pt x="3670" y="1283"/>
                  </a:lnTo>
                  <a:cubicBezTo>
                    <a:pt x="3969" y="1209"/>
                    <a:pt x="4274" y="1172"/>
                    <a:pt x="4579" y="1172"/>
                  </a:cubicBezTo>
                  <a:close/>
                  <a:moveTo>
                    <a:pt x="4438" y="1"/>
                  </a:moveTo>
                  <a:cubicBezTo>
                    <a:pt x="3996" y="1"/>
                    <a:pt x="3559" y="60"/>
                    <a:pt x="3136" y="149"/>
                  </a:cubicBezTo>
                  <a:lnTo>
                    <a:pt x="2302" y="349"/>
                  </a:lnTo>
                  <a:cubicBezTo>
                    <a:pt x="601" y="750"/>
                    <a:pt x="1" y="2851"/>
                    <a:pt x="1201" y="4085"/>
                  </a:cubicBezTo>
                  <a:cubicBezTo>
                    <a:pt x="2102" y="4986"/>
                    <a:pt x="3270" y="5553"/>
                    <a:pt x="4537" y="5720"/>
                  </a:cubicBezTo>
                  <a:lnTo>
                    <a:pt x="4771" y="5753"/>
                  </a:lnTo>
                  <a:lnTo>
                    <a:pt x="5838" y="5753"/>
                  </a:lnTo>
                  <a:cubicBezTo>
                    <a:pt x="5938" y="5753"/>
                    <a:pt x="6038" y="5753"/>
                    <a:pt x="6138" y="5720"/>
                  </a:cubicBezTo>
                  <a:cubicBezTo>
                    <a:pt x="6305" y="5686"/>
                    <a:pt x="6505" y="5653"/>
                    <a:pt x="6672" y="5620"/>
                  </a:cubicBezTo>
                  <a:lnTo>
                    <a:pt x="7506" y="5420"/>
                  </a:lnTo>
                  <a:cubicBezTo>
                    <a:pt x="7673" y="5386"/>
                    <a:pt x="7806" y="5320"/>
                    <a:pt x="7940" y="5286"/>
                  </a:cubicBezTo>
                  <a:cubicBezTo>
                    <a:pt x="7973" y="5253"/>
                    <a:pt x="8006" y="5253"/>
                    <a:pt x="8006" y="5219"/>
                  </a:cubicBezTo>
                  <a:cubicBezTo>
                    <a:pt x="8040" y="5219"/>
                    <a:pt x="8040" y="5219"/>
                    <a:pt x="8073" y="5186"/>
                  </a:cubicBezTo>
                  <a:lnTo>
                    <a:pt x="8140" y="5186"/>
                  </a:lnTo>
                  <a:cubicBezTo>
                    <a:pt x="8140" y="5153"/>
                    <a:pt x="8173" y="5153"/>
                    <a:pt x="8206" y="5119"/>
                  </a:cubicBezTo>
                  <a:lnTo>
                    <a:pt x="8240" y="5119"/>
                  </a:lnTo>
                  <a:lnTo>
                    <a:pt x="8373" y="5019"/>
                  </a:lnTo>
                  <a:cubicBezTo>
                    <a:pt x="8407" y="4986"/>
                    <a:pt x="8473" y="4953"/>
                    <a:pt x="8540" y="4886"/>
                  </a:cubicBezTo>
                  <a:lnTo>
                    <a:pt x="8607" y="4786"/>
                  </a:lnTo>
                  <a:cubicBezTo>
                    <a:pt x="8673" y="4752"/>
                    <a:pt x="8707" y="4719"/>
                    <a:pt x="8740" y="4652"/>
                  </a:cubicBezTo>
                  <a:cubicBezTo>
                    <a:pt x="8774" y="4652"/>
                    <a:pt x="8774" y="4619"/>
                    <a:pt x="8807" y="4586"/>
                  </a:cubicBezTo>
                  <a:cubicBezTo>
                    <a:pt x="8807" y="4586"/>
                    <a:pt x="8807" y="4552"/>
                    <a:pt x="8807" y="4552"/>
                  </a:cubicBezTo>
                  <a:cubicBezTo>
                    <a:pt x="8840" y="4486"/>
                    <a:pt x="8874" y="4419"/>
                    <a:pt x="8907" y="4386"/>
                  </a:cubicBezTo>
                  <a:cubicBezTo>
                    <a:pt x="9007" y="4219"/>
                    <a:pt x="9074" y="4052"/>
                    <a:pt x="9107" y="3885"/>
                  </a:cubicBezTo>
                  <a:cubicBezTo>
                    <a:pt x="9107" y="3818"/>
                    <a:pt x="9174" y="3718"/>
                    <a:pt x="9174" y="3652"/>
                  </a:cubicBezTo>
                  <a:cubicBezTo>
                    <a:pt x="9174" y="3618"/>
                    <a:pt x="9174" y="3552"/>
                    <a:pt x="9174" y="3518"/>
                  </a:cubicBezTo>
                  <a:cubicBezTo>
                    <a:pt x="9174" y="3485"/>
                    <a:pt x="9174" y="3452"/>
                    <a:pt x="9174" y="3418"/>
                  </a:cubicBezTo>
                  <a:cubicBezTo>
                    <a:pt x="9174" y="3385"/>
                    <a:pt x="9174" y="3351"/>
                    <a:pt x="9174" y="3318"/>
                  </a:cubicBezTo>
                  <a:lnTo>
                    <a:pt x="9174" y="3251"/>
                  </a:lnTo>
                  <a:cubicBezTo>
                    <a:pt x="9174" y="3218"/>
                    <a:pt x="9174" y="3185"/>
                    <a:pt x="9174" y="3151"/>
                  </a:cubicBezTo>
                  <a:cubicBezTo>
                    <a:pt x="9174" y="3051"/>
                    <a:pt x="9174" y="2951"/>
                    <a:pt x="9140" y="2884"/>
                  </a:cubicBezTo>
                  <a:cubicBezTo>
                    <a:pt x="9140" y="2818"/>
                    <a:pt x="9107" y="2751"/>
                    <a:pt x="9107" y="2718"/>
                  </a:cubicBezTo>
                  <a:cubicBezTo>
                    <a:pt x="9107" y="2684"/>
                    <a:pt x="9107" y="2651"/>
                    <a:pt x="9107" y="2651"/>
                  </a:cubicBezTo>
                  <a:lnTo>
                    <a:pt x="9107" y="2618"/>
                  </a:lnTo>
                  <a:cubicBezTo>
                    <a:pt x="9074" y="2551"/>
                    <a:pt x="9074" y="2484"/>
                    <a:pt x="9040" y="2417"/>
                  </a:cubicBezTo>
                  <a:cubicBezTo>
                    <a:pt x="9007" y="2384"/>
                    <a:pt x="8974" y="2351"/>
                    <a:pt x="8974" y="2284"/>
                  </a:cubicBezTo>
                  <a:cubicBezTo>
                    <a:pt x="8940" y="2251"/>
                    <a:pt x="8940" y="2217"/>
                    <a:pt x="8940" y="2217"/>
                  </a:cubicBezTo>
                  <a:cubicBezTo>
                    <a:pt x="8907" y="2184"/>
                    <a:pt x="8907" y="2151"/>
                    <a:pt x="8874" y="2117"/>
                  </a:cubicBezTo>
                  <a:cubicBezTo>
                    <a:pt x="8807" y="1984"/>
                    <a:pt x="8707" y="1884"/>
                    <a:pt x="8573" y="1750"/>
                  </a:cubicBezTo>
                  <a:cubicBezTo>
                    <a:pt x="7673" y="816"/>
                    <a:pt x="6439" y="183"/>
                    <a:pt x="5104" y="49"/>
                  </a:cubicBezTo>
                  <a:cubicBezTo>
                    <a:pt x="4882" y="16"/>
                    <a:pt x="4660" y="1"/>
                    <a:pt x="4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5"/>
            <p:cNvSpPr/>
            <p:nvPr/>
          </p:nvSpPr>
          <p:spPr>
            <a:xfrm>
              <a:off x="3227525" y="1980500"/>
              <a:ext cx="875" cy="875"/>
            </a:xfrm>
            <a:custGeom>
              <a:avLst/>
              <a:gdLst/>
              <a:ahLst/>
              <a:cxnLst/>
              <a:rect l="l" t="t" r="r" b="b"/>
              <a:pathLst>
                <a:path w="35" h="35" extrusionOk="0">
                  <a:moveTo>
                    <a:pt x="1" y="34"/>
                  </a:moveTo>
                  <a:lnTo>
                    <a:pt x="34" y="1"/>
                  </a:lnTo>
                  <a:lnTo>
                    <a:pt x="3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5"/>
            <p:cNvSpPr/>
            <p:nvPr/>
          </p:nvSpPr>
          <p:spPr>
            <a:xfrm>
              <a:off x="3230025" y="202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5"/>
            <p:cNvSpPr/>
            <p:nvPr/>
          </p:nvSpPr>
          <p:spPr>
            <a:xfrm>
              <a:off x="3646150" y="1895650"/>
              <a:ext cx="183500" cy="192475"/>
            </a:xfrm>
            <a:custGeom>
              <a:avLst/>
              <a:gdLst/>
              <a:ahLst/>
              <a:cxnLst/>
              <a:rect l="l" t="t" r="r" b="b"/>
              <a:pathLst>
                <a:path w="7340" h="7699" extrusionOk="0">
                  <a:moveTo>
                    <a:pt x="5121" y="1"/>
                  </a:moveTo>
                  <a:cubicBezTo>
                    <a:pt x="5071" y="1"/>
                    <a:pt x="5021" y="9"/>
                    <a:pt x="4971" y="26"/>
                  </a:cubicBezTo>
                  <a:lnTo>
                    <a:pt x="4704" y="26"/>
                  </a:lnTo>
                  <a:lnTo>
                    <a:pt x="4538" y="59"/>
                  </a:lnTo>
                  <a:cubicBezTo>
                    <a:pt x="4337" y="126"/>
                    <a:pt x="4137" y="193"/>
                    <a:pt x="3937" y="259"/>
                  </a:cubicBezTo>
                  <a:cubicBezTo>
                    <a:pt x="2803" y="660"/>
                    <a:pt x="1836" y="1427"/>
                    <a:pt x="1168" y="2394"/>
                  </a:cubicBezTo>
                  <a:lnTo>
                    <a:pt x="1135" y="2428"/>
                  </a:lnTo>
                  <a:cubicBezTo>
                    <a:pt x="1002" y="2628"/>
                    <a:pt x="868" y="2828"/>
                    <a:pt x="768" y="3061"/>
                  </a:cubicBezTo>
                  <a:lnTo>
                    <a:pt x="401" y="3662"/>
                  </a:lnTo>
                  <a:lnTo>
                    <a:pt x="468" y="3695"/>
                  </a:lnTo>
                  <a:cubicBezTo>
                    <a:pt x="468" y="3729"/>
                    <a:pt x="435" y="3795"/>
                    <a:pt x="435" y="3829"/>
                  </a:cubicBezTo>
                  <a:cubicBezTo>
                    <a:pt x="401" y="3862"/>
                    <a:pt x="401" y="3929"/>
                    <a:pt x="401" y="3962"/>
                  </a:cubicBezTo>
                  <a:lnTo>
                    <a:pt x="134" y="4796"/>
                  </a:lnTo>
                  <a:cubicBezTo>
                    <a:pt x="34" y="5163"/>
                    <a:pt x="1" y="5563"/>
                    <a:pt x="101" y="5930"/>
                  </a:cubicBezTo>
                  <a:cubicBezTo>
                    <a:pt x="101" y="6030"/>
                    <a:pt x="134" y="6130"/>
                    <a:pt x="168" y="6197"/>
                  </a:cubicBezTo>
                  <a:cubicBezTo>
                    <a:pt x="168" y="6230"/>
                    <a:pt x="168" y="6264"/>
                    <a:pt x="201" y="6297"/>
                  </a:cubicBezTo>
                  <a:cubicBezTo>
                    <a:pt x="234" y="6330"/>
                    <a:pt x="234" y="6397"/>
                    <a:pt x="268" y="6430"/>
                  </a:cubicBezTo>
                  <a:cubicBezTo>
                    <a:pt x="335" y="6597"/>
                    <a:pt x="401" y="6731"/>
                    <a:pt x="535" y="6864"/>
                  </a:cubicBezTo>
                  <a:cubicBezTo>
                    <a:pt x="468" y="6664"/>
                    <a:pt x="501" y="6464"/>
                    <a:pt x="535" y="6297"/>
                  </a:cubicBezTo>
                  <a:lnTo>
                    <a:pt x="768" y="5630"/>
                  </a:lnTo>
                  <a:cubicBezTo>
                    <a:pt x="1168" y="4296"/>
                    <a:pt x="2269" y="3262"/>
                    <a:pt x="3637" y="2928"/>
                  </a:cubicBezTo>
                  <a:cubicBezTo>
                    <a:pt x="3737" y="2895"/>
                    <a:pt x="3870" y="2895"/>
                    <a:pt x="3970" y="2895"/>
                  </a:cubicBezTo>
                  <a:cubicBezTo>
                    <a:pt x="4271" y="2928"/>
                    <a:pt x="4571" y="3061"/>
                    <a:pt x="4738" y="3295"/>
                  </a:cubicBezTo>
                  <a:cubicBezTo>
                    <a:pt x="4804" y="3362"/>
                    <a:pt x="4838" y="3395"/>
                    <a:pt x="4871" y="3462"/>
                  </a:cubicBezTo>
                  <a:cubicBezTo>
                    <a:pt x="5005" y="3695"/>
                    <a:pt x="5038" y="3962"/>
                    <a:pt x="5005" y="4196"/>
                  </a:cubicBezTo>
                  <a:cubicBezTo>
                    <a:pt x="5005" y="4262"/>
                    <a:pt x="5005" y="4329"/>
                    <a:pt x="4971" y="4362"/>
                  </a:cubicBezTo>
                  <a:lnTo>
                    <a:pt x="4771" y="5029"/>
                  </a:lnTo>
                  <a:cubicBezTo>
                    <a:pt x="4738" y="5196"/>
                    <a:pt x="4671" y="5363"/>
                    <a:pt x="4604" y="5496"/>
                  </a:cubicBezTo>
                  <a:cubicBezTo>
                    <a:pt x="4137" y="6564"/>
                    <a:pt x="3203" y="7364"/>
                    <a:pt x="2069" y="7698"/>
                  </a:cubicBezTo>
                  <a:lnTo>
                    <a:pt x="2203" y="7698"/>
                  </a:lnTo>
                  <a:cubicBezTo>
                    <a:pt x="2403" y="7698"/>
                    <a:pt x="2603" y="7665"/>
                    <a:pt x="2803" y="7631"/>
                  </a:cubicBezTo>
                  <a:cubicBezTo>
                    <a:pt x="3904" y="7364"/>
                    <a:pt x="4904" y="6764"/>
                    <a:pt x="5672" y="5930"/>
                  </a:cubicBezTo>
                  <a:lnTo>
                    <a:pt x="5772" y="5963"/>
                  </a:lnTo>
                  <a:lnTo>
                    <a:pt x="5872" y="5697"/>
                  </a:lnTo>
                  <a:lnTo>
                    <a:pt x="6039" y="5496"/>
                  </a:lnTo>
                  <a:cubicBezTo>
                    <a:pt x="6439" y="4963"/>
                    <a:pt x="6772" y="4362"/>
                    <a:pt x="6973" y="3729"/>
                  </a:cubicBezTo>
                  <a:lnTo>
                    <a:pt x="7206" y="2895"/>
                  </a:lnTo>
                  <a:cubicBezTo>
                    <a:pt x="7206" y="2861"/>
                    <a:pt x="7206" y="2828"/>
                    <a:pt x="7206" y="2828"/>
                  </a:cubicBezTo>
                  <a:cubicBezTo>
                    <a:pt x="7239" y="2795"/>
                    <a:pt x="7239" y="2761"/>
                    <a:pt x="7239" y="2694"/>
                  </a:cubicBezTo>
                  <a:cubicBezTo>
                    <a:pt x="7239" y="2694"/>
                    <a:pt x="7239" y="2661"/>
                    <a:pt x="7239" y="2661"/>
                  </a:cubicBezTo>
                  <a:lnTo>
                    <a:pt x="7239" y="2628"/>
                  </a:lnTo>
                  <a:lnTo>
                    <a:pt x="7273" y="2428"/>
                  </a:lnTo>
                  <a:cubicBezTo>
                    <a:pt x="7340" y="1794"/>
                    <a:pt x="7106" y="1160"/>
                    <a:pt x="6672" y="693"/>
                  </a:cubicBezTo>
                  <a:cubicBezTo>
                    <a:pt x="6472" y="493"/>
                    <a:pt x="6239" y="326"/>
                    <a:pt x="5972" y="193"/>
                  </a:cubicBezTo>
                  <a:cubicBezTo>
                    <a:pt x="5872" y="159"/>
                    <a:pt x="5772" y="126"/>
                    <a:pt x="5705" y="93"/>
                  </a:cubicBezTo>
                  <a:cubicBezTo>
                    <a:pt x="5572" y="59"/>
                    <a:pt x="5405" y="26"/>
                    <a:pt x="5271" y="26"/>
                  </a:cubicBezTo>
                  <a:cubicBezTo>
                    <a:pt x="5221" y="9"/>
                    <a:pt x="5171" y="1"/>
                    <a:pt x="5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5"/>
            <p:cNvSpPr/>
            <p:nvPr/>
          </p:nvSpPr>
          <p:spPr>
            <a:xfrm>
              <a:off x="3697875" y="2087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5"/>
            <p:cNvSpPr/>
            <p:nvPr/>
          </p:nvSpPr>
          <p:spPr>
            <a:xfrm>
              <a:off x="3646150" y="1896275"/>
              <a:ext cx="183500" cy="191850"/>
            </a:xfrm>
            <a:custGeom>
              <a:avLst/>
              <a:gdLst/>
              <a:ahLst/>
              <a:cxnLst/>
              <a:rect l="l" t="t" r="r" b="b"/>
              <a:pathLst>
                <a:path w="7340" h="7674" extrusionOk="0">
                  <a:moveTo>
                    <a:pt x="5005" y="1"/>
                  </a:moveTo>
                  <a:cubicBezTo>
                    <a:pt x="4904" y="1"/>
                    <a:pt x="4804" y="1"/>
                    <a:pt x="4704" y="34"/>
                  </a:cubicBezTo>
                  <a:lnTo>
                    <a:pt x="4538" y="68"/>
                  </a:lnTo>
                  <a:cubicBezTo>
                    <a:pt x="3170" y="401"/>
                    <a:pt x="1969" y="1235"/>
                    <a:pt x="1168" y="2403"/>
                  </a:cubicBezTo>
                  <a:lnTo>
                    <a:pt x="1135" y="2436"/>
                  </a:lnTo>
                  <a:cubicBezTo>
                    <a:pt x="1002" y="2636"/>
                    <a:pt x="868" y="2836"/>
                    <a:pt x="768" y="3036"/>
                  </a:cubicBezTo>
                  <a:lnTo>
                    <a:pt x="401" y="3637"/>
                  </a:lnTo>
                  <a:lnTo>
                    <a:pt x="468" y="3670"/>
                  </a:lnTo>
                  <a:cubicBezTo>
                    <a:pt x="468" y="3737"/>
                    <a:pt x="435" y="3770"/>
                    <a:pt x="435" y="3804"/>
                  </a:cubicBezTo>
                  <a:cubicBezTo>
                    <a:pt x="401" y="3870"/>
                    <a:pt x="401" y="3904"/>
                    <a:pt x="401" y="3937"/>
                  </a:cubicBezTo>
                  <a:lnTo>
                    <a:pt x="134" y="4771"/>
                  </a:lnTo>
                  <a:cubicBezTo>
                    <a:pt x="34" y="5171"/>
                    <a:pt x="1" y="5538"/>
                    <a:pt x="101" y="5938"/>
                  </a:cubicBezTo>
                  <a:cubicBezTo>
                    <a:pt x="101" y="6005"/>
                    <a:pt x="134" y="6105"/>
                    <a:pt x="168" y="6205"/>
                  </a:cubicBezTo>
                  <a:cubicBezTo>
                    <a:pt x="168" y="6239"/>
                    <a:pt x="168" y="6239"/>
                    <a:pt x="201" y="6272"/>
                  </a:cubicBezTo>
                  <a:cubicBezTo>
                    <a:pt x="234" y="6339"/>
                    <a:pt x="234" y="6372"/>
                    <a:pt x="268" y="6439"/>
                  </a:cubicBezTo>
                  <a:cubicBezTo>
                    <a:pt x="335" y="6572"/>
                    <a:pt x="435" y="6706"/>
                    <a:pt x="535" y="6839"/>
                  </a:cubicBezTo>
                  <a:cubicBezTo>
                    <a:pt x="468" y="6639"/>
                    <a:pt x="501" y="6439"/>
                    <a:pt x="535" y="6272"/>
                  </a:cubicBezTo>
                  <a:lnTo>
                    <a:pt x="768" y="5605"/>
                  </a:lnTo>
                  <a:cubicBezTo>
                    <a:pt x="1168" y="4271"/>
                    <a:pt x="2269" y="3237"/>
                    <a:pt x="3637" y="2903"/>
                  </a:cubicBezTo>
                  <a:cubicBezTo>
                    <a:pt x="3737" y="2870"/>
                    <a:pt x="3870" y="2870"/>
                    <a:pt x="3970" y="2870"/>
                  </a:cubicBezTo>
                  <a:cubicBezTo>
                    <a:pt x="4271" y="2903"/>
                    <a:pt x="4571" y="3036"/>
                    <a:pt x="4738" y="3270"/>
                  </a:cubicBezTo>
                  <a:cubicBezTo>
                    <a:pt x="4804" y="3337"/>
                    <a:pt x="4838" y="3370"/>
                    <a:pt x="4871" y="3437"/>
                  </a:cubicBezTo>
                  <a:cubicBezTo>
                    <a:pt x="5005" y="3670"/>
                    <a:pt x="5038" y="3937"/>
                    <a:pt x="5005" y="4171"/>
                  </a:cubicBezTo>
                  <a:cubicBezTo>
                    <a:pt x="5005" y="4237"/>
                    <a:pt x="5005" y="4304"/>
                    <a:pt x="4971" y="4337"/>
                  </a:cubicBezTo>
                  <a:lnTo>
                    <a:pt x="4771" y="5004"/>
                  </a:lnTo>
                  <a:cubicBezTo>
                    <a:pt x="4738" y="5171"/>
                    <a:pt x="4671" y="5338"/>
                    <a:pt x="4604" y="5471"/>
                  </a:cubicBezTo>
                  <a:cubicBezTo>
                    <a:pt x="4137" y="6539"/>
                    <a:pt x="3203" y="7339"/>
                    <a:pt x="2069" y="7673"/>
                  </a:cubicBezTo>
                  <a:lnTo>
                    <a:pt x="2203" y="7673"/>
                  </a:lnTo>
                  <a:cubicBezTo>
                    <a:pt x="2403" y="7673"/>
                    <a:pt x="2603" y="7640"/>
                    <a:pt x="2803" y="7606"/>
                  </a:cubicBezTo>
                  <a:cubicBezTo>
                    <a:pt x="3904" y="7339"/>
                    <a:pt x="4904" y="6739"/>
                    <a:pt x="5705" y="5905"/>
                  </a:cubicBezTo>
                  <a:lnTo>
                    <a:pt x="5772" y="5938"/>
                  </a:lnTo>
                  <a:lnTo>
                    <a:pt x="5872" y="5705"/>
                  </a:lnTo>
                  <a:lnTo>
                    <a:pt x="6039" y="5505"/>
                  </a:lnTo>
                  <a:cubicBezTo>
                    <a:pt x="6472" y="4971"/>
                    <a:pt x="6772" y="4337"/>
                    <a:pt x="6973" y="3704"/>
                  </a:cubicBezTo>
                  <a:lnTo>
                    <a:pt x="7206" y="2870"/>
                  </a:lnTo>
                  <a:cubicBezTo>
                    <a:pt x="7206" y="2870"/>
                    <a:pt x="7206" y="2836"/>
                    <a:pt x="7206" y="2803"/>
                  </a:cubicBezTo>
                  <a:cubicBezTo>
                    <a:pt x="7239" y="2770"/>
                    <a:pt x="7239" y="2736"/>
                    <a:pt x="7239" y="2703"/>
                  </a:cubicBezTo>
                  <a:cubicBezTo>
                    <a:pt x="7239" y="2669"/>
                    <a:pt x="7239" y="2669"/>
                    <a:pt x="7239" y="2636"/>
                  </a:cubicBezTo>
                  <a:lnTo>
                    <a:pt x="7239" y="2603"/>
                  </a:lnTo>
                  <a:lnTo>
                    <a:pt x="7273" y="2436"/>
                  </a:lnTo>
                  <a:cubicBezTo>
                    <a:pt x="7340" y="1802"/>
                    <a:pt x="7106" y="1168"/>
                    <a:pt x="6672" y="701"/>
                  </a:cubicBezTo>
                  <a:cubicBezTo>
                    <a:pt x="6472" y="468"/>
                    <a:pt x="6239" y="301"/>
                    <a:pt x="5972" y="168"/>
                  </a:cubicBezTo>
                  <a:cubicBezTo>
                    <a:pt x="5872" y="134"/>
                    <a:pt x="5772" y="101"/>
                    <a:pt x="5705" y="68"/>
                  </a:cubicBezTo>
                  <a:cubicBezTo>
                    <a:pt x="5572" y="34"/>
                    <a:pt x="5405" y="34"/>
                    <a:pt x="52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5"/>
            <p:cNvSpPr/>
            <p:nvPr/>
          </p:nvSpPr>
          <p:spPr>
            <a:xfrm>
              <a:off x="3616650" y="1934850"/>
              <a:ext cx="188825" cy="192375"/>
            </a:xfrm>
            <a:custGeom>
              <a:avLst/>
              <a:gdLst/>
              <a:ahLst/>
              <a:cxnLst/>
              <a:rect l="l" t="t" r="r" b="b"/>
              <a:pathLst>
                <a:path w="7553" h="7695" extrusionOk="0">
                  <a:moveTo>
                    <a:pt x="5184" y="1327"/>
                  </a:moveTo>
                  <a:cubicBezTo>
                    <a:pt x="5451" y="1360"/>
                    <a:pt x="5751" y="1493"/>
                    <a:pt x="5951" y="1727"/>
                  </a:cubicBezTo>
                  <a:cubicBezTo>
                    <a:pt x="5984" y="1760"/>
                    <a:pt x="6018" y="1827"/>
                    <a:pt x="6051" y="1894"/>
                  </a:cubicBezTo>
                  <a:cubicBezTo>
                    <a:pt x="6185" y="2127"/>
                    <a:pt x="6251" y="2361"/>
                    <a:pt x="6185" y="2628"/>
                  </a:cubicBezTo>
                  <a:cubicBezTo>
                    <a:pt x="6185" y="2694"/>
                    <a:pt x="6185" y="2728"/>
                    <a:pt x="6151" y="2794"/>
                  </a:cubicBezTo>
                  <a:lnTo>
                    <a:pt x="5951" y="3461"/>
                  </a:lnTo>
                  <a:cubicBezTo>
                    <a:pt x="5918" y="3628"/>
                    <a:pt x="5851" y="3762"/>
                    <a:pt x="5784" y="3928"/>
                  </a:cubicBezTo>
                  <a:cubicBezTo>
                    <a:pt x="5317" y="4996"/>
                    <a:pt x="4383" y="5796"/>
                    <a:pt x="3249" y="6097"/>
                  </a:cubicBezTo>
                  <a:cubicBezTo>
                    <a:pt x="3182" y="6130"/>
                    <a:pt x="3149" y="6130"/>
                    <a:pt x="3082" y="6163"/>
                  </a:cubicBezTo>
                  <a:cubicBezTo>
                    <a:pt x="3000" y="6181"/>
                    <a:pt x="2918" y="6189"/>
                    <a:pt x="2838" y="6189"/>
                  </a:cubicBezTo>
                  <a:cubicBezTo>
                    <a:pt x="2301" y="6189"/>
                    <a:pt x="1831" y="5814"/>
                    <a:pt x="1715" y="5263"/>
                  </a:cubicBezTo>
                  <a:cubicBezTo>
                    <a:pt x="1681" y="5096"/>
                    <a:pt x="1681" y="4896"/>
                    <a:pt x="1748" y="4729"/>
                  </a:cubicBezTo>
                  <a:lnTo>
                    <a:pt x="1948" y="4062"/>
                  </a:lnTo>
                  <a:cubicBezTo>
                    <a:pt x="2348" y="2694"/>
                    <a:pt x="3449" y="1694"/>
                    <a:pt x="4817" y="1360"/>
                  </a:cubicBezTo>
                  <a:cubicBezTo>
                    <a:pt x="4917" y="1327"/>
                    <a:pt x="5050" y="1327"/>
                    <a:pt x="5184" y="1327"/>
                  </a:cubicBezTo>
                  <a:close/>
                  <a:moveTo>
                    <a:pt x="5367" y="1"/>
                  </a:moveTo>
                  <a:cubicBezTo>
                    <a:pt x="5351" y="1"/>
                    <a:pt x="5334" y="9"/>
                    <a:pt x="5317" y="26"/>
                  </a:cubicBezTo>
                  <a:cubicBezTo>
                    <a:pt x="5150" y="26"/>
                    <a:pt x="5017" y="26"/>
                    <a:pt x="4850" y="59"/>
                  </a:cubicBezTo>
                  <a:cubicBezTo>
                    <a:pt x="3549" y="393"/>
                    <a:pt x="2415" y="1126"/>
                    <a:pt x="1615" y="2194"/>
                  </a:cubicBezTo>
                  <a:cubicBezTo>
                    <a:pt x="1214" y="2728"/>
                    <a:pt x="914" y="3328"/>
                    <a:pt x="714" y="3962"/>
                  </a:cubicBezTo>
                  <a:lnTo>
                    <a:pt x="447" y="4796"/>
                  </a:lnTo>
                  <a:cubicBezTo>
                    <a:pt x="0" y="6285"/>
                    <a:pt x="1123" y="7694"/>
                    <a:pt x="2579" y="7694"/>
                  </a:cubicBezTo>
                  <a:cubicBezTo>
                    <a:pt x="2754" y="7694"/>
                    <a:pt x="2933" y="7674"/>
                    <a:pt x="3116" y="7631"/>
                  </a:cubicBezTo>
                  <a:cubicBezTo>
                    <a:pt x="4317" y="7298"/>
                    <a:pt x="5417" y="6564"/>
                    <a:pt x="6185" y="5563"/>
                  </a:cubicBezTo>
                  <a:lnTo>
                    <a:pt x="6351" y="5363"/>
                  </a:lnTo>
                  <a:cubicBezTo>
                    <a:pt x="6351" y="5329"/>
                    <a:pt x="6385" y="5296"/>
                    <a:pt x="6385" y="5296"/>
                  </a:cubicBezTo>
                  <a:lnTo>
                    <a:pt x="6485" y="5163"/>
                  </a:lnTo>
                  <a:cubicBezTo>
                    <a:pt x="6518" y="5129"/>
                    <a:pt x="6518" y="5096"/>
                    <a:pt x="6551" y="5063"/>
                  </a:cubicBezTo>
                  <a:cubicBezTo>
                    <a:pt x="6585" y="5029"/>
                    <a:pt x="6585" y="4996"/>
                    <a:pt x="6618" y="4963"/>
                  </a:cubicBezTo>
                  <a:cubicBezTo>
                    <a:pt x="6652" y="4896"/>
                    <a:pt x="6685" y="4829"/>
                    <a:pt x="6718" y="4762"/>
                  </a:cubicBezTo>
                  <a:cubicBezTo>
                    <a:pt x="6785" y="4662"/>
                    <a:pt x="6818" y="4629"/>
                    <a:pt x="6852" y="4529"/>
                  </a:cubicBezTo>
                  <a:cubicBezTo>
                    <a:pt x="6852" y="4496"/>
                    <a:pt x="6885" y="4496"/>
                    <a:pt x="6885" y="4462"/>
                  </a:cubicBezTo>
                  <a:cubicBezTo>
                    <a:pt x="6918" y="4362"/>
                    <a:pt x="6985" y="4262"/>
                    <a:pt x="7018" y="4162"/>
                  </a:cubicBezTo>
                  <a:cubicBezTo>
                    <a:pt x="7085" y="3995"/>
                    <a:pt x="7152" y="3828"/>
                    <a:pt x="7219" y="3662"/>
                  </a:cubicBezTo>
                  <a:lnTo>
                    <a:pt x="7452" y="2828"/>
                  </a:lnTo>
                  <a:cubicBezTo>
                    <a:pt x="7485" y="2694"/>
                    <a:pt x="7519" y="2527"/>
                    <a:pt x="7552" y="2394"/>
                  </a:cubicBezTo>
                  <a:cubicBezTo>
                    <a:pt x="7552" y="2361"/>
                    <a:pt x="7552" y="2327"/>
                    <a:pt x="7552" y="2294"/>
                  </a:cubicBezTo>
                  <a:lnTo>
                    <a:pt x="7552" y="2227"/>
                  </a:lnTo>
                  <a:cubicBezTo>
                    <a:pt x="7552" y="2227"/>
                    <a:pt x="7552" y="2194"/>
                    <a:pt x="7552" y="2194"/>
                  </a:cubicBezTo>
                  <a:lnTo>
                    <a:pt x="7552" y="2060"/>
                  </a:lnTo>
                  <a:lnTo>
                    <a:pt x="7552" y="1894"/>
                  </a:lnTo>
                  <a:cubicBezTo>
                    <a:pt x="7519" y="1827"/>
                    <a:pt x="7519" y="1760"/>
                    <a:pt x="7485" y="1694"/>
                  </a:cubicBezTo>
                  <a:cubicBezTo>
                    <a:pt x="7485" y="1627"/>
                    <a:pt x="7485" y="1593"/>
                    <a:pt x="7452" y="1560"/>
                  </a:cubicBezTo>
                  <a:cubicBezTo>
                    <a:pt x="7452" y="1493"/>
                    <a:pt x="7452" y="1460"/>
                    <a:pt x="7419" y="1393"/>
                  </a:cubicBezTo>
                  <a:cubicBezTo>
                    <a:pt x="7419" y="1360"/>
                    <a:pt x="7385" y="1327"/>
                    <a:pt x="7385" y="1293"/>
                  </a:cubicBezTo>
                  <a:lnTo>
                    <a:pt x="7385" y="1260"/>
                  </a:lnTo>
                  <a:cubicBezTo>
                    <a:pt x="7352" y="1193"/>
                    <a:pt x="7319" y="1126"/>
                    <a:pt x="7285" y="1060"/>
                  </a:cubicBezTo>
                  <a:cubicBezTo>
                    <a:pt x="7185" y="926"/>
                    <a:pt x="7085" y="793"/>
                    <a:pt x="6985" y="659"/>
                  </a:cubicBezTo>
                  <a:cubicBezTo>
                    <a:pt x="6918" y="593"/>
                    <a:pt x="6852" y="526"/>
                    <a:pt x="6785" y="493"/>
                  </a:cubicBezTo>
                  <a:cubicBezTo>
                    <a:pt x="6752" y="459"/>
                    <a:pt x="6718" y="426"/>
                    <a:pt x="6685" y="393"/>
                  </a:cubicBezTo>
                  <a:lnTo>
                    <a:pt x="6585" y="326"/>
                  </a:lnTo>
                  <a:cubicBezTo>
                    <a:pt x="6585" y="326"/>
                    <a:pt x="6551" y="293"/>
                    <a:pt x="6518" y="293"/>
                  </a:cubicBezTo>
                  <a:cubicBezTo>
                    <a:pt x="6518" y="293"/>
                    <a:pt x="6485" y="259"/>
                    <a:pt x="6451" y="259"/>
                  </a:cubicBezTo>
                  <a:lnTo>
                    <a:pt x="6351" y="192"/>
                  </a:lnTo>
                  <a:cubicBezTo>
                    <a:pt x="6285" y="159"/>
                    <a:pt x="6218" y="126"/>
                    <a:pt x="6118" y="92"/>
                  </a:cubicBezTo>
                  <a:cubicBezTo>
                    <a:pt x="6051" y="92"/>
                    <a:pt x="6018" y="59"/>
                    <a:pt x="5951" y="59"/>
                  </a:cubicBezTo>
                  <a:lnTo>
                    <a:pt x="5851" y="59"/>
                  </a:lnTo>
                  <a:cubicBezTo>
                    <a:pt x="5784" y="26"/>
                    <a:pt x="5718" y="26"/>
                    <a:pt x="5651" y="26"/>
                  </a:cubicBezTo>
                  <a:cubicBezTo>
                    <a:pt x="5634" y="9"/>
                    <a:pt x="5609" y="1"/>
                    <a:pt x="5584" y="1"/>
                  </a:cubicBezTo>
                  <a:cubicBezTo>
                    <a:pt x="5559" y="1"/>
                    <a:pt x="5534" y="9"/>
                    <a:pt x="5517" y="26"/>
                  </a:cubicBezTo>
                  <a:lnTo>
                    <a:pt x="5417" y="26"/>
                  </a:lnTo>
                  <a:cubicBezTo>
                    <a:pt x="5401" y="9"/>
                    <a:pt x="5384" y="1"/>
                    <a:pt x="53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5"/>
            <p:cNvSpPr/>
            <p:nvPr/>
          </p:nvSpPr>
          <p:spPr>
            <a:xfrm>
              <a:off x="3659500" y="2066400"/>
              <a:ext cx="875" cy="1700"/>
            </a:xfrm>
            <a:custGeom>
              <a:avLst/>
              <a:gdLst/>
              <a:ahLst/>
              <a:cxnLst/>
              <a:rect l="l" t="t" r="r" b="b"/>
              <a:pathLst>
                <a:path w="35" h="68" extrusionOk="0">
                  <a:moveTo>
                    <a:pt x="34" y="67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5"/>
            <p:cNvSpPr/>
            <p:nvPr/>
          </p:nvSpPr>
          <p:spPr>
            <a:xfrm>
              <a:off x="3697875" y="2087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1" name="Google Shape;1271;p35"/>
          <p:cNvSpPr/>
          <p:nvPr/>
        </p:nvSpPr>
        <p:spPr>
          <a:xfrm>
            <a:off x="3240900" y="4303725"/>
            <a:ext cx="302725" cy="301900"/>
          </a:xfrm>
          <a:custGeom>
            <a:avLst/>
            <a:gdLst/>
            <a:ahLst/>
            <a:cxnLst/>
            <a:rect l="l" t="t" r="r" b="b"/>
            <a:pathLst>
              <a:path w="12109" h="12076" extrusionOk="0">
                <a:moveTo>
                  <a:pt x="6071" y="0"/>
                </a:moveTo>
                <a:lnTo>
                  <a:pt x="5504" y="2302"/>
                </a:lnTo>
                <a:cubicBezTo>
                  <a:pt x="5137" y="3870"/>
                  <a:pt x="3903" y="5104"/>
                  <a:pt x="2335" y="5471"/>
                </a:cubicBezTo>
                <a:lnTo>
                  <a:pt x="0" y="6005"/>
                </a:lnTo>
                <a:lnTo>
                  <a:pt x="2335" y="6572"/>
                </a:lnTo>
                <a:cubicBezTo>
                  <a:pt x="3903" y="6939"/>
                  <a:pt x="5137" y="8173"/>
                  <a:pt x="5504" y="9741"/>
                </a:cubicBezTo>
                <a:lnTo>
                  <a:pt x="6038" y="12076"/>
                </a:lnTo>
                <a:lnTo>
                  <a:pt x="6605" y="9741"/>
                </a:lnTo>
                <a:cubicBezTo>
                  <a:pt x="6972" y="8173"/>
                  <a:pt x="8206" y="6939"/>
                  <a:pt x="9774" y="6572"/>
                </a:cubicBezTo>
                <a:lnTo>
                  <a:pt x="12109" y="6038"/>
                </a:lnTo>
                <a:lnTo>
                  <a:pt x="9774" y="5471"/>
                </a:lnTo>
                <a:cubicBezTo>
                  <a:pt x="8206" y="5104"/>
                  <a:pt x="6972" y="3870"/>
                  <a:pt x="6605" y="2302"/>
                </a:cubicBezTo>
                <a:lnTo>
                  <a:pt x="6071" y="0"/>
                </a:lnTo>
                <a:close/>
              </a:path>
            </a:pathLst>
          </a:custGeom>
          <a:solidFill>
            <a:srgbClr val="F1EF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35"/>
          <p:cNvSpPr/>
          <p:nvPr/>
        </p:nvSpPr>
        <p:spPr>
          <a:xfrm>
            <a:off x="3240900" y="537850"/>
            <a:ext cx="302725" cy="301900"/>
          </a:xfrm>
          <a:custGeom>
            <a:avLst/>
            <a:gdLst/>
            <a:ahLst/>
            <a:cxnLst/>
            <a:rect l="l" t="t" r="r" b="b"/>
            <a:pathLst>
              <a:path w="12109" h="12076" extrusionOk="0">
                <a:moveTo>
                  <a:pt x="6071" y="1"/>
                </a:moveTo>
                <a:lnTo>
                  <a:pt x="5504" y="2336"/>
                </a:lnTo>
                <a:cubicBezTo>
                  <a:pt x="5137" y="3903"/>
                  <a:pt x="3903" y="5138"/>
                  <a:pt x="2335" y="5505"/>
                </a:cubicBezTo>
                <a:lnTo>
                  <a:pt x="0" y="6038"/>
                </a:lnTo>
                <a:lnTo>
                  <a:pt x="2335" y="6605"/>
                </a:lnTo>
                <a:cubicBezTo>
                  <a:pt x="3903" y="6972"/>
                  <a:pt x="5137" y="8207"/>
                  <a:pt x="5504" y="9774"/>
                </a:cubicBezTo>
                <a:lnTo>
                  <a:pt x="6038" y="12076"/>
                </a:lnTo>
                <a:lnTo>
                  <a:pt x="6605" y="9774"/>
                </a:lnTo>
                <a:cubicBezTo>
                  <a:pt x="6972" y="8207"/>
                  <a:pt x="8206" y="6972"/>
                  <a:pt x="9774" y="6605"/>
                </a:cubicBezTo>
                <a:lnTo>
                  <a:pt x="12109" y="6038"/>
                </a:lnTo>
                <a:lnTo>
                  <a:pt x="9774" y="5505"/>
                </a:lnTo>
                <a:cubicBezTo>
                  <a:pt x="8206" y="5104"/>
                  <a:pt x="6972" y="3903"/>
                  <a:pt x="6605" y="2336"/>
                </a:cubicBezTo>
                <a:lnTo>
                  <a:pt x="6071" y="1"/>
                </a:lnTo>
                <a:close/>
              </a:path>
            </a:pathLst>
          </a:custGeom>
          <a:solidFill>
            <a:srgbClr val="F1EF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245;p13">
            <a:extLst>
              <a:ext uri="{FF2B5EF4-FFF2-40B4-BE49-F238E27FC236}">
                <a16:creationId xmlns:a16="http://schemas.microsoft.com/office/drawing/2014/main" id="{941D0019-A6FF-128B-B367-624A487DE112}"/>
              </a:ext>
            </a:extLst>
          </p:cNvPr>
          <p:cNvGrpSpPr/>
          <p:nvPr/>
        </p:nvGrpSpPr>
        <p:grpSpPr>
          <a:xfrm rot="-2700000">
            <a:off x="7772941" y="19243"/>
            <a:ext cx="1574243" cy="1137169"/>
            <a:chOff x="1460425" y="833750"/>
            <a:chExt cx="1176700" cy="850000"/>
          </a:xfrm>
        </p:grpSpPr>
        <p:sp>
          <p:nvSpPr>
            <p:cNvPr id="5" name="Google Shape;246;p13">
              <a:extLst>
                <a:ext uri="{FF2B5EF4-FFF2-40B4-BE49-F238E27FC236}">
                  <a16:creationId xmlns:a16="http://schemas.microsoft.com/office/drawing/2014/main" id="{6BA2E011-7F24-C99D-51AB-BB80B8D403E9}"/>
                </a:ext>
              </a:extLst>
            </p:cNvPr>
            <p:cNvSpPr/>
            <p:nvPr/>
          </p:nvSpPr>
          <p:spPr>
            <a:xfrm>
              <a:off x="1608050" y="833750"/>
              <a:ext cx="859800" cy="850000"/>
            </a:xfrm>
            <a:custGeom>
              <a:avLst/>
              <a:gdLst/>
              <a:ahLst/>
              <a:cxnLst/>
              <a:rect l="l" t="t" r="r" b="b"/>
              <a:pathLst>
                <a:path w="34392" h="34000" extrusionOk="0">
                  <a:moveTo>
                    <a:pt x="17208" y="1"/>
                  </a:moveTo>
                  <a:cubicBezTo>
                    <a:pt x="8001" y="1"/>
                    <a:pt x="398" y="7334"/>
                    <a:pt x="200" y="16617"/>
                  </a:cubicBezTo>
                  <a:cubicBezTo>
                    <a:pt x="0" y="25990"/>
                    <a:pt x="7405" y="33762"/>
                    <a:pt x="16812" y="33996"/>
                  </a:cubicBezTo>
                  <a:cubicBezTo>
                    <a:pt x="16936" y="33998"/>
                    <a:pt x="17059" y="34000"/>
                    <a:pt x="17181" y="34000"/>
                  </a:cubicBezTo>
                  <a:cubicBezTo>
                    <a:pt x="26389" y="34000"/>
                    <a:pt x="33961" y="26634"/>
                    <a:pt x="34191" y="17384"/>
                  </a:cubicBezTo>
                  <a:cubicBezTo>
                    <a:pt x="34391" y="8011"/>
                    <a:pt x="26953" y="205"/>
                    <a:pt x="17579" y="5"/>
                  </a:cubicBezTo>
                  <a:cubicBezTo>
                    <a:pt x="17455" y="2"/>
                    <a:pt x="17332" y="1"/>
                    <a:pt x="172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76200" dir="10560000" algn="bl" rotWithShape="0">
                <a:srgbClr val="000000">
                  <a:alpha val="1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47;p13">
              <a:extLst>
                <a:ext uri="{FF2B5EF4-FFF2-40B4-BE49-F238E27FC236}">
                  <a16:creationId xmlns:a16="http://schemas.microsoft.com/office/drawing/2014/main" id="{60DC5A90-B4E0-74BB-63D0-66BCE9D44632}"/>
                </a:ext>
              </a:extLst>
            </p:cNvPr>
            <p:cNvSpPr/>
            <p:nvPr/>
          </p:nvSpPr>
          <p:spPr>
            <a:xfrm>
              <a:off x="2411950" y="1164925"/>
              <a:ext cx="225175" cy="187650"/>
            </a:xfrm>
            <a:custGeom>
              <a:avLst/>
              <a:gdLst/>
              <a:ahLst/>
              <a:cxnLst/>
              <a:rect l="l" t="t" r="r" b="b"/>
              <a:pathLst>
                <a:path w="9007" h="7506" extrusionOk="0">
                  <a:moveTo>
                    <a:pt x="0" y="1"/>
                  </a:moveTo>
                  <a:lnTo>
                    <a:pt x="0" y="7506"/>
                  </a:lnTo>
                  <a:lnTo>
                    <a:pt x="5237" y="7506"/>
                  </a:lnTo>
                  <a:cubicBezTo>
                    <a:pt x="7306" y="7506"/>
                    <a:pt x="9007" y="5838"/>
                    <a:pt x="9007" y="3737"/>
                  </a:cubicBezTo>
                  <a:cubicBezTo>
                    <a:pt x="9007" y="1668"/>
                    <a:pt x="7306" y="1"/>
                    <a:pt x="52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48;p13">
              <a:extLst>
                <a:ext uri="{FF2B5EF4-FFF2-40B4-BE49-F238E27FC236}">
                  <a16:creationId xmlns:a16="http://schemas.microsoft.com/office/drawing/2014/main" id="{999D023B-41D5-FF96-C7AA-13B0A97D84DF}"/>
                </a:ext>
              </a:extLst>
            </p:cNvPr>
            <p:cNvSpPr/>
            <p:nvPr/>
          </p:nvSpPr>
          <p:spPr>
            <a:xfrm>
              <a:off x="1460425" y="1066525"/>
              <a:ext cx="246050" cy="349450"/>
            </a:xfrm>
            <a:custGeom>
              <a:avLst/>
              <a:gdLst/>
              <a:ahLst/>
              <a:cxnLst/>
              <a:rect l="l" t="t" r="r" b="b"/>
              <a:pathLst>
                <a:path w="9842" h="13978" extrusionOk="0">
                  <a:moveTo>
                    <a:pt x="9841" y="0"/>
                  </a:moveTo>
                  <a:lnTo>
                    <a:pt x="2669" y="2969"/>
                  </a:lnTo>
                  <a:cubicBezTo>
                    <a:pt x="1068" y="3636"/>
                    <a:pt x="1" y="5238"/>
                    <a:pt x="1" y="6972"/>
                  </a:cubicBezTo>
                  <a:cubicBezTo>
                    <a:pt x="1" y="8740"/>
                    <a:pt x="1068" y="10308"/>
                    <a:pt x="2669" y="10975"/>
                  </a:cubicBezTo>
                  <a:lnTo>
                    <a:pt x="9841" y="13977"/>
                  </a:lnTo>
                  <a:lnTo>
                    <a:pt x="9841" y="0"/>
                  </a:lnTo>
                  <a:close/>
                </a:path>
              </a:pathLst>
            </a:custGeom>
            <a:solidFill>
              <a:srgbClr val="EF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49;p13">
              <a:extLst>
                <a:ext uri="{FF2B5EF4-FFF2-40B4-BE49-F238E27FC236}">
                  <a16:creationId xmlns:a16="http://schemas.microsoft.com/office/drawing/2014/main" id="{2EAF42DF-D7B4-3172-7A10-43BDC8E4030C}"/>
                </a:ext>
              </a:extLst>
            </p:cNvPr>
            <p:cNvSpPr/>
            <p:nvPr/>
          </p:nvSpPr>
          <p:spPr>
            <a:xfrm>
              <a:off x="1522975" y="1124075"/>
              <a:ext cx="190175" cy="232675"/>
            </a:xfrm>
            <a:custGeom>
              <a:avLst/>
              <a:gdLst/>
              <a:ahLst/>
              <a:cxnLst/>
              <a:rect l="l" t="t" r="r" b="b"/>
              <a:pathLst>
                <a:path w="7607" h="9307" extrusionOk="0">
                  <a:moveTo>
                    <a:pt x="7606" y="0"/>
                  </a:moveTo>
                  <a:lnTo>
                    <a:pt x="1535" y="2535"/>
                  </a:lnTo>
                  <a:cubicBezTo>
                    <a:pt x="601" y="2902"/>
                    <a:pt x="1" y="3803"/>
                    <a:pt x="1" y="4804"/>
                  </a:cubicBezTo>
                  <a:cubicBezTo>
                    <a:pt x="1" y="5804"/>
                    <a:pt x="601" y="6705"/>
                    <a:pt x="1535" y="7072"/>
                  </a:cubicBezTo>
                  <a:lnTo>
                    <a:pt x="7606" y="9307"/>
                  </a:lnTo>
                  <a:lnTo>
                    <a:pt x="760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50;p13">
              <a:extLst>
                <a:ext uri="{FF2B5EF4-FFF2-40B4-BE49-F238E27FC236}">
                  <a16:creationId xmlns:a16="http://schemas.microsoft.com/office/drawing/2014/main" id="{E9470A57-6F77-00DF-D977-8CEF18E46E86}"/>
                </a:ext>
              </a:extLst>
            </p:cNvPr>
            <p:cNvSpPr/>
            <p:nvPr/>
          </p:nvSpPr>
          <p:spPr>
            <a:xfrm>
              <a:off x="1684750" y="904750"/>
              <a:ext cx="707200" cy="708025"/>
            </a:xfrm>
            <a:custGeom>
              <a:avLst/>
              <a:gdLst/>
              <a:ahLst/>
              <a:cxnLst/>
              <a:rect l="l" t="t" r="r" b="b"/>
              <a:pathLst>
                <a:path w="28288" h="28321" extrusionOk="0">
                  <a:moveTo>
                    <a:pt x="13777" y="0"/>
                  </a:moveTo>
                  <a:cubicBezTo>
                    <a:pt x="12643" y="33"/>
                    <a:pt x="11543" y="200"/>
                    <a:pt x="10475" y="467"/>
                  </a:cubicBezTo>
                  <a:cubicBezTo>
                    <a:pt x="4304" y="2135"/>
                    <a:pt x="1" y="7772"/>
                    <a:pt x="1" y="14177"/>
                  </a:cubicBezTo>
                  <a:cubicBezTo>
                    <a:pt x="1" y="20548"/>
                    <a:pt x="4304" y="26186"/>
                    <a:pt x="10475" y="27853"/>
                  </a:cubicBezTo>
                  <a:cubicBezTo>
                    <a:pt x="11543" y="28120"/>
                    <a:pt x="12643" y="28287"/>
                    <a:pt x="13777" y="28320"/>
                  </a:cubicBezTo>
                  <a:lnTo>
                    <a:pt x="14144" y="28320"/>
                  </a:lnTo>
                  <a:cubicBezTo>
                    <a:pt x="14478" y="28320"/>
                    <a:pt x="14845" y="28320"/>
                    <a:pt x="15178" y="28287"/>
                  </a:cubicBezTo>
                  <a:cubicBezTo>
                    <a:pt x="15812" y="28220"/>
                    <a:pt x="16446" y="28154"/>
                    <a:pt x="17080" y="28020"/>
                  </a:cubicBezTo>
                  <a:cubicBezTo>
                    <a:pt x="17714" y="27887"/>
                    <a:pt x="18347" y="27687"/>
                    <a:pt x="18948" y="27486"/>
                  </a:cubicBezTo>
                  <a:cubicBezTo>
                    <a:pt x="19181" y="27386"/>
                    <a:pt x="19381" y="27286"/>
                    <a:pt x="19582" y="27220"/>
                  </a:cubicBezTo>
                  <a:cubicBezTo>
                    <a:pt x="19782" y="27153"/>
                    <a:pt x="19982" y="27053"/>
                    <a:pt x="20182" y="26953"/>
                  </a:cubicBezTo>
                  <a:cubicBezTo>
                    <a:pt x="21316" y="26419"/>
                    <a:pt x="22384" y="25719"/>
                    <a:pt x="23351" y="24918"/>
                  </a:cubicBezTo>
                  <a:cubicBezTo>
                    <a:pt x="23551" y="24751"/>
                    <a:pt x="23718" y="24551"/>
                    <a:pt x="23918" y="24384"/>
                  </a:cubicBezTo>
                  <a:cubicBezTo>
                    <a:pt x="26720" y="21716"/>
                    <a:pt x="28288" y="18013"/>
                    <a:pt x="28288" y="14144"/>
                  </a:cubicBezTo>
                  <a:cubicBezTo>
                    <a:pt x="28288" y="10308"/>
                    <a:pt x="26720" y="6605"/>
                    <a:pt x="23951" y="3970"/>
                  </a:cubicBezTo>
                  <a:cubicBezTo>
                    <a:pt x="23785" y="3770"/>
                    <a:pt x="23551" y="3603"/>
                    <a:pt x="23351" y="3436"/>
                  </a:cubicBezTo>
                  <a:cubicBezTo>
                    <a:pt x="22384" y="2602"/>
                    <a:pt x="21316" y="1901"/>
                    <a:pt x="20182" y="1368"/>
                  </a:cubicBezTo>
                  <a:cubicBezTo>
                    <a:pt x="19982" y="1268"/>
                    <a:pt x="19815" y="1201"/>
                    <a:pt x="19582" y="1101"/>
                  </a:cubicBezTo>
                  <a:cubicBezTo>
                    <a:pt x="19348" y="1001"/>
                    <a:pt x="19148" y="934"/>
                    <a:pt x="18948" y="834"/>
                  </a:cubicBezTo>
                  <a:cubicBezTo>
                    <a:pt x="18347" y="634"/>
                    <a:pt x="17714" y="434"/>
                    <a:pt x="17080" y="300"/>
                  </a:cubicBezTo>
                  <a:cubicBezTo>
                    <a:pt x="16446" y="167"/>
                    <a:pt x="15812" y="100"/>
                    <a:pt x="15178" y="33"/>
                  </a:cubicBezTo>
                  <a:cubicBezTo>
                    <a:pt x="14845" y="0"/>
                    <a:pt x="14478" y="0"/>
                    <a:pt x="14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51;p13">
              <a:extLst>
                <a:ext uri="{FF2B5EF4-FFF2-40B4-BE49-F238E27FC236}">
                  <a16:creationId xmlns:a16="http://schemas.microsoft.com/office/drawing/2014/main" id="{82EB67C7-42A3-36C0-E289-8F00A14FCC04}"/>
                </a:ext>
              </a:extLst>
            </p:cNvPr>
            <p:cNvSpPr/>
            <p:nvPr/>
          </p:nvSpPr>
          <p:spPr>
            <a:xfrm>
              <a:off x="2064200" y="905575"/>
              <a:ext cx="47550" cy="706375"/>
            </a:xfrm>
            <a:custGeom>
              <a:avLst/>
              <a:gdLst/>
              <a:ahLst/>
              <a:cxnLst/>
              <a:rect l="l" t="t" r="r" b="b"/>
              <a:pathLst>
                <a:path w="1902" h="28255" extrusionOk="0">
                  <a:moveTo>
                    <a:pt x="0" y="0"/>
                  </a:moveTo>
                  <a:lnTo>
                    <a:pt x="0" y="28254"/>
                  </a:lnTo>
                  <a:cubicBezTo>
                    <a:pt x="634" y="28221"/>
                    <a:pt x="1268" y="28121"/>
                    <a:pt x="1902" y="27987"/>
                  </a:cubicBezTo>
                  <a:lnTo>
                    <a:pt x="1902" y="267"/>
                  </a:lnTo>
                  <a:cubicBezTo>
                    <a:pt x="1268" y="134"/>
                    <a:pt x="634" y="3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52;p13">
              <a:extLst>
                <a:ext uri="{FF2B5EF4-FFF2-40B4-BE49-F238E27FC236}">
                  <a16:creationId xmlns:a16="http://schemas.microsoft.com/office/drawing/2014/main" id="{1314AF31-9023-1440-7C67-C7D9E99DE5FE}"/>
                </a:ext>
              </a:extLst>
            </p:cNvPr>
            <p:cNvSpPr/>
            <p:nvPr/>
          </p:nvSpPr>
          <p:spPr>
            <a:xfrm>
              <a:off x="2175100" y="932250"/>
              <a:ext cx="93425" cy="653000"/>
            </a:xfrm>
            <a:custGeom>
              <a:avLst/>
              <a:gdLst/>
              <a:ahLst/>
              <a:cxnLst/>
              <a:rect l="l" t="t" r="r" b="b"/>
              <a:pathLst>
                <a:path w="3737" h="26120" extrusionOk="0">
                  <a:moveTo>
                    <a:pt x="1" y="1"/>
                  </a:moveTo>
                  <a:lnTo>
                    <a:pt x="1" y="26120"/>
                  </a:lnTo>
                  <a:cubicBezTo>
                    <a:pt x="201" y="26053"/>
                    <a:pt x="368" y="25953"/>
                    <a:pt x="568" y="25886"/>
                  </a:cubicBezTo>
                  <a:cubicBezTo>
                    <a:pt x="1736" y="25352"/>
                    <a:pt x="2770" y="24652"/>
                    <a:pt x="3737" y="23818"/>
                  </a:cubicBezTo>
                  <a:lnTo>
                    <a:pt x="3737" y="2336"/>
                  </a:lnTo>
                  <a:cubicBezTo>
                    <a:pt x="2770" y="1469"/>
                    <a:pt x="1736" y="801"/>
                    <a:pt x="568" y="268"/>
                  </a:cubicBezTo>
                  <a:cubicBezTo>
                    <a:pt x="368" y="168"/>
                    <a:pt x="201" y="6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53;p13">
              <a:extLst>
                <a:ext uri="{FF2B5EF4-FFF2-40B4-BE49-F238E27FC236}">
                  <a16:creationId xmlns:a16="http://schemas.microsoft.com/office/drawing/2014/main" id="{DFFF4AC5-D826-7804-7E95-352D482415FD}"/>
                </a:ext>
              </a:extLst>
            </p:cNvPr>
            <p:cNvSpPr/>
            <p:nvPr/>
          </p:nvSpPr>
          <p:spPr>
            <a:xfrm>
              <a:off x="1683925" y="916425"/>
              <a:ext cx="261875" cy="684675"/>
            </a:xfrm>
            <a:custGeom>
              <a:avLst/>
              <a:gdLst/>
              <a:ahLst/>
              <a:cxnLst/>
              <a:rect l="l" t="t" r="r" b="b"/>
              <a:pathLst>
                <a:path w="10475" h="27387" extrusionOk="0">
                  <a:moveTo>
                    <a:pt x="10475" y="0"/>
                  </a:moveTo>
                  <a:cubicBezTo>
                    <a:pt x="4304" y="1668"/>
                    <a:pt x="1" y="7272"/>
                    <a:pt x="1" y="13677"/>
                  </a:cubicBezTo>
                  <a:cubicBezTo>
                    <a:pt x="1" y="20081"/>
                    <a:pt x="4304" y="25685"/>
                    <a:pt x="10475" y="27386"/>
                  </a:cubicBezTo>
                  <a:lnTo>
                    <a:pt x="104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54;p13">
              <a:extLst>
                <a:ext uri="{FF2B5EF4-FFF2-40B4-BE49-F238E27FC236}">
                  <a16:creationId xmlns:a16="http://schemas.microsoft.com/office/drawing/2014/main" id="{1358987F-406D-59B3-DE4B-697AE384B5CA}"/>
                </a:ext>
              </a:extLst>
            </p:cNvPr>
            <p:cNvSpPr/>
            <p:nvPr/>
          </p:nvSpPr>
          <p:spPr>
            <a:xfrm>
              <a:off x="1984150" y="1096550"/>
              <a:ext cx="128450" cy="128450"/>
            </a:xfrm>
            <a:custGeom>
              <a:avLst/>
              <a:gdLst/>
              <a:ahLst/>
              <a:cxnLst/>
              <a:rect l="l" t="t" r="r" b="b"/>
              <a:pathLst>
                <a:path w="5138" h="5138" extrusionOk="0">
                  <a:moveTo>
                    <a:pt x="2569" y="0"/>
                  </a:moveTo>
                  <a:lnTo>
                    <a:pt x="0" y="2569"/>
                  </a:lnTo>
                  <a:lnTo>
                    <a:pt x="2569" y="5137"/>
                  </a:lnTo>
                  <a:lnTo>
                    <a:pt x="5137" y="2569"/>
                  </a:lnTo>
                  <a:lnTo>
                    <a:pt x="25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55;p13">
              <a:extLst>
                <a:ext uri="{FF2B5EF4-FFF2-40B4-BE49-F238E27FC236}">
                  <a16:creationId xmlns:a16="http://schemas.microsoft.com/office/drawing/2014/main" id="{0FE111FD-A2B9-8113-7AB8-C56B2EE00DEC}"/>
                </a:ext>
              </a:extLst>
            </p:cNvPr>
            <p:cNvSpPr/>
            <p:nvPr/>
          </p:nvSpPr>
          <p:spPr>
            <a:xfrm>
              <a:off x="1984975" y="1280000"/>
              <a:ext cx="128450" cy="128450"/>
            </a:xfrm>
            <a:custGeom>
              <a:avLst/>
              <a:gdLst/>
              <a:ahLst/>
              <a:cxnLst/>
              <a:rect l="l" t="t" r="r" b="b"/>
              <a:pathLst>
                <a:path w="5138" h="5138" extrusionOk="0">
                  <a:moveTo>
                    <a:pt x="2569" y="1"/>
                  </a:moveTo>
                  <a:lnTo>
                    <a:pt x="1" y="2569"/>
                  </a:lnTo>
                  <a:lnTo>
                    <a:pt x="2602" y="5138"/>
                  </a:lnTo>
                  <a:lnTo>
                    <a:pt x="5138" y="2536"/>
                  </a:lnTo>
                  <a:lnTo>
                    <a:pt x="25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56;p13">
              <a:extLst>
                <a:ext uri="{FF2B5EF4-FFF2-40B4-BE49-F238E27FC236}">
                  <a16:creationId xmlns:a16="http://schemas.microsoft.com/office/drawing/2014/main" id="{094BCFEE-D79C-3655-9C2F-2E16851AA4BE}"/>
                </a:ext>
              </a:extLst>
            </p:cNvPr>
            <p:cNvSpPr/>
            <p:nvPr/>
          </p:nvSpPr>
          <p:spPr>
            <a:xfrm>
              <a:off x="2103400" y="1187450"/>
              <a:ext cx="127600" cy="128450"/>
            </a:xfrm>
            <a:custGeom>
              <a:avLst/>
              <a:gdLst/>
              <a:ahLst/>
              <a:cxnLst/>
              <a:rect l="l" t="t" r="r" b="b"/>
              <a:pathLst>
                <a:path w="5104" h="5138" extrusionOk="0">
                  <a:moveTo>
                    <a:pt x="2535" y="0"/>
                  </a:moveTo>
                  <a:lnTo>
                    <a:pt x="0" y="2569"/>
                  </a:lnTo>
                  <a:lnTo>
                    <a:pt x="2569" y="5137"/>
                  </a:lnTo>
                  <a:lnTo>
                    <a:pt x="5104" y="2569"/>
                  </a:lnTo>
                  <a:lnTo>
                    <a:pt x="25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57;p13">
              <a:extLst>
                <a:ext uri="{FF2B5EF4-FFF2-40B4-BE49-F238E27FC236}">
                  <a16:creationId xmlns:a16="http://schemas.microsoft.com/office/drawing/2014/main" id="{F56F104D-47B3-6B56-33BF-D2A1C818D273}"/>
                </a:ext>
              </a:extLst>
            </p:cNvPr>
            <p:cNvSpPr/>
            <p:nvPr/>
          </p:nvSpPr>
          <p:spPr>
            <a:xfrm>
              <a:off x="1867400" y="1189100"/>
              <a:ext cx="127600" cy="127625"/>
            </a:xfrm>
            <a:custGeom>
              <a:avLst/>
              <a:gdLst/>
              <a:ahLst/>
              <a:cxnLst/>
              <a:rect l="l" t="t" r="r" b="b"/>
              <a:pathLst>
                <a:path w="5104" h="5105" extrusionOk="0">
                  <a:moveTo>
                    <a:pt x="2535" y="1"/>
                  </a:moveTo>
                  <a:lnTo>
                    <a:pt x="0" y="2569"/>
                  </a:lnTo>
                  <a:lnTo>
                    <a:pt x="2569" y="5105"/>
                  </a:lnTo>
                  <a:lnTo>
                    <a:pt x="5104" y="2536"/>
                  </a:lnTo>
                  <a:lnTo>
                    <a:pt x="25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147;p6">
            <a:extLst>
              <a:ext uri="{FF2B5EF4-FFF2-40B4-BE49-F238E27FC236}">
                <a16:creationId xmlns:a16="http://schemas.microsoft.com/office/drawing/2014/main" id="{19B38793-A88A-3C53-7AEE-32764F8DA0A3}"/>
              </a:ext>
            </a:extLst>
          </p:cNvPr>
          <p:cNvGrpSpPr/>
          <p:nvPr/>
        </p:nvGrpSpPr>
        <p:grpSpPr>
          <a:xfrm rot="9165821">
            <a:off x="-441674" y="3760202"/>
            <a:ext cx="1814670" cy="1883718"/>
            <a:chOff x="7385456" y="-510930"/>
            <a:chExt cx="2845648" cy="2915806"/>
          </a:xfrm>
        </p:grpSpPr>
        <p:grpSp>
          <p:nvGrpSpPr>
            <p:cNvPr id="21" name="Google Shape;148;p6">
              <a:extLst>
                <a:ext uri="{FF2B5EF4-FFF2-40B4-BE49-F238E27FC236}">
                  <a16:creationId xmlns:a16="http://schemas.microsoft.com/office/drawing/2014/main" id="{952F3F12-2EE3-F205-5986-4411005A783D}"/>
                </a:ext>
              </a:extLst>
            </p:cNvPr>
            <p:cNvGrpSpPr/>
            <p:nvPr/>
          </p:nvGrpSpPr>
          <p:grpSpPr>
            <a:xfrm rot="-1800044">
              <a:off x="8052937" y="-247295"/>
              <a:ext cx="1694538" cy="2388537"/>
              <a:chOff x="5564538" y="450356"/>
              <a:chExt cx="1694575" cy="2388590"/>
            </a:xfrm>
          </p:grpSpPr>
          <p:grpSp>
            <p:nvGrpSpPr>
              <p:cNvPr id="23" name="Google Shape;149;p6">
                <a:extLst>
                  <a:ext uri="{FF2B5EF4-FFF2-40B4-BE49-F238E27FC236}">
                    <a16:creationId xmlns:a16="http://schemas.microsoft.com/office/drawing/2014/main" id="{75464DA1-8218-BE03-7F54-C9106A9A8E69}"/>
                  </a:ext>
                </a:extLst>
              </p:cNvPr>
              <p:cNvGrpSpPr/>
              <p:nvPr/>
            </p:nvGrpSpPr>
            <p:grpSpPr>
              <a:xfrm>
                <a:off x="5564538" y="450356"/>
                <a:ext cx="1694575" cy="1194225"/>
                <a:chOff x="6675350" y="1828400"/>
                <a:chExt cx="1694575" cy="1194225"/>
              </a:xfrm>
            </p:grpSpPr>
            <p:sp>
              <p:nvSpPr>
                <p:cNvPr id="35" name="Google Shape;150;p6">
                  <a:extLst>
                    <a:ext uri="{FF2B5EF4-FFF2-40B4-BE49-F238E27FC236}">
                      <a16:creationId xmlns:a16="http://schemas.microsoft.com/office/drawing/2014/main" id="{7AE7C2FA-0008-05AE-8E6B-06C179E5E4E5}"/>
                    </a:ext>
                  </a:extLst>
                </p:cNvPr>
                <p:cNvSpPr/>
                <p:nvPr/>
              </p:nvSpPr>
              <p:spPr>
                <a:xfrm>
                  <a:off x="6675350" y="1828400"/>
                  <a:ext cx="1694575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83" h="47769" extrusionOk="0">
                      <a:moveTo>
                        <a:pt x="0" y="1"/>
                      </a:moveTo>
                      <a:lnTo>
                        <a:pt x="0" y="47768"/>
                      </a:lnTo>
                      <a:lnTo>
                        <a:pt x="67782" y="47768"/>
                      </a:lnTo>
                      <a:lnTo>
                        <a:pt x="67782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dist="76200" dir="8940000" algn="bl" rotWithShape="0">
                    <a:schemeClr val="lt2">
                      <a:alpha val="1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51;p6">
                  <a:extLst>
                    <a:ext uri="{FF2B5EF4-FFF2-40B4-BE49-F238E27FC236}">
                      <a16:creationId xmlns:a16="http://schemas.microsoft.com/office/drawing/2014/main" id="{595B0E92-992C-F7F1-48EF-48D0F570315D}"/>
                    </a:ext>
                  </a:extLst>
                </p:cNvPr>
                <p:cNvSpPr/>
                <p:nvPr/>
              </p:nvSpPr>
              <p:spPr>
                <a:xfrm>
                  <a:off x="6899675" y="1828400"/>
                  <a:ext cx="468700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8" h="47769" extrusionOk="0">
                      <a:moveTo>
                        <a:pt x="0" y="1"/>
                      </a:moveTo>
                      <a:lnTo>
                        <a:pt x="0" y="47768"/>
                      </a:lnTo>
                      <a:lnTo>
                        <a:pt x="18747" y="47768"/>
                      </a:lnTo>
                      <a:lnTo>
                        <a:pt x="1874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52;p6">
                  <a:extLst>
                    <a:ext uri="{FF2B5EF4-FFF2-40B4-BE49-F238E27FC236}">
                      <a16:creationId xmlns:a16="http://schemas.microsoft.com/office/drawing/2014/main" id="{D91F2A43-ED69-97A9-DA44-57A911B53584}"/>
                    </a:ext>
                  </a:extLst>
                </p:cNvPr>
                <p:cNvSpPr/>
                <p:nvPr/>
              </p:nvSpPr>
              <p:spPr>
                <a:xfrm>
                  <a:off x="7465900" y="1828400"/>
                  <a:ext cx="99275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1" h="47769" extrusionOk="0">
                      <a:moveTo>
                        <a:pt x="1" y="1"/>
                      </a:moveTo>
                      <a:lnTo>
                        <a:pt x="1" y="47768"/>
                      </a:lnTo>
                      <a:lnTo>
                        <a:pt x="3970" y="47768"/>
                      </a:lnTo>
                      <a:lnTo>
                        <a:pt x="397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" name="Google Shape;153;p6">
                <a:extLst>
                  <a:ext uri="{FF2B5EF4-FFF2-40B4-BE49-F238E27FC236}">
                    <a16:creationId xmlns:a16="http://schemas.microsoft.com/office/drawing/2014/main" id="{2B76284B-8311-8613-6482-555D2A9E66A0}"/>
                  </a:ext>
                </a:extLst>
              </p:cNvPr>
              <p:cNvGrpSpPr/>
              <p:nvPr/>
            </p:nvGrpSpPr>
            <p:grpSpPr>
              <a:xfrm>
                <a:off x="5969413" y="634821"/>
                <a:ext cx="884825" cy="2204125"/>
                <a:chOff x="7536800" y="2096925"/>
                <a:chExt cx="884825" cy="2204125"/>
              </a:xfrm>
            </p:grpSpPr>
            <p:grpSp>
              <p:nvGrpSpPr>
                <p:cNvPr id="25" name="Google Shape;154;p6">
                  <a:extLst>
                    <a:ext uri="{FF2B5EF4-FFF2-40B4-BE49-F238E27FC236}">
                      <a16:creationId xmlns:a16="http://schemas.microsoft.com/office/drawing/2014/main" id="{900F997D-0E6A-3E62-0F10-6A4E74E86BB2}"/>
                    </a:ext>
                  </a:extLst>
                </p:cNvPr>
                <p:cNvGrpSpPr/>
                <p:nvPr/>
              </p:nvGrpSpPr>
              <p:grpSpPr>
                <a:xfrm>
                  <a:off x="7536800" y="2096925"/>
                  <a:ext cx="884825" cy="2204125"/>
                  <a:chOff x="7536800" y="2096925"/>
                  <a:chExt cx="884825" cy="2204125"/>
                </a:xfrm>
              </p:grpSpPr>
              <p:grpSp>
                <p:nvGrpSpPr>
                  <p:cNvPr id="27" name="Google Shape;155;p6">
                    <a:extLst>
                      <a:ext uri="{FF2B5EF4-FFF2-40B4-BE49-F238E27FC236}">
                        <a16:creationId xmlns:a16="http://schemas.microsoft.com/office/drawing/2014/main" id="{791EFD4E-69F5-04FC-52FD-67C1AE4F9F96}"/>
                      </a:ext>
                    </a:extLst>
                  </p:cNvPr>
                  <p:cNvGrpSpPr/>
                  <p:nvPr/>
                </p:nvGrpSpPr>
                <p:grpSpPr>
                  <a:xfrm>
                    <a:off x="7849525" y="2704875"/>
                    <a:ext cx="572100" cy="1596175"/>
                    <a:chOff x="7849525" y="2704875"/>
                    <a:chExt cx="572100" cy="1596175"/>
                  </a:xfrm>
                </p:grpSpPr>
                <p:sp>
                  <p:nvSpPr>
                    <p:cNvPr id="33" name="Google Shape;156;p6">
                      <a:extLst>
                        <a:ext uri="{FF2B5EF4-FFF2-40B4-BE49-F238E27FC236}">
                          <a16:creationId xmlns:a16="http://schemas.microsoft.com/office/drawing/2014/main" id="{1BC5261A-D027-279C-D45A-ABBC06AA6C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49525" y="2704875"/>
                      <a:ext cx="572100" cy="159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884" h="63847" extrusionOk="0">
                          <a:moveTo>
                            <a:pt x="11442" y="55640"/>
                          </a:moveTo>
                          <a:cubicBezTo>
                            <a:pt x="12476" y="55640"/>
                            <a:pt x="13310" y="56474"/>
                            <a:pt x="13310" y="57508"/>
                          </a:cubicBezTo>
                          <a:lnTo>
                            <a:pt x="13310" y="58943"/>
                          </a:lnTo>
                          <a:cubicBezTo>
                            <a:pt x="13310" y="59977"/>
                            <a:pt x="12476" y="60811"/>
                            <a:pt x="11442" y="60811"/>
                          </a:cubicBezTo>
                          <a:cubicBezTo>
                            <a:pt x="10408" y="60811"/>
                            <a:pt x="9607" y="59977"/>
                            <a:pt x="9607" y="58943"/>
                          </a:cubicBezTo>
                          <a:lnTo>
                            <a:pt x="9607" y="57508"/>
                          </a:lnTo>
                          <a:cubicBezTo>
                            <a:pt x="9607" y="56474"/>
                            <a:pt x="10408" y="55640"/>
                            <a:pt x="11442" y="55640"/>
                          </a:cubicBezTo>
                          <a:close/>
                          <a:moveTo>
                            <a:pt x="11442" y="0"/>
                          </a:moveTo>
                          <a:cubicBezTo>
                            <a:pt x="5137" y="0"/>
                            <a:pt x="0" y="5137"/>
                            <a:pt x="0" y="11442"/>
                          </a:cubicBezTo>
                          <a:lnTo>
                            <a:pt x="0" y="17413"/>
                          </a:lnTo>
                          <a:cubicBezTo>
                            <a:pt x="0" y="19247"/>
                            <a:pt x="434" y="21049"/>
                            <a:pt x="1268" y="22650"/>
                          </a:cubicBezTo>
                          <a:cubicBezTo>
                            <a:pt x="4603" y="29155"/>
                            <a:pt x="6672" y="36226"/>
                            <a:pt x="6905" y="43498"/>
                          </a:cubicBezTo>
                          <a:lnTo>
                            <a:pt x="7339" y="59776"/>
                          </a:lnTo>
                          <a:cubicBezTo>
                            <a:pt x="7339" y="62011"/>
                            <a:pt x="9173" y="63846"/>
                            <a:pt x="11442" y="63846"/>
                          </a:cubicBezTo>
                          <a:cubicBezTo>
                            <a:pt x="12075" y="63846"/>
                            <a:pt x="12709" y="63713"/>
                            <a:pt x="13310" y="63412"/>
                          </a:cubicBezTo>
                          <a:cubicBezTo>
                            <a:pt x="13677" y="63212"/>
                            <a:pt x="14010" y="62945"/>
                            <a:pt x="14310" y="62645"/>
                          </a:cubicBezTo>
                          <a:cubicBezTo>
                            <a:pt x="15078" y="61878"/>
                            <a:pt x="15511" y="60844"/>
                            <a:pt x="15511" y="59776"/>
                          </a:cubicBezTo>
                          <a:lnTo>
                            <a:pt x="15978" y="43498"/>
                          </a:lnTo>
                          <a:cubicBezTo>
                            <a:pt x="16178" y="36193"/>
                            <a:pt x="18280" y="29155"/>
                            <a:pt x="21616" y="22650"/>
                          </a:cubicBezTo>
                          <a:cubicBezTo>
                            <a:pt x="22450" y="21049"/>
                            <a:pt x="22883" y="19247"/>
                            <a:pt x="22883" y="17413"/>
                          </a:cubicBezTo>
                          <a:lnTo>
                            <a:pt x="22883" y="11442"/>
                          </a:lnTo>
                          <a:cubicBezTo>
                            <a:pt x="22883" y="5838"/>
                            <a:pt x="18847" y="1068"/>
                            <a:pt x="13310" y="134"/>
                          </a:cubicBezTo>
                          <a:cubicBezTo>
                            <a:pt x="12709" y="34"/>
                            <a:pt x="12075" y="0"/>
                            <a:pt x="11442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4" name="Google Shape;157;p6">
                      <a:extLst>
                        <a:ext uri="{FF2B5EF4-FFF2-40B4-BE49-F238E27FC236}">
                          <a16:creationId xmlns:a16="http://schemas.microsoft.com/office/drawing/2014/main" id="{E6AE0DCD-117F-A4C2-4402-D31D7528A7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54600" y="2826625"/>
                      <a:ext cx="361950" cy="45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478" h="18081" extrusionOk="0">
                          <a:moveTo>
                            <a:pt x="7178" y="0"/>
                          </a:moveTo>
                          <a:cubicBezTo>
                            <a:pt x="3236" y="0"/>
                            <a:pt x="34" y="3223"/>
                            <a:pt x="34" y="7206"/>
                          </a:cubicBezTo>
                          <a:lnTo>
                            <a:pt x="34" y="10842"/>
                          </a:lnTo>
                          <a:cubicBezTo>
                            <a:pt x="0" y="14844"/>
                            <a:pt x="3269" y="18080"/>
                            <a:pt x="7239" y="18080"/>
                          </a:cubicBezTo>
                          <a:cubicBezTo>
                            <a:pt x="11242" y="18080"/>
                            <a:pt x="14444" y="14844"/>
                            <a:pt x="14477" y="10842"/>
                          </a:cubicBezTo>
                          <a:lnTo>
                            <a:pt x="14477" y="7206"/>
                          </a:lnTo>
                          <a:cubicBezTo>
                            <a:pt x="14477" y="3223"/>
                            <a:pt x="11275" y="0"/>
                            <a:pt x="7300" y="0"/>
                          </a:cubicBezTo>
                          <a:cubicBezTo>
                            <a:pt x="7280" y="0"/>
                            <a:pt x="7259" y="0"/>
                            <a:pt x="7239" y="0"/>
                          </a:cubicBezTo>
                          <a:cubicBezTo>
                            <a:pt x="7218" y="0"/>
                            <a:pt x="7198" y="0"/>
                            <a:pt x="7178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28" name="Google Shape;158;p6">
                    <a:extLst>
                      <a:ext uri="{FF2B5EF4-FFF2-40B4-BE49-F238E27FC236}">
                        <a16:creationId xmlns:a16="http://schemas.microsoft.com/office/drawing/2014/main" id="{1D07785E-6AED-B7F0-90D2-7888DE146243}"/>
                      </a:ext>
                    </a:extLst>
                  </p:cNvPr>
                  <p:cNvGrpSpPr/>
                  <p:nvPr/>
                </p:nvGrpSpPr>
                <p:grpSpPr>
                  <a:xfrm>
                    <a:off x="7536800" y="2096925"/>
                    <a:ext cx="247700" cy="2204125"/>
                    <a:chOff x="7536800" y="2073575"/>
                    <a:chExt cx="247700" cy="2204125"/>
                  </a:xfrm>
                </p:grpSpPr>
                <p:sp>
                  <p:nvSpPr>
                    <p:cNvPr id="29" name="Google Shape;159;p6">
                      <a:extLst>
                        <a:ext uri="{FF2B5EF4-FFF2-40B4-BE49-F238E27FC236}">
                          <a16:creationId xmlns:a16="http://schemas.microsoft.com/office/drawing/2014/main" id="{DDA9AE00-A83D-18C4-61E2-295EFACEE8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56800" y="2073575"/>
                      <a:ext cx="81750" cy="1441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70" h="57676" extrusionOk="0">
                          <a:moveTo>
                            <a:pt x="1535" y="1"/>
                          </a:moveTo>
                          <a:lnTo>
                            <a:pt x="1" y="57676"/>
                          </a:lnTo>
                          <a:lnTo>
                            <a:pt x="3270" y="57676"/>
                          </a:lnTo>
                          <a:lnTo>
                            <a:pt x="3270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0" name="Google Shape;160;p6">
                      <a:extLst>
                        <a:ext uri="{FF2B5EF4-FFF2-40B4-BE49-F238E27FC236}">
                          <a16:creationId xmlns:a16="http://schemas.microsoft.com/office/drawing/2014/main" id="{30236A9E-154E-36AB-AC19-63510726C7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3575" y="2073575"/>
                      <a:ext cx="80900" cy="1441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36" h="57676" extrusionOk="0">
                          <a:moveTo>
                            <a:pt x="0" y="1"/>
                          </a:moveTo>
                          <a:lnTo>
                            <a:pt x="0" y="57676"/>
                          </a:lnTo>
                          <a:lnTo>
                            <a:pt x="3236" y="57676"/>
                          </a:lnTo>
                          <a:lnTo>
                            <a:pt x="1701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1" name="Google Shape;161;p6">
                      <a:extLst>
                        <a:ext uri="{FF2B5EF4-FFF2-40B4-BE49-F238E27FC236}">
                          <a16:creationId xmlns:a16="http://schemas.microsoft.com/office/drawing/2014/main" id="{212EF5E4-E726-EDCD-59AE-DB20D3DA94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36800" y="3515450"/>
                      <a:ext cx="101750" cy="76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70" h="30490" extrusionOk="0">
                          <a:moveTo>
                            <a:pt x="801" y="1"/>
                          </a:moveTo>
                          <a:lnTo>
                            <a:pt x="0" y="30489"/>
                          </a:lnTo>
                          <a:lnTo>
                            <a:pt x="4070" y="30489"/>
                          </a:lnTo>
                          <a:lnTo>
                            <a:pt x="4070" y="1"/>
                          </a:ln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2" name="Google Shape;162;p6">
                      <a:extLst>
                        <a:ext uri="{FF2B5EF4-FFF2-40B4-BE49-F238E27FC236}">
                          <a16:creationId xmlns:a16="http://schemas.microsoft.com/office/drawing/2014/main" id="{93137FE6-5547-F0C0-400C-6933C4BC65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3575" y="3515450"/>
                      <a:ext cx="100925" cy="76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37" h="30490" extrusionOk="0">
                          <a:moveTo>
                            <a:pt x="0" y="1"/>
                          </a:moveTo>
                          <a:lnTo>
                            <a:pt x="0" y="30489"/>
                          </a:lnTo>
                          <a:lnTo>
                            <a:pt x="4036" y="30489"/>
                          </a:lnTo>
                          <a:lnTo>
                            <a:pt x="3236" y="1"/>
                          </a:ln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sp>
              <p:nvSpPr>
                <p:cNvPr id="26" name="Google Shape;163;p6">
                  <a:extLst>
                    <a:ext uri="{FF2B5EF4-FFF2-40B4-BE49-F238E27FC236}">
                      <a16:creationId xmlns:a16="http://schemas.microsoft.com/office/drawing/2014/main" id="{50AE8518-AD8D-C66B-A096-A36848045844}"/>
                    </a:ext>
                  </a:extLst>
                </p:cNvPr>
                <p:cNvSpPr/>
                <p:nvPr/>
              </p:nvSpPr>
              <p:spPr>
                <a:xfrm>
                  <a:off x="7955425" y="2825800"/>
                  <a:ext cx="180150" cy="27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06" h="10875" fill="none" extrusionOk="0">
                      <a:moveTo>
                        <a:pt x="1" y="10875"/>
                      </a:moveTo>
                      <a:lnTo>
                        <a:pt x="1" y="7239"/>
                      </a:lnTo>
                      <a:cubicBezTo>
                        <a:pt x="1" y="3236"/>
                        <a:pt x="3236" y="0"/>
                        <a:pt x="7206" y="33"/>
                      </a:cubicBezTo>
                    </a:path>
                  </a:pathLst>
                </a:custGeom>
                <a:noFill/>
                <a:ln w="8350" cap="flat" cmpd="sng">
                  <a:solidFill>
                    <a:schemeClr val="l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2" name="Google Shape;164;p6">
              <a:extLst>
                <a:ext uri="{FF2B5EF4-FFF2-40B4-BE49-F238E27FC236}">
                  <a16:creationId xmlns:a16="http://schemas.microsoft.com/office/drawing/2014/main" id="{24081F8C-639C-491F-2195-AC1856BA1618}"/>
                </a:ext>
              </a:extLst>
            </p:cNvPr>
            <p:cNvSpPr/>
            <p:nvPr/>
          </p:nvSpPr>
          <p:spPr>
            <a:xfrm>
              <a:off x="7385456" y="646447"/>
              <a:ext cx="227528" cy="226908"/>
            </a:xfrm>
            <a:custGeom>
              <a:avLst/>
              <a:gdLst/>
              <a:ahLst/>
              <a:cxnLst/>
              <a:rect l="l" t="t" r="r" b="b"/>
              <a:pathLst>
                <a:path w="12109" h="12076" extrusionOk="0">
                  <a:moveTo>
                    <a:pt x="6071" y="1"/>
                  </a:moveTo>
                  <a:lnTo>
                    <a:pt x="5504" y="2336"/>
                  </a:lnTo>
                  <a:cubicBezTo>
                    <a:pt x="5137" y="3903"/>
                    <a:pt x="3903" y="5138"/>
                    <a:pt x="2335" y="5505"/>
                  </a:cubicBezTo>
                  <a:lnTo>
                    <a:pt x="0" y="6038"/>
                  </a:lnTo>
                  <a:lnTo>
                    <a:pt x="2335" y="6605"/>
                  </a:lnTo>
                  <a:cubicBezTo>
                    <a:pt x="3903" y="6972"/>
                    <a:pt x="5137" y="8207"/>
                    <a:pt x="5504" y="9774"/>
                  </a:cubicBezTo>
                  <a:lnTo>
                    <a:pt x="6038" y="12076"/>
                  </a:lnTo>
                  <a:lnTo>
                    <a:pt x="6605" y="9774"/>
                  </a:lnTo>
                  <a:cubicBezTo>
                    <a:pt x="6972" y="8207"/>
                    <a:pt x="8206" y="6972"/>
                    <a:pt x="9774" y="6605"/>
                  </a:cubicBezTo>
                  <a:lnTo>
                    <a:pt x="12109" y="6038"/>
                  </a:lnTo>
                  <a:lnTo>
                    <a:pt x="9774" y="5505"/>
                  </a:lnTo>
                  <a:cubicBezTo>
                    <a:pt x="8206" y="5104"/>
                    <a:pt x="6972" y="3903"/>
                    <a:pt x="6605" y="2336"/>
                  </a:cubicBezTo>
                  <a:lnTo>
                    <a:pt x="6071" y="1"/>
                  </a:lnTo>
                  <a:close/>
                </a:path>
              </a:pathLst>
            </a:custGeom>
            <a:solidFill>
              <a:srgbClr val="F1E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3919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6" grpId="0"/>
      <p:bldP spid="1271" grpId="0" animBg="1"/>
      <p:bldP spid="127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6" name="Picture 1215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5D7388A6-378E-AAB4-FBFB-E7C0A36DA4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8348" t="3761" r="18348" b="-3761"/>
          <a:stretch/>
        </p:blipFill>
        <p:spPr>
          <a:xfrm>
            <a:off x="-198837" y="310938"/>
            <a:ext cx="1380661" cy="920441"/>
          </a:xfrm>
          <a:prstGeom prst="ellipse">
            <a:avLst/>
          </a:prstGeom>
        </p:spPr>
      </p:pic>
      <p:grpSp>
        <p:nvGrpSpPr>
          <p:cNvPr id="1223" name="组合 4">
            <a:extLst>
              <a:ext uri="{FF2B5EF4-FFF2-40B4-BE49-F238E27FC236}">
                <a16:creationId xmlns:a16="http://schemas.microsoft.com/office/drawing/2014/main" id="{629046BA-0EAB-A7E0-6F16-8DD3C1442C12}"/>
              </a:ext>
            </a:extLst>
          </p:cNvPr>
          <p:cNvGrpSpPr/>
          <p:nvPr/>
        </p:nvGrpSpPr>
        <p:grpSpPr>
          <a:xfrm>
            <a:off x="640457" y="494160"/>
            <a:ext cx="6097956" cy="632522"/>
            <a:chOff x="472019" y="668858"/>
            <a:chExt cx="8130608" cy="843363"/>
          </a:xfrm>
        </p:grpSpPr>
        <p:sp>
          <p:nvSpPr>
            <p:cNvPr id="1224" name="TextBox 8">
              <a:extLst>
                <a:ext uri="{FF2B5EF4-FFF2-40B4-BE49-F238E27FC236}">
                  <a16:creationId xmlns:a16="http://schemas.microsoft.com/office/drawing/2014/main" id="{19628FCC-B4D9-8AFC-BF6F-D99DB39E15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019" y="668858"/>
              <a:ext cx="8130608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Hoạt động khởi động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25" name="矩形 9">
              <a:extLst>
                <a:ext uri="{FF2B5EF4-FFF2-40B4-BE49-F238E27FC236}">
                  <a16:creationId xmlns:a16="http://schemas.microsoft.com/office/drawing/2014/main" id="{48F53415-20DC-5B28-0C1F-C3D8607E0103}"/>
                </a:ext>
              </a:extLst>
            </p:cNvPr>
            <p:cNvSpPr/>
            <p:nvPr/>
          </p:nvSpPr>
          <p:spPr>
            <a:xfrm>
              <a:off x="1497330" y="705597"/>
              <a:ext cx="127648" cy="806624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endParaRPr>
            </a:p>
          </p:txBody>
        </p:sp>
      </p:grpSp>
      <p:grpSp>
        <p:nvGrpSpPr>
          <p:cNvPr id="1230" name="Google Shape;147;p6">
            <a:extLst>
              <a:ext uri="{FF2B5EF4-FFF2-40B4-BE49-F238E27FC236}">
                <a16:creationId xmlns:a16="http://schemas.microsoft.com/office/drawing/2014/main" id="{8255849C-D154-9CDC-2348-982C84161C28}"/>
              </a:ext>
            </a:extLst>
          </p:cNvPr>
          <p:cNvGrpSpPr/>
          <p:nvPr/>
        </p:nvGrpSpPr>
        <p:grpSpPr>
          <a:xfrm rot="734205">
            <a:off x="8113034" y="4111736"/>
            <a:ext cx="1698926" cy="1873138"/>
            <a:chOff x="7385456" y="-510930"/>
            <a:chExt cx="2845648" cy="2915806"/>
          </a:xfrm>
        </p:grpSpPr>
        <p:grpSp>
          <p:nvGrpSpPr>
            <p:cNvPr id="1231" name="Google Shape;148;p6">
              <a:extLst>
                <a:ext uri="{FF2B5EF4-FFF2-40B4-BE49-F238E27FC236}">
                  <a16:creationId xmlns:a16="http://schemas.microsoft.com/office/drawing/2014/main" id="{789B5919-1455-DBC7-DF47-48BB5B969062}"/>
                </a:ext>
              </a:extLst>
            </p:cNvPr>
            <p:cNvGrpSpPr/>
            <p:nvPr/>
          </p:nvGrpSpPr>
          <p:grpSpPr>
            <a:xfrm rot="-1800044">
              <a:off x="8052937" y="-247295"/>
              <a:ext cx="1694538" cy="2388537"/>
              <a:chOff x="5564538" y="450356"/>
              <a:chExt cx="1694575" cy="2388590"/>
            </a:xfrm>
          </p:grpSpPr>
          <p:grpSp>
            <p:nvGrpSpPr>
              <p:cNvPr id="1233" name="Google Shape;149;p6">
                <a:extLst>
                  <a:ext uri="{FF2B5EF4-FFF2-40B4-BE49-F238E27FC236}">
                    <a16:creationId xmlns:a16="http://schemas.microsoft.com/office/drawing/2014/main" id="{8AB13DED-8994-2FC5-2601-E8A364B38C95}"/>
                  </a:ext>
                </a:extLst>
              </p:cNvPr>
              <p:cNvGrpSpPr/>
              <p:nvPr/>
            </p:nvGrpSpPr>
            <p:grpSpPr>
              <a:xfrm>
                <a:off x="5564538" y="450356"/>
                <a:ext cx="1694575" cy="1194225"/>
                <a:chOff x="6675350" y="1828400"/>
                <a:chExt cx="1694575" cy="1194225"/>
              </a:xfrm>
            </p:grpSpPr>
            <p:sp>
              <p:nvSpPr>
                <p:cNvPr id="1245" name="Google Shape;150;p6">
                  <a:extLst>
                    <a:ext uri="{FF2B5EF4-FFF2-40B4-BE49-F238E27FC236}">
                      <a16:creationId xmlns:a16="http://schemas.microsoft.com/office/drawing/2014/main" id="{CF9530AF-F362-0064-7846-4D271D4D2D66}"/>
                    </a:ext>
                  </a:extLst>
                </p:cNvPr>
                <p:cNvSpPr/>
                <p:nvPr/>
              </p:nvSpPr>
              <p:spPr>
                <a:xfrm>
                  <a:off x="6675350" y="1828400"/>
                  <a:ext cx="1694575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83" h="47769" extrusionOk="0">
                      <a:moveTo>
                        <a:pt x="0" y="1"/>
                      </a:moveTo>
                      <a:lnTo>
                        <a:pt x="0" y="47768"/>
                      </a:lnTo>
                      <a:lnTo>
                        <a:pt x="67782" y="47768"/>
                      </a:lnTo>
                      <a:lnTo>
                        <a:pt x="67782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dist="76200" dir="8940000" algn="bl" rotWithShape="0">
                    <a:schemeClr val="lt2">
                      <a:alpha val="1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6" name="Google Shape;151;p6">
                  <a:extLst>
                    <a:ext uri="{FF2B5EF4-FFF2-40B4-BE49-F238E27FC236}">
                      <a16:creationId xmlns:a16="http://schemas.microsoft.com/office/drawing/2014/main" id="{FF410552-A6F6-FD7E-4ECE-90B29107CA31}"/>
                    </a:ext>
                  </a:extLst>
                </p:cNvPr>
                <p:cNvSpPr/>
                <p:nvPr/>
              </p:nvSpPr>
              <p:spPr>
                <a:xfrm>
                  <a:off x="6899675" y="1828400"/>
                  <a:ext cx="468700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8" h="47769" extrusionOk="0">
                      <a:moveTo>
                        <a:pt x="0" y="1"/>
                      </a:moveTo>
                      <a:lnTo>
                        <a:pt x="0" y="47768"/>
                      </a:lnTo>
                      <a:lnTo>
                        <a:pt x="18747" y="47768"/>
                      </a:lnTo>
                      <a:lnTo>
                        <a:pt x="1874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7" name="Google Shape;152;p6">
                  <a:extLst>
                    <a:ext uri="{FF2B5EF4-FFF2-40B4-BE49-F238E27FC236}">
                      <a16:creationId xmlns:a16="http://schemas.microsoft.com/office/drawing/2014/main" id="{500A390C-92C5-EC3E-A29E-3A16598BD1C0}"/>
                    </a:ext>
                  </a:extLst>
                </p:cNvPr>
                <p:cNvSpPr/>
                <p:nvPr/>
              </p:nvSpPr>
              <p:spPr>
                <a:xfrm>
                  <a:off x="7465900" y="1828400"/>
                  <a:ext cx="99275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1" h="47769" extrusionOk="0">
                      <a:moveTo>
                        <a:pt x="1" y="1"/>
                      </a:moveTo>
                      <a:lnTo>
                        <a:pt x="1" y="47768"/>
                      </a:lnTo>
                      <a:lnTo>
                        <a:pt x="3970" y="47768"/>
                      </a:lnTo>
                      <a:lnTo>
                        <a:pt x="397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34" name="Google Shape;153;p6">
                <a:extLst>
                  <a:ext uri="{FF2B5EF4-FFF2-40B4-BE49-F238E27FC236}">
                    <a16:creationId xmlns:a16="http://schemas.microsoft.com/office/drawing/2014/main" id="{EF02EA37-7E01-14E2-6E66-E83FFE6B789F}"/>
                  </a:ext>
                </a:extLst>
              </p:cNvPr>
              <p:cNvGrpSpPr/>
              <p:nvPr/>
            </p:nvGrpSpPr>
            <p:grpSpPr>
              <a:xfrm>
                <a:off x="5969413" y="634821"/>
                <a:ext cx="884825" cy="2204125"/>
                <a:chOff x="7536800" y="2096925"/>
                <a:chExt cx="884825" cy="2204125"/>
              </a:xfrm>
            </p:grpSpPr>
            <p:grpSp>
              <p:nvGrpSpPr>
                <p:cNvPr id="1235" name="Google Shape;154;p6">
                  <a:extLst>
                    <a:ext uri="{FF2B5EF4-FFF2-40B4-BE49-F238E27FC236}">
                      <a16:creationId xmlns:a16="http://schemas.microsoft.com/office/drawing/2014/main" id="{F5AE440E-9BA5-4E91-F154-605E2C5F2520}"/>
                    </a:ext>
                  </a:extLst>
                </p:cNvPr>
                <p:cNvGrpSpPr/>
                <p:nvPr/>
              </p:nvGrpSpPr>
              <p:grpSpPr>
                <a:xfrm>
                  <a:off x="7536800" y="2096925"/>
                  <a:ext cx="884825" cy="2204125"/>
                  <a:chOff x="7536800" y="2096925"/>
                  <a:chExt cx="884825" cy="2204125"/>
                </a:xfrm>
              </p:grpSpPr>
              <p:grpSp>
                <p:nvGrpSpPr>
                  <p:cNvPr id="1237" name="Google Shape;155;p6">
                    <a:extLst>
                      <a:ext uri="{FF2B5EF4-FFF2-40B4-BE49-F238E27FC236}">
                        <a16:creationId xmlns:a16="http://schemas.microsoft.com/office/drawing/2014/main" id="{729A60F1-7B90-24EC-C163-8DFDBBA22E4F}"/>
                      </a:ext>
                    </a:extLst>
                  </p:cNvPr>
                  <p:cNvGrpSpPr/>
                  <p:nvPr/>
                </p:nvGrpSpPr>
                <p:grpSpPr>
                  <a:xfrm>
                    <a:off x="7849525" y="2704875"/>
                    <a:ext cx="572100" cy="1596175"/>
                    <a:chOff x="7849525" y="2704875"/>
                    <a:chExt cx="572100" cy="1596175"/>
                  </a:xfrm>
                </p:grpSpPr>
                <p:sp>
                  <p:nvSpPr>
                    <p:cNvPr id="1243" name="Google Shape;156;p6">
                      <a:extLst>
                        <a:ext uri="{FF2B5EF4-FFF2-40B4-BE49-F238E27FC236}">
                          <a16:creationId xmlns:a16="http://schemas.microsoft.com/office/drawing/2014/main" id="{9E4CA856-3A40-C6ED-1FBC-E5C360094D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49525" y="2704875"/>
                      <a:ext cx="572100" cy="159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884" h="63847" extrusionOk="0">
                          <a:moveTo>
                            <a:pt x="11442" y="55640"/>
                          </a:moveTo>
                          <a:cubicBezTo>
                            <a:pt x="12476" y="55640"/>
                            <a:pt x="13310" y="56474"/>
                            <a:pt x="13310" y="57508"/>
                          </a:cubicBezTo>
                          <a:lnTo>
                            <a:pt x="13310" y="58943"/>
                          </a:lnTo>
                          <a:cubicBezTo>
                            <a:pt x="13310" y="59977"/>
                            <a:pt x="12476" y="60811"/>
                            <a:pt x="11442" y="60811"/>
                          </a:cubicBezTo>
                          <a:cubicBezTo>
                            <a:pt x="10408" y="60811"/>
                            <a:pt x="9607" y="59977"/>
                            <a:pt x="9607" y="58943"/>
                          </a:cubicBezTo>
                          <a:lnTo>
                            <a:pt x="9607" y="57508"/>
                          </a:lnTo>
                          <a:cubicBezTo>
                            <a:pt x="9607" y="56474"/>
                            <a:pt x="10408" y="55640"/>
                            <a:pt x="11442" y="55640"/>
                          </a:cubicBezTo>
                          <a:close/>
                          <a:moveTo>
                            <a:pt x="11442" y="0"/>
                          </a:moveTo>
                          <a:cubicBezTo>
                            <a:pt x="5137" y="0"/>
                            <a:pt x="0" y="5137"/>
                            <a:pt x="0" y="11442"/>
                          </a:cubicBezTo>
                          <a:lnTo>
                            <a:pt x="0" y="17413"/>
                          </a:lnTo>
                          <a:cubicBezTo>
                            <a:pt x="0" y="19247"/>
                            <a:pt x="434" y="21049"/>
                            <a:pt x="1268" y="22650"/>
                          </a:cubicBezTo>
                          <a:cubicBezTo>
                            <a:pt x="4603" y="29155"/>
                            <a:pt x="6672" y="36226"/>
                            <a:pt x="6905" y="43498"/>
                          </a:cubicBezTo>
                          <a:lnTo>
                            <a:pt x="7339" y="59776"/>
                          </a:lnTo>
                          <a:cubicBezTo>
                            <a:pt x="7339" y="62011"/>
                            <a:pt x="9173" y="63846"/>
                            <a:pt x="11442" y="63846"/>
                          </a:cubicBezTo>
                          <a:cubicBezTo>
                            <a:pt x="12075" y="63846"/>
                            <a:pt x="12709" y="63713"/>
                            <a:pt x="13310" y="63412"/>
                          </a:cubicBezTo>
                          <a:cubicBezTo>
                            <a:pt x="13677" y="63212"/>
                            <a:pt x="14010" y="62945"/>
                            <a:pt x="14310" y="62645"/>
                          </a:cubicBezTo>
                          <a:cubicBezTo>
                            <a:pt x="15078" y="61878"/>
                            <a:pt x="15511" y="60844"/>
                            <a:pt x="15511" y="59776"/>
                          </a:cubicBezTo>
                          <a:lnTo>
                            <a:pt x="15978" y="43498"/>
                          </a:lnTo>
                          <a:cubicBezTo>
                            <a:pt x="16178" y="36193"/>
                            <a:pt x="18280" y="29155"/>
                            <a:pt x="21616" y="22650"/>
                          </a:cubicBezTo>
                          <a:cubicBezTo>
                            <a:pt x="22450" y="21049"/>
                            <a:pt x="22883" y="19247"/>
                            <a:pt x="22883" y="17413"/>
                          </a:cubicBezTo>
                          <a:lnTo>
                            <a:pt x="22883" y="11442"/>
                          </a:lnTo>
                          <a:cubicBezTo>
                            <a:pt x="22883" y="5838"/>
                            <a:pt x="18847" y="1068"/>
                            <a:pt x="13310" y="134"/>
                          </a:cubicBezTo>
                          <a:cubicBezTo>
                            <a:pt x="12709" y="34"/>
                            <a:pt x="12075" y="0"/>
                            <a:pt x="11442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44" name="Google Shape;157;p6">
                      <a:extLst>
                        <a:ext uri="{FF2B5EF4-FFF2-40B4-BE49-F238E27FC236}">
                          <a16:creationId xmlns:a16="http://schemas.microsoft.com/office/drawing/2014/main" id="{14837BE8-D54D-EC2D-09AA-26AB904D12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54600" y="2826625"/>
                      <a:ext cx="361950" cy="45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478" h="18081" extrusionOk="0">
                          <a:moveTo>
                            <a:pt x="7178" y="0"/>
                          </a:moveTo>
                          <a:cubicBezTo>
                            <a:pt x="3236" y="0"/>
                            <a:pt x="34" y="3223"/>
                            <a:pt x="34" y="7206"/>
                          </a:cubicBezTo>
                          <a:lnTo>
                            <a:pt x="34" y="10842"/>
                          </a:lnTo>
                          <a:cubicBezTo>
                            <a:pt x="0" y="14844"/>
                            <a:pt x="3269" y="18080"/>
                            <a:pt x="7239" y="18080"/>
                          </a:cubicBezTo>
                          <a:cubicBezTo>
                            <a:pt x="11242" y="18080"/>
                            <a:pt x="14444" y="14844"/>
                            <a:pt x="14477" y="10842"/>
                          </a:cubicBezTo>
                          <a:lnTo>
                            <a:pt x="14477" y="7206"/>
                          </a:lnTo>
                          <a:cubicBezTo>
                            <a:pt x="14477" y="3223"/>
                            <a:pt x="11275" y="0"/>
                            <a:pt x="7300" y="0"/>
                          </a:cubicBezTo>
                          <a:cubicBezTo>
                            <a:pt x="7280" y="0"/>
                            <a:pt x="7259" y="0"/>
                            <a:pt x="7239" y="0"/>
                          </a:cubicBezTo>
                          <a:cubicBezTo>
                            <a:pt x="7218" y="0"/>
                            <a:pt x="7198" y="0"/>
                            <a:pt x="7178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1238" name="Google Shape;158;p6">
                    <a:extLst>
                      <a:ext uri="{FF2B5EF4-FFF2-40B4-BE49-F238E27FC236}">
                        <a16:creationId xmlns:a16="http://schemas.microsoft.com/office/drawing/2014/main" id="{F1221524-C70B-0C13-5574-B5CECDF8C6ED}"/>
                      </a:ext>
                    </a:extLst>
                  </p:cNvPr>
                  <p:cNvGrpSpPr/>
                  <p:nvPr/>
                </p:nvGrpSpPr>
                <p:grpSpPr>
                  <a:xfrm>
                    <a:off x="7536800" y="2096925"/>
                    <a:ext cx="247700" cy="2204125"/>
                    <a:chOff x="7536800" y="2073575"/>
                    <a:chExt cx="247700" cy="2204125"/>
                  </a:xfrm>
                </p:grpSpPr>
                <p:sp>
                  <p:nvSpPr>
                    <p:cNvPr id="1239" name="Google Shape;159;p6">
                      <a:extLst>
                        <a:ext uri="{FF2B5EF4-FFF2-40B4-BE49-F238E27FC236}">
                          <a16:creationId xmlns:a16="http://schemas.microsoft.com/office/drawing/2014/main" id="{95732DC4-FAB3-9397-5E35-FDD2A994AC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56800" y="2073575"/>
                      <a:ext cx="81750" cy="1441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70" h="57676" extrusionOk="0">
                          <a:moveTo>
                            <a:pt x="1535" y="1"/>
                          </a:moveTo>
                          <a:lnTo>
                            <a:pt x="1" y="57676"/>
                          </a:lnTo>
                          <a:lnTo>
                            <a:pt x="3270" y="57676"/>
                          </a:lnTo>
                          <a:lnTo>
                            <a:pt x="3270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40" name="Google Shape;160;p6">
                      <a:extLst>
                        <a:ext uri="{FF2B5EF4-FFF2-40B4-BE49-F238E27FC236}">
                          <a16:creationId xmlns:a16="http://schemas.microsoft.com/office/drawing/2014/main" id="{F5DE04D6-9F38-CB2D-3C80-E8BE27475F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3575" y="2073575"/>
                      <a:ext cx="80900" cy="1441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36" h="57676" extrusionOk="0">
                          <a:moveTo>
                            <a:pt x="0" y="1"/>
                          </a:moveTo>
                          <a:lnTo>
                            <a:pt x="0" y="57676"/>
                          </a:lnTo>
                          <a:lnTo>
                            <a:pt x="3236" y="57676"/>
                          </a:lnTo>
                          <a:lnTo>
                            <a:pt x="1701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41" name="Google Shape;161;p6">
                      <a:extLst>
                        <a:ext uri="{FF2B5EF4-FFF2-40B4-BE49-F238E27FC236}">
                          <a16:creationId xmlns:a16="http://schemas.microsoft.com/office/drawing/2014/main" id="{FB7A4771-36F1-587C-EFE9-DA9F4CE799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36800" y="3515450"/>
                      <a:ext cx="101750" cy="76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70" h="30490" extrusionOk="0">
                          <a:moveTo>
                            <a:pt x="801" y="1"/>
                          </a:moveTo>
                          <a:lnTo>
                            <a:pt x="0" y="30489"/>
                          </a:lnTo>
                          <a:lnTo>
                            <a:pt x="4070" y="30489"/>
                          </a:lnTo>
                          <a:lnTo>
                            <a:pt x="4070" y="1"/>
                          </a:ln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42" name="Google Shape;162;p6">
                      <a:extLst>
                        <a:ext uri="{FF2B5EF4-FFF2-40B4-BE49-F238E27FC236}">
                          <a16:creationId xmlns:a16="http://schemas.microsoft.com/office/drawing/2014/main" id="{F5FAA202-7812-9028-0F08-0D34D4761E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3575" y="3515450"/>
                      <a:ext cx="100925" cy="76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37" h="30490" extrusionOk="0">
                          <a:moveTo>
                            <a:pt x="0" y="1"/>
                          </a:moveTo>
                          <a:lnTo>
                            <a:pt x="0" y="30489"/>
                          </a:lnTo>
                          <a:lnTo>
                            <a:pt x="4036" y="30489"/>
                          </a:lnTo>
                          <a:lnTo>
                            <a:pt x="3236" y="1"/>
                          </a:ln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sp>
              <p:nvSpPr>
                <p:cNvPr id="1236" name="Google Shape;163;p6">
                  <a:extLst>
                    <a:ext uri="{FF2B5EF4-FFF2-40B4-BE49-F238E27FC236}">
                      <a16:creationId xmlns:a16="http://schemas.microsoft.com/office/drawing/2014/main" id="{C7024E0A-7438-3E68-3BB2-B77FBC4B9E6D}"/>
                    </a:ext>
                  </a:extLst>
                </p:cNvPr>
                <p:cNvSpPr/>
                <p:nvPr/>
              </p:nvSpPr>
              <p:spPr>
                <a:xfrm>
                  <a:off x="7955425" y="2825800"/>
                  <a:ext cx="180150" cy="27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06" h="10875" fill="none" extrusionOk="0">
                      <a:moveTo>
                        <a:pt x="1" y="10875"/>
                      </a:moveTo>
                      <a:lnTo>
                        <a:pt x="1" y="7239"/>
                      </a:lnTo>
                      <a:cubicBezTo>
                        <a:pt x="1" y="3236"/>
                        <a:pt x="3236" y="0"/>
                        <a:pt x="7206" y="33"/>
                      </a:cubicBezTo>
                    </a:path>
                  </a:pathLst>
                </a:custGeom>
                <a:noFill/>
                <a:ln w="8350" cap="flat" cmpd="sng">
                  <a:solidFill>
                    <a:schemeClr val="l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232" name="Google Shape;164;p6">
              <a:extLst>
                <a:ext uri="{FF2B5EF4-FFF2-40B4-BE49-F238E27FC236}">
                  <a16:creationId xmlns:a16="http://schemas.microsoft.com/office/drawing/2014/main" id="{8DEC11A6-B233-0F86-FD23-2F96F7391456}"/>
                </a:ext>
              </a:extLst>
            </p:cNvPr>
            <p:cNvSpPr/>
            <p:nvPr/>
          </p:nvSpPr>
          <p:spPr>
            <a:xfrm>
              <a:off x="7385456" y="646447"/>
              <a:ext cx="227528" cy="226908"/>
            </a:xfrm>
            <a:custGeom>
              <a:avLst/>
              <a:gdLst/>
              <a:ahLst/>
              <a:cxnLst/>
              <a:rect l="l" t="t" r="r" b="b"/>
              <a:pathLst>
                <a:path w="12109" h="12076" extrusionOk="0">
                  <a:moveTo>
                    <a:pt x="6071" y="1"/>
                  </a:moveTo>
                  <a:lnTo>
                    <a:pt x="5504" y="2336"/>
                  </a:lnTo>
                  <a:cubicBezTo>
                    <a:pt x="5137" y="3903"/>
                    <a:pt x="3903" y="5138"/>
                    <a:pt x="2335" y="5505"/>
                  </a:cubicBezTo>
                  <a:lnTo>
                    <a:pt x="0" y="6038"/>
                  </a:lnTo>
                  <a:lnTo>
                    <a:pt x="2335" y="6605"/>
                  </a:lnTo>
                  <a:cubicBezTo>
                    <a:pt x="3903" y="6972"/>
                    <a:pt x="5137" y="8207"/>
                    <a:pt x="5504" y="9774"/>
                  </a:cubicBezTo>
                  <a:lnTo>
                    <a:pt x="6038" y="12076"/>
                  </a:lnTo>
                  <a:lnTo>
                    <a:pt x="6605" y="9774"/>
                  </a:lnTo>
                  <a:cubicBezTo>
                    <a:pt x="6972" y="8207"/>
                    <a:pt x="8206" y="6972"/>
                    <a:pt x="9774" y="6605"/>
                  </a:cubicBezTo>
                  <a:lnTo>
                    <a:pt x="12109" y="6038"/>
                  </a:lnTo>
                  <a:lnTo>
                    <a:pt x="9774" y="5505"/>
                  </a:lnTo>
                  <a:cubicBezTo>
                    <a:pt x="8206" y="5104"/>
                    <a:pt x="6972" y="3903"/>
                    <a:pt x="6605" y="2336"/>
                  </a:cubicBezTo>
                  <a:lnTo>
                    <a:pt x="6071" y="1"/>
                  </a:lnTo>
                  <a:close/>
                </a:path>
              </a:pathLst>
            </a:custGeom>
            <a:solidFill>
              <a:srgbClr val="F1E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Premium Vector | Thai food papaya salad vector design">
            <a:extLst>
              <a:ext uri="{FF2B5EF4-FFF2-40B4-BE49-F238E27FC236}">
                <a16:creationId xmlns:a16="http://schemas.microsoft.com/office/drawing/2014/main" id="{452A24C9-B182-F708-EE8E-2896488CE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57" y="1175726"/>
            <a:ext cx="4072836" cy="288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240ACB3B-6437-E63E-9155-F8EB02B8E6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3981" y="912107"/>
            <a:ext cx="3390008" cy="340945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D017583-7A54-6401-0A29-4C828741F1DB}"/>
              </a:ext>
            </a:extLst>
          </p:cNvPr>
          <p:cNvSpPr/>
          <p:nvPr/>
        </p:nvSpPr>
        <p:spPr>
          <a:xfrm>
            <a:off x="1714794" y="4124677"/>
            <a:ext cx="2280015" cy="53906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80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somtam (gỏi đu đủ Thái-lan)</a:t>
            </a:r>
            <a:endParaRPr lang="en-US" sz="1800" b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078311A-4FEF-4D61-2B9C-8423D3513D4F}"/>
              </a:ext>
            </a:extLst>
          </p:cNvPr>
          <p:cNvSpPr/>
          <p:nvPr/>
        </p:nvSpPr>
        <p:spPr>
          <a:xfrm>
            <a:off x="5852981" y="4140215"/>
            <a:ext cx="2280015" cy="53906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80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bibimbap (cơm trộn Hàn Quốc)</a:t>
            </a:r>
            <a:endParaRPr lang="en-US" sz="1800" b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01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6" name="Picture 1215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5D7388A6-378E-AAB4-FBFB-E7C0A36DA4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8348" t="3761" r="18348" b="-3761"/>
          <a:stretch/>
        </p:blipFill>
        <p:spPr>
          <a:xfrm>
            <a:off x="-251999" y="353468"/>
            <a:ext cx="1380661" cy="920441"/>
          </a:xfrm>
          <a:prstGeom prst="ellipse">
            <a:avLst/>
          </a:prstGeom>
        </p:spPr>
      </p:pic>
      <p:grpSp>
        <p:nvGrpSpPr>
          <p:cNvPr id="1223" name="组合 4">
            <a:extLst>
              <a:ext uri="{FF2B5EF4-FFF2-40B4-BE49-F238E27FC236}">
                <a16:creationId xmlns:a16="http://schemas.microsoft.com/office/drawing/2014/main" id="{629046BA-0EAB-A7E0-6F16-8DD3C1442C12}"/>
              </a:ext>
            </a:extLst>
          </p:cNvPr>
          <p:cNvGrpSpPr/>
          <p:nvPr/>
        </p:nvGrpSpPr>
        <p:grpSpPr>
          <a:xfrm>
            <a:off x="-1159915" y="485865"/>
            <a:ext cx="6921795" cy="430887"/>
            <a:chOff x="-1928477" y="705597"/>
            <a:chExt cx="9229060" cy="574516"/>
          </a:xfrm>
        </p:grpSpPr>
        <p:sp>
          <p:nvSpPr>
            <p:cNvPr id="1224" name="TextBox 8">
              <a:extLst>
                <a:ext uri="{FF2B5EF4-FFF2-40B4-BE49-F238E27FC236}">
                  <a16:creationId xmlns:a16="http://schemas.microsoft.com/office/drawing/2014/main" id="{19628FCC-B4D9-8AFC-BF6F-D99DB39E15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928477" y="705597"/>
              <a:ext cx="9229060" cy="574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1200">
                  <a:solidFill>
                    <a:schemeClr val="bg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7. Câu 7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25" name="矩形 9">
              <a:extLst>
                <a:ext uri="{FF2B5EF4-FFF2-40B4-BE49-F238E27FC236}">
                  <a16:creationId xmlns:a16="http://schemas.microsoft.com/office/drawing/2014/main" id="{48F53415-20DC-5B28-0C1F-C3D8607E0103}"/>
                </a:ext>
              </a:extLst>
            </p:cNvPr>
            <p:cNvSpPr/>
            <p:nvPr/>
          </p:nvSpPr>
          <p:spPr>
            <a:xfrm>
              <a:off x="1497331" y="705597"/>
              <a:ext cx="119667" cy="574516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endParaRPr>
            </a:p>
          </p:txBody>
        </p:sp>
      </p:grpSp>
      <p:grpSp>
        <p:nvGrpSpPr>
          <p:cNvPr id="3" name="Google Shape;147;p6">
            <a:extLst>
              <a:ext uri="{FF2B5EF4-FFF2-40B4-BE49-F238E27FC236}">
                <a16:creationId xmlns:a16="http://schemas.microsoft.com/office/drawing/2014/main" id="{D6656BB7-7D41-62D6-6D7D-4A9CF8E4F7BF}"/>
              </a:ext>
            </a:extLst>
          </p:cNvPr>
          <p:cNvGrpSpPr/>
          <p:nvPr/>
        </p:nvGrpSpPr>
        <p:grpSpPr>
          <a:xfrm rot="3979641">
            <a:off x="7759285" y="3594545"/>
            <a:ext cx="2039371" cy="2112419"/>
            <a:chOff x="7385456" y="-510930"/>
            <a:chExt cx="2845648" cy="2915806"/>
          </a:xfrm>
        </p:grpSpPr>
        <p:grpSp>
          <p:nvGrpSpPr>
            <p:cNvPr id="4" name="Google Shape;148;p6">
              <a:extLst>
                <a:ext uri="{FF2B5EF4-FFF2-40B4-BE49-F238E27FC236}">
                  <a16:creationId xmlns:a16="http://schemas.microsoft.com/office/drawing/2014/main" id="{5EC1BC9A-6E22-B5DD-9FBF-D42E837C1369}"/>
                </a:ext>
              </a:extLst>
            </p:cNvPr>
            <p:cNvGrpSpPr/>
            <p:nvPr/>
          </p:nvGrpSpPr>
          <p:grpSpPr>
            <a:xfrm rot="-1800044">
              <a:off x="8052937" y="-247295"/>
              <a:ext cx="1694538" cy="2388537"/>
              <a:chOff x="5564538" y="450356"/>
              <a:chExt cx="1694575" cy="2388590"/>
            </a:xfrm>
          </p:grpSpPr>
          <p:grpSp>
            <p:nvGrpSpPr>
              <p:cNvPr id="6" name="Google Shape;149;p6">
                <a:extLst>
                  <a:ext uri="{FF2B5EF4-FFF2-40B4-BE49-F238E27FC236}">
                    <a16:creationId xmlns:a16="http://schemas.microsoft.com/office/drawing/2014/main" id="{CC912298-1440-D07A-CDDE-E72439C7EDF3}"/>
                  </a:ext>
                </a:extLst>
              </p:cNvPr>
              <p:cNvGrpSpPr/>
              <p:nvPr/>
            </p:nvGrpSpPr>
            <p:grpSpPr>
              <a:xfrm>
                <a:off x="5564538" y="450356"/>
                <a:ext cx="1694575" cy="1194225"/>
                <a:chOff x="6675350" y="1828400"/>
                <a:chExt cx="1694575" cy="1194225"/>
              </a:xfrm>
            </p:grpSpPr>
            <p:sp>
              <p:nvSpPr>
                <p:cNvPr id="18" name="Google Shape;150;p6">
                  <a:extLst>
                    <a:ext uri="{FF2B5EF4-FFF2-40B4-BE49-F238E27FC236}">
                      <a16:creationId xmlns:a16="http://schemas.microsoft.com/office/drawing/2014/main" id="{52C3298A-8BDC-2CA5-9075-AAB583332221}"/>
                    </a:ext>
                  </a:extLst>
                </p:cNvPr>
                <p:cNvSpPr/>
                <p:nvPr/>
              </p:nvSpPr>
              <p:spPr>
                <a:xfrm>
                  <a:off x="6675350" y="1828400"/>
                  <a:ext cx="1694575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83" h="47769" extrusionOk="0">
                      <a:moveTo>
                        <a:pt x="0" y="1"/>
                      </a:moveTo>
                      <a:lnTo>
                        <a:pt x="0" y="47768"/>
                      </a:lnTo>
                      <a:lnTo>
                        <a:pt x="67782" y="47768"/>
                      </a:lnTo>
                      <a:lnTo>
                        <a:pt x="67782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dist="76200" dir="8940000" algn="bl" rotWithShape="0">
                    <a:schemeClr val="lt2">
                      <a:alpha val="1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51;p6">
                  <a:extLst>
                    <a:ext uri="{FF2B5EF4-FFF2-40B4-BE49-F238E27FC236}">
                      <a16:creationId xmlns:a16="http://schemas.microsoft.com/office/drawing/2014/main" id="{4364B274-C876-EF81-0942-74110257BFA7}"/>
                    </a:ext>
                  </a:extLst>
                </p:cNvPr>
                <p:cNvSpPr/>
                <p:nvPr/>
              </p:nvSpPr>
              <p:spPr>
                <a:xfrm>
                  <a:off x="6899675" y="1828400"/>
                  <a:ext cx="468700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8" h="47769" extrusionOk="0">
                      <a:moveTo>
                        <a:pt x="0" y="1"/>
                      </a:moveTo>
                      <a:lnTo>
                        <a:pt x="0" y="47768"/>
                      </a:lnTo>
                      <a:lnTo>
                        <a:pt x="18747" y="47768"/>
                      </a:lnTo>
                      <a:lnTo>
                        <a:pt x="1874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52;p6">
                  <a:extLst>
                    <a:ext uri="{FF2B5EF4-FFF2-40B4-BE49-F238E27FC236}">
                      <a16:creationId xmlns:a16="http://schemas.microsoft.com/office/drawing/2014/main" id="{3203F9BA-CCCB-FAA5-109E-F3E0410D1E92}"/>
                    </a:ext>
                  </a:extLst>
                </p:cNvPr>
                <p:cNvSpPr/>
                <p:nvPr/>
              </p:nvSpPr>
              <p:spPr>
                <a:xfrm>
                  <a:off x="7465900" y="1828400"/>
                  <a:ext cx="99275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1" h="47769" extrusionOk="0">
                      <a:moveTo>
                        <a:pt x="1" y="1"/>
                      </a:moveTo>
                      <a:lnTo>
                        <a:pt x="1" y="47768"/>
                      </a:lnTo>
                      <a:lnTo>
                        <a:pt x="3970" y="47768"/>
                      </a:lnTo>
                      <a:lnTo>
                        <a:pt x="397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" name="Google Shape;153;p6">
                <a:extLst>
                  <a:ext uri="{FF2B5EF4-FFF2-40B4-BE49-F238E27FC236}">
                    <a16:creationId xmlns:a16="http://schemas.microsoft.com/office/drawing/2014/main" id="{ECAB935E-4367-AA4F-08F2-8D05DD1614DF}"/>
                  </a:ext>
                </a:extLst>
              </p:cNvPr>
              <p:cNvGrpSpPr/>
              <p:nvPr/>
            </p:nvGrpSpPr>
            <p:grpSpPr>
              <a:xfrm>
                <a:off x="5969413" y="634821"/>
                <a:ext cx="884825" cy="2204125"/>
                <a:chOff x="7536800" y="2096925"/>
                <a:chExt cx="884825" cy="2204125"/>
              </a:xfrm>
            </p:grpSpPr>
            <p:grpSp>
              <p:nvGrpSpPr>
                <p:cNvPr id="8" name="Google Shape;154;p6">
                  <a:extLst>
                    <a:ext uri="{FF2B5EF4-FFF2-40B4-BE49-F238E27FC236}">
                      <a16:creationId xmlns:a16="http://schemas.microsoft.com/office/drawing/2014/main" id="{9FAD68A1-DE2E-1481-8FFF-1A94BFA08901}"/>
                    </a:ext>
                  </a:extLst>
                </p:cNvPr>
                <p:cNvGrpSpPr/>
                <p:nvPr/>
              </p:nvGrpSpPr>
              <p:grpSpPr>
                <a:xfrm>
                  <a:off x="7536800" y="2096925"/>
                  <a:ext cx="884825" cy="2204125"/>
                  <a:chOff x="7536800" y="2096925"/>
                  <a:chExt cx="884825" cy="2204125"/>
                </a:xfrm>
              </p:grpSpPr>
              <p:grpSp>
                <p:nvGrpSpPr>
                  <p:cNvPr id="10" name="Google Shape;155;p6">
                    <a:extLst>
                      <a:ext uri="{FF2B5EF4-FFF2-40B4-BE49-F238E27FC236}">
                        <a16:creationId xmlns:a16="http://schemas.microsoft.com/office/drawing/2014/main" id="{339767BA-2E7E-5ECC-03BE-707B9A0EF55A}"/>
                      </a:ext>
                    </a:extLst>
                  </p:cNvPr>
                  <p:cNvGrpSpPr/>
                  <p:nvPr/>
                </p:nvGrpSpPr>
                <p:grpSpPr>
                  <a:xfrm>
                    <a:off x="7849525" y="2704875"/>
                    <a:ext cx="572100" cy="1596175"/>
                    <a:chOff x="7849525" y="2704875"/>
                    <a:chExt cx="572100" cy="1596175"/>
                  </a:xfrm>
                </p:grpSpPr>
                <p:sp>
                  <p:nvSpPr>
                    <p:cNvPr id="16" name="Google Shape;156;p6">
                      <a:extLst>
                        <a:ext uri="{FF2B5EF4-FFF2-40B4-BE49-F238E27FC236}">
                          <a16:creationId xmlns:a16="http://schemas.microsoft.com/office/drawing/2014/main" id="{0C713179-CC9B-5FA6-57D7-ED9F96A076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49525" y="2704875"/>
                      <a:ext cx="572100" cy="159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884" h="63847" extrusionOk="0">
                          <a:moveTo>
                            <a:pt x="11442" y="55640"/>
                          </a:moveTo>
                          <a:cubicBezTo>
                            <a:pt x="12476" y="55640"/>
                            <a:pt x="13310" y="56474"/>
                            <a:pt x="13310" y="57508"/>
                          </a:cubicBezTo>
                          <a:lnTo>
                            <a:pt x="13310" y="58943"/>
                          </a:lnTo>
                          <a:cubicBezTo>
                            <a:pt x="13310" y="59977"/>
                            <a:pt x="12476" y="60811"/>
                            <a:pt x="11442" y="60811"/>
                          </a:cubicBezTo>
                          <a:cubicBezTo>
                            <a:pt x="10408" y="60811"/>
                            <a:pt x="9607" y="59977"/>
                            <a:pt x="9607" y="58943"/>
                          </a:cubicBezTo>
                          <a:lnTo>
                            <a:pt x="9607" y="57508"/>
                          </a:lnTo>
                          <a:cubicBezTo>
                            <a:pt x="9607" y="56474"/>
                            <a:pt x="10408" y="55640"/>
                            <a:pt x="11442" y="55640"/>
                          </a:cubicBezTo>
                          <a:close/>
                          <a:moveTo>
                            <a:pt x="11442" y="0"/>
                          </a:moveTo>
                          <a:cubicBezTo>
                            <a:pt x="5137" y="0"/>
                            <a:pt x="0" y="5137"/>
                            <a:pt x="0" y="11442"/>
                          </a:cubicBezTo>
                          <a:lnTo>
                            <a:pt x="0" y="17413"/>
                          </a:lnTo>
                          <a:cubicBezTo>
                            <a:pt x="0" y="19247"/>
                            <a:pt x="434" y="21049"/>
                            <a:pt x="1268" y="22650"/>
                          </a:cubicBezTo>
                          <a:cubicBezTo>
                            <a:pt x="4603" y="29155"/>
                            <a:pt x="6672" y="36226"/>
                            <a:pt x="6905" y="43498"/>
                          </a:cubicBezTo>
                          <a:lnTo>
                            <a:pt x="7339" y="59776"/>
                          </a:lnTo>
                          <a:cubicBezTo>
                            <a:pt x="7339" y="62011"/>
                            <a:pt x="9173" y="63846"/>
                            <a:pt x="11442" y="63846"/>
                          </a:cubicBezTo>
                          <a:cubicBezTo>
                            <a:pt x="12075" y="63846"/>
                            <a:pt x="12709" y="63713"/>
                            <a:pt x="13310" y="63412"/>
                          </a:cubicBezTo>
                          <a:cubicBezTo>
                            <a:pt x="13677" y="63212"/>
                            <a:pt x="14010" y="62945"/>
                            <a:pt x="14310" y="62645"/>
                          </a:cubicBezTo>
                          <a:cubicBezTo>
                            <a:pt x="15078" y="61878"/>
                            <a:pt x="15511" y="60844"/>
                            <a:pt x="15511" y="59776"/>
                          </a:cubicBezTo>
                          <a:lnTo>
                            <a:pt x="15978" y="43498"/>
                          </a:lnTo>
                          <a:cubicBezTo>
                            <a:pt x="16178" y="36193"/>
                            <a:pt x="18280" y="29155"/>
                            <a:pt x="21616" y="22650"/>
                          </a:cubicBezTo>
                          <a:cubicBezTo>
                            <a:pt x="22450" y="21049"/>
                            <a:pt x="22883" y="19247"/>
                            <a:pt x="22883" y="17413"/>
                          </a:cubicBezTo>
                          <a:lnTo>
                            <a:pt x="22883" y="11442"/>
                          </a:lnTo>
                          <a:cubicBezTo>
                            <a:pt x="22883" y="5838"/>
                            <a:pt x="18847" y="1068"/>
                            <a:pt x="13310" y="134"/>
                          </a:cubicBezTo>
                          <a:cubicBezTo>
                            <a:pt x="12709" y="34"/>
                            <a:pt x="12075" y="0"/>
                            <a:pt x="11442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7" name="Google Shape;157;p6">
                      <a:extLst>
                        <a:ext uri="{FF2B5EF4-FFF2-40B4-BE49-F238E27FC236}">
                          <a16:creationId xmlns:a16="http://schemas.microsoft.com/office/drawing/2014/main" id="{63523203-2FDF-7381-4FF4-98EE97781F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54600" y="2826625"/>
                      <a:ext cx="361950" cy="45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478" h="18081" extrusionOk="0">
                          <a:moveTo>
                            <a:pt x="7178" y="0"/>
                          </a:moveTo>
                          <a:cubicBezTo>
                            <a:pt x="3236" y="0"/>
                            <a:pt x="34" y="3223"/>
                            <a:pt x="34" y="7206"/>
                          </a:cubicBezTo>
                          <a:lnTo>
                            <a:pt x="34" y="10842"/>
                          </a:lnTo>
                          <a:cubicBezTo>
                            <a:pt x="0" y="14844"/>
                            <a:pt x="3269" y="18080"/>
                            <a:pt x="7239" y="18080"/>
                          </a:cubicBezTo>
                          <a:cubicBezTo>
                            <a:pt x="11242" y="18080"/>
                            <a:pt x="14444" y="14844"/>
                            <a:pt x="14477" y="10842"/>
                          </a:cubicBezTo>
                          <a:lnTo>
                            <a:pt x="14477" y="7206"/>
                          </a:lnTo>
                          <a:cubicBezTo>
                            <a:pt x="14477" y="3223"/>
                            <a:pt x="11275" y="0"/>
                            <a:pt x="7300" y="0"/>
                          </a:cubicBezTo>
                          <a:cubicBezTo>
                            <a:pt x="7280" y="0"/>
                            <a:pt x="7259" y="0"/>
                            <a:pt x="7239" y="0"/>
                          </a:cubicBezTo>
                          <a:cubicBezTo>
                            <a:pt x="7218" y="0"/>
                            <a:pt x="7198" y="0"/>
                            <a:pt x="7178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11" name="Google Shape;158;p6">
                    <a:extLst>
                      <a:ext uri="{FF2B5EF4-FFF2-40B4-BE49-F238E27FC236}">
                        <a16:creationId xmlns:a16="http://schemas.microsoft.com/office/drawing/2014/main" id="{8AEA42AE-A2CE-46E4-C01D-87FFD452501E}"/>
                      </a:ext>
                    </a:extLst>
                  </p:cNvPr>
                  <p:cNvGrpSpPr/>
                  <p:nvPr/>
                </p:nvGrpSpPr>
                <p:grpSpPr>
                  <a:xfrm>
                    <a:off x="7536800" y="2096925"/>
                    <a:ext cx="247700" cy="2204125"/>
                    <a:chOff x="7536800" y="2073575"/>
                    <a:chExt cx="247700" cy="2204125"/>
                  </a:xfrm>
                </p:grpSpPr>
                <p:sp>
                  <p:nvSpPr>
                    <p:cNvPr id="12" name="Google Shape;159;p6">
                      <a:extLst>
                        <a:ext uri="{FF2B5EF4-FFF2-40B4-BE49-F238E27FC236}">
                          <a16:creationId xmlns:a16="http://schemas.microsoft.com/office/drawing/2014/main" id="{D8F2DEC2-A312-42BC-169F-2D0C78F02A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56800" y="2073575"/>
                      <a:ext cx="81750" cy="1441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70" h="57676" extrusionOk="0">
                          <a:moveTo>
                            <a:pt x="1535" y="1"/>
                          </a:moveTo>
                          <a:lnTo>
                            <a:pt x="1" y="57676"/>
                          </a:lnTo>
                          <a:lnTo>
                            <a:pt x="3270" y="57676"/>
                          </a:lnTo>
                          <a:lnTo>
                            <a:pt x="3270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" name="Google Shape;160;p6">
                      <a:extLst>
                        <a:ext uri="{FF2B5EF4-FFF2-40B4-BE49-F238E27FC236}">
                          <a16:creationId xmlns:a16="http://schemas.microsoft.com/office/drawing/2014/main" id="{02CE6774-A516-8AE4-CEB5-0634156158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3575" y="2073575"/>
                      <a:ext cx="80900" cy="1441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36" h="57676" extrusionOk="0">
                          <a:moveTo>
                            <a:pt x="0" y="1"/>
                          </a:moveTo>
                          <a:lnTo>
                            <a:pt x="0" y="57676"/>
                          </a:lnTo>
                          <a:lnTo>
                            <a:pt x="3236" y="57676"/>
                          </a:lnTo>
                          <a:lnTo>
                            <a:pt x="1701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" name="Google Shape;161;p6">
                      <a:extLst>
                        <a:ext uri="{FF2B5EF4-FFF2-40B4-BE49-F238E27FC236}">
                          <a16:creationId xmlns:a16="http://schemas.microsoft.com/office/drawing/2014/main" id="{2AC64433-0C08-AB55-A369-F5D45C2624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36800" y="3515450"/>
                      <a:ext cx="101750" cy="76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70" h="30490" extrusionOk="0">
                          <a:moveTo>
                            <a:pt x="801" y="1"/>
                          </a:moveTo>
                          <a:lnTo>
                            <a:pt x="0" y="30489"/>
                          </a:lnTo>
                          <a:lnTo>
                            <a:pt x="4070" y="30489"/>
                          </a:lnTo>
                          <a:lnTo>
                            <a:pt x="4070" y="1"/>
                          </a:ln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" name="Google Shape;162;p6">
                      <a:extLst>
                        <a:ext uri="{FF2B5EF4-FFF2-40B4-BE49-F238E27FC236}">
                          <a16:creationId xmlns:a16="http://schemas.microsoft.com/office/drawing/2014/main" id="{CA5469DB-006E-3E7B-7F94-E8F8E497FE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3575" y="3515450"/>
                      <a:ext cx="100925" cy="76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37" h="30490" extrusionOk="0">
                          <a:moveTo>
                            <a:pt x="0" y="1"/>
                          </a:moveTo>
                          <a:lnTo>
                            <a:pt x="0" y="30489"/>
                          </a:lnTo>
                          <a:lnTo>
                            <a:pt x="4036" y="30489"/>
                          </a:lnTo>
                          <a:lnTo>
                            <a:pt x="3236" y="1"/>
                          </a:ln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sp>
              <p:nvSpPr>
                <p:cNvPr id="9" name="Google Shape;163;p6">
                  <a:extLst>
                    <a:ext uri="{FF2B5EF4-FFF2-40B4-BE49-F238E27FC236}">
                      <a16:creationId xmlns:a16="http://schemas.microsoft.com/office/drawing/2014/main" id="{88E570DF-9D56-F3E9-46BA-3B26466702A6}"/>
                    </a:ext>
                  </a:extLst>
                </p:cNvPr>
                <p:cNvSpPr/>
                <p:nvPr/>
              </p:nvSpPr>
              <p:spPr>
                <a:xfrm>
                  <a:off x="7955425" y="2825800"/>
                  <a:ext cx="180150" cy="27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06" h="10875" fill="none" extrusionOk="0">
                      <a:moveTo>
                        <a:pt x="1" y="10875"/>
                      </a:moveTo>
                      <a:lnTo>
                        <a:pt x="1" y="7239"/>
                      </a:lnTo>
                      <a:cubicBezTo>
                        <a:pt x="1" y="3236"/>
                        <a:pt x="3236" y="0"/>
                        <a:pt x="7206" y="33"/>
                      </a:cubicBezTo>
                    </a:path>
                  </a:pathLst>
                </a:custGeom>
                <a:noFill/>
                <a:ln w="8350" cap="flat" cmpd="sng">
                  <a:solidFill>
                    <a:schemeClr val="l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" name="Google Shape;164;p6">
              <a:extLst>
                <a:ext uri="{FF2B5EF4-FFF2-40B4-BE49-F238E27FC236}">
                  <a16:creationId xmlns:a16="http://schemas.microsoft.com/office/drawing/2014/main" id="{09340240-1417-3B5E-0489-5910955B57DE}"/>
                </a:ext>
              </a:extLst>
            </p:cNvPr>
            <p:cNvSpPr/>
            <p:nvPr/>
          </p:nvSpPr>
          <p:spPr>
            <a:xfrm>
              <a:off x="7385456" y="646447"/>
              <a:ext cx="227528" cy="226908"/>
            </a:xfrm>
            <a:custGeom>
              <a:avLst/>
              <a:gdLst/>
              <a:ahLst/>
              <a:cxnLst/>
              <a:rect l="l" t="t" r="r" b="b"/>
              <a:pathLst>
                <a:path w="12109" h="12076" extrusionOk="0">
                  <a:moveTo>
                    <a:pt x="6071" y="1"/>
                  </a:moveTo>
                  <a:lnTo>
                    <a:pt x="5504" y="2336"/>
                  </a:lnTo>
                  <a:cubicBezTo>
                    <a:pt x="5137" y="3903"/>
                    <a:pt x="3903" y="5138"/>
                    <a:pt x="2335" y="5505"/>
                  </a:cubicBezTo>
                  <a:lnTo>
                    <a:pt x="0" y="6038"/>
                  </a:lnTo>
                  <a:lnTo>
                    <a:pt x="2335" y="6605"/>
                  </a:lnTo>
                  <a:cubicBezTo>
                    <a:pt x="3903" y="6972"/>
                    <a:pt x="5137" y="8207"/>
                    <a:pt x="5504" y="9774"/>
                  </a:cubicBezTo>
                  <a:lnTo>
                    <a:pt x="6038" y="12076"/>
                  </a:lnTo>
                  <a:lnTo>
                    <a:pt x="6605" y="9774"/>
                  </a:lnTo>
                  <a:cubicBezTo>
                    <a:pt x="6972" y="8207"/>
                    <a:pt x="8206" y="6972"/>
                    <a:pt x="9774" y="6605"/>
                  </a:cubicBezTo>
                  <a:lnTo>
                    <a:pt x="12109" y="6038"/>
                  </a:lnTo>
                  <a:lnTo>
                    <a:pt x="9774" y="5505"/>
                  </a:lnTo>
                  <a:cubicBezTo>
                    <a:pt x="8206" y="5104"/>
                    <a:pt x="6972" y="3903"/>
                    <a:pt x="6605" y="2336"/>
                  </a:cubicBezTo>
                  <a:lnTo>
                    <a:pt x="6071" y="1"/>
                  </a:lnTo>
                  <a:close/>
                </a:path>
              </a:pathLst>
            </a:custGeom>
            <a:solidFill>
              <a:srgbClr val="F1E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图片 3">
            <a:extLst>
              <a:ext uri="{FF2B5EF4-FFF2-40B4-BE49-F238E27FC236}">
                <a16:creationId xmlns:a16="http://schemas.microsoft.com/office/drawing/2014/main" id="{51CBA3A0-B912-A244-6538-71A0CC0D7FF7}"/>
              </a:ext>
            </a:extLst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326990" y="-34611"/>
            <a:ext cx="4510344" cy="4513787"/>
          </a:xfrm>
          <a:prstGeom prst="rect">
            <a:avLst/>
          </a:prstGeom>
        </p:spPr>
      </p:pic>
      <p:sp>
        <p:nvSpPr>
          <p:cNvPr id="21" name="Text Box 35">
            <a:extLst>
              <a:ext uri="{FF2B5EF4-FFF2-40B4-BE49-F238E27FC236}">
                <a16:creationId xmlns:a16="http://schemas.microsoft.com/office/drawing/2014/main" id="{82105224-031E-2C1C-EABF-EE602885A25D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280489" y="1248311"/>
            <a:ext cx="2756954" cy="169277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32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 Viết đoạn văn (khoảng 5-7 câu) về một nét sinh hoạt thể hiện vẻ đẹp của con người và truyền thống văn hóa nơi em đang sống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6">
            <a:extLst>
              <a:ext uri="{FF2B5EF4-FFF2-40B4-BE49-F238E27FC236}">
                <a16:creationId xmlns:a16="http://schemas.microsoft.com/office/drawing/2014/main" id="{1A958F93-88A7-F77D-4AB6-0455683631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283986" y="1049149"/>
            <a:ext cx="5684016" cy="458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1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6" name="Picture 1215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5D7388A6-378E-AAB4-FBFB-E7C0A36DA4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8348" t="3761" r="18348" b="-3761"/>
          <a:stretch/>
        </p:blipFill>
        <p:spPr>
          <a:xfrm>
            <a:off x="-198837" y="310938"/>
            <a:ext cx="1380661" cy="920441"/>
          </a:xfrm>
          <a:prstGeom prst="ellipse">
            <a:avLst/>
          </a:prstGeom>
        </p:spPr>
      </p:pic>
      <p:grpSp>
        <p:nvGrpSpPr>
          <p:cNvPr id="1223" name="组合 4">
            <a:extLst>
              <a:ext uri="{FF2B5EF4-FFF2-40B4-BE49-F238E27FC236}">
                <a16:creationId xmlns:a16="http://schemas.microsoft.com/office/drawing/2014/main" id="{629046BA-0EAB-A7E0-6F16-8DD3C1442C12}"/>
              </a:ext>
            </a:extLst>
          </p:cNvPr>
          <p:cNvGrpSpPr/>
          <p:nvPr/>
        </p:nvGrpSpPr>
        <p:grpSpPr>
          <a:xfrm>
            <a:off x="640457" y="494160"/>
            <a:ext cx="6097956" cy="632522"/>
            <a:chOff x="472019" y="668858"/>
            <a:chExt cx="8130608" cy="843363"/>
          </a:xfrm>
        </p:grpSpPr>
        <p:sp>
          <p:nvSpPr>
            <p:cNvPr id="1224" name="TextBox 8">
              <a:extLst>
                <a:ext uri="{FF2B5EF4-FFF2-40B4-BE49-F238E27FC236}">
                  <a16:creationId xmlns:a16="http://schemas.microsoft.com/office/drawing/2014/main" id="{19628FCC-B4D9-8AFC-BF6F-D99DB39E15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019" y="668858"/>
              <a:ext cx="8130608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Hoạt động khởi động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25" name="矩形 9">
              <a:extLst>
                <a:ext uri="{FF2B5EF4-FFF2-40B4-BE49-F238E27FC236}">
                  <a16:creationId xmlns:a16="http://schemas.microsoft.com/office/drawing/2014/main" id="{48F53415-20DC-5B28-0C1F-C3D8607E0103}"/>
                </a:ext>
              </a:extLst>
            </p:cNvPr>
            <p:cNvSpPr/>
            <p:nvPr/>
          </p:nvSpPr>
          <p:spPr>
            <a:xfrm>
              <a:off x="1497330" y="705597"/>
              <a:ext cx="127648" cy="806624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endParaRPr>
            </a:p>
          </p:txBody>
        </p:sp>
      </p:grpSp>
      <p:pic>
        <p:nvPicPr>
          <p:cNvPr id="2050" name="Picture 2" descr="Bún thang | Món Ngon Mỗi Ngày">
            <a:extLst>
              <a:ext uri="{FF2B5EF4-FFF2-40B4-BE49-F238E27FC236}">
                <a16:creationId xmlns:a16="http://schemas.microsoft.com/office/drawing/2014/main" id="{08871B47-6618-EC24-2B7E-A20DBA977F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0" t="5568" r="20440" b="6318"/>
          <a:stretch/>
        </p:blipFill>
        <p:spPr bwMode="auto">
          <a:xfrm>
            <a:off x="5390706" y="1294048"/>
            <a:ext cx="2958539" cy="255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indoor, sushi, dish&#10;&#10;Description automatically generated">
            <a:extLst>
              <a:ext uri="{FF2B5EF4-FFF2-40B4-BE49-F238E27FC236}">
                <a16:creationId xmlns:a16="http://schemas.microsoft.com/office/drawing/2014/main" id="{90CAD7FE-6C0C-208D-4940-E04CA5A720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457" y="1048158"/>
            <a:ext cx="3423619" cy="342361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1664EB0-9A9E-5C4B-E5D0-8CCEE03D9A07}"/>
              </a:ext>
            </a:extLst>
          </p:cNvPr>
          <p:cNvSpPr/>
          <p:nvPr/>
        </p:nvSpPr>
        <p:spPr>
          <a:xfrm>
            <a:off x="5852981" y="4140215"/>
            <a:ext cx="2280015" cy="53906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80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Bún Thang (Việt Nam)</a:t>
            </a:r>
            <a:endParaRPr lang="en-US" sz="1800" b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1BF1D1E-295D-5E10-6E00-7AE2E2ED899F}"/>
              </a:ext>
            </a:extLst>
          </p:cNvPr>
          <p:cNvSpPr/>
          <p:nvPr/>
        </p:nvSpPr>
        <p:spPr>
          <a:xfrm>
            <a:off x="2052528" y="4140215"/>
            <a:ext cx="1937334" cy="53906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80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Sushi (Nhật Bản)</a:t>
            </a:r>
            <a:endParaRPr lang="en-US" sz="1800" b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69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35"/>
          <p:cNvSpPr txBox="1">
            <a:spLocks noGrp="1"/>
          </p:cNvSpPr>
          <p:nvPr>
            <p:ph type="title"/>
          </p:nvPr>
        </p:nvSpPr>
        <p:spPr>
          <a:xfrm>
            <a:off x="583221" y="2153136"/>
            <a:ext cx="5365282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07" name="Google Shape;1207;p35"/>
          <p:cNvGrpSpPr/>
          <p:nvPr/>
        </p:nvGrpSpPr>
        <p:grpSpPr>
          <a:xfrm>
            <a:off x="5213836" y="537850"/>
            <a:ext cx="4604364" cy="4226397"/>
            <a:chOff x="2268500" y="1194225"/>
            <a:chExt cx="2440950" cy="2240575"/>
          </a:xfrm>
          <a:blipFill>
            <a:blip r:embed="rId3"/>
            <a:stretch>
              <a:fillRect l="-15000"/>
            </a:stretch>
          </a:blipFill>
        </p:grpSpPr>
        <p:sp>
          <p:nvSpPr>
            <p:cNvPr id="1208" name="Google Shape;1208;p35"/>
            <p:cNvSpPr/>
            <p:nvPr/>
          </p:nvSpPr>
          <p:spPr>
            <a:xfrm>
              <a:off x="2268500" y="1194225"/>
              <a:ext cx="2440950" cy="2240575"/>
            </a:xfrm>
            <a:custGeom>
              <a:avLst/>
              <a:gdLst/>
              <a:ahLst/>
              <a:cxnLst/>
              <a:rect l="l" t="t" r="r" b="b"/>
              <a:pathLst>
                <a:path w="97638" h="89623" extrusionOk="0">
                  <a:moveTo>
                    <a:pt x="48760" y="1"/>
                  </a:moveTo>
                  <a:cubicBezTo>
                    <a:pt x="27874" y="1"/>
                    <a:pt x="9174" y="14697"/>
                    <a:pt x="4904" y="35955"/>
                  </a:cubicBezTo>
                  <a:cubicBezTo>
                    <a:pt x="1" y="60206"/>
                    <a:pt x="15712" y="83823"/>
                    <a:pt x="39963" y="88726"/>
                  </a:cubicBezTo>
                  <a:cubicBezTo>
                    <a:pt x="42955" y="89331"/>
                    <a:pt x="45938" y="89623"/>
                    <a:pt x="48878" y="89623"/>
                  </a:cubicBezTo>
                  <a:cubicBezTo>
                    <a:pt x="69764" y="89623"/>
                    <a:pt x="88465" y="74926"/>
                    <a:pt x="92734" y="53668"/>
                  </a:cubicBezTo>
                  <a:cubicBezTo>
                    <a:pt x="97637" y="29417"/>
                    <a:pt x="81926" y="5767"/>
                    <a:pt x="57675" y="897"/>
                  </a:cubicBezTo>
                  <a:cubicBezTo>
                    <a:pt x="54683" y="292"/>
                    <a:pt x="51700" y="1"/>
                    <a:pt x="48760" y="1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dist="133350" dir="21540000" algn="bl" rotWithShape="0">
                <a:schemeClr val="lt2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5"/>
            <p:cNvSpPr/>
            <p:nvPr/>
          </p:nvSpPr>
          <p:spPr>
            <a:xfrm>
              <a:off x="2356075" y="1285550"/>
              <a:ext cx="2266650" cy="2058700"/>
            </a:xfrm>
            <a:custGeom>
              <a:avLst/>
              <a:gdLst/>
              <a:ahLst/>
              <a:cxnLst/>
              <a:rect l="l" t="t" r="r" b="b"/>
              <a:pathLst>
                <a:path w="90666" h="82348" extrusionOk="0">
                  <a:moveTo>
                    <a:pt x="45294" y="1"/>
                  </a:moveTo>
                  <a:cubicBezTo>
                    <a:pt x="26694" y="1"/>
                    <a:pt x="9833" y="12683"/>
                    <a:pt x="5304" y="31568"/>
                  </a:cubicBezTo>
                  <a:cubicBezTo>
                    <a:pt x="0" y="53684"/>
                    <a:pt x="13610" y="75900"/>
                    <a:pt x="35726" y="81204"/>
                  </a:cubicBezTo>
                  <a:cubicBezTo>
                    <a:pt x="38952" y="81977"/>
                    <a:pt x="42180" y="82348"/>
                    <a:pt x="45357" y="82348"/>
                  </a:cubicBezTo>
                  <a:cubicBezTo>
                    <a:pt x="63963" y="82348"/>
                    <a:pt x="80831" y="69643"/>
                    <a:pt x="85361" y="50782"/>
                  </a:cubicBezTo>
                  <a:cubicBezTo>
                    <a:pt x="90665" y="28666"/>
                    <a:pt x="77022" y="6450"/>
                    <a:pt x="54940" y="1147"/>
                  </a:cubicBezTo>
                  <a:cubicBezTo>
                    <a:pt x="51709" y="372"/>
                    <a:pt x="48476" y="1"/>
                    <a:pt x="452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5"/>
            <p:cNvSpPr/>
            <p:nvPr/>
          </p:nvSpPr>
          <p:spPr>
            <a:xfrm>
              <a:off x="2456975" y="1356725"/>
              <a:ext cx="1988950" cy="1914500"/>
            </a:xfrm>
            <a:custGeom>
              <a:avLst/>
              <a:gdLst/>
              <a:ahLst/>
              <a:cxnLst/>
              <a:rect l="l" t="t" r="r" b="b"/>
              <a:pathLst>
                <a:path w="79558" h="76580" extrusionOk="0">
                  <a:moveTo>
                    <a:pt x="41297" y="1"/>
                  </a:moveTo>
                  <a:cubicBezTo>
                    <a:pt x="25786" y="1"/>
                    <a:pt x="11842" y="9341"/>
                    <a:pt x="5905" y="23651"/>
                  </a:cubicBezTo>
                  <a:cubicBezTo>
                    <a:pt x="1" y="37961"/>
                    <a:pt x="3270" y="54406"/>
                    <a:pt x="14211" y="65381"/>
                  </a:cubicBezTo>
                  <a:cubicBezTo>
                    <a:pt x="21524" y="72694"/>
                    <a:pt x="31310" y="76579"/>
                    <a:pt x="41269" y="76579"/>
                  </a:cubicBezTo>
                  <a:cubicBezTo>
                    <a:pt x="46211" y="76579"/>
                    <a:pt x="51195" y="75623"/>
                    <a:pt x="55941" y="73653"/>
                  </a:cubicBezTo>
                  <a:cubicBezTo>
                    <a:pt x="70251" y="67749"/>
                    <a:pt x="79557" y="53773"/>
                    <a:pt x="79557" y="38295"/>
                  </a:cubicBezTo>
                  <a:cubicBezTo>
                    <a:pt x="79557" y="17146"/>
                    <a:pt x="62412" y="1"/>
                    <a:pt x="412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5"/>
            <p:cNvSpPr/>
            <p:nvPr/>
          </p:nvSpPr>
          <p:spPr>
            <a:xfrm>
              <a:off x="3405150" y="1521850"/>
              <a:ext cx="168475" cy="1614525"/>
            </a:xfrm>
            <a:custGeom>
              <a:avLst/>
              <a:gdLst/>
              <a:ahLst/>
              <a:cxnLst/>
              <a:rect l="l" t="t" r="r" b="b"/>
              <a:pathLst>
                <a:path w="6739" h="64581" extrusionOk="0">
                  <a:moveTo>
                    <a:pt x="1" y="0"/>
                  </a:moveTo>
                  <a:lnTo>
                    <a:pt x="1" y="64580"/>
                  </a:lnTo>
                  <a:lnTo>
                    <a:pt x="6739" y="64580"/>
                  </a:lnTo>
                  <a:lnTo>
                    <a:pt x="673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5"/>
            <p:cNvSpPr/>
            <p:nvPr/>
          </p:nvSpPr>
          <p:spPr>
            <a:xfrm>
              <a:off x="2659625" y="1553450"/>
              <a:ext cx="1679550" cy="1526300"/>
            </a:xfrm>
            <a:custGeom>
              <a:avLst/>
              <a:gdLst/>
              <a:ahLst/>
              <a:cxnLst/>
              <a:rect l="l" t="t" r="r" b="b"/>
              <a:pathLst>
                <a:path w="67182" h="61052" extrusionOk="0">
                  <a:moveTo>
                    <a:pt x="33569" y="0"/>
                  </a:moveTo>
                  <a:cubicBezTo>
                    <a:pt x="19776" y="0"/>
                    <a:pt x="7268" y="9423"/>
                    <a:pt x="3903" y="23454"/>
                  </a:cubicBezTo>
                  <a:cubicBezTo>
                    <a:pt x="0" y="39833"/>
                    <a:pt x="10108" y="56278"/>
                    <a:pt x="26519" y="60214"/>
                  </a:cubicBezTo>
                  <a:cubicBezTo>
                    <a:pt x="28895" y="60780"/>
                    <a:pt x="31273" y="61051"/>
                    <a:pt x="33613" y="61051"/>
                  </a:cubicBezTo>
                  <a:cubicBezTo>
                    <a:pt x="47406" y="61051"/>
                    <a:pt x="59914" y="51628"/>
                    <a:pt x="63279" y="37598"/>
                  </a:cubicBezTo>
                  <a:cubicBezTo>
                    <a:pt x="67182" y="21219"/>
                    <a:pt x="57075" y="4774"/>
                    <a:pt x="40663" y="838"/>
                  </a:cubicBezTo>
                  <a:cubicBezTo>
                    <a:pt x="38287" y="272"/>
                    <a:pt x="35909" y="0"/>
                    <a:pt x="335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5"/>
            <p:cNvSpPr/>
            <p:nvPr/>
          </p:nvSpPr>
          <p:spPr>
            <a:xfrm>
              <a:off x="2806400" y="1674450"/>
              <a:ext cx="1335975" cy="1284700"/>
            </a:xfrm>
            <a:custGeom>
              <a:avLst/>
              <a:gdLst/>
              <a:ahLst/>
              <a:cxnLst/>
              <a:rect l="l" t="t" r="r" b="b"/>
              <a:pathLst>
                <a:path w="53439" h="51388" extrusionOk="0">
                  <a:moveTo>
                    <a:pt x="27782" y="1"/>
                  </a:moveTo>
                  <a:cubicBezTo>
                    <a:pt x="27761" y="1"/>
                    <a:pt x="27741" y="1"/>
                    <a:pt x="27720" y="1"/>
                  </a:cubicBezTo>
                  <a:cubicBezTo>
                    <a:pt x="17346" y="1"/>
                    <a:pt x="7973" y="6239"/>
                    <a:pt x="3970" y="15846"/>
                  </a:cubicBezTo>
                  <a:cubicBezTo>
                    <a:pt x="0" y="25452"/>
                    <a:pt x="2202" y="36527"/>
                    <a:pt x="9540" y="43866"/>
                  </a:cubicBezTo>
                  <a:cubicBezTo>
                    <a:pt x="14474" y="48777"/>
                    <a:pt x="21050" y="51387"/>
                    <a:pt x="27741" y="51387"/>
                  </a:cubicBezTo>
                  <a:cubicBezTo>
                    <a:pt x="31048" y="51387"/>
                    <a:pt x="34383" y="50749"/>
                    <a:pt x="37560" y="49436"/>
                  </a:cubicBezTo>
                  <a:cubicBezTo>
                    <a:pt x="47167" y="45467"/>
                    <a:pt x="53438" y="36093"/>
                    <a:pt x="53438" y="25686"/>
                  </a:cubicBezTo>
                  <a:cubicBezTo>
                    <a:pt x="53438" y="11530"/>
                    <a:pt x="41963" y="1"/>
                    <a:pt x="277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5"/>
            <p:cNvSpPr/>
            <p:nvPr/>
          </p:nvSpPr>
          <p:spPr>
            <a:xfrm>
              <a:off x="2886450" y="1720950"/>
              <a:ext cx="1226725" cy="1192125"/>
            </a:xfrm>
            <a:custGeom>
              <a:avLst/>
              <a:gdLst/>
              <a:ahLst/>
              <a:cxnLst/>
              <a:rect l="l" t="t" r="r" b="b"/>
              <a:pathLst>
                <a:path w="49069" h="47685" extrusionOk="0">
                  <a:moveTo>
                    <a:pt x="24518" y="1"/>
                  </a:moveTo>
                  <a:cubicBezTo>
                    <a:pt x="22533" y="1"/>
                    <a:pt x="20549" y="693"/>
                    <a:pt x="18947" y="2077"/>
                  </a:cubicBezTo>
                  <a:lnTo>
                    <a:pt x="16412" y="4279"/>
                  </a:lnTo>
                  <a:lnTo>
                    <a:pt x="13077" y="4512"/>
                  </a:lnTo>
                  <a:cubicBezTo>
                    <a:pt x="8874" y="4812"/>
                    <a:pt x="5505" y="8181"/>
                    <a:pt x="5204" y="12384"/>
                  </a:cubicBezTo>
                  <a:lnTo>
                    <a:pt x="4971" y="15720"/>
                  </a:lnTo>
                  <a:lnTo>
                    <a:pt x="2769" y="18255"/>
                  </a:lnTo>
                  <a:cubicBezTo>
                    <a:pt x="1" y="21458"/>
                    <a:pt x="1" y="26228"/>
                    <a:pt x="2769" y="29397"/>
                  </a:cubicBezTo>
                  <a:lnTo>
                    <a:pt x="4971" y="31932"/>
                  </a:lnTo>
                  <a:lnTo>
                    <a:pt x="5204" y="35267"/>
                  </a:lnTo>
                  <a:cubicBezTo>
                    <a:pt x="5505" y="39504"/>
                    <a:pt x="8874" y="42873"/>
                    <a:pt x="13077" y="43173"/>
                  </a:cubicBezTo>
                  <a:lnTo>
                    <a:pt x="16412" y="43407"/>
                  </a:lnTo>
                  <a:lnTo>
                    <a:pt x="18947" y="45608"/>
                  </a:lnTo>
                  <a:cubicBezTo>
                    <a:pt x="20549" y="46992"/>
                    <a:pt x="22533" y="47685"/>
                    <a:pt x="24518" y="47685"/>
                  </a:cubicBezTo>
                  <a:cubicBezTo>
                    <a:pt x="26503" y="47685"/>
                    <a:pt x="28488" y="46992"/>
                    <a:pt x="30089" y="45608"/>
                  </a:cubicBezTo>
                  <a:lnTo>
                    <a:pt x="32624" y="43407"/>
                  </a:lnTo>
                  <a:lnTo>
                    <a:pt x="35960" y="43173"/>
                  </a:lnTo>
                  <a:cubicBezTo>
                    <a:pt x="40196" y="42873"/>
                    <a:pt x="43565" y="39504"/>
                    <a:pt x="43865" y="35267"/>
                  </a:cubicBezTo>
                  <a:lnTo>
                    <a:pt x="44099" y="31932"/>
                  </a:lnTo>
                  <a:lnTo>
                    <a:pt x="46300" y="29397"/>
                  </a:lnTo>
                  <a:cubicBezTo>
                    <a:pt x="49069" y="26194"/>
                    <a:pt x="49069" y="21458"/>
                    <a:pt x="46267" y="18255"/>
                  </a:cubicBezTo>
                  <a:lnTo>
                    <a:pt x="44099" y="15720"/>
                  </a:lnTo>
                  <a:lnTo>
                    <a:pt x="43865" y="12384"/>
                  </a:lnTo>
                  <a:cubicBezTo>
                    <a:pt x="43565" y="8181"/>
                    <a:pt x="40196" y="4812"/>
                    <a:pt x="35960" y="4512"/>
                  </a:cubicBezTo>
                  <a:lnTo>
                    <a:pt x="32624" y="4279"/>
                  </a:lnTo>
                  <a:lnTo>
                    <a:pt x="30089" y="2077"/>
                  </a:lnTo>
                  <a:cubicBezTo>
                    <a:pt x="28488" y="693"/>
                    <a:pt x="26503" y="1"/>
                    <a:pt x="245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5"/>
            <p:cNvSpPr/>
            <p:nvPr/>
          </p:nvSpPr>
          <p:spPr>
            <a:xfrm>
              <a:off x="3087425" y="1920250"/>
              <a:ext cx="823950" cy="792900"/>
            </a:xfrm>
            <a:custGeom>
              <a:avLst/>
              <a:gdLst/>
              <a:ahLst/>
              <a:cxnLst/>
              <a:rect l="l" t="t" r="r" b="b"/>
              <a:pathLst>
                <a:path w="32958" h="31716" extrusionOk="0">
                  <a:moveTo>
                    <a:pt x="16467" y="1"/>
                  </a:moveTo>
                  <a:cubicBezTo>
                    <a:pt x="14986" y="1"/>
                    <a:pt x="13510" y="626"/>
                    <a:pt x="12476" y="1877"/>
                  </a:cubicBezTo>
                  <a:lnTo>
                    <a:pt x="11275" y="3312"/>
                  </a:lnTo>
                  <a:lnTo>
                    <a:pt x="9407" y="3145"/>
                  </a:lnTo>
                  <a:cubicBezTo>
                    <a:pt x="9242" y="3129"/>
                    <a:pt x="9078" y="3122"/>
                    <a:pt x="8916" y="3122"/>
                  </a:cubicBezTo>
                  <a:cubicBezTo>
                    <a:pt x="5904" y="3122"/>
                    <a:pt x="3483" y="5713"/>
                    <a:pt x="3737" y="8816"/>
                  </a:cubicBezTo>
                  <a:lnTo>
                    <a:pt x="3903" y="10650"/>
                  </a:lnTo>
                  <a:lnTo>
                    <a:pt x="2469" y="11851"/>
                  </a:lnTo>
                  <a:cubicBezTo>
                    <a:pt x="1" y="13953"/>
                    <a:pt x="1" y="17789"/>
                    <a:pt x="2469" y="19857"/>
                  </a:cubicBezTo>
                  <a:lnTo>
                    <a:pt x="3903" y="21058"/>
                  </a:lnTo>
                  <a:lnTo>
                    <a:pt x="3737" y="22926"/>
                  </a:lnTo>
                  <a:cubicBezTo>
                    <a:pt x="3482" y="26013"/>
                    <a:pt x="5930" y="28615"/>
                    <a:pt x="8966" y="28615"/>
                  </a:cubicBezTo>
                  <a:cubicBezTo>
                    <a:pt x="9112" y="28615"/>
                    <a:pt x="9259" y="28609"/>
                    <a:pt x="9407" y="28596"/>
                  </a:cubicBezTo>
                  <a:lnTo>
                    <a:pt x="11275" y="28430"/>
                  </a:lnTo>
                  <a:lnTo>
                    <a:pt x="12476" y="29864"/>
                  </a:lnTo>
                  <a:cubicBezTo>
                    <a:pt x="13510" y="31098"/>
                    <a:pt x="14986" y="31715"/>
                    <a:pt x="16467" y="31715"/>
                  </a:cubicBezTo>
                  <a:cubicBezTo>
                    <a:pt x="17947" y="31715"/>
                    <a:pt x="19431" y="31098"/>
                    <a:pt x="20482" y="29864"/>
                  </a:cubicBezTo>
                  <a:lnTo>
                    <a:pt x="21683" y="28430"/>
                  </a:lnTo>
                  <a:lnTo>
                    <a:pt x="23551" y="28596"/>
                  </a:lnTo>
                  <a:cubicBezTo>
                    <a:pt x="23714" y="28612"/>
                    <a:pt x="23876" y="28619"/>
                    <a:pt x="24037" y="28619"/>
                  </a:cubicBezTo>
                  <a:cubicBezTo>
                    <a:pt x="27052" y="28619"/>
                    <a:pt x="29475" y="25998"/>
                    <a:pt x="29222" y="22926"/>
                  </a:cubicBezTo>
                  <a:lnTo>
                    <a:pt x="29055" y="21058"/>
                  </a:lnTo>
                  <a:lnTo>
                    <a:pt x="30489" y="19857"/>
                  </a:lnTo>
                  <a:cubicBezTo>
                    <a:pt x="32958" y="17789"/>
                    <a:pt x="32958" y="13953"/>
                    <a:pt x="30456" y="11851"/>
                  </a:cubicBezTo>
                  <a:lnTo>
                    <a:pt x="29021" y="10650"/>
                  </a:lnTo>
                  <a:lnTo>
                    <a:pt x="29188" y="8816"/>
                  </a:lnTo>
                  <a:cubicBezTo>
                    <a:pt x="29473" y="5713"/>
                    <a:pt x="27055" y="3122"/>
                    <a:pt x="24042" y="3122"/>
                  </a:cubicBezTo>
                  <a:cubicBezTo>
                    <a:pt x="23880" y="3122"/>
                    <a:pt x="23716" y="3129"/>
                    <a:pt x="23551" y="3145"/>
                  </a:cubicBezTo>
                  <a:lnTo>
                    <a:pt x="21683" y="3312"/>
                  </a:lnTo>
                  <a:lnTo>
                    <a:pt x="20482" y="1877"/>
                  </a:lnTo>
                  <a:cubicBezTo>
                    <a:pt x="19431" y="626"/>
                    <a:pt x="17947" y="1"/>
                    <a:pt x="164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5"/>
            <p:cNvSpPr/>
            <p:nvPr/>
          </p:nvSpPr>
          <p:spPr>
            <a:xfrm>
              <a:off x="3726225" y="2200675"/>
              <a:ext cx="17525" cy="216850"/>
            </a:xfrm>
            <a:custGeom>
              <a:avLst/>
              <a:gdLst/>
              <a:ahLst/>
              <a:cxnLst/>
              <a:rect l="l" t="t" r="r" b="b"/>
              <a:pathLst>
                <a:path w="701" h="8674" extrusionOk="0">
                  <a:moveTo>
                    <a:pt x="0" y="0"/>
                  </a:moveTo>
                  <a:lnTo>
                    <a:pt x="0" y="8673"/>
                  </a:lnTo>
                  <a:lnTo>
                    <a:pt x="701" y="8673"/>
                  </a:lnTo>
                  <a:lnTo>
                    <a:pt x="7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5"/>
            <p:cNvSpPr/>
            <p:nvPr/>
          </p:nvSpPr>
          <p:spPr>
            <a:xfrm>
              <a:off x="3735400" y="2132800"/>
              <a:ext cx="311900" cy="197725"/>
            </a:xfrm>
            <a:custGeom>
              <a:avLst/>
              <a:gdLst/>
              <a:ahLst/>
              <a:cxnLst/>
              <a:rect l="l" t="t" r="r" b="b"/>
              <a:pathLst>
                <a:path w="12476" h="7909" extrusionOk="0">
                  <a:moveTo>
                    <a:pt x="4259" y="1"/>
                  </a:moveTo>
                  <a:cubicBezTo>
                    <a:pt x="1873" y="1"/>
                    <a:pt x="0" y="1176"/>
                    <a:pt x="0" y="3949"/>
                  </a:cubicBezTo>
                  <a:cubicBezTo>
                    <a:pt x="0" y="5684"/>
                    <a:pt x="701" y="6785"/>
                    <a:pt x="1801" y="7352"/>
                  </a:cubicBezTo>
                  <a:cubicBezTo>
                    <a:pt x="2494" y="7732"/>
                    <a:pt x="3342" y="7909"/>
                    <a:pt x="4267" y="7909"/>
                  </a:cubicBezTo>
                  <a:cubicBezTo>
                    <a:pt x="6999" y="7909"/>
                    <a:pt x="10408" y="6366"/>
                    <a:pt x="12476" y="3949"/>
                  </a:cubicBezTo>
                  <a:cubicBezTo>
                    <a:pt x="11308" y="2615"/>
                    <a:pt x="9841" y="1581"/>
                    <a:pt x="8206" y="881"/>
                  </a:cubicBezTo>
                  <a:lnTo>
                    <a:pt x="8173" y="881"/>
                  </a:lnTo>
                  <a:cubicBezTo>
                    <a:pt x="6856" y="313"/>
                    <a:pt x="5490" y="1"/>
                    <a:pt x="425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5"/>
            <p:cNvSpPr/>
            <p:nvPr/>
          </p:nvSpPr>
          <p:spPr>
            <a:xfrm>
              <a:off x="3735400" y="2231525"/>
              <a:ext cx="311900" cy="99000"/>
            </a:xfrm>
            <a:custGeom>
              <a:avLst/>
              <a:gdLst/>
              <a:ahLst/>
              <a:cxnLst/>
              <a:rect l="l" t="t" r="r" b="b"/>
              <a:pathLst>
                <a:path w="12476" h="3960" extrusionOk="0">
                  <a:moveTo>
                    <a:pt x="0" y="0"/>
                  </a:moveTo>
                  <a:cubicBezTo>
                    <a:pt x="0" y="1735"/>
                    <a:pt x="701" y="2836"/>
                    <a:pt x="1801" y="3403"/>
                  </a:cubicBezTo>
                  <a:cubicBezTo>
                    <a:pt x="2494" y="3783"/>
                    <a:pt x="3342" y="3960"/>
                    <a:pt x="4267" y="3960"/>
                  </a:cubicBezTo>
                  <a:cubicBezTo>
                    <a:pt x="6999" y="3960"/>
                    <a:pt x="10408" y="2417"/>
                    <a:pt x="124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5"/>
            <p:cNvSpPr/>
            <p:nvPr/>
          </p:nvSpPr>
          <p:spPr>
            <a:xfrm>
              <a:off x="3735400" y="2231525"/>
              <a:ext cx="209325" cy="25"/>
            </a:xfrm>
            <a:custGeom>
              <a:avLst/>
              <a:gdLst/>
              <a:ahLst/>
              <a:cxnLst/>
              <a:rect l="l" t="t" r="r" b="b"/>
              <a:pathLst>
                <a:path w="8373" h="1" fill="none" extrusionOk="0">
                  <a:moveTo>
                    <a:pt x="0" y="0"/>
                  </a:moveTo>
                  <a:lnTo>
                    <a:pt x="1968" y="0"/>
                  </a:lnTo>
                  <a:lnTo>
                    <a:pt x="4970" y="0"/>
                  </a:lnTo>
                  <a:lnTo>
                    <a:pt x="8373" y="0"/>
                  </a:lnTo>
                </a:path>
              </a:pathLst>
            </a:custGeom>
            <a:grpFill/>
            <a:ln w="500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5"/>
            <p:cNvSpPr/>
            <p:nvPr/>
          </p:nvSpPr>
          <p:spPr>
            <a:xfrm>
              <a:off x="3784600" y="2162300"/>
              <a:ext cx="117600" cy="69250"/>
            </a:xfrm>
            <a:custGeom>
              <a:avLst/>
              <a:gdLst/>
              <a:ahLst/>
              <a:cxnLst/>
              <a:rect l="l" t="t" r="r" b="b"/>
              <a:pathLst>
                <a:path w="4704" h="2770" fill="none" extrusionOk="0">
                  <a:moveTo>
                    <a:pt x="4704" y="735"/>
                  </a:moveTo>
                  <a:lnTo>
                    <a:pt x="3002" y="2769"/>
                  </a:lnTo>
                  <a:lnTo>
                    <a:pt x="0" y="2769"/>
                  </a:lnTo>
                  <a:lnTo>
                    <a:pt x="2102" y="1"/>
                  </a:lnTo>
                </a:path>
              </a:pathLst>
            </a:custGeom>
            <a:grpFill/>
            <a:ln w="500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5"/>
            <p:cNvSpPr/>
            <p:nvPr/>
          </p:nvSpPr>
          <p:spPr>
            <a:xfrm>
              <a:off x="3784600" y="2231525"/>
              <a:ext cx="117600" cy="70075"/>
            </a:xfrm>
            <a:custGeom>
              <a:avLst/>
              <a:gdLst/>
              <a:ahLst/>
              <a:cxnLst/>
              <a:rect l="l" t="t" r="r" b="b"/>
              <a:pathLst>
                <a:path w="4704" h="2803" fill="none" extrusionOk="0">
                  <a:moveTo>
                    <a:pt x="4704" y="2069"/>
                  </a:moveTo>
                  <a:lnTo>
                    <a:pt x="3002" y="0"/>
                  </a:lnTo>
                  <a:lnTo>
                    <a:pt x="0" y="0"/>
                  </a:lnTo>
                  <a:lnTo>
                    <a:pt x="2102" y="2802"/>
                  </a:lnTo>
                </a:path>
              </a:pathLst>
            </a:custGeom>
            <a:grpFill/>
            <a:ln w="500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5"/>
            <p:cNvSpPr/>
            <p:nvPr/>
          </p:nvSpPr>
          <p:spPr>
            <a:xfrm>
              <a:off x="3421000" y="2132800"/>
              <a:ext cx="312750" cy="197725"/>
            </a:xfrm>
            <a:custGeom>
              <a:avLst/>
              <a:gdLst/>
              <a:ahLst/>
              <a:cxnLst/>
              <a:rect l="l" t="t" r="r" b="b"/>
              <a:pathLst>
                <a:path w="12510" h="7909" extrusionOk="0">
                  <a:moveTo>
                    <a:pt x="8241" y="1"/>
                  </a:moveTo>
                  <a:cubicBezTo>
                    <a:pt x="7005" y="1"/>
                    <a:pt x="5631" y="313"/>
                    <a:pt x="4304" y="881"/>
                  </a:cubicBezTo>
                  <a:lnTo>
                    <a:pt x="4270" y="881"/>
                  </a:lnTo>
                  <a:cubicBezTo>
                    <a:pt x="2636" y="1581"/>
                    <a:pt x="1168" y="2615"/>
                    <a:pt x="1" y="3949"/>
                  </a:cubicBezTo>
                  <a:cubicBezTo>
                    <a:pt x="2069" y="6366"/>
                    <a:pt x="5496" y="7909"/>
                    <a:pt x="8237" y="7909"/>
                  </a:cubicBezTo>
                  <a:cubicBezTo>
                    <a:pt x="9166" y="7909"/>
                    <a:pt x="10016" y="7732"/>
                    <a:pt x="10708" y="7352"/>
                  </a:cubicBezTo>
                  <a:cubicBezTo>
                    <a:pt x="11776" y="6785"/>
                    <a:pt x="12509" y="5684"/>
                    <a:pt x="12509" y="3949"/>
                  </a:cubicBezTo>
                  <a:cubicBezTo>
                    <a:pt x="12509" y="1176"/>
                    <a:pt x="10636" y="1"/>
                    <a:pt x="82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5"/>
            <p:cNvSpPr/>
            <p:nvPr/>
          </p:nvSpPr>
          <p:spPr>
            <a:xfrm>
              <a:off x="3421000" y="2231525"/>
              <a:ext cx="312750" cy="99000"/>
            </a:xfrm>
            <a:custGeom>
              <a:avLst/>
              <a:gdLst/>
              <a:ahLst/>
              <a:cxnLst/>
              <a:rect l="l" t="t" r="r" b="b"/>
              <a:pathLst>
                <a:path w="12510" h="3960" extrusionOk="0">
                  <a:moveTo>
                    <a:pt x="1" y="0"/>
                  </a:moveTo>
                  <a:cubicBezTo>
                    <a:pt x="2069" y="2417"/>
                    <a:pt x="5496" y="3960"/>
                    <a:pt x="8237" y="3960"/>
                  </a:cubicBezTo>
                  <a:cubicBezTo>
                    <a:pt x="9166" y="3960"/>
                    <a:pt x="10016" y="3783"/>
                    <a:pt x="10708" y="3403"/>
                  </a:cubicBezTo>
                  <a:cubicBezTo>
                    <a:pt x="11776" y="2836"/>
                    <a:pt x="12509" y="1735"/>
                    <a:pt x="125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5"/>
            <p:cNvSpPr/>
            <p:nvPr/>
          </p:nvSpPr>
          <p:spPr>
            <a:xfrm>
              <a:off x="3523575" y="2231525"/>
              <a:ext cx="210175" cy="25"/>
            </a:xfrm>
            <a:custGeom>
              <a:avLst/>
              <a:gdLst/>
              <a:ahLst/>
              <a:cxnLst/>
              <a:rect l="l" t="t" r="r" b="b"/>
              <a:pathLst>
                <a:path w="8407" h="1" fill="none" extrusionOk="0">
                  <a:moveTo>
                    <a:pt x="0" y="0"/>
                  </a:moveTo>
                  <a:lnTo>
                    <a:pt x="3436" y="0"/>
                  </a:lnTo>
                  <a:lnTo>
                    <a:pt x="6405" y="0"/>
                  </a:lnTo>
                  <a:lnTo>
                    <a:pt x="8406" y="0"/>
                  </a:lnTo>
                </a:path>
              </a:pathLst>
            </a:custGeom>
            <a:grpFill/>
            <a:ln w="500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5"/>
            <p:cNvSpPr/>
            <p:nvPr/>
          </p:nvSpPr>
          <p:spPr>
            <a:xfrm>
              <a:off x="3566100" y="2162300"/>
              <a:ext cx="117625" cy="69250"/>
            </a:xfrm>
            <a:custGeom>
              <a:avLst/>
              <a:gdLst/>
              <a:ahLst/>
              <a:cxnLst/>
              <a:rect l="l" t="t" r="r" b="b"/>
              <a:pathLst>
                <a:path w="4705" h="2770" fill="none" extrusionOk="0">
                  <a:moveTo>
                    <a:pt x="1" y="735"/>
                  </a:moveTo>
                  <a:lnTo>
                    <a:pt x="1735" y="2769"/>
                  </a:lnTo>
                  <a:lnTo>
                    <a:pt x="4704" y="2769"/>
                  </a:lnTo>
                  <a:lnTo>
                    <a:pt x="2636" y="1"/>
                  </a:lnTo>
                </a:path>
              </a:pathLst>
            </a:custGeom>
            <a:grpFill/>
            <a:ln w="500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5"/>
            <p:cNvSpPr/>
            <p:nvPr/>
          </p:nvSpPr>
          <p:spPr>
            <a:xfrm>
              <a:off x="3566100" y="2231525"/>
              <a:ext cx="117625" cy="70075"/>
            </a:xfrm>
            <a:custGeom>
              <a:avLst/>
              <a:gdLst/>
              <a:ahLst/>
              <a:cxnLst/>
              <a:rect l="l" t="t" r="r" b="b"/>
              <a:pathLst>
                <a:path w="4705" h="2803" fill="none" extrusionOk="0">
                  <a:moveTo>
                    <a:pt x="1" y="2069"/>
                  </a:moveTo>
                  <a:lnTo>
                    <a:pt x="1735" y="0"/>
                  </a:lnTo>
                  <a:lnTo>
                    <a:pt x="4704" y="0"/>
                  </a:lnTo>
                  <a:lnTo>
                    <a:pt x="2636" y="2802"/>
                  </a:lnTo>
                </a:path>
              </a:pathLst>
            </a:custGeom>
            <a:grpFill/>
            <a:ln w="500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5"/>
            <p:cNvSpPr/>
            <p:nvPr/>
          </p:nvSpPr>
          <p:spPr>
            <a:xfrm>
              <a:off x="3571100" y="2661000"/>
              <a:ext cx="119275" cy="122600"/>
            </a:xfrm>
            <a:custGeom>
              <a:avLst/>
              <a:gdLst/>
              <a:ahLst/>
              <a:cxnLst/>
              <a:rect l="l" t="t" r="r" b="b"/>
              <a:pathLst>
                <a:path w="4771" h="4904" extrusionOk="0">
                  <a:moveTo>
                    <a:pt x="2936" y="0"/>
                  </a:moveTo>
                  <a:lnTo>
                    <a:pt x="1" y="3503"/>
                  </a:lnTo>
                  <a:lnTo>
                    <a:pt x="2636" y="4904"/>
                  </a:lnTo>
                  <a:lnTo>
                    <a:pt x="4771" y="1001"/>
                  </a:lnTo>
                  <a:lnTo>
                    <a:pt x="29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5"/>
            <p:cNvSpPr/>
            <p:nvPr/>
          </p:nvSpPr>
          <p:spPr>
            <a:xfrm>
              <a:off x="3616150" y="2725200"/>
              <a:ext cx="29200" cy="47575"/>
            </a:xfrm>
            <a:custGeom>
              <a:avLst/>
              <a:gdLst/>
              <a:ahLst/>
              <a:cxnLst/>
              <a:rect l="l" t="t" r="r" b="b"/>
              <a:pathLst>
                <a:path w="1168" h="1903" fill="none" extrusionOk="0">
                  <a:moveTo>
                    <a:pt x="0" y="1902"/>
                  </a:moveTo>
                  <a:lnTo>
                    <a:pt x="1168" y="1"/>
                  </a:lnTo>
                </a:path>
              </a:pathLst>
            </a:custGeom>
            <a:grpFill/>
            <a:ln w="500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5"/>
            <p:cNvSpPr/>
            <p:nvPr/>
          </p:nvSpPr>
          <p:spPr>
            <a:xfrm>
              <a:off x="3595300" y="2714375"/>
              <a:ext cx="29200" cy="46725"/>
            </a:xfrm>
            <a:custGeom>
              <a:avLst/>
              <a:gdLst/>
              <a:ahLst/>
              <a:cxnLst/>
              <a:rect l="l" t="t" r="r" b="b"/>
              <a:pathLst>
                <a:path w="1168" h="1869" fill="none" extrusionOk="0">
                  <a:moveTo>
                    <a:pt x="0" y="1868"/>
                  </a:moveTo>
                  <a:lnTo>
                    <a:pt x="1168" y="0"/>
                  </a:lnTo>
                </a:path>
              </a:pathLst>
            </a:custGeom>
            <a:grpFill/>
            <a:ln w="500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5"/>
            <p:cNvSpPr/>
            <p:nvPr/>
          </p:nvSpPr>
          <p:spPr>
            <a:xfrm>
              <a:off x="3581950" y="2563425"/>
              <a:ext cx="109275" cy="122625"/>
            </a:xfrm>
            <a:custGeom>
              <a:avLst/>
              <a:gdLst/>
              <a:ahLst/>
              <a:cxnLst/>
              <a:rect l="l" t="t" r="r" b="b"/>
              <a:pathLst>
                <a:path w="4371" h="4905" extrusionOk="0">
                  <a:moveTo>
                    <a:pt x="2802" y="1"/>
                  </a:moveTo>
                  <a:lnTo>
                    <a:pt x="0" y="1068"/>
                  </a:lnTo>
                  <a:lnTo>
                    <a:pt x="2436" y="4904"/>
                  </a:lnTo>
                  <a:lnTo>
                    <a:pt x="4370" y="4170"/>
                  </a:lnTo>
                  <a:lnTo>
                    <a:pt x="280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5"/>
            <p:cNvSpPr/>
            <p:nvPr/>
          </p:nvSpPr>
          <p:spPr>
            <a:xfrm>
              <a:off x="3630325" y="2571775"/>
              <a:ext cx="22525" cy="50050"/>
            </a:xfrm>
            <a:custGeom>
              <a:avLst/>
              <a:gdLst/>
              <a:ahLst/>
              <a:cxnLst/>
              <a:rect l="l" t="t" r="r" b="b"/>
              <a:pathLst>
                <a:path w="901" h="2002" fill="none" extrusionOk="0">
                  <a:moveTo>
                    <a:pt x="0" y="0"/>
                  </a:moveTo>
                  <a:lnTo>
                    <a:pt x="901" y="2002"/>
                  </a:lnTo>
                </a:path>
              </a:pathLst>
            </a:custGeom>
            <a:grpFill/>
            <a:ln w="500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5"/>
            <p:cNvSpPr/>
            <p:nvPr/>
          </p:nvSpPr>
          <p:spPr>
            <a:xfrm>
              <a:off x="3606975" y="2580100"/>
              <a:ext cx="23375" cy="50075"/>
            </a:xfrm>
            <a:custGeom>
              <a:avLst/>
              <a:gdLst/>
              <a:ahLst/>
              <a:cxnLst/>
              <a:rect l="l" t="t" r="r" b="b"/>
              <a:pathLst>
                <a:path w="935" h="2003" fill="none" extrusionOk="0">
                  <a:moveTo>
                    <a:pt x="0" y="1"/>
                  </a:moveTo>
                  <a:lnTo>
                    <a:pt x="934" y="2002"/>
                  </a:lnTo>
                </a:path>
              </a:pathLst>
            </a:custGeom>
            <a:grpFill/>
            <a:ln w="500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5"/>
            <p:cNvSpPr/>
            <p:nvPr/>
          </p:nvSpPr>
          <p:spPr>
            <a:xfrm>
              <a:off x="3438525" y="2357175"/>
              <a:ext cx="408650" cy="348875"/>
            </a:xfrm>
            <a:custGeom>
              <a:avLst/>
              <a:gdLst/>
              <a:ahLst/>
              <a:cxnLst/>
              <a:rect l="l" t="t" r="r" b="b"/>
              <a:pathLst>
                <a:path w="16346" h="13955" extrusionOk="0">
                  <a:moveTo>
                    <a:pt x="8300" y="1"/>
                  </a:moveTo>
                  <a:cubicBezTo>
                    <a:pt x="7536" y="1"/>
                    <a:pt x="6770" y="89"/>
                    <a:pt x="6038" y="278"/>
                  </a:cubicBezTo>
                  <a:cubicBezTo>
                    <a:pt x="5804" y="345"/>
                    <a:pt x="5537" y="445"/>
                    <a:pt x="5304" y="512"/>
                  </a:cubicBezTo>
                  <a:cubicBezTo>
                    <a:pt x="4003" y="1012"/>
                    <a:pt x="2835" y="1779"/>
                    <a:pt x="1868" y="2780"/>
                  </a:cubicBezTo>
                  <a:lnTo>
                    <a:pt x="1801" y="2847"/>
                  </a:lnTo>
                  <a:lnTo>
                    <a:pt x="1601" y="3080"/>
                  </a:lnTo>
                  <a:lnTo>
                    <a:pt x="1268" y="3414"/>
                  </a:lnTo>
                  <a:cubicBezTo>
                    <a:pt x="1001" y="3714"/>
                    <a:pt x="801" y="4048"/>
                    <a:pt x="634" y="4448"/>
                  </a:cubicBezTo>
                  <a:cubicBezTo>
                    <a:pt x="567" y="4581"/>
                    <a:pt x="534" y="4748"/>
                    <a:pt x="467" y="4915"/>
                  </a:cubicBezTo>
                  <a:cubicBezTo>
                    <a:pt x="467" y="4982"/>
                    <a:pt x="434" y="5048"/>
                    <a:pt x="434" y="5115"/>
                  </a:cubicBezTo>
                  <a:lnTo>
                    <a:pt x="400" y="5082"/>
                  </a:lnTo>
                  <a:lnTo>
                    <a:pt x="400" y="5082"/>
                  </a:lnTo>
                  <a:cubicBezTo>
                    <a:pt x="0" y="7116"/>
                    <a:pt x="1468" y="9085"/>
                    <a:pt x="3536" y="9285"/>
                  </a:cubicBezTo>
                  <a:cubicBezTo>
                    <a:pt x="3680" y="9307"/>
                    <a:pt x="3825" y="9318"/>
                    <a:pt x="3970" y="9318"/>
                  </a:cubicBezTo>
                  <a:cubicBezTo>
                    <a:pt x="4259" y="9318"/>
                    <a:pt x="4548" y="9274"/>
                    <a:pt x="4837" y="9185"/>
                  </a:cubicBezTo>
                  <a:cubicBezTo>
                    <a:pt x="5237" y="9085"/>
                    <a:pt x="5637" y="8884"/>
                    <a:pt x="5971" y="8651"/>
                  </a:cubicBezTo>
                  <a:cubicBezTo>
                    <a:pt x="6405" y="8351"/>
                    <a:pt x="6738" y="7950"/>
                    <a:pt x="7005" y="7483"/>
                  </a:cubicBezTo>
                  <a:cubicBezTo>
                    <a:pt x="7038" y="7383"/>
                    <a:pt x="7105" y="7250"/>
                    <a:pt x="7172" y="7150"/>
                  </a:cubicBezTo>
                  <a:cubicBezTo>
                    <a:pt x="7305" y="6783"/>
                    <a:pt x="7539" y="6483"/>
                    <a:pt x="7839" y="6249"/>
                  </a:cubicBezTo>
                  <a:cubicBezTo>
                    <a:pt x="8106" y="6049"/>
                    <a:pt x="8373" y="5916"/>
                    <a:pt x="8706" y="5816"/>
                  </a:cubicBezTo>
                  <a:cubicBezTo>
                    <a:pt x="8806" y="5782"/>
                    <a:pt x="8940" y="5749"/>
                    <a:pt x="9073" y="5715"/>
                  </a:cubicBezTo>
                  <a:lnTo>
                    <a:pt x="9240" y="5682"/>
                  </a:lnTo>
                  <a:cubicBezTo>
                    <a:pt x="9385" y="5671"/>
                    <a:pt x="9529" y="5664"/>
                    <a:pt x="9672" y="5664"/>
                  </a:cubicBezTo>
                  <a:cubicBezTo>
                    <a:pt x="9959" y="5664"/>
                    <a:pt x="10241" y="5693"/>
                    <a:pt x="10508" y="5782"/>
                  </a:cubicBezTo>
                  <a:cubicBezTo>
                    <a:pt x="10841" y="5882"/>
                    <a:pt x="11175" y="6049"/>
                    <a:pt x="11475" y="6283"/>
                  </a:cubicBezTo>
                  <a:cubicBezTo>
                    <a:pt x="11542" y="6316"/>
                    <a:pt x="11608" y="6383"/>
                    <a:pt x="11675" y="6449"/>
                  </a:cubicBezTo>
                  <a:lnTo>
                    <a:pt x="11842" y="6616"/>
                  </a:lnTo>
                  <a:cubicBezTo>
                    <a:pt x="12075" y="6983"/>
                    <a:pt x="12275" y="7383"/>
                    <a:pt x="12342" y="7850"/>
                  </a:cubicBezTo>
                  <a:cubicBezTo>
                    <a:pt x="12442" y="8417"/>
                    <a:pt x="12409" y="9051"/>
                    <a:pt x="12242" y="9618"/>
                  </a:cubicBezTo>
                  <a:lnTo>
                    <a:pt x="12242" y="9652"/>
                  </a:lnTo>
                  <a:cubicBezTo>
                    <a:pt x="12242" y="9685"/>
                    <a:pt x="12242" y="9685"/>
                    <a:pt x="12242" y="9718"/>
                  </a:cubicBezTo>
                  <a:cubicBezTo>
                    <a:pt x="12075" y="10252"/>
                    <a:pt x="11775" y="10752"/>
                    <a:pt x="11341" y="11153"/>
                  </a:cubicBezTo>
                  <a:lnTo>
                    <a:pt x="11275" y="11186"/>
                  </a:lnTo>
                  <a:lnTo>
                    <a:pt x="11175" y="11253"/>
                  </a:lnTo>
                  <a:cubicBezTo>
                    <a:pt x="11008" y="11353"/>
                    <a:pt x="10808" y="11453"/>
                    <a:pt x="10641" y="11520"/>
                  </a:cubicBezTo>
                  <a:cubicBezTo>
                    <a:pt x="10485" y="11559"/>
                    <a:pt x="10317" y="11575"/>
                    <a:pt x="10151" y="11575"/>
                  </a:cubicBezTo>
                  <a:cubicBezTo>
                    <a:pt x="10034" y="11575"/>
                    <a:pt x="9918" y="11567"/>
                    <a:pt x="9807" y="11553"/>
                  </a:cubicBezTo>
                  <a:lnTo>
                    <a:pt x="9640" y="11553"/>
                  </a:lnTo>
                  <a:cubicBezTo>
                    <a:pt x="9575" y="11542"/>
                    <a:pt x="9511" y="11537"/>
                    <a:pt x="9450" y="11537"/>
                  </a:cubicBezTo>
                  <a:cubicBezTo>
                    <a:pt x="8358" y="11537"/>
                    <a:pt x="7970" y="13147"/>
                    <a:pt x="9107" y="13621"/>
                  </a:cubicBezTo>
                  <a:cubicBezTo>
                    <a:pt x="9307" y="13688"/>
                    <a:pt x="9507" y="13755"/>
                    <a:pt x="9740" y="13821"/>
                  </a:cubicBezTo>
                  <a:cubicBezTo>
                    <a:pt x="10107" y="13888"/>
                    <a:pt x="10441" y="13955"/>
                    <a:pt x="10808" y="13955"/>
                  </a:cubicBezTo>
                  <a:lnTo>
                    <a:pt x="11175" y="13955"/>
                  </a:lnTo>
                  <a:cubicBezTo>
                    <a:pt x="11675" y="13921"/>
                    <a:pt x="12175" y="13788"/>
                    <a:pt x="12642" y="13588"/>
                  </a:cubicBezTo>
                  <a:cubicBezTo>
                    <a:pt x="13209" y="13321"/>
                    <a:pt x="13710" y="12954"/>
                    <a:pt x="14143" y="12554"/>
                  </a:cubicBezTo>
                  <a:cubicBezTo>
                    <a:pt x="14377" y="12320"/>
                    <a:pt x="14610" y="12087"/>
                    <a:pt x="14777" y="11820"/>
                  </a:cubicBezTo>
                  <a:cubicBezTo>
                    <a:pt x="14944" y="11620"/>
                    <a:pt x="15111" y="11386"/>
                    <a:pt x="15244" y="11153"/>
                  </a:cubicBezTo>
                  <a:cubicBezTo>
                    <a:pt x="15411" y="10886"/>
                    <a:pt x="15578" y="10552"/>
                    <a:pt x="15711" y="10252"/>
                  </a:cubicBezTo>
                  <a:cubicBezTo>
                    <a:pt x="15778" y="10052"/>
                    <a:pt x="15878" y="9818"/>
                    <a:pt x="15945" y="9585"/>
                  </a:cubicBezTo>
                  <a:cubicBezTo>
                    <a:pt x="16112" y="9018"/>
                    <a:pt x="16245" y="8451"/>
                    <a:pt x="16278" y="7850"/>
                  </a:cubicBezTo>
                  <a:cubicBezTo>
                    <a:pt x="16345" y="6983"/>
                    <a:pt x="16278" y="6149"/>
                    <a:pt x="16045" y="5315"/>
                  </a:cubicBezTo>
                  <a:cubicBezTo>
                    <a:pt x="15911" y="4915"/>
                    <a:pt x="15778" y="4515"/>
                    <a:pt x="15578" y="4148"/>
                  </a:cubicBezTo>
                  <a:cubicBezTo>
                    <a:pt x="15411" y="3781"/>
                    <a:pt x="15178" y="3447"/>
                    <a:pt x="14944" y="3114"/>
                  </a:cubicBezTo>
                  <a:cubicBezTo>
                    <a:pt x="14377" y="2380"/>
                    <a:pt x="13676" y="1746"/>
                    <a:pt x="12909" y="1279"/>
                  </a:cubicBezTo>
                  <a:cubicBezTo>
                    <a:pt x="12576" y="1079"/>
                    <a:pt x="12242" y="912"/>
                    <a:pt x="11909" y="745"/>
                  </a:cubicBezTo>
                  <a:cubicBezTo>
                    <a:pt x="11175" y="412"/>
                    <a:pt x="10441" y="212"/>
                    <a:pt x="9674" y="111"/>
                  </a:cubicBezTo>
                  <a:cubicBezTo>
                    <a:pt x="9540" y="78"/>
                    <a:pt x="9373" y="45"/>
                    <a:pt x="9240" y="45"/>
                  </a:cubicBezTo>
                  <a:cubicBezTo>
                    <a:pt x="8929" y="16"/>
                    <a:pt x="8615" y="1"/>
                    <a:pt x="83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3682025" y="2637650"/>
              <a:ext cx="38375" cy="68400"/>
            </a:xfrm>
            <a:custGeom>
              <a:avLst/>
              <a:gdLst/>
              <a:ahLst/>
              <a:cxnLst/>
              <a:rect l="l" t="t" r="r" b="b"/>
              <a:pathLst>
                <a:path w="1535" h="2736" extrusionOk="0">
                  <a:moveTo>
                    <a:pt x="1535" y="0"/>
                  </a:moveTo>
                  <a:lnTo>
                    <a:pt x="1435" y="67"/>
                  </a:lnTo>
                  <a:cubicBezTo>
                    <a:pt x="1268" y="201"/>
                    <a:pt x="1068" y="267"/>
                    <a:pt x="901" y="334"/>
                  </a:cubicBezTo>
                  <a:cubicBezTo>
                    <a:pt x="745" y="373"/>
                    <a:pt x="577" y="389"/>
                    <a:pt x="411" y="389"/>
                  </a:cubicBezTo>
                  <a:cubicBezTo>
                    <a:pt x="294" y="389"/>
                    <a:pt x="178" y="381"/>
                    <a:pt x="67" y="367"/>
                  </a:cubicBezTo>
                  <a:lnTo>
                    <a:pt x="0" y="2602"/>
                  </a:lnTo>
                  <a:cubicBezTo>
                    <a:pt x="367" y="2702"/>
                    <a:pt x="701" y="2736"/>
                    <a:pt x="1068" y="2736"/>
                  </a:cubicBezTo>
                  <a:lnTo>
                    <a:pt x="1435" y="2736"/>
                  </a:lnTo>
                  <a:lnTo>
                    <a:pt x="15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5"/>
            <p:cNvSpPr/>
            <p:nvPr/>
          </p:nvSpPr>
          <p:spPr>
            <a:xfrm>
              <a:off x="3536925" y="2359950"/>
              <a:ext cx="302725" cy="292725"/>
            </a:xfrm>
            <a:custGeom>
              <a:avLst/>
              <a:gdLst/>
              <a:ahLst/>
              <a:cxnLst/>
              <a:rect l="l" t="t" r="r" b="b"/>
              <a:pathLst>
                <a:path w="12109" h="11709" extrusionOk="0">
                  <a:moveTo>
                    <a:pt x="5738" y="0"/>
                  </a:moveTo>
                  <a:lnTo>
                    <a:pt x="5337" y="5604"/>
                  </a:lnTo>
                  <a:cubicBezTo>
                    <a:pt x="5482" y="5593"/>
                    <a:pt x="5623" y="5586"/>
                    <a:pt x="5762" y="5586"/>
                  </a:cubicBezTo>
                  <a:cubicBezTo>
                    <a:pt x="6042" y="5586"/>
                    <a:pt x="6316" y="5616"/>
                    <a:pt x="6605" y="5705"/>
                  </a:cubicBezTo>
                  <a:cubicBezTo>
                    <a:pt x="6938" y="5805"/>
                    <a:pt x="7272" y="5971"/>
                    <a:pt x="7572" y="6205"/>
                  </a:cubicBezTo>
                  <a:lnTo>
                    <a:pt x="7973" y="634"/>
                  </a:lnTo>
                  <a:cubicBezTo>
                    <a:pt x="7272" y="301"/>
                    <a:pt x="6505" y="101"/>
                    <a:pt x="5738" y="0"/>
                  </a:cubicBezTo>
                  <a:close/>
                  <a:moveTo>
                    <a:pt x="2102" y="167"/>
                  </a:moveTo>
                  <a:cubicBezTo>
                    <a:pt x="1868" y="234"/>
                    <a:pt x="1601" y="334"/>
                    <a:pt x="1368" y="401"/>
                  </a:cubicBezTo>
                  <a:cubicBezTo>
                    <a:pt x="901" y="568"/>
                    <a:pt x="434" y="801"/>
                    <a:pt x="0" y="1035"/>
                  </a:cubicBezTo>
                  <a:lnTo>
                    <a:pt x="3069" y="7439"/>
                  </a:lnTo>
                  <a:cubicBezTo>
                    <a:pt x="3136" y="7306"/>
                    <a:pt x="3202" y="7172"/>
                    <a:pt x="3236" y="7072"/>
                  </a:cubicBezTo>
                  <a:cubicBezTo>
                    <a:pt x="3403" y="6705"/>
                    <a:pt x="3636" y="6405"/>
                    <a:pt x="3936" y="6172"/>
                  </a:cubicBezTo>
                  <a:cubicBezTo>
                    <a:pt x="4170" y="5971"/>
                    <a:pt x="4470" y="5838"/>
                    <a:pt x="4770" y="5738"/>
                  </a:cubicBezTo>
                  <a:lnTo>
                    <a:pt x="2102" y="167"/>
                  </a:lnTo>
                  <a:close/>
                  <a:moveTo>
                    <a:pt x="11008" y="3003"/>
                  </a:moveTo>
                  <a:lnTo>
                    <a:pt x="7906" y="6538"/>
                  </a:lnTo>
                  <a:cubicBezTo>
                    <a:pt x="8173" y="6905"/>
                    <a:pt x="8339" y="7306"/>
                    <a:pt x="8440" y="7773"/>
                  </a:cubicBezTo>
                  <a:cubicBezTo>
                    <a:pt x="8506" y="8340"/>
                    <a:pt x="8473" y="8974"/>
                    <a:pt x="8306" y="9541"/>
                  </a:cubicBezTo>
                  <a:lnTo>
                    <a:pt x="12109" y="5204"/>
                  </a:lnTo>
                  <a:cubicBezTo>
                    <a:pt x="11975" y="4804"/>
                    <a:pt x="11842" y="4404"/>
                    <a:pt x="11642" y="4037"/>
                  </a:cubicBezTo>
                  <a:cubicBezTo>
                    <a:pt x="11475" y="3670"/>
                    <a:pt x="11242" y="3336"/>
                    <a:pt x="11008" y="3003"/>
                  </a:cubicBezTo>
                  <a:close/>
                  <a:moveTo>
                    <a:pt x="8306" y="9641"/>
                  </a:moveTo>
                  <a:cubicBezTo>
                    <a:pt x="8139" y="10174"/>
                    <a:pt x="7839" y="10675"/>
                    <a:pt x="7405" y="11075"/>
                  </a:cubicBezTo>
                  <a:lnTo>
                    <a:pt x="7239" y="11175"/>
                  </a:lnTo>
                  <a:lnTo>
                    <a:pt x="10841" y="11709"/>
                  </a:lnTo>
                  <a:cubicBezTo>
                    <a:pt x="11008" y="11509"/>
                    <a:pt x="11175" y="11275"/>
                    <a:pt x="11308" y="11042"/>
                  </a:cubicBezTo>
                  <a:cubicBezTo>
                    <a:pt x="11475" y="10775"/>
                    <a:pt x="11642" y="10441"/>
                    <a:pt x="11775" y="10141"/>
                  </a:cubicBezTo>
                  <a:lnTo>
                    <a:pt x="8306" y="964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5"/>
            <p:cNvSpPr/>
            <p:nvPr/>
          </p:nvSpPr>
          <p:spPr>
            <a:xfrm>
              <a:off x="3450200" y="2426675"/>
              <a:ext cx="138450" cy="164600"/>
            </a:xfrm>
            <a:custGeom>
              <a:avLst/>
              <a:gdLst/>
              <a:ahLst/>
              <a:cxnLst/>
              <a:rect l="l" t="t" r="r" b="b"/>
              <a:pathLst>
                <a:path w="5538" h="6584" extrusionOk="0">
                  <a:moveTo>
                    <a:pt x="1401" y="0"/>
                  </a:moveTo>
                  <a:lnTo>
                    <a:pt x="1334" y="67"/>
                  </a:lnTo>
                  <a:lnTo>
                    <a:pt x="1134" y="300"/>
                  </a:lnTo>
                  <a:lnTo>
                    <a:pt x="801" y="634"/>
                  </a:lnTo>
                  <a:cubicBezTo>
                    <a:pt x="534" y="934"/>
                    <a:pt x="334" y="1268"/>
                    <a:pt x="167" y="1668"/>
                  </a:cubicBezTo>
                  <a:cubicBezTo>
                    <a:pt x="100" y="1801"/>
                    <a:pt x="67" y="1968"/>
                    <a:pt x="0" y="2135"/>
                  </a:cubicBezTo>
                  <a:lnTo>
                    <a:pt x="3102" y="6571"/>
                  </a:lnTo>
                  <a:cubicBezTo>
                    <a:pt x="3205" y="6579"/>
                    <a:pt x="3307" y="6583"/>
                    <a:pt x="3409" y="6583"/>
                  </a:cubicBezTo>
                  <a:cubicBezTo>
                    <a:pt x="3739" y="6583"/>
                    <a:pt x="4064" y="6540"/>
                    <a:pt x="4370" y="6438"/>
                  </a:cubicBezTo>
                  <a:cubicBezTo>
                    <a:pt x="4803" y="6338"/>
                    <a:pt x="5170" y="6138"/>
                    <a:pt x="5537" y="5904"/>
                  </a:cubicBezTo>
                  <a:lnTo>
                    <a:pt x="1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5"/>
            <p:cNvSpPr/>
            <p:nvPr/>
          </p:nvSpPr>
          <p:spPr>
            <a:xfrm>
              <a:off x="3240875" y="2366625"/>
              <a:ext cx="158475" cy="157625"/>
            </a:xfrm>
            <a:custGeom>
              <a:avLst/>
              <a:gdLst/>
              <a:ahLst/>
              <a:cxnLst/>
              <a:rect l="l" t="t" r="r" b="b"/>
              <a:pathLst>
                <a:path w="6339" h="6305" extrusionOk="0">
                  <a:moveTo>
                    <a:pt x="0" y="0"/>
                  </a:moveTo>
                  <a:lnTo>
                    <a:pt x="0" y="6305"/>
                  </a:lnTo>
                  <a:lnTo>
                    <a:pt x="6338" y="6305"/>
                  </a:lnTo>
                  <a:lnTo>
                    <a:pt x="63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5"/>
            <p:cNvSpPr/>
            <p:nvPr/>
          </p:nvSpPr>
          <p:spPr>
            <a:xfrm>
              <a:off x="3240875" y="2466700"/>
              <a:ext cx="158475" cy="57550"/>
            </a:xfrm>
            <a:custGeom>
              <a:avLst/>
              <a:gdLst/>
              <a:ahLst/>
              <a:cxnLst/>
              <a:rect l="l" t="t" r="r" b="b"/>
              <a:pathLst>
                <a:path w="6339" h="2302" extrusionOk="0">
                  <a:moveTo>
                    <a:pt x="0" y="0"/>
                  </a:moveTo>
                  <a:lnTo>
                    <a:pt x="0" y="2302"/>
                  </a:lnTo>
                  <a:lnTo>
                    <a:pt x="6338" y="2302"/>
                  </a:lnTo>
                  <a:lnTo>
                    <a:pt x="63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5"/>
            <p:cNvSpPr/>
            <p:nvPr/>
          </p:nvSpPr>
          <p:spPr>
            <a:xfrm>
              <a:off x="3320100" y="2050550"/>
              <a:ext cx="157625" cy="158475"/>
            </a:xfrm>
            <a:custGeom>
              <a:avLst/>
              <a:gdLst/>
              <a:ahLst/>
              <a:cxnLst/>
              <a:rect l="l" t="t" r="r" b="b"/>
              <a:pathLst>
                <a:path w="6305" h="6339" extrusionOk="0">
                  <a:moveTo>
                    <a:pt x="0" y="1"/>
                  </a:moveTo>
                  <a:lnTo>
                    <a:pt x="0" y="6339"/>
                  </a:lnTo>
                  <a:lnTo>
                    <a:pt x="6305" y="6339"/>
                  </a:lnTo>
                  <a:lnTo>
                    <a:pt x="630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5"/>
            <p:cNvSpPr/>
            <p:nvPr/>
          </p:nvSpPr>
          <p:spPr>
            <a:xfrm>
              <a:off x="3320100" y="2150625"/>
              <a:ext cx="157625" cy="58400"/>
            </a:xfrm>
            <a:custGeom>
              <a:avLst/>
              <a:gdLst/>
              <a:ahLst/>
              <a:cxnLst/>
              <a:rect l="l" t="t" r="r" b="b"/>
              <a:pathLst>
                <a:path w="6305" h="2336" extrusionOk="0">
                  <a:moveTo>
                    <a:pt x="0" y="1"/>
                  </a:moveTo>
                  <a:lnTo>
                    <a:pt x="0" y="2336"/>
                  </a:lnTo>
                  <a:lnTo>
                    <a:pt x="6305" y="2336"/>
                  </a:lnTo>
                  <a:lnTo>
                    <a:pt x="630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5"/>
            <p:cNvSpPr/>
            <p:nvPr/>
          </p:nvSpPr>
          <p:spPr>
            <a:xfrm>
              <a:off x="3083250" y="2171475"/>
              <a:ext cx="157650" cy="157650"/>
            </a:xfrm>
            <a:custGeom>
              <a:avLst/>
              <a:gdLst/>
              <a:ahLst/>
              <a:cxnLst/>
              <a:rect l="l" t="t" r="r" b="b"/>
              <a:pathLst>
                <a:path w="6306" h="6306" extrusionOk="0">
                  <a:moveTo>
                    <a:pt x="1" y="1"/>
                  </a:moveTo>
                  <a:lnTo>
                    <a:pt x="1" y="6305"/>
                  </a:lnTo>
                  <a:lnTo>
                    <a:pt x="6305" y="6305"/>
                  </a:lnTo>
                  <a:lnTo>
                    <a:pt x="630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5"/>
            <p:cNvSpPr/>
            <p:nvPr/>
          </p:nvSpPr>
          <p:spPr>
            <a:xfrm>
              <a:off x="3083250" y="2271550"/>
              <a:ext cx="157650" cy="57575"/>
            </a:xfrm>
            <a:custGeom>
              <a:avLst/>
              <a:gdLst/>
              <a:ahLst/>
              <a:cxnLst/>
              <a:rect l="l" t="t" r="r" b="b"/>
              <a:pathLst>
                <a:path w="6306" h="2303" extrusionOk="0">
                  <a:moveTo>
                    <a:pt x="1" y="1"/>
                  </a:moveTo>
                  <a:lnTo>
                    <a:pt x="1" y="2302"/>
                  </a:lnTo>
                  <a:lnTo>
                    <a:pt x="6305" y="2302"/>
                  </a:lnTo>
                  <a:lnTo>
                    <a:pt x="630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5"/>
            <p:cNvSpPr/>
            <p:nvPr/>
          </p:nvSpPr>
          <p:spPr>
            <a:xfrm>
              <a:off x="3083250" y="2328250"/>
              <a:ext cx="157650" cy="158475"/>
            </a:xfrm>
            <a:custGeom>
              <a:avLst/>
              <a:gdLst/>
              <a:ahLst/>
              <a:cxnLst/>
              <a:rect l="l" t="t" r="r" b="b"/>
              <a:pathLst>
                <a:path w="6306" h="6339" extrusionOk="0">
                  <a:moveTo>
                    <a:pt x="1" y="1"/>
                  </a:moveTo>
                  <a:lnTo>
                    <a:pt x="1" y="6339"/>
                  </a:lnTo>
                  <a:lnTo>
                    <a:pt x="6305" y="6339"/>
                  </a:lnTo>
                  <a:lnTo>
                    <a:pt x="630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5"/>
            <p:cNvSpPr/>
            <p:nvPr/>
          </p:nvSpPr>
          <p:spPr>
            <a:xfrm>
              <a:off x="3083250" y="2428325"/>
              <a:ext cx="157650" cy="57575"/>
            </a:xfrm>
            <a:custGeom>
              <a:avLst/>
              <a:gdLst/>
              <a:ahLst/>
              <a:cxnLst/>
              <a:rect l="l" t="t" r="r" b="b"/>
              <a:pathLst>
                <a:path w="6306" h="2303" extrusionOk="0">
                  <a:moveTo>
                    <a:pt x="1" y="1"/>
                  </a:moveTo>
                  <a:lnTo>
                    <a:pt x="1" y="2302"/>
                  </a:lnTo>
                  <a:lnTo>
                    <a:pt x="6305" y="2302"/>
                  </a:lnTo>
                  <a:lnTo>
                    <a:pt x="630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5"/>
            <p:cNvSpPr/>
            <p:nvPr/>
          </p:nvSpPr>
          <p:spPr>
            <a:xfrm>
              <a:off x="3162475" y="2050550"/>
              <a:ext cx="157650" cy="158475"/>
            </a:xfrm>
            <a:custGeom>
              <a:avLst/>
              <a:gdLst/>
              <a:ahLst/>
              <a:cxnLst/>
              <a:rect l="l" t="t" r="r" b="b"/>
              <a:pathLst>
                <a:path w="6306" h="6339" extrusionOk="0">
                  <a:moveTo>
                    <a:pt x="1" y="1"/>
                  </a:moveTo>
                  <a:lnTo>
                    <a:pt x="1" y="6339"/>
                  </a:lnTo>
                  <a:lnTo>
                    <a:pt x="6305" y="6339"/>
                  </a:lnTo>
                  <a:lnTo>
                    <a:pt x="630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5"/>
            <p:cNvSpPr/>
            <p:nvPr/>
          </p:nvSpPr>
          <p:spPr>
            <a:xfrm>
              <a:off x="3162475" y="2150625"/>
              <a:ext cx="157650" cy="58400"/>
            </a:xfrm>
            <a:custGeom>
              <a:avLst/>
              <a:gdLst/>
              <a:ahLst/>
              <a:cxnLst/>
              <a:rect l="l" t="t" r="r" b="b"/>
              <a:pathLst>
                <a:path w="6306" h="2336" extrusionOk="0">
                  <a:moveTo>
                    <a:pt x="1" y="1"/>
                  </a:moveTo>
                  <a:lnTo>
                    <a:pt x="1" y="2336"/>
                  </a:lnTo>
                  <a:lnTo>
                    <a:pt x="6305" y="2336"/>
                  </a:lnTo>
                  <a:lnTo>
                    <a:pt x="630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5"/>
            <p:cNvSpPr/>
            <p:nvPr/>
          </p:nvSpPr>
          <p:spPr>
            <a:xfrm>
              <a:off x="3240875" y="2208175"/>
              <a:ext cx="158475" cy="158475"/>
            </a:xfrm>
            <a:custGeom>
              <a:avLst/>
              <a:gdLst/>
              <a:ahLst/>
              <a:cxnLst/>
              <a:rect l="l" t="t" r="r" b="b"/>
              <a:pathLst>
                <a:path w="6339" h="6339" extrusionOk="0">
                  <a:moveTo>
                    <a:pt x="0" y="0"/>
                  </a:moveTo>
                  <a:lnTo>
                    <a:pt x="0" y="6338"/>
                  </a:lnTo>
                  <a:lnTo>
                    <a:pt x="6338" y="6338"/>
                  </a:lnTo>
                  <a:lnTo>
                    <a:pt x="63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5"/>
            <p:cNvSpPr/>
            <p:nvPr/>
          </p:nvSpPr>
          <p:spPr>
            <a:xfrm>
              <a:off x="3240875" y="2308250"/>
              <a:ext cx="158475" cy="58400"/>
            </a:xfrm>
            <a:custGeom>
              <a:avLst/>
              <a:gdLst/>
              <a:ahLst/>
              <a:cxnLst/>
              <a:rect l="l" t="t" r="r" b="b"/>
              <a:pathLst>
                <a:path w="6339" h="2336" extrusionOk="0">
                  <a:moveTo>
                    <a:pt x="0" y="0"/>
                  </a:moveTo>
                  <a:lnTo>
                    <a:pt x="0" y="2335"/>
                  </a:lnTo>
                  <a:lnTo>
                    <a:pt x="6338" y="2335"/>
                  </a:lnTo>
                  <a:lnTo>
                    <a:pt x="63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5"/>
            <p:cNvSpPr/>
            <p:nvPr/>
          </p:nvSpPr>
          <p:spPr>
            <a:xfrm>
              <a:off x="3240875" y="2524225"/>
              <a:ext cx="158475" cy="157650"/>
            </a:xfrm>
            <a:custGeom>
              <a:avLst/>
              <a:gdLst/>
              <a:ahLst/>
              <a:cxnLst/>
              <a:rect l="l" t="t" r="r" b="b"/>
              <a:pathLst>
                <a:path w="6339" h="6306" extrusionOk="0">
                  <a:moveTo>
                    <a:pt x="0" y="1"/>
                  </a:moveTo>
                  <a:lnTo>
                    <a:pt x="0" y="6305"/>
                  </a:lnTo>
                  <a:lnTo>
                    <a:pt x="6338" y="6305"/>
                  </a:lnTo>
                  <a:lnTo>
                    <a:pt x="633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5"/>
            <p:cNvSpPr/>
            <p:nvPr/>
          </p:nvSpPr>
          <p:spPr>
            <a:xfrm>
              <a:off x="3240875" y="2624300"/>
              <a:ext cx="158475" cy="57575"/>
            </a:xfrm>
            <a:custGeom>
              <a:avLst/>
              <a:gdLst/>
              <a:ahLst/>
              <a:cxnLst/>
              <a:rect l="l" t="t" r="r" b="b"/>
              <a:pathLst>
                <a:path w="6339" h="2303" extrusionOk="0">
                  <a:moveTo>
                    <a:pt x="0" y="1"/>
                  </a:moveTo>
                  <a:lnTo>
                    <a:pt x="0" y="2302"/>
                  </a:lnTo>
                  <a:lnTo>
                    <a:pt x="6338" y="2302"/>
                  </a:lnTo>
                  <a:lnTo>
                    <a:pt x="633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5"/>
            <p:cNvSpPr/>
            <p:nvPr/>
          </p:nvSpPr>
          <p:spPr>
            <a:xfrm>
              <a:off x="3083250" y="2485875"/>
              <a:ext cx="157650" cy="157625"/>
            </a:xfrm>
            <a:custGeom>
              <a:avLst/>
              <a:gdLst/>
              <a:ahLst/>
              <a:cxnLst/>
              <a:rect l="l" t="t" r="r" b="b"/>
              <a:pathLst>
                <a:path w="6306" h="6305" extrusionOk="0">
                  <a:moveTo>
                    <a:pt x="1" y="0"/>
                  </a:moveTo>
                  <a:lnTo>
                    <a:pt x="1" y="6305"/>
                  </a:lnTo>
                  <a:lnTo>
                    <a:pt x="6305" y="6305"/>
                  </a:lnTo>
                  <a:lnTo>
                    <a:pt x="630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5"/>
            <p:cNvSpPr/>
            <p:nvPr/>
          </p:nvSpPr>
          <p:spPr>
            <a:xfrm>
              <a:off x="3083250" y="2585950"/>
              <a:ext cx="157650" cy="58400"/>
            </a:xfrm>
            <a:custGeom>
              <a:avLst/>
              <a:gdLst/>
              <a:ahLst/>
              <a:cxnLst/>
              <a:rect l="l" t="t" r="r" b="b"/>
              <a:pathLst>
                <a:path w="6306" h="2336" extrusionOk="0">
                  <a:moveTo>
                    <a:pt x="1" y="0"/>
                  </a:moveTo>
                  <a:lnTo>
                    <a:pt x="1" y="2335"/>
                  </a:lnTo>
                  <a:lnTo>
                    <a:pt x="6305" y="2335"/>
                  </a:lnTo>
                  <a:lnTo>
                    <a:pt x="630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5"/>
            <p:cNvSpPr/>
            <p:nvPr/>
          </p:nvSpPr>
          <p:spPr>
            <a:xfrm>
              <a:off x="3440175" y="1851850"/>
              <a:ext cx="155975" cy="211875"/>
            </a:xfrm>
            <a:custGeom>
              <a:avLst/>
              <a:gdLst/>
              <a:ahLst/>
              <a:cxnLst/>
              <a:rect l="l" t="t" r="r" b="b"/>
              <a:pathLst>
                <a:path w="6239" h="8475" extrusionOk="0">
                  <a:moveTo>
                    <a:pt x="2522" y="0"/>
                  </a:moveTo>
                  <a:cubicBezTo>
                    <a:pt x="2090" y="0"/>
                    <a:pt x="1663" y="126"/>
                    <a:pt x="1302" y="377"/>
                  </a:cubicBezTo>
                  <a:cubicBezTo>
                    <a:pt x="1202" y="444"/>
                    <a:pt x="1135" y="477"/>
                    <a:pt x="1068" y="544"/>
                  </a:cubicBezTo>
                  <a:cubicBezTo>
                    <a:pt x="968" y="644"/>
                    <a:pt x="868" y="744"/>
                    <a:pt x="768" y="877"/>
                  </a:cubicBezTo>
                  <a:cubicBezTo>
                    <a:pt x="701" y="944"/>
                    <a:pt x="635" y="1044"/>
                    <a:pt x="601" y="1111"/>
                  </a:cubicBezTo>
                  <a:cubicBezTo>
                    <a:pt x="568" y="1211"/>
                    <a:pt x="501" y="1278"/>
                    <a:pt x="468" y="1378"/>
                  </a:cubicBezTo>
                  <a:cubicBezTo>
                    <a:pt x="434" y="1444"/>
                    <a:pt x="401" y="1478"/>
                    <a:pt x="401" y="1511"/>
                  </a:cubicBezTo>
                  <a:cubicBezTo>
                    <a:pt x="334" y="1711"/>
                    <a:pt x="301" y="1911"/>
                    <a:pt x="268" y="2145"/>
                  </a:cubicBezTo>
                  <a:cubicBezTo>
                    <a:pt x="1" y="3312"/>
                    <a:pt x="101" y="4513"/>
                    <a:pt x="601" y="5614"/>
                  </a:cubicBezTo>
                  <a:lnTo>
                    <a:pt x="601" y="5647"/>
                  </a:lnTo>
                  <a:cubicBezTo>
                    <a:pt x="701" y="5881"/>
                    <a:pt x="801" y="6081"/>
                    <a:pt x="935" y="6314"/>
                  </a:cubicBezTo>
                  <a:lnTo>
                    <a:pt x="1235" y="6948"/>
                  </a:lnTo>
                  <a:lnTo>
                    <a:pt x="1335" y="6882"/>
                  </a:lnTo>
                  <a:cubicBezTo>
                    <a:pt x="1335" y="6915"/>
                    <a:pt x="1368" y="6948"/>
                    <a:pt x="1402" y="6982"/>
                  </a:cubicBezTo>
                  <a:cubicBezTo>
                    <a:pt x="1435" y="7048"/>
                    <a:pt x="1468" y="7082"/>
                    <a:pt x="1502" y="7115"/>
                  </a:cubicBezTo>
                  <a:lnTo>
                    <a:pt x="2036" y="7682"/>
                  </a:lnTo>
                  <a:cubicBezTo>
                    <a:pt x="2302" y="7982"/>
                    <a:pt x="2603" y="8216"/>
                    <a:pt x="2970" y="8349"/>
                  </a:cubicBezTo>
                  <a:cubicBezTo>
                    <a:pt x="3070" y="8383"/>
                    <a:pt x="3170" y="8416"/>
                    <a:pt x="3270" y="8416"/>
                  </a:cubicBezTo>
                  <a:lnTo>
                    <a:pt x="3336" y="8449"/>
                  </a:lnTo>
                  <a:lnTo>
                    <a:pt x="3503" y="8449"/>
                  </a:lnTo>
                  <a:cubicBezTo>
                    <a:pt x="3587" y="8466"/>
                    <a:pt x="3662" y="8474"/>
                    <a:pt x="3737" y="8474"/>
                  </a:cubicBezTo>
                  <a:cubicBezTo>
                    <a:pt x="3812" y="8474"/>
                    <a:pt x="3887" y="8466"/>
                    <a:pt x="3970" y="8449"/>
                  </a:cubicBezTo>
                  <a:cubicBezTo>
                    <a:pt x="3803" y="8383"/>
                    <a:pt x="3637" y="8283"/>
                    <a:pt x="3503" y="8149"/>
                  </a:cubicBezTo>
                  <a:lnTo>
                    <a:pt x="3070" y="7615"/>
                  </a:lnTo>
                  <a:cubicBezTo>
                    <a:pt x="2136" y="6548"/>
                    <a:pt x="1869" y="5080"/>
                    <a:pt x="2302" y="3746"/>
                  </a:cubicBezTo>
                  <a:cubicBezTo>
                    <a:pt x="2336" y="3646"/>
                    <a:pt x="2402" y="3546"/>
                    <a:pt x="2469" y="3446"/>
                  </a:cubicBezTo>
                  <a:cubicBezTo>
                    <a:pt x="2669" y="3212"/>
                    <a:pt x="2936" y="3045"/>
                    <a:pt x="3203" y="3012"/>
                  </a:cubicBezTo>
                  <a:lnTo>
                    <a:pt x="3437" y="3012"/>
                  </a:lnTo>
                  <a:cubicBezTo>
                    <a:pt x="3703" y="3012"/>
                    <a:pt x="3937" y="3112"/>
                    <a:pt x="4137" y="3279"/>
                  </a:cubicBezTo>
                  <a:cubicBezTo>
                    <a:pt x="4170" y="3312"/>
                    <a:pt x="4204" y="3379"/>
                    <a:pt x="4270" y="3412"/>
                  </a:cubicBezTo>
                  <a:lnTo>
                    <a:pt x="4704" y="3946"/>
                  </a:lnTo>
                  <a:cubicBezTo>
                    <a:pt x="4804" y="4046"/>
                    <a:pt x="4904" y="4180"/>
                    <a:pt x="5004" y="4313"/>
                  </a:cubicBezTo>
                  <a:cubicBezTo>
                    <a:pt x="5638" y="5314"/>
                    <a:pt x="5838" y="6515"/>
                    <a:pt x="5505" y="7649"/>
                  </a:cubicBezTo>
                  <a:lnTo>
                    <a:pt x="5538" y="7615"/>
                  </a:lnTo>
                  <a:lnTo>
                    <a:pt x="5571" y="7549"/>
                  </a:lnTo>
                  <a:cubicBezTo>
                    <a:pt x="5705" y="7382"/>
                    <a:pt x="5772" y="7215"/>
                    <a:pt x="5838" y="7015"/>
                  </a:cubicBezTo>
                  <a:cubicBezTo>
                    <a:pt x="6205" y="5948"/>
                    <a:pt x="6239" y="4780"/>
                    <a:pt x="5938" y="3679"/>
                  </a:cubicBezTo>
                  <a:lnTo>
                    <a:pt x="6038" y="3646"/>
                  </a:lnTo>
                  <a:lnTo>
                    <a:pt x="5872" y="3412"/>
                  </a:lnTo>
                  <a:cubicBezTo>
                    <a:pt x="5838" y="3312"/>
                    <a:pt x="5805" y="3246"/>
                    <a:pt x="5805" y="3146"/>
                  </a:cubicBezTo>
                  <a:cubicBezTo>
                    <a:pt x="5571" y="2512"/>
                    <a:pt x="5204" y="1945"/>
                    <a:pt x="4771" y="1444"/>
                  </a:cubicBezTo>
                  <a:lnTo>
                    <a:pt x="4204" y="777"/>
                  </a:lnTo>
                  <a:cubicBezTo>
                    <a:pt x="4204" y="777"/>
                    <a:pt x="4204" y="744"/>
                    <a:pt x="4170" y="744"/>
                  </a:cubicBezTo>
                  <a:cubicBezTo>
                    <a:pt x="4137" y="710"/>
                    <a:pt x="4104" y="677"/>
                    <a:pt x="4104" y="644"/>
                  </a:cubicBezTo>
                  <a:cubicBezTo>
                    <a:pt x="4070" y="644"/>
                    <a:pt x="4037" y="610"/>
                    <a:pt x="4037" y="610"/>
                  </a:cubicBezTo>
                  <a:lnTo>
                    <a:pt x="4037" y="577"/>
                  </a:lnTo>
                  <a:cubicBezTo>
                    <a:pt x="3970" y="544"/>
                    <a:pt x="3937" y="510"/>
                    <a:pt x="3904" y="477"/>
                  </a:cubicBezTo>
                  <a:cubicBezTo>
                    <a:pt x="3497" y="159"/>
                    <a:pt x="3007" y="0"/>
                    <a:pt x="25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5"/>
            <p:cNvSpPr/>
            <p:nvPr/>
          </p:nvSpPr>
          <p:spPr>
            <a:xfrm>
              <a:off x="3577775" y="2043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5"/>
            <p:cNvSpPr/>
            <p:nvPr/>
          </p:nvSpPr>
          <p:spPr>
            <a:xfrm>
              <a:off x="3440175" y="1851850"/>
              <a:ext cx="155975" cy="211875"/>
            </a:xfrm>
            <a:custGeom>
              <a:avLst/>
              <a:gdLst/>
              <a:ahLst/>
              <a:cxnLst/>
              <a:rect l="l" t="t" r="r" b="b"/>
              <a:pathLst>
                <a:path w="6239" h="8475" extrusionOk="0">
                  <a:moveTo>
                    <a:pt x="2535" y="0"/>
                  </a:moveTo>
                  <a:cubicBezTo>
                    <a:pt x="2107" y="0"/>
                    <a:pt x="1678" y="126"/>
                    <a:pt x="1302" y="377"/>
                  </a:cubicBezTo>
                  <a:cubicBezTo>
                    <a:pt x="1202" y="444"/>
                    <a:pt x="1135" y="477"/>
                    <a:pt x="1068" y="544"/>
                  </a:cubicBezTo>
                  <a:cubicBezTo>
                    <a:pt x="968" y="644"/>
                    <a:pt x="868" y="744"/>
                    <a:pt x="768" y="877"/>
                  </a:cubicBezTo>
                  <a:cubicBezTo>
                    <a:pt x="701" y="944"/>
                    <a:pt x="668" y="1044"/>
                    <a:pt x="601" y="1111"/>
                  </a:cubicBezTo>
                  <a:cubicBezTo>
                    <a:pt x="568" y="1211"/>
                    <a:pt x="501" y="1278"/>
                    <a:pt x="468" y="1378"/>
                  </a:cubicBezTo>
                  <a:lnTo>
                    <a:pt x="434" y="1511"/>
                  </a:lnTo>
                  <a:cubicBezTo>
                    <a:pt x="368" y="1711"/>
                    <a:pt x="301" y="1945"/>
                    <a:pt x="268" y="2145"/>
                  </a:cubicBezTo>
                  <a:cubicBezTo>
                    <a:pt x="1" y="3312"/>
                    <a:pt x="134" y="4513"/>
                    <a:pt x="601" y="5614"/>
                  </a:cubicBezTo>
                  <a:lnTo>
                    <a:pt x="601" y="5647"/>
                  </a:lnTo>
                  <a:cubicBezTo>
                    <a:pt x="701" y="5881"/>
                    <a:pt x="801" y="6081"/>
                    <a:pt x="935" y="6314"/>
                  </a:cubicBezTo>
                  <a:lnTo>
                    <a:pt x="1268" y="6948"/>
                  </a:lnTo>
                  <a:lnTo>
                    <a:pt x="1335" y="6882"/>
                  </a:lnTo>
                  <a:cubicBezTo>
                    <a:pt x="1368" y="6915"/>
                    <a:pt x="1368" y="6948"/>
                    <a:pt x="1402" y="6982"/>
                  </a:cubicBezTo>
                  <a:cubicBezTo>
                    <a:pt x="1435" y="7048"/>
                    <a:pt x="1468" y="7082"/>
                    <a:pt x="1502" y="7115"/>
                  </a:cubicBezTo>
                  <a:lnTo>
                    <a:pt x="2036" y="7682"/>
                  </a:lnTo>
                  <a:cubicBezTo>
                    <a:pt x="2302" y="7982"/>
                    <a:pt x="2603" y="8216"/>
                    <a:pt x="2970" y="8349"/>
                  </a:cubicBezTo>
                  <a:cubicBezTo>
                    <a:pt x="3070" y="8383"/>
                    <a:pt x="3170" y="8416"/>
                    <a:pt x="3270" y="8416"/>
                  </a:cubicBezTo>
                  <a:lnTo>
                    <a:pt x="3336" y="8449"/>
                  </a:lnTo>
                  <a:lnTo>
                    <a:pt x="3503" y="8449"/>
                  </a:lnTo>
                  <a:cubicBezTo>
                    <a:pt x="3587" y="8466"/>
                    <a:pt x="3662" y="8474"/>
                    <a:pt x="3737" y="8474"/>
                  </a:cubicBezTo>
                  <a:cubicBezTo>
                    <a:pt x="3812" y="8474"/>
                    <a:pt x="3887" y="8466"/>
                    <a:pt x="3970" y="8449"/>
                  </a:cubicBezTo>
                  <a:cubicBezTo>
                    <a:pt x="3803" y="8383"/>
                    <a:pt x="3637" y="8283"/>
                    <a:pt x="3503" y="8149"/>
                  </a:cubicBezTo>
                  <a:lnTo>
                    <a:pt x="3070" y="7615"/>
                  </a:lnTo>
                  <a:cubicBezTo>
                    <a:pt x="2136" y="6548"/>
                    <a:pt x="1869" y="5080"/>
                    <a:pt x="2302" y="3746"/>
                  </a:cubicBezTo>
                  <a:cubicBezTo>
                    <a:pt x="2336" y="3646"/>
                    <a:pt x="2402" y="3546"/>
                    <a:pt x="2469" y="3446"/>
                  </a:cubicBezTo>
                  <a:cubicBezTo>
                    <a:pt x="2669" y="3212"/>
                    <a:pt x="2936" y="3045"/>
                    <a:pt x="3203" y="3012"/>
                  </a:cubicBezTo>
                  <a:lnTo>
                    <a:pt x="3437" y="3012"/>
                  </a:lnTo>
                  <a:cubicBezTo>
                    <a:pt x="3703" y="3012"/>
                    <a:pt x="3937" y="3112"/>
                    <a:pt x="4137" y="3279"/>
                  </a:cubicBezTo>
                  <a:cubicBezTo>
                    <a:pt x="4170" y="3312"/>
                    <a:pt x="4204" y="3379"/>
                    <a:pt x="4270" y="3412"/>
                  </a:cubicBezTo>
                  <a:lnTo>
                    <a:pt x="4704" y="3946"/>
                  </a:lnTo>
                  <a:cubicBezTo>
                    <a:pt x="4804" y="4046"/>
                    <a:pt x="4904" y="4180"/>
                    <a:pt x="5004" y="4313"/>
                  </a:cubicBezTo>
                  <a:cubicBezTo>
                    <a:pt x="5638" y="5314"/>
                    <a:pt x="5838" y="6515"/>
                    <a:pt x="5505" y="7649"/>
                  </a:cubicBezTo>
                  <a:lnTo>
                    <a:pt x="5538" y="7615"/>
                  </a:lnTo>
                  <a:lnTo>
                    <a:pt x="5571" y="7549"/>
                  </a:lnTo>
                  <a:cubicBezTo>
                    <a:pt x="5705" y="7382"/>
                    <a:pt x="5772" y="7215"/>
                    <a:pt x="5838" y="7015"/>
                  </a:cubicBezTo>
                  <a:cubicBezTo>
                    <a:pt x="6205" y="5948"/>
                    <a:pt x="6239" y="4780"/>
                    <a:pt x="5972" y="3679"/>
                  </a:cubicBezTo>
                  <a:lnTo>
                    <a:pt x="6038" y="3646"/>
                  </a:lnTo>
                  <a:lnTo>
                    <a:pt x="5872" y="3412"/>
                  </a:lnTo>
                  <a:cubicBezTo>
                    <a:pt x="5872" y="3312"/>
                    <a:pt x="5838" y="3246"/>
                    <a:pt x="5805" y="3146"/>
                  </a:cubicBezTo>
                  <a:cubicBezTo>
                    <a:pt x="5571" y="2512"/>
                    <a:pt x="5204" y="1945"/>
                    <a:pt x="4771" y="1444"/>
                  </a:cubicBezTo>
                  <a:lnTo>
                    <a:pt x="4204" y="777"/>
                  </a:lnTo>
                  <a:cubicBezTo>
                    <a:pt x="4204" y="777"/>
                    <a:pt x="4204" y="744"/>
                    <a:pt x="4170" y="744"/>
                  </a:cubicBezTo>
                  <a:cubicBezTo>
                    <a:pt x="4137" y="710"/>
                    <a:pt x="4137" y="677"/>
                    <a:pt x="4104" y="644"/>
                  </a:cubicBezTo>
                  <a:cubicBezTo>
                    <a:pt x="4070" y="644"/>
                    <a:pt x="4070" y="610"/>
                    <a:pt x="4070" y="610"/>
                  </a:cubicBezTo>
                  <a:lnTo>
                    <a:pt x="4037" y="577"/>
                  </a:lnTo>
                  <a:cubicBezTo>
                    <a:pt x="3970" y="544"/>
                    <a:pt x="3937" y="510"/>
                    <a:pt x="3904" y="477"/>
                  </a:cubicBezTo>
                  <a:cubicBezTo>
                    <a:pt x="3497" y="159"/>
                    <a:pt x="3016" y="0"/>
                    <a:pt x="25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5"/>
            <p:cNvSpPr/>
            <p:nvPr/>
          </p:nvSpPr>
          <p:spPr>
            <a:xfrm>
              <a:off x="3460200" y="1892125"/>
              <a:ext cx="156800" cy="212850"/>
            </a:xfrm>
            <a:custGeom>
              <a:avLst/>
              <a:gdLst/>
              <a:ahLst/>
              <a:cxnLst/>
              <a:rect l="l" t="t" r="r" b="b"/>
              <a:pathLst>
                <a:path w="6272" h="8514" extrusionOk="0">
                  <a:moveTo>
                    <a:pt x="2636" y="1434"/>
                  </a:moveTo>
                  <a:cubicBezTo>
                    <a:pt x="2902" y="1434"/>
                    <a:pt x="3136" y="1535"/>
                    <a:pt x="3336" y="1701"/>
                  </a:cubicBezTo>
                  <a:cubicBezTo>
                    <a:pt x="3369" y="1735"/>
                    <a:pt x="3403" y="1801"/>
                    <a:pt x="3469" y="1835"/>
                  </a:cubicBezTo>
                  <a:lnTo>
                    <a:pt x="3903" y="2368"/>
                  </a:lnTo>
                  <a:cubicBezTo>
                    <a:pt x="4003" y="2502"/>
                    <a:pt x="4103" y="2602"/>
                    <a:pt x="4203" y="2735"/>
                  </a:cubicBezTo>
                  <a:cubicBezTo>
                    <a:pt x="4870" y="3736"/>
                    <a:pt x="5037" y="4937"/>
                    <a:pt x="4704" y="6071"/>
                  </a:cubicBezTo>
                  <a:lnTo>
                    <a:pt x="4704" y="6038"/>
                  </a:lnTo>
                  <a:cubicBezTo>
                    <a:pt x="4704" y="6071"/>
                    <a:pt x="4670" y="6138"/>
                    <a:pt x="4670" y="6171"/>
                  </a:cubicBezTo>
                  <a:cubicBezTo>
                    <a:pt x="4485" y="6674"/>
                    <a:pt x="4027" y="6966"/>
                    <a:pt x="3547" y="6966"/>
                  </a:cubicBezTo>
                  <a:cubicBezTo>
                    <a:pt x="3421" y="6966"/>
                    <a:pt x="3294" y="6946"/>
                    <a:pt x="3169" y="6905"/>
                  </a:cubicBezTo>
                  <a:cubicBezTo>
                    <a:pt x="3002" y="6805"/>
                    <a:pt x="2836" y="6705"/>
                    <a:pt x="2702" y="6571"/>
                  </a:cubicBezTo>
                  <a:lnTo>
                    <a:pt x="2269" y="6038"/>
                  </a:lnTo>
                  <a:cubicBezTo>
                    <a:pt x="1335" y="4970"/>
                    <a:pt x="1068" y="3503"/>
                    <a:pt x="1501" y="2168"/>
                  </a:cubicBezTo>
                  <a:cubicBezTo>
                    <a:pt x="1535" y="2068"/>
                    <a:pt x="1601" y="1968"/>
                    <a:pt x="1668" y="1868"/>
                  </a:cubicBezTo>
                  <a:cubicBezTo>
                    <a:pt x="1868" y="1635"/>
                    <a:pt x="2135" y="1468"/>
                    <a:pt x="2435" y="1434"/>
                  </a:cubicBezTo>
                  <a:close/>
                  <a:moveTo>
                    <a:pt x="2569" y="0"/>
                  </a:moveTo>
                  <a:cubicBezTo>
                    <a:pt x="2402" y="0"/>
                    <a:pt x="2235" y="33"/>
                    <a:pt x="2068" y="33"/>
                  </a:cubicBezTo>
                  <a:cubicBezTo>
                    <a:pt x="1968" y="67"/>
                    <a:pt x="1902" y="100"/>
                    <a:pt x="1802" y="100"/>
                  </a:cubicBezTo>
                  <a:cubicBezTo>
                    <a:pt x="1768" y="134"/>
                    <a:pt x="1735" y="134"/>
                    <a:pt x="1702" y="167"/>
                  </a:cubicBezTo>
                  <a:lnTo>
                    <a:pt x="1601" y="200"/>
                  </a:lnTo>
                  <a:lnTo>
                    <a:pt x="1501" y="234"/>
                  </a:lnTo>
                  <a:lnTo>
                    <a:pt x="1435" y="267"/>
                  </a:lnTo>
                  <a:cubicBezTo>
                    <a:pt x="1401" y="300"/>
                    <a:pt x="1368" y="300"/>
                    <a:pt x="1335" y="334"/>
                  </a:cubicBezTo>
                  <a:cubicBezTo>
                    <a:pt x="1268" y="367"/>
                    <a:pt x="1201" y="434"/>
                    <a:pt x="1134" y="467"/>
                  </a:cubicBezTo>
                  <a:cubicBezTo>
                    <a:pt x="1101" y="500"/>
                    <a:pt x="1034" y="534"/>
                    <a:pt x="1001" y="567"/>
                  </a:cubicBezTo>
                  <a:cubicBezTo>
                    <a:pt x="1001" y="601"/>
                    <a:pt x="968" y="601"/>
                    <a:pt x="968" y="634"/>
                  </a:cubicBezTo>
                  <a:lnTo>
                    <a:pt x="934" y="667"/>
                  </a:lnTo>
                  <a:cubicBezTo>
                    <a:pt x="868" y="701"/>
                    <a:pt x="834" y="767"/>
                    <a:pt x="801" y="801"/>
                  </a:cubicBezTo>
                  <a:cubicBezTo>
                    <a:pt x="768" y="867"/>
                    <a:pt x="734" y="901"/>
                    <a:pt x="701" y="934"/>
                  </a:cubicBezTo>
                  <a:cubicBezTo>
                    <a:pt x="701" y="934"/>
                    <a:pt x="667" y="967"/>
                    <a:pt x="667" y="1001"/>
                  </a:cubicBezTo>
                  <a:cubicBezTo>
                    <a:pt x="634" y="1034"/>
                    <a:pt x="601" y="1068"/>
                    <a:pt x="601" y="1068"/>
                  </a:cubicBezTo>
                  <a:cubicBezTo>
                    <a:pt x="534" y="1201"/>
                    <a:pt x="467" y="1368"/>
                    <a:pt x="401" y="1501"/>
                  </a:cubicBezTo>
                  <a:cubicBezTo>
                    <a:pt x="0" y="2769"/>
                    <a:pt x="0" y="4136"/>
                    <a:pt x="467" y="5371"/>
                  </a:cubicBezTo>
                  <a:cubicBezTo>
                    <a:pt x="701" y="6004"/>
                    <a:pt x="1068" y="6571"/>
                    <a:pt x="1501" y="7105"/>
                  </a:cubicBezTo>
                  <a:lnTo>
                    <a:pt x="2035" y="7739"/>
                  </a:lnTo>
                  <a:cubicBezTo>
                    <a:pt x="2494" y="8266"/>
                    <a:pt x="3117" y="8513"/>
                    <a:pt x="3734" y="8513"/>
                  </a:cubicBezTo>
                  <a:cubicBezTo>
                    <a:pt x="4641" y="8513"/>
                    <a:pt x="5534" y="7978"/>
                    <a:pt x="5871" y="7005"/>
                  </a:cubicBezTo>
                  <a:cubicBezTo>
                    <a:pt x="6271" y="5771"/>
                    <a:pt x="6238" y="4470"/>
                    <a:pt x="5804" y="3269"/>
                  </a:cubicBezTo>
                  <a:cubicBezTo>
                    <a:pt x="5771" y="3169"/>
                    <a:pt x="5738" y="3102"/>
                    <a:pt x="5704" y="3036"/>
                  </a:cubicBezTo>
                  <a:cubicBezTo>
                    <a:pt x="5704" y="3002"/>
                    <a:pt x="5704" y="2969"/>
                    <a:pt x="5671" y="2936"/>
                  </a:cubicBezTo>
                  <a:cubicBezTo>
                    <a:pt x="5671" y="2902"/>
                    <a:pt x="5638" y="2835"/>
                    <a:pt x="5638" y="2802"/>
                  </a:cubicBezTo>
                  <a:cubicBezTo>
                    <a:pt x="5604" y="2735"/>
                    <a:pt x="5604" y="2735"/>
                    <a:pt x="5571" y="2702"/>
                  </a:cubicBezTo>
                  <a:cubicBezTo>
                    <a:pt x="5571" y="2669"/>
                    <a:pt x="5538" y="2602"/>
                    <a:pt x="5504" y="2569"/>
                  </a:cubicBezTo>
                  <a:cubicBezTo>
                    <a:pt x="5471" y="2502"/>
                    <a:pt x="5438" y="2435"/>
                    <a:pt x="5404" y="2368"/>
                  </a:cubicBezTo>
                  <a:cubicBezTo>
                    <a:pt x="5371" y="2302"/>
                    <a:pt x="5337" y="2235"/>
                    <a:pt x="5304" y="2168"/>
                  </a:cubicBezTo>
                  <a:cubicBezTo>
                    <a:pt x="5271" y="2135"/>
                    <a:pt x="5271" y="2102"/>
                    <a:pt x="5237" y="2068"/>
                  </a:cubicBezTo>
                  <a:cubicBezTo>
                    <a:pt x="5204" y="2002"/>
                    <a:pt x="5137" y="1901"/>
                    <a:pt x="5071" y="1835"/>
                  </a:cubicBezTo>
                  <a:cubicBezTo>
                    <a:pt x="4971" y="1668"/>
                    <a:pt x="4870" y="1535"/>
                    <a:pt x="4737" y="1401"/>
                  </a:cubicBezTo>
                  <a:lnTo>
                    <a:pt x="4170" y="734"/>
                  </a:lnTo>
                  <a:cubicBezTo>
                    <a:pt x="4103" y="634"/>
                    <a:pt x="3970" y="534"/>
                    <a:pt x="3870" y="434"/>
                  </a:cubicBezTo>
                  <a:lnTo>
                    <a:pt x="3803" y="400"/>
                  </a:lnTo>
                  <a:lnTo>
                    <a:pt x="3736" y="367"/>
                  </a:lnTo>
                  <a:cubicBezTo>
                    <a:pt x="3736" y="334"/>
                    <a:pt x="3703" y="334"/>
                    <a:pt x="3703" y="334"/>
                  </a:cubicBezTo>
                  <a:lnTo>
                    <a:pt x="3603" y="267"/>
                  </a:lnTo>
                  <a:lnTo>
                    <a:pt x="3570" y="267"/>
                  </a:lnTo>
                  <a:lnTo>
                    <a:pt x="3469" y="200"/>
                  </a:lnTo>
                  <a:cubicBezTo>
                    <a:pt x="3369" y="167"/>
                    <a:pt x="3303" y="134"/>
                    <a:pt x="3236" y="100"/>
                  </a:cubicBezTo>
                  <a:lnTo>
                    <a:pt x="3136" y="67"/>
                  </a:lnTo>
                  <a:cubicBezTo>
                    <a:pt x="3069" y="67"/>
                    <a:pt x="3002" y="33"/>
                    <a:pt x="2936" y="33"/>
                  </a:cubicBezTo>
                  <a:cubicBezTo>
                    <a:pt x="2902" y="33"/>
                    <a:pt x="2869" y="0"/>
                    <a:pt x="28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5"/>
            <p:cNvSpPr/>
            <p:nvPr/>
          </p:nvSpPr>
          <p:spPr>
            <a:xfrm>
              <a:off x="3539425" y="2064750"/>
              <a:ext cx="1675" cy="25"/>
            </a:xfrm>
            <a:custGeom>
              <a:avLst/>
              <a:gdLst/>
              <a:ahLst/>
              <a:cxnLst/>
              <a:rect l="l" t="t" r="r" b="b"/>
              <a:pathLst>
                <a:path w="67" h="1" extrusionOk="0">
                  <a:moveTo>
                    <a:pt x="67" y="0"/>
                  </a:move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5"/>
            <p:cNvSpPr/>
            <p:nvPr/>
          </p:nvSpPr>
          <p:spPr>
            <a:xfrm>
              <a:off x="3577775" y="2043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5"/>
            <p:cNvSpPr/>
            <p:nvPr/>
          </p:nvSpPr>
          <p:spPr>
            <a:xfrm>
              <a:off x="3228375" y="1937150"/>
              <a:ext cx="212675" cy="144275"/>
            </a:xfrm>
            <a:custGeom>
              <a:avLst/>
              <a:gdLst/>
              <a:ahLst/>
              <a:cxnLst/>
              <a:rect l="l" t="t" r="r" b="b"/>
              <a:pathLst>
                <a:path w="8507" h="5771" extrusionOk="0">
                  <a:moveTo>
                    <a:pt x="2669" y="0"/>
                  </a:moveTo>
                  <a:lnTo>
                    <a:pt x="2669" y="100"/>
                  </a:lnTo>
                  <a:lnTo>
                    <a:pt x="2535" y="100"/>
                  </a:lnTo>
                  <a:lnTo>
                    <a:pt x="2368" y="134"/>
                  </a:lnTo>
                  <a:lnTo>
                    <a:pt x="1534" y="334"/>
                  </a:lnTo>
                  <a:cubicBezTo>
                    <a:pt x="1168" y="434"/>
                    <a:pt x="834" y="601"/>
                    <a:pt x="534" y="868"/>
                  </a:cubicBezTo>
                  <a:cubicBezTo>
                    <a:pt x="467" y="934"/>
                    <a:pt x="400" y="1001"/>
                    <a:pt x="334" y="1101"/>
                  </a:cubicBezTo>
                  <a:lnTo>
                    <a:pt x="300" y="1168"/>
                  </a:lnTo>
                  <a:lnTo>
                    <a:pt x="200" y="1301"/>
                  </a:lnTo>
                  <a:cubicBezTo>
                    <a:pt x="100" y="1435"/>
                    <a:pt x="33" y="1568"/>
                    <a:pt x="0" y="1702"/>
                  </a:cubicBezTo>
                  <a:cubicBezTo>
                    <a:pt x="133" y="1568"/>
                    <a:pt x="300" y="1501"/>
                    <a:pt x="500" y="1435"/>
                  </a:cubicBezTo>
                  <a:lnTo>
                    <a:pt x="1168" y="1301"/>
                  </a:lnTo>
                  <a:cubicBezTo>
                    <a:pt x="1483" y="1224"/>
                    <a:pt x="1803" y="1186"/>
                    <a:pt x="2119" y="1186"/>
                  </a:cubicBezTo>
                  <a:cubicBezTo>
                    <a:pt x="3173" y="1186"/>
                    <a:pt x="4193" y="1607"/>
                    <a:pt x="4937" y="2402"/>
                  </a:cubicBezTo>
                  <a:cubicBezTo>
                    <a:pt x="5037" y="2469"/>
                    <a:pt x="5104" y="2569"/>
                    <a:pt x="5137" y="2702"/>
                  </a:cubicBezTo>
                  <a:cubicBezTo>
                    <a:pt x="5270" y="2969"/>
                    <a:pt x="5304" y="3269"/>
                    <a:pt x="5204" y="3536"/>
                  </a:cubicBezTo>
                  <a:cubicBezTo>
                    <a:pt x="5170" y="3603"/>
                    <a:pt x="5137" y="3670"/>
                    <a:pt x="5104" y="3736"/>
                  </a:cubicBezTo>
                  <a:cubicBezTo>
                    <a:pt x="5004" y="3970"/>
                    <a:pt x="4803" y="4137"/>
                    <a:pt x="4570" y="4237"/>
                  </a:cubicBezTo>
                  <a:cubicBezTo>
                    <a:pt x="4503" y="4270"/>
                    <a:pt x="4437" y="4303"/>
                    <a:pt x="4403" y="4303"/>
                  </a:cubicBezTo>
                  <a:lnTo>
                    <a:pt x="3736" y="4470"/>
                  </a:lnTo>
                  <a:cubicBezTo>
                    <a:pt x="3569" y="4504"/>
                    <a:pt x="3402" y="4537"/>
                    <a:pt x="3236" y="4570"/>
                  </a:cubicBezTo>
                  <a:cubicBezTo>
                    <a:pt x="3111" y="4581"/>
                    <a:pt x="2986" y="4586"/>
                    <a:pt x="2861" y="4586"/>
                  </a:cubicBezTo>
                  <a:cubicBezTo>
                    <a:pt x="1822" y="4586"/>
                    <a:pt x="811" y="4214"/>
                    <a:pt x="67" y="3470"/>
                  </a:cubicBezTo>
                  <a:lnTo>
                    <a:pt x="67" y="3470"/>
                  </a:lnTo>
                  <a:cubicBezTo>
                    <a:pt x="67" y="3503"/>
                    <a:pt x="67" y="3536"/>
                    <a:pt x="100" y="3536"/>
                  </a:cubicBezTo>
                  <a:lnTo>
                    <a:pt x="133" y="3603"/>
                  </a:lnTo>
                  <a:cubicBezTo>
                    <a:pt x="234" y="3770"/>
                    <a:pt x="334" y="3937"/>
                    <a:pt x="467" y="4070"/>
                  </a:cubicBezTo>
                  <a:cubicBezTo>
                    <a:pt x="1268" y="4871"/>
                    <a:pt x="2268" y="5404"/>
                    <a:pt x="3369" y="5638"/>
                  </a:cubicBezTo>
                  <a:lnTo>
                    <a:pt x="3369" y="5738"/>
                  </a:lnTo>
                  <a:lnTo>
                    <a:pt x="3636" y="5704"/>
                  </a:lnTo>
                  <a:lnTo>
                    <a:pt x="3669" y="5704"/>
                  </a:lnTo>
                  <a:lnTo>
                    <a:pt x="3936" y="5738"/>
                  </a:lnTo>
                  <a:cubicBezTo>
                    <a:pt x="4147" y="5759"/>
                    <a:pt x="4362" y="5770"/>
                    <a:pt x="4577" y="5770"/>
                  </a:cubicBezTo>
                  <a:cubicBezTo>
                    <a:pt x="5040" y="5770"/>
                    <a:pt x="5505" y="5718"/>
                    <a:pt x="5938" y="5604"/>
                  </a:cubicBezTo>
                  <a:lnTo>
                    <a:pt x="6772" y="5404"/>
                  </a:lnTo>
                  <a:lnTo>
                    <a:pt x="6838" y="5404"/>
                  </a:lnTo>
                  <a:lnTo>
                    <a:pt x="6972" y="5371"/>
                  </a:lnTo>
                  <a:lnTo>
                    <a:pt x="7038" y="5371"/>
                  </a:lnTo>
                  <a:cubicBezTo>
                    <a:pt x="7105" y="5338"/>
                    <a:pt x="7138" y="5338"/>
                    <a:pt x="7205" y="5304"/>
                  </a:cubicBezTo>
                  <a:cubicBezTo>
                    <a:pt x="7505" y="5171"/>
                    <a:pt x="7806" y="4937"/>
                    <a:pt x="8006" y="4670"/>
                  </a:cubicBezTo>
                  <a:cubicBezTo>
                    <a:pt x="8173" y="4437"/>
                    <a:pt x="8306" y="4170"/>
                    <a:pt x="8406" y="3903"/>
                  </a:cubicBezTo>
                  <a:cubicBezTo>
                    <a:pt x="8506" y="3536"/>
                    <a:pt x="8506" y="3136"/>
                    <a:pt x="8439" y="2736"/>
                  </a:cubicBezTo>
                  <a:cubicBezTo>
                    <a:pt x="8406" y="2602"/>
                    <a:pt x="8339" y="2469"/>
                    <a:pt x="8273" y="2335"/>
                  </a:cubicBezTo>
                  <a:cubicBezTo>
                    <a:pt x="8239" y="2235"/>
                    <a:pt x="8173" y="2169"/>
                    <a:pt x="8139" y="2069"/>
                  </a:cubicBezTo>
                  <a:cubicBezTo>
                    <a:pt x="8072" y="2002"/>
                    <a:pt x="8039" y="1902"/>
                    <a:pt x="7972" y="1835"/>
                  </a:cubicBezTo>
                  <a:cubicBezTo>
                    <a:pt x="7939" y="1802"/>
                    <a:pt x="7906" y="1768"/>
                    <a:pt x="7872" y="1735"/>
                  </a:cubicBezTo>
                  <a:cubicBezTo>
                    <a:pt x="7706" y="1568"/>
                    <a:pt x="7572" y="1435"/>
                    <a:pt x="7405" y="1301"/>
                  </a:cubicBezTo>
                  <a:cubicBezTo>
                    <a:pt x="6471" y="534"/>
                    <a:pt x="5337" y="100"/>
                    <a:pt x="41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5"/>
            <p:cNvSpPr/>
            <p:nvPr/>
          </p:nvSpPr>
          <p:spPr>
            <a:xfrm>
              <a:off x="3230025" y="202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5"/>
            <p:cNvSpPr/>
            <p:nvPr/>
          </p:nvSpPr>
          <p:spPr>
            <a:xfrm>
              <a:off x="3228375" y="1936525"/>
              <a:ext cx="212675" cy="144900"/>
            </a:xfrm>
            <a:custGeom>
              <a:avLst/>
              <a:gdLst/>
              <a:ahLst/>
              <a:cxnLst/>
              <a:rect l="l" t="t" r="r" b="b"/>
              <a:pathLst>
                <a:path w="8507" h="5796" extrusionOk="0">
                  <a:moveTo>
                    <a:pt x="3736" y="0"/>
                  </a:moveTo>
                  <a:cubicBezTo>
                    <a:pt x="3611" y="0"/>
                    <a:pt x="3486" y="9"/>
                    <a:pt x="3369" y="25"/>
                  </a:cubicBezTo>
                  <a:lnTo>
                    <a:pt x="2669" y="25"/>
                  </a:lnTo>
                  <a:lnTo>
                    <a:pt x="2669" y="125"/>
                  </a:lnTo>
                  <a:lnTo>
                    <a:pt x="2535" y="125"/>
                  </a:lnTo>
                  <a:lnTo>
                    <a:pt x="2368" y="159"/>
                  </a:lnTo>
                  <a:lnTo>
                    <a:pt x="1534" y="359"/>
                  </a:lnTo>
                  <a:cubicBezTo>
                    <a:pt x="1168" y="459"/>
                    <a:pt x="834" y="626"/>
                    <a:pt x="534" y="893"/>
                  </a:cubicBezTo>
                  <a:cubicBezTo>
                    <a:pt x="467" y="959"/>
                    <a:pt x="400" y="1026"/>
                    <a:pt x="334" y="1126"/>
                  </a:cubicBezTo>
                  <a:lnTo>
                    <a:pt x="300" y="1193"/>
                  </a:lnTo>
                  <a:lnTo>
                    <a:pt x="200" y="1326"/>
                  </a:lnTo>
                  <a:cubicBezTo>
                    <a:pt x="133" y="1460"/>
                    <a:pt x="33" y="1593"/>
                    <a:pt x="0" y="1727"/>
                  </a:cubicBezTo>
                  <a:cubicBezTo>
                    <a:pt x="133" y="1593"/>
                    <a:pt x="300" y="1526"/>
                    <a:pt x="500" y="1460"/>
                  </a:cubicBezTo>
                  <a:lnTo>
                    <a:pt x="1168" y="1326"/>
                  </a:lnTo>
                  <a:cubicBezTo>
                    <a:pt x="1483" y="1249"/>
                    <a:pt x="1803" y="1211"/>
                    <a:pt x="2119" y="1211"/>
                  </a:cubicBezTo>
                  <a:cubicBezTo>
                    <a:pt x="3173" y="1211"/>
                    <a:pt x="4193" y="1632"/>
                    <a:pt x="4937" y="2427"/>
                  </a:cubicBezTo>
                  <a:cubicBezTo>
                    <a:pt x="5037" y="2494"/>
                    <a:pt x="5104" y="2594"/>
                    <a:pt x="5137" y="2727"/>
                  </a:cubicBezTo>
                  <a:cubicBezTo>
                    <a:pt x="5270" y="2994"/>
                    <a:pt x="5304" y="3294"/>
                    <a:pt x="5204" y="3561"/>
                  </a:cubicBezTo>
                  <a:cubicBezTo>
                    <a:pt x="5170" y="3628"/>
                    <a:pt x="5137" y="3695"/>
                    <a:pt x="5104" y="3761"/>
                  </a:cubicBezTo>
                  <a:cubicBezTo>
                    <a:pt x="5004" y="3995"/>
                    <a:pt x="4803" y="4162"/>
                    <a:pt x="4570" y="4262"/>
                  </a:cubicBezTo>
                  <a:cubicBezTo>
                    <a:pt x="4503" y="4295"/>
                    <a:pt x="4437" y="4328"/>
                    <a:pt x="4403" y="4328"/>
                  </a:cubicBezTo>
                  <a:lnTo>
                    <a:pt x="3736" y="4495"/>
                  </a:lnTo>
                  <a:cubicBezTo>
                    <a:pt x="3569" y="4529"/>
                    <a:pt x="3402" y="4562"/>
                    <a:pt x="3236" y="4595"/>
                  </a:cubicBezTo>
                  <a:cubicBezTo>
                    <a:pt x="3111" y="4606"/>
                    <a:pt x="2986" y="4611"/>
                    <a:pt x="2861" y="4611"/>
                  </a:cubicBezTo>
                  <a:cubicBezTo>
                    <a:pt x="1822" y="4611"/>
                    <a:pt x="811" y="4239"/>
                    <a:pt x="67" y="3495"/>
                  </a:cubicBezTo>
                  <a:lnTo>
                    <a:pt x="67" y="3495"/>
                  </a:lnTo>
                  <a:cubicBezTo>
                    <a:pt x="67" y="3528"/>
                    <a:pt x="67" y="3561"/>
                    <a:pt x="100" y="3561"/>
                  </a:cubicBezTo>
                  <a:lnTo>
                    <a:pt x="133" y="3628"/>
                  </a:lnTo>
                  <a:cubicBezTo>
                    <a:pt x="234" y="3795"/>
                    <a:pt x="334" y="3962"/>
                    <a:pt x="467" y="4095"/>
                  </a:cubicBezTo>
                  <a:cubicBezTo>
                    <a:pt x="1268" y="4896"/>
                    <a:pt x="2268" y="5429"/>
                    <a:pt x="3369" y="5663"/>
                  </a:cubicBezTo>
                  <a:lnTo>
                    <a:pt x="3369" y="5729"/>
                  </a:lnTo>
                  <a:lnTo>
                    <a:pt x="3636" y="5696"/>
                  </a:lnTo>
                  <a:lnTo>
                    <a:pt x="3669" y="5696"/>
                  </a:lnTo>
                  <a:lnTo>
                    <a:pt x="3936" y="5763"/>
                  </a:lnTo>
                  <a:cubicBezTo>
                    <a:pt x="4147" y="5784"/>
                    <a:pt x="4359" y="5795"/>
                    <a:pt x="4570" y="5795"/>
                  </a:cubicBezTo>
                  <a:cubicBezTo>
                    <a:pt x="5026" y="5795"/>
                    <a:pt x="5482" y="5743"/>
                    <a:pt x="5938" y="5629"/>
                  </a:cubicBezTo>
                  <a:lnTo>
                    <a:pt x="6772" y="5429"/>
                  </a:lnTo>
                  <a:lnTo>
                    <a:pt x="6838" y="5429"/>
                  </a:lnTo>
                  <a:lnTo>
                    <a:pt x="6938" y="5396"/>
                  </a:lnTo>
                  <a:lnTo>
                    <a:pt x="7038" y="5396"/>
                  </a:lnTo>
                  <a:cubicBezTo>
                    <a:pt x="7105" y="5363"/>
                    <a:pt x="7138" y="5363"/>
                    <a:pt x="7205" y="5329"/>
                  </a:cubicBezTo>
                  <a:cubicBezTo>
                    <a:pt x="7505" y="5162"/>
                    <a:pt x="7806" y="4962"/>
                    <a:pt x="8006" y="4695"/>
                  </a:cubicBezTo>
                  <a:cubicBezTo>
                    <a:pt x="8173" y="4462"/>
                    <a:pt x="8306" y="4195"/>
                    <a:pt x="8406" y="3928"/>
                  </a:cubicBezTo>
                  <a:cubicBezTo>
                    <a:pt x="8506" y="3561"/>
                    <a:pt x="8506" y="3161"/>
                    <a:pt x="8406" y="2761"/>
                  </a:cubicBezTo>
                  <a:cubicBezTo>
                    <a:pt x="8373" y="2627"/>
                    <a:pt x="8339" y="2494"/>
                    <a:pt x="8273" y="2360"/>
                  </a:cubicBezTo>
                  <a:cubicBezTo>
                    <a:pt x="8239" y="2260"/>
                    <a:pt x="8173" y="2194"/>
                    <a:pt x="8139" y="2094"/>
                  </a:cubicBezTo>
                  <a:cubicBezTo>
                    <a:pt x="8072" y="2027"/>
                    <a:pt x="8006" y="1927"/>
                    <a:pt x="7939" y="1860"/>
                  </a:cubicBezTo>
                  <a:lnTo>
                    <a:pt x="7839" y="1760"/>
                  </a:lnTo>
                  <a:cubicBezTo>
                    <a:pt x="7706" y="1593"/>
                    <a:pt x="7539" y="1460"/>
                    <a:pt x="7405" y="1326"/>
                  </a:cubicBezTo>
                  <a:cubicBezTo>
                    <a:pt x="6471" y="559"/>
                    <a:pt x="5337" y="125"/>
                    <a:pt x="4136" y="25"/>
                  </a:cubicBezTo>
                  <a:lnTo>
                    <a:pt x="4103" y="25"/>
                  </a:lnTo>
                  <a:cubicBezTo>
                    <a:pt x="3986" y="9"/>
                    <a:pt x="3861" y="0"/>
                    <a:pt x="37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5"/>
            <p:cNvSpPr/>
            <p:nvPr/>
          </p:nvSpPr>
          <p:spPr>
            <a:xfrm>
              <a:off x="3166650" y="1937600"/>
              <a:ext cx="229350" cy="143850"/>
            </a:xfrm>
            <a:custGeom>
              <a:avLst/>
              <a:gdLst/>
              <a:ahLst/>
              <a:cxnLst/>
              <a:rect l="l" t="t" r="r" b="b"/>
              <a:pathLst>
                <a:path w="9174" h="5754" extrusionOk="0">
                  <a:moveTo>
                    <a:pt x="4579" y="1172"/>
                  </a:moveTo>
                  <a:cubicBezTo>
                    <a:pt x="5636" y="1172"/>
                    <a:pt x="6689" y="1607"/>
                    <a:pt x="7439" y="2384"/>
                  </a:cubicBezTo>
                  <a:cubicBezTo>
                    <a:pt x="7506" y="2484"/>
                    <a:pt x="7573" y="2584"/>
                    <a:pt x="7639" y="2684"/>
                  </a:cubicBezTo>
                  <a:cubicBezTo>
                    <a:pt x="7773" y="2951"/>
                    <a:pt x="7773" y="3285"/>
                    <a:pt x="7706" y="3552"/>
                  </a:cubicBezTo>
                  <a:cubicBezTo>
                    <a:pt x="7673" y="3618"/>
                    <a:pt x="7639" y="3685"/>
                    <a:pt x="7606" y="3752"/>
                  </a:cubicBezTo>
                  <a:cubicBezTo>
                    <a:pt x="7473" y="3952"/>
                    <a:pt x="7272" y="4119"/>
                    <a:pt x="7039" y="4219"/>
                  </a:cubicBezTo>
                  <a:cubicBezTo>
                    <a:pt x="6972" y="4252"/>
                    <a:pt x="6906" y="4252"/>
                    <a:pt x="6839" y="4285"/>
                  </a:cubicBezTo>
                  <a:lnTo>
                    <a:pt x="6172" y="4452"/>
                  </a:lnTo>
                  <a:cubicBezTo>
                    <a:pt x="6005" y="4452"/>
                    <a:pt x="5871" y="4486"/>
                    <a:pt x="5705" y="4519"/>
                  </a:cubicBezTo>
                  <a:cubicBezTo>
                    <a:pt x="5556" y="4536"/>
                    <a:pt x="5408" y="4544"/>
                    <a:pt x="5261" y="4544"/>
                  </a:cubicBezTo>
                  <a:cubicBezTo>
                    <a:pt x="4246" y="4544"/>
                    <a:pt x="3264" y="4150"/>
                    <a:pt x="2536" y="3452"/>
                  </a:cubicBezTo>
                  <a:cubicBezTo>
                    <a:pt x="2502" y="3418"/>
                    <a:pt x="2469" y="3385"/>
                    <a:pt x="2436" y="3351"/>
                  </a:cubicBezTo>
                  <a:cubicBezTo>
                    <a:pt x="1969" y="2884"/>
                    <a:pt x="2002" y="2151"/>
                    <a:pt x="2469" y="1717"/>
                  </a:cubicBezTo>
                  <a:lnTo>
                    <a:pt x="2469" y="1750"/>
                  </a:lnTo>
                  <a:lnTo>
                    <a:pt x="2502" y="1717"/>
                  </a:lnTo>
                  <a:cubicBezTo>
                    <a:pt x="2636" y="1584"/>
                    <a:pt x="2803" y="1483"/>
                    <a:pt x="2969" y="1450"/>
                  </a:cubicBezTo>
                  <a:lnTo>
                    <a:pt x="3670" y="1283"/>
                  </a:lnTo>
                  <a:cubicBezTo>
                    <a:pt x="3969" y="1209"/>
                    <a:pt x="4274" y="1172"/>
                    <a:pt x="4579" y="1172"/>
                  </a:cubicBezTo>
                  <a:close/>
                  <a:moveTo>
                    <a:pt x="4438" y="1"/>
                  </a:moveTo>
                  <a:cubicBezTo>
                    <a:pt x="3996" y="1"/>
                    <a:pt x="3559" y="60"/>
                    <a:pt x="3136" y="149"/>
                  </a:cubicBezTo>
                  <a:lnTo>
                    <a:pt x="2302" y="349"/>
                  </a:lnTo>
                  <a:cubicBezTo>
                    <a:pt x="601" y="750"/>
                    <a:pt x="1" y="2851"/>
                    <a:pt x="1201" y="4085"/>
                  </a:cubicBezTo>
                  <a:cubicBezTo>
                    <a:pt x="2102" y="4986"/>
                    <a:pt x="3270" y="5553"/>
                    <a:pt x="4537" y="5720"/>
                  </a:cubicBezTo>
                  <a:lnTo>
                    <a:pt x="4771" y="5753"/>
                  </a:lnTo>
                  <a:lnTo>
                    <a:pt x="5838" y="5753"/>
                  </a:lnTo>
                  <a:cubicBezTo>
                    <a:pt x="5938" y="5753"/>
                    <a:pt x="6038" y="5753"/>
                    <a:pt x="6138" y="5720"/>
                  </a:cubicBezTo>
                  <a:cubicBezTo>
                    <a:pt x="6305" y="5686"/>
                    <a:pt x="6505" y="5653"/>
                    <a:pt x="6672" y="5620"/>
                  </a:cubicBezTo>
                  <a:lnTo>
                    <a:pt x="7506" y="5420"/>
                  </a:lnTo>
                  <a:cubicBezTo>
                    <a:pt x="7673" y="5386"/>
                    <a:pt x="7806" y="5320"/>
                    <a:pt x="7940" y="5286"/>
                  </a:cubicBezTo>
                  <a:cubicBezTo>
                    <a:pt x="7973" y="5253"/>
                    <a:pt x="8006" y="5253"/>
                    <a:pt x="8006" y="5219"/>
                  </a:cubicBezTo>
                  <a:cubicBezTo>
                    <a:pt x="8040" y="5219"/>
                    <a:pt x="8040" y="5219"/>
                    <a:pt x="8073" y="5186"/>
                  </a:cubicBezTo>
                  <a:lnTo>
                    <a:pt x="8140" y="5186"/>
                  </a:lnTo>
                  <a:cubicBezTo>
                    <a:pt x="8140" y="5153"/>
                    <a:pt x="8173" y="5153"/>
                    <a:pt x="8206" y="5119"/>
                  </a:cubicBezTo>
                  <a:lnTo>
                    <a:pt x="8240" y="5119"/>
                  </a:lnTo>
                  <a:lnTo>
                    <a:pt x="8373" y="5019"/>
                  </a:lnTo>
                  <a:cubicBezTo>
                    <a:pt x="8407" y="4986"/>
                    <a:pt x="8473" y="4953"/>
                    <a:pt x="8540" y="4886"/>
                  </a:cubicBezTo>
                  <a:lnTo>
                    <a:pt x="8607" y="4786"/>
                  </a:lnTo>
                  <a:cubicBezTo>
                    <a:pt x="8673" y="4752"/>
                    <a:pt x="8707" y="4719"/>
                    <a:pt x="8740" y="4652"/>
                  </a:cubicBezTo>
                  <a:cubicBezTo>
                    <a:pt x="8774" y="4652"/>
                    <a:pt x="8774" y="4619"/>
                    <a:pt x="8807" y="4586"/>
                  </a:cubicBezTo>
                  <a:cubicBezTo>
                    <a:pt x="8807" y="4586"/>
                    <a:pt x="8807" y="4552"/>
                    <a:pt x="8807" y="4552"/>
                  </a:cubicBezTo>
                  <a:cubicBezTo>
                    <a:pt x="8840" y="4486"/>
                    <a:pt x="8874" y="4419"/>
                    <a:pt x="8907" y="4386"/>
                  </a:cubicBezTo>
                  <a:cubicBezTo>
                    <a:pt x="9007" y="4219"/>
                    <a:pt x="9074" y="4052"/>
                    <a:pt x="9107" y="3885"/>
                  </a:cubicBezTo>
                  <a:cubicBezTo>
                    <a:pt x="9107" y="3818"/>
                    <a:pt x="9174" y="3718"/>
                    <a:pt x="9174" y="3652"/>
                  </a:cubicBezTo>
                  <a:cubicBezTo>
                    <a:pt x="9174" y="3618"/>
                    <a:pt x="9174" y="3552"/>
                    <a:pt x="9174" y="3518"/>
                  </a:cubicBezTo>
                  <a:cubicBezTo>
                    <a:pt x="9174" y="3485"/>
                    <a:pt x="9174" y="3452"/>
                    <a:pt x="9174" y="3418"/>
                  </a:cubicBezTo>
                  <a:cubicBezTo>
                    <a:pt x="9174" y="3385"/>
                    <a:pt x="9174" y="3351"/>
                    <a:pt x="9174" y="3318"/>
                  </a:cubicBezTo>
                  <a:lnTo>
                    <a:pt x="9174" y="3251"/>
                  </a:lnTo>
                  <a:cubicBezTo>
                    <a:pt x="9174" y="3218"/>
                    <a:pt x="9174" y="3185"/>
                    <a:pt x="9174" y="3151"/>
                  </a:cubicBezTo>
                  <a:cubicBezTo>
                    <a:pt x="9174" y="3051"/>
                    <a:pt x="9174" y="2951"/>
                    <a:pt x="9140" y="2884"/>
                  </a:cubicBezTo>
                  <a:cubicBezTo>
                    <a:pt x="9140" y="2818"/>
                    <a:pt x="9107" y="2751"/>
                    <a:pt x="9107" y="2718"/>
                  </a:cubicBezTo>
                  <a:cubicBezTo>
                    <a:pt x="9107" y="2684"/>
                    <a:pt x="9107" y="2651"/>
                    <a:pt x="9107" y="2651"/>
                  </a:cubicBezTo>
                  <a:lnTo>
                    <a:pt x="9107" y="2618"/>
                  </a:lnTo>
                  <a:cubicBezTo>
                    <a:pt x="9074" y="2551"/>
                    <a:pt x="9074" y="2484"/>
                    <a:pt x="9040" y="2417"/>
                  </a:cubicBezTo>
                  <a:cubicBezTo>
                    <a:pt x="9007" y="2384"/>
                    <a:pt x="8974" y="2351"/>
                    <a:pt x="8974" y="2284"/>
                  </a:cubicBezTo>
                  <a:cubicBezTo>
                    <a:pt x="8940" y="2251"/>
                    <a:pt x="8940" y="2217"/>
                    <a:pt x="8940" y="2217"/>
                  </a:cubicBezTo>
                  <a:cubicBezTo>
                    <a:pt x="8907" y="2184"/>
                    <a:pt x="8907" y="2151"/>
                    <a:pt x="8874" y="2117"/>
                  </a:cubicBezTo>
                  <a:cubicBezTo>
                    <a:pt x="8807" y="1984"/>
                    <a:pt x="8707" y="1884"/>
                    <a:pt x="8573" y="1750"/>
                  </a:cubicBezTo>
                  <a:cubicBezTo>
                    <a:pt x="7673" y="816"/>
                    <a:pt x="6439" y="183"/>
                    <a:pt x="5104" y="49"/>
                  </a:cubicBezTo>
                  <a:cubicBezTo>
                    <a:pt x="4882" y="16"/>
                    <a:pt x="4660" y="1"/>
                    <a:pt x="4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5"/>
            <p:cNvSpPr/>
            <p:nvPr/>
          </p:nvSpPr>
          <p:spPr>
            <a:xfrm>
              <a:off x="3227525" y="1980500"/>
              <a:ext cx="875" cy="875"/>
            </a:xfrm>
            <a:custGeom>
              <a:avLst/>
              <a:gdLst/>
              <a:ahLst/>
              <a:cxnLst/>
              <a:rect l="l" t="t" r="r" b="b"/>
              <a:pathLst>
                <a:path w="35" h="35" extrusionOk="0">
                  <a:moveTo>
                    <a:pt x="1" y="34"/>
                  </a:moveTo>
                  <a:lnTo>
                    <a:pt x="34" y="1"/>
                  </a:lnTo>
                  <a:lnTo>
                    <a:pt x="3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5"/>
            <p:cNvSpPr/>
            <p:nvPr/>
          </p:nvSpPr>
          <p:spPr>
            <a:xfrm>
              <a:off x="3230025" y="202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5"/>
            <p:cNvSpPr/>
            <p:nvPr/>
          </p:nvSpPr>
          <p:spPr>
            <a:xfrm>
              <a:off x="3646150" y="1895650"/>
              <a:ext cx="183500" cy="192475"/>
            </a:xfrm>
            <a:custGeom>
              <a:avLst/>
              <a:gdLst/>
              <a:ahLst/>
              <a:cxnLst/>
              <a:rect l="l" t="t" r="r" b="b"/>
              <a:pathLst>
                <a:path w="7340" h="7699" extrusionOk="0">
                  <a:moveTo>
                    <a:pt x="5121" y="1"/>
                  </a:moveTo>
                  <a:cubicBezTo>
                    <a:pt x="5071" y="1"/>
                    <a:pt x="5021" y="9"/>
                    <a:pt x="4971" y="26"/>
                  </a:cubicBezTo>
                  <a:lnTo>
                    <a:pt x="4704" y="26"/>
                  </a:lnTo>
                  <a:lnTo>
                    <a:pt x="4538" y="59"/>
                  </a:lnTo>
                  <a:cubicBezTo>
                    <a:pt x="4337" y="126"/>
                    <a:pt x="4137" y="193"/>
                    <a:pt x="3937" y="259"/>
                  </a:cubicBezTo>
                  <a:cubicBezTo>
                    <a:pt x="2803" y="660"/>
                    <a:pt x="1836" y="1427"/>
                    <a:pt x="1168" y="2394"/>
                  </a:cubicBezTo>
                  <a:lnTo>
                    <a:pt x="1135" y="2428"/>
                  </a:lnTo>
                  <a:cubicBezTo>
                    <a:pt x="1002" y="2628"/>
                    <a:pt x="868" y="2828"/>
                    <a:pt x="768" y="3061"/>
                  </a:cubicBezTo>
                  <a:lnTo>
                    <a:pt x="401" y="3662"/>
                  </a:lnTo>
                  <a:lnTo>
                    <a:pt x="468" y="3695"/>
                  </a:lnTo>
                  <a:cubicBezTo>
                    <a:pt x="468" y="3729"/>
                    <a:pt x="435" y="3795"/>
                    <a:pt x="435" y="3829"/>
                  </a:cubicBezTo>
                  <a:cubicBezTo>
                    <a:pt x="401" y="3862"/>
                    <a:pt x="401" y="3929"/>
                    <a:pt x="401" y="3962"/>
                  </a:cubicBezTo>
                  <a:lnTo>
                    <a:pt x="134" y="4796"/>
                  </a:lnTo>
                  <a:cubicBezTo>
                    <a:pt x="34" y="5163"/>
                    <a:pt x="1" y="5563"/>
                    <a:pt x="101" y="5930"/>
                  </a:cubicBezTo>
                  <a:cubicBezTo>
                    <a:pt x="101" y="6030"/>
                    <a:pt x="134" y="6130"/>
                    <a:pt x="168" y="6197"/>
                  </a:cubicBezTo>
                  <a:cubicBezTo>
                    <a:pt x="168" y="6230"/>
                    <a:pt x="168" y="6264"/>
                    <a:pt x="201" y="6297"/>
                  </a:cubicBezTo>
                  <a:cubicBezTo>
                    <a:pt x="234" y="6330"/>
                    <a:pt x="234" y="6397"/>
                    <a:pt x="268" y="6430"/>
                  </a:cubicBezTo>
                  <a:cubicBezTo>
                    <a:pt x="335" y="6597"/>
                    <a:pt x="401" y="6731"/>
                    <a:pt x="535" y="6864"/>
                  </a:cubicBezTo>
                  <a:cubicBezTo>
                    <a:pt x="468" y="6664"/>
                    <a:pt x="501" y="6464"/>
                    <a:pt x="535" y="6297"/>
                  </a:cubicBezTo>
                  <a:lnTo>
                    <a:pt x="768" y="5630"/>
                  </a:lnTo>
                  <a:cubicBezTo>
                    <a:pt x="1168" y="4296"/>
                    <a:pt x="2269" y="3262"/>
                    <a:pt x="3637" y="2928"/>
                  </a:cubicBezTo>
                  <a:cubicBezTo>
                    <a:pt x="3737" y="2895"/>
                    <a:pt x="3870" y="2895"/>
                    <a:pt x="3970" y="2895"/>
                  </a:cubicBezTo>
                  <a:cubicBezTo>
                    <a:pt x="4271" y="2928"/>
                    <a:pt x="4571" y="3061"/>
                    <a:pt x="4738" y="3295"/>
                  </a:cubicBezTo>
                  <a:cubicBezTo>
                    <a:pt x="4804" y="3362"/>
                    <a:pt x="4838" y="3395"/>
                    <a:pt x="4871" y="3462"/>
                  </a:cubicBezTo>
                  <a:cubicBezTo>
                    <a:pt x="5005" y="3695"/>
                    <a:pt x="5038" y="3962"/>
                    <a:pt x="5005" y="4196"/>
                  </a:cubicBezTo>
                  <a:cubicBezTo>
                    <a:pt x="5005" y="4262"/>
                    <a:pt x="5005" y="4329"/>
                    <a:pt x="4971" y="4362"/>
                  </a:cubicBezTo>
                  <a:lnTo>
                    <a:pt x="4771" y="5029"/>
                  </a:lnTo>
                  <a:cubicBezTo>
                    <a:pt x="4738" y="5196"/>
                    <a:pt x="4671" y="5363"/>
                    <a:pt x="4604" y="5496"/>
                  </a:cubicBezTo>
                  <a:cubicBezTo>
                    <a:pt x="4137" y="6564"/>
                    <a:pt x="3203" y="7364"/>
                    <a:pt x="2069" y="7698"/>
                  </a:cubicBezTo>
                  <a:lnTo>
                    <a:pt x="2203" y="7698"/>
                  </a:lnTo>
                  <a:cubicBezTo>
                    <a:pt x="2403" y="7698"/>
                    <a:pt x="2603" y="7665"/>
                    <a:pt x="2803" y="7631"/>
                  </a:cubicBezTo>
                  <a:cubicBezTo>
                    <a:pt x="3904" y="7364"/>
                    <a:pt x="4904" y="6764"/>
                    <a:pt x="5672" y="5930"/>
                  </a:cubicBezTo>
                  <a:lnTo>
                    <a:pt x="5772" y="5963"/>
                  </a:lnTo>
                  <a:lnTo>
                    <a:pt x="5872" y="5697"/>
                  </a:lnTo>
                  <a:lnTo>
                    <a:pt x="6039" y="5496"/>
                  </a:lnTo>
                  <a:cubicBezTo>
                    <a:pt x="6439" y="4963"/>
                    <a:pt x="6772" y="4362"/>
                    <a:pt x="6973" y="3729"/>
                  </a:cubicBezTo>
                  <a:lnTo>
                    <a:pt x="7206" y="2895"/>
                  </a:lnTo>
                  <a:cubicBezTo>
                    <a:pt x="7206" y="2861"/>
                    <a:pt x="7206" y="2828"/>
                    <a:pt x="7206" y="2828"/>
                  </a:cubicBezTo>
                  <a:cubicBezTo>
                    <a:pt x="7239" y="2795"/>
                    <a:pt x="7239" y="2761"/>
                    <a:pt x="7239" y="2694"/>
                  </a:cubicBezTo>
                  <a:cubicBezTo>
                    <a:pt x="7239" y="2694"/>
                    <a:pt x="7239" y="2661"/>
                    <a:pt x="7239" y="2661"/>
                  </a:cubicBezTo>
                  <a:lnTo>
                    <a:pt x="7239" y="2628"/>
                  </a:lnTo>
                  <a:lnTo>
                    <a:pt x="7273" y="2428"/>
                  </a:lnTo>
                  <a:cubicBezTo>
                    <a:pt x="7340" y="1794"/>
                    <a:pt x="7106" y="1160"/>
                    <a:pt x="6672" y="693"/>
                  </a:cubicBezTo>
                  <a:cubicBezTo>
                    <a:pt x="6472" y="493"/>
                    <a:pt x="6239" y="326"/>
                    <a:pt x="5972" y="193"/>
                  </a:cubicBezTo>
                  <a:cubicBezTo>
                    <a:pt x="5872" y="159"/>
                    <a:pt x="5772" y="126"/>
                    <a:pt x="5705" y="93"/>
                  </a:cubicBezTo>
                  <a:cubicBezTo>
                    <a:pt x="5572" y="59"/>
                    <a:pt x="5405" y="26"/>
                    <a:pt x="5271" y="26"/>
                  </a:cubicBezTo>
                  <a:cubicBezTo>
                    <a:pt x="5221" y="9"/>
                    <a:pt x="5171" y="1"/>
                    <a:pt x="5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5"/>
            <p:cNvSpPr/>
            <p:nvPr/>
          </p:nvSpPr>
          <p:spPr>
            <a:xfrm>
              <a:off x="3697875" y="2087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5"/>
            <p:cNvSpPr/>
            <p:nvPr/>
          </p:nvSpPr>
          <p:spPr>
            <a:xfrm>
              <a:off x="3646150" y="1896275"/>
              <a:ext cx="183500" cy="191850"/>
            </a:xfrm>
            <a:custGeom>
              <a:avLst/>
              <a:gdLst/>
              <a:ahLst/>
              <a:cxnLst/>
              <a:rect l="l" t="t" r="r" b="b"/>
              <a:pathLst>
                <a:path w="7340" h="7674" extrusionOk="0">
                  <a:moveTo>
                    <a:pt x="5005" y="1"/>
                  </a:moveTo>
                  <a:cubicBezTo>
                    <a:pt x="4904" y="1"/>
                    <a:pt x="4804" y="1"/>
                    <a:pt x="4704" y="34"/>
                  </a:cubicBezTo>
                  <a:lnTo>
                    <a:pt x="4538" y="68"/>
                  </a:lnTo>
                  <a:cubicBezTo>
                    <a:pt x="3170" y="401"/>
                    <a:pt x="1969" y="1235"/>
                    <a:pt x="1168" y="2403"/>
                  </a:cubicBezTo>
                  <a:lnTo>
                    <a:pt x="1135" y="2436"/>
                  </a:lnTo>
                  <a:cubicBezTo>
                    <a:pt x="1002" y="2636"/>
                    <a:pt x="868" y="2836"/>
                    <a:pt x="768" y="3036"/>
                  </a:cubicBezTo>
                  <a:lnTo>
                    <a:pt x="401" y="3637"/>
                  </a:lnTo>
                  <a:lnTo>
                    <a:pt x="468" y="3670"/>
                  </a:lnTo>
                  <a:cubicBezTo>
                    <a:pt x="468" y="3737"/>
                    <a:pt x="435" y="3770"/>
                    <a:pt x="435" y="3804"/>
                  </a:cubicBezTo>
                  <a:cubicBezTo>
                    <a:pt x="401" y="3870"/>
                    <a:pt x="401" y="3904"/>
                    <a:pt x="401" y="3937"/>
                  </a:cubicBezTo>
                  <a:lnTo>
                    <a:pt x="134" y="4771"/>
                  </a:lnTo>
                  <a:cubicBezTo>
                    <a:pt x="34" y="5171"/>
                    <a:pt x="1" y="5538"/>
                    <a:pt x="101" y="5938"/>
                  </a:cubicBezTo>
                  <a:cubicBezTo>
                    <a:pt x="101" y="6005"/>
                    <a:pt x="134" y="6105"/>
                    <a:pt x="168" y="6205"/>
                  </a:cubicBezTo>
                  <a:cubicBezTo>
                    <a:pt x="168" y="6239"/>
                    <a:pt x="168" y="6239"/>
                    <a:pt x="201" y="6272"/>
                  </a:cubicBezTo>
                  <a:cubicBezTo>
                    <a:pt x="234" y="6339"/>
                    <a:pt x="234" y="6372"/>
                    <a:pt x="268" y="6439"/>
                  </a:cubicBezTo>
                  <a:cubicBezTo>
                    <a:pt x="335" y="6572"/>
                    <a:pt x="435" y="6706"/>
                    <a:pt x="535" y="6839"/>
                  </a:cubicBezTo>
                  <a:cubicBezTo>
                    <a:pt x="468" y="6639"/>
                    <a:pt x="501" y="6439"/>
                    <a:pt x="535" y="6272"/>
                  </a:cubicBezTo>
                  <a:lnTo>
                    <a:pt x="768" y="5605"/>
                  </a:lnTo>
                  <a:cubicBezTo>
                    <a:pt x="1168" y="4271"/>
                    <a:pt x="2269" y="3237"/>
                    <a:pt x="3637" y="2903"/>
                  </a:cubicBezTo>
                  <a:cubicBezTo>
                    <a:pt x="3737" y="2870"/>
                    <a:pt x="3870" y="2870"/>
                    <a:pt x="3970" y="2870"/>
                  </a:cubicBezTo>
                  <a:cubicBezTo>
                    <a:pt x="4271" y="2903"/>
                    <a:pt x="4571" y="3036"/>
                    <a:pt x="4738" y="3270"/>
                  </a:cubicBezTo>
                  <a:cubicBezTo>
                    <a:pt x="4804" y="3337"/>
                    <a:pt x="4838" y="3370"/>
                    <a:pt x="4871" y="3437"/>
                  </a:cubicBezTo>
                  <a:cubicBezTo>
                    <a:pt x="5005" y="3670"/>
                    <a:pt x="5038" y="3937"/>
                    <a:pt x="5005" y="4171"/>
                  </a:cubicBezTo>
                  <a:cubicBezTo>
                    <a:pt x="5005" y="4237"/>
                    <a:pt x="5005" y="4304"/>
                    <a:pt x="4971" y="4337"/>
                  </a:cubicBezTo>
                  <a:lnTo>
                    <a:pt x="4771" y="5004"/>
                  </a:lnTo>
                  <a:cubicBezTo>
                    <a:pt x="4738" y="5171"/>
                    <a:pt x="4671" y="5338"/>
                    <a:pt x="4604" y="5471"/>
                  </a:cubicBezTo>
                  <a:cubicBezTo>
                    <a:pt x="4137" y="6539"/>
                    <a:pt x="3203" y="7339"/>
                    <a:pt x="2069" y="7673"/>
                  </a:cubicBezTo>
                  <a:lnTo>
                    <a:pt x="2203" y="7673"/>
                  </a:lnTo>
                  <a:cubicBezTo>
                    <a:pt x="2403" y="7673"/>
                    <a:pt x="2603" y="7640"/>
                    <a:pt x="2803" y="7606"/>
                  </a:cubicBezTo>
                  <a:cubicBezTo>
                    <a:pt x="3904" y="7339"/>
                    <a:pt x="4904" y="6739"/>
                    <a:pt x="5705" y="5905"/>
                  </a:cubicBezTo>
                  <a:lnTo>
                    <a:pt x="5772" y="5938"/>
                  </a:lnTo>
                  <a:lnTo>
                    <a:pt x="5872" y="5705"/>
                  </a:lnTo>
                  <a:lnTo>
                    <a:pt x="6039" y="5505"/>
                  </a:lnTo>
                  <a:cubicBezTo>
                    <a:pt x="6472" y="4971"/>
                    <a:pt x="6772" y="4337"/>
                    <a:pt x="6973" y="3704"/>
                  </a:cubicBezTo>
                  <a:lnTo>
                    <a:pt x="7206" y="2870"/>
                  </a:lnTo>
                  <a:cubicBezTo>
                    <a:pt x="7206" y="2870"/>
                    <a:pt x="7206" y="2836"/>
                    <a:pt x="7206" y="2803"/>
                  </a:cubicBezTo>
                  <a:cubicBezTo>
                    <a:pt x="7239" y="2770"/>
                    <a:pt x="7239" y="2736"/>
                    <a:pt x="7239" y="2703"/>
                  </a:cubicBezTo>
                  <a:cubicBezTo>
                    <a:pt x="7239" y="2669"/>
                    <a:pt x="7239" y="2669"/>
                    <a:pt x="7239" y="2636"/>
                  </a:cubicBezTo>
                  <a:lnTo>
                    <a:pt x="7239" y="2603"/>
                  </a:lnTo>
                  <a:lnTo>
                    <a:pt x="7273" y="2436"/>
                  </a:lnTo>
                  <a:cubicBezTo>
                    <a:pt x="7340" y="1802"/>
                    <a:pt x="7106" y="1168"/>
                    <a:pt x="6672" y="701"/>
                  </a:cubicBezTo>
                  <a:cubicBezTo>
                    <a:pt x="6472" y="468"/>
                    <a:pt x="6239" y="301"/>
                    <a:pt x="5972" y="168"/>
                  </a:cubicBezTo>
                  <a:cubicBezTo>
                    <a:pt x="5872" y="134"/>
                    <a:pt x="5772" y="101"/>
                    <a:pt x="5705" y="68"/>
                  </a:cubicBezTo>
                  <a:cubicBezTo>
                    <a:pt x="5572" y="34"/>
                    <a:pt x="5405" y="34"/>
                    <a:pt x="52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5"/>
            <p:cNvSpPr/>
            <p:nvPr/>
          </p:nvSpPr>
          <p:spPr>
            <a:xfrm>
              <a:off x="3616650" y="1934850"/>
              <a:ext cx="188825" cy="192375"/>
            </a:xfrm>
            <a:custGeom>
              <a:avLst/>
              <a:gdLst/>
              <a:ahLst/>
              <a:cxnLst/>
              <a:rect l="l" t="t" r="r" b="b"/>
              <a:pathLst>
                <a:path w="7553" h="7695" extrusionOk="0">
                  <a:moveTo>
                    <a:pt x="5184" y="1327"/>
                  </a:moveTo>
                  <a:cubicBezTo>
                    <a:pt x="5451" y="1360"/>
                    <a:pt x="5751" y="1493"/>
                    <a:pt x="5951" y="1727"/>
                  </a:cubicBezTo>
                  <a:cubicBezTo>
                    <a:pt x="5984" y="1760"/>
                    <a:pt x="6018" y="1827"/>
                    <a:pt x="6051" y="1894"/>
                  </a:cubicBezTo>
                  <a:cubicBezTo>
                    <a:pt x="6185" y="2127"/>
                    <a:pt x="6251" y="2361"/>
                    <a:pt x="6185" y="2628"/>
                  </a:cubicBezTo>
                  <a:cubicBezTo>
                    <a:pt x="6185" y="2694"/>
                    <a:pt x="6185" y="2728"/>
                    <a:pt x="6151" y="2794"/>
                  </a:cubicBezTo>
                  <a:lnTo>
                    <a:pt x="5951" y="3461"/>
                  </a:lnTo>
                  <a:cubicBezTo>
                    <a:pt x="5918" y="3628"/>
                    <a:pt x="5851" y="3762"/>
                    <a:pt x="5784" y="3928"/>
                  </a:cubicBezTo>
                  <a:cubicBezTo>
                    <a:pt x="5317" y="4996"/>
                    <a:pt x="4383" y="5796"/>
                    <a:pt x="3249" y="6097"/>
                  </a:cubicBezTo>
                  <a:cubicBezTo>
                    <a:pt x="3182" y="6130"/>
                    <a:pt x="3149" y="6130"/>
                    <a:pt x="3082" y="6163"/>
                  </a:cubicBezTo>
                  <a:cubicBezTo>
                    <a:pt x="3000" y="6181"/>
                    <a:pt x="2918" y="6189"/>
                    <a:pt x="2838" y="6189"/>
                  </a:cubicBezTo>
                  <a:cubicBezTo>
                    <a:pt x="2301" y="6189"/>
                    <a:pt x="1831" y="5814"/>
                    <a:pt x="1715" y="5263"/>
                  </a:cubicBezTo>
                  <a:cubicBezTo>
                    <a:pt x="1681" y="5096"/>
                    <a:pt x="1681" y="4896"/>
                    <a:pt x="1748" y="4729"/>
                  </a:cubicBezTo>
                  <a:lnTo>
                    <a:pt x="1948" y="4062"/>
                  </a:lnTo>
                  <a:cubicBezTo>
                    <a:pt x="2348" y="2694"/>
                    <a:pt x="3449" y="1694"/>
                    <a:pt x="4817" y="1360"/>
                  </a:cubicBezTo>
                  <a:cubicBezTo>
                    <a:pt x="4917" y="1327"/>
                    <a:pt x="5050" y="1327"/>
                    <a:pt x="5184" y="1327"/>
                  </a:cubicBezTo>
                  <a:close/>
                  <a:moveTo>
                    <a:pt x="5367" y="1"/>
                  </a:moveTo>
                  <a:cubicBezTo>
                    <a:pt x="5351" y="1"/>
                    <a:pt x="5334" y="9"/>
                    <a:pt x="5317" y="26"/>
                  </a:cubicBezTo>
                  <a:cubicBezTo>
                    <a:pt x="5150" y="26"/>
                    <a:pt x="5017" y="26"/>
                    <a:pt x="4850" y="59"/>
                  </a:cubicBezTo>
                  <a:cubicBezTo>
                    <a:pt x="3549" y="393"/>
                    <a:pt x="2415" y="1126"/>
                    <a:pt x="1615" y="2194"/>
                  </a:cubicBezTo>
                  <a:cubicBezTo>
                    <a:pt x="1214" y="2728"/>
                    <a:pt x="914" y="3328"/>
                    <a:pt x="714" y="3962"/>
                  </a:cubicBezTo>
                  <a:lnTo>
                    <a:pt x="447" y="4796"/>
                  </a:lnTo>
                  <a:cubicBezTo>
                    <a:pt x="0" y="6285"/>
                    <a:pt x="1123" y="7694"/>
                    <a:pt x="2579" y="7694"/>
                  </a:cubicBezTo>
                  <a:cubicBezTo>
                    <a:pt x="2754" y="7694"/>
                    <a:pt x="2933" y="7674"/>
                    <a:pt x="3116" y="7631"/>
                  </a:cubicBezTo>
                  <a:cubicBezTo>
                    <a:pt x="4317" y="7298"/>
                    <a:pt x="5417" y="6564"/>
                    <a:pt x="6185" y="5563"/>
                  </a:cubicBezTo>
                  <a:lnTo>
                    <a:pt x="6351" y="5363"/>
                  </a:lnTo>
                  <a:cubicBezTo>
                    <a:pt x="6351" y="5329"/>
                    <a:pt x="6385" y="5296"/>
                    <a:pt x="6385" y="5296"/>
                  </a:cubicBezTo>
                  <a:lnTo>
                    <a:pt x="6485" y="5163"/>
                  </a:lnTo>
                  <a:cubicBezTo>
                    <a:pt x="6518" y="5129"/>
                    <a:pt x="6518" y="5096"/>
                    <a:pt x="6551" y="5063"/>
                  </a:cubicBezTo>
                  <a:cubicBezTo>
                    <a:pt x="6585" y="5029"/>
                    <a:pt x="6585" y="4996"/>
                    <a:pt x="6618" y="4963"/>
                  </a:cubicBezTo>
                  <a:cubicBezTo>
                    <a:pt x="6652" y="4896"/>
                    <a:pt x="6685" y="4829"/>
                    <a:pt x="6718" y="4762"/>
                  </a:cubicBezTo>
                  <a:cubicBezTo>
                    <a:pt x="6785" y="4662"/>
                    <a:pt x="6818" y="4629"/>
                    <a:pt x="6852" y="4529"/>
                  </a:cubicBezTo>
                  <a:cubicBezTo>
                    <a:pt x="6852" y="4496"/>
                    <a:pt x="6885" y="4496"/>
                    <a:pt x="6885" y="4462"/>
                  </a:cubicBezTo>
                  <a:cubicBezTo>
                    <a:pt x="6918" y="4362"/>
                    <a:pt x="6985" y="4262"/>
                    <a:pt x="7018" y="4162"/>
                  </a:cubicBezTo>
                  <a:cubicBezTo>
                    <a:pt x="7085" y="3995"/>
                    <a:pt x="7152" y="3828"/>
                    <a:pt x="7219" y="3662"/>
                  </a:cubicBezTo>
                  <a:lnTo>
                    <a:pt x="7452" y="2828"/>
                  </a:lnTo>
                  <a:cubicBezTo>
                    <a:pt x="7485" y="2694"/>
                    <a:pt x="7519" y="2527"/>
                    <a:pt x="7552" y="2394"/>
                  </a:cubicBezTo>
                  <a:cubicBezTo>
                    <a:pt x="7552" y="2361"/>
                    <a:pt x="7552" y="2327"/>
                    <a:pt x="7552" y="2294"/>
                  </a:cubicBezTo>
                  <a:lnTo>
                    <a:pt x="7552" y="2227"/>
                  </a:lnTo>
                  <a:cubicBezTo>
                    <a:pt x="7552" y="2227"/>
                    <a:pt x="7552" y="2194"/>
                    <a:pt x="7552" y="2194"/>
                  </a:cubicBezTo>
                  <a:lnTo>
                    <a:pt x="7552" y="2060"/>
                  </a:lnTo>
                  <a:lnTo>
                    <a:pt x="7552" y="1894"/>
                  </a:lnTo>
                  <a:cubicBezTo>
                    <a:pt x="7519" y="1827"/>
                    <a:pt x="7519" y="1760"/>
                    <a:pt x="7485" y="1694"/>
                  </a:cubicBezTo>
                  <a:cubicBezTo>
                    <a:pt x="7485" y="1627"/>
                    <a:pt x="7485" y="1593"/>
                    <a:pt x="7452" y="1560"/>
                  </a:cubicBezTo>
                  <a:cubicBezTo>
                    <a:pt x="7452" y="1493"/>
                    <a:pt x="7452" y="1460"/>
                    <a:pt x="7419" y="1393"/>
                  </a:cubicBezTo>
                  <a:cubicBezTo>
                    <a:pt x="7419" y="1360"/>
                    <a:pt x="7385" y="1327"/>
                    <a:pt x="7385" y="1293"/>
                  </a:cubicBezTo>
                  <a:lnTo>
                    <a:pt x="7385" y="1260"/>
                  </a:lnTo>
                  <a:cubicBezTo>
                    <a:pt x="7352" y="1193"/>
                    <a:pt x="7319" y="1126"/>
                    <a:pt x="7285" y="1060"/>
                  </a:cubicBezTo>
                  <a:cubicBezTo>
                    <a:pt x="7185" y="926"/>
                    <a:pt x="7085" y="793"/>
                    <a:pt x="6985" y="659"/>
                  </a:cubicBezTo>
                  <a:cubicBezTo>
                    <a:pt x="6918" y="593"/>
                    <a:pt x="6852" y="526"/>
                    <a:pt x="6785" y="493"/>
                  </a:cubicBezTo>
                  <a:cubicBezTo>
                    <a:pt x="6752" y="459"/>
                    <a:pt x="6718" y="426"/>
                    <a:pt x="6685" y="393"/>
                  </a:cubicBezTo>
                  <a:lnTo>
                    <a:pt x="6585" y="326"/>
                  </a:lnTo>
                  <a:cubicBezTo>
                    <a:pt x="6585" y="326"/>
                    <a:pt x="6551" y="293"/>
                    <a:pt x="6518" y="293"/>
                  </a:cubicBezTo>
                  <a:cubicBezTo>
                    <a:pt x="6518" y="293"/>
                    <a:pt x="6485" y="259"/>
                    <a:pt x="6451" y="259"/>
                  </a:cubicBezTo>
                  <a:lnTo>
                    <a:pt x="6351" y="192"/>
                  </a:lnTo>
                  <a:cubicBezTo>
                    <a:pt x="6285" y="159"/>
                    <a:pt x="6218" y="126"/>
                    <a:pt x="6118" y="92"/>
                  </a:cubicBezTo>
                  <a:cubicBezTo>
                    <a:pt x="6051" y="92"/>
                    <a:pt x="6018" y="59"/>
                    <a:pt x="5951" y="59"/>
                  </a:cubicBezTo>
                  <a:lnTo>
                    <a:pt x="5851" y="59"/>
                  </a:lnTo>
                  <a:cubicBezTo>
                    <a:pt x="5784" y="26"/>
                    <a:pt x="5718" y="26"/>
                    <a:pt x="5651" y="26"/>
                  </a:cubicBezTo>
                  <a:cubicBezTo>
                    <a:pt x="5634" y="9"/>
                    <a:pt x="5609" y="1"/>
                    <a:pt x="5584" y="1"/>
                  </a:cubicBezTo>
                  <a:cubicBezTo>
                    <a:pt x="5559" y="1"/>
                    <a:pt x="5534" y="9"/>
                    <a:pt x="5517" y="26"/>
                  </a:cubicBezTo>
                  <a:lnTo>
                    <a:pt x="5417" y="26"/>
                  </a:lnTo>
                  <a:cubicBezTo>
                    <a:pt x="5401" y="9"/>
                    <a:pt x="5384" y="1"/>
                    <a:pt x="53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5"/>
            <p:cNvSpPr/>
            <p:nvPr/>
          </p:nvSpPr>
          <p:spPr>
            <a:xfrm>
              <a:off x="3659500" y="2066400"/>
              <a:ext cx="875" cy="1700"/>
            </a:xfrm>
            <a:custGeom>
              <a:avLst/>
              <a:gdLst/>
              <a:ahLst/>
              <a:cxnLst/>
              <a:rect l="l" t="t" r="r" b="b"/>
              <a:pathLst>
                <a:path w="35" h="68" extrusionOk="0">
                  <a:moveTo>
                    <a:pt x="34" y="67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5"/>
            <p:cNvSpPr/>
            <p:nvPr/>
          </p:nvSpPr>
          <p:spPr>
            <a:xfrm>
              <a:off x="3697875" y="2087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1" name="Google Shape;1271;p35"/>
          <p:cNvSpPr/>
          <p:nvPr/>
        </p:nvSpPr>
        <p:spPr>
          <a:xfrm>
            <a:off x="3240900" y="4303725"/>
            <a:ext cx="302725" cy="301900"/>
          </a:xfrm>
          <a:custGeom>
            <a:avLst/>
            <a:gdLst/>
            <a:ahLst/>
            <a:cxnLst/>
            <a:rect l="l" t="t" r="r" b="b"/>
            <a:pathLst>
              <a:path w="12109" h="12076" extrusionOk="0">
                <a:moveTo>
                  <a:pt x="6071" y="0"/>
                </a:moveTo>
                <a:lnTo>
                  <a:pt x="5504" y="2302"/>
                </a:lnTo>
                <a:cubicBezTo>
                  <a:pt x="5137" y="3870"/>
                  <a:pt x="3903" y="5104"/>
                  <a:pt x="2335" y="5471"/>
                </a:cubicBezTo>
                <a:lnTo>
                  <a:pt x="0" y="6005"/>
                </a:lnTo>
                <a:lnTo>
                  <a:pt x="2335" y="6572"/>
                </a:lnTo>
                <a:cubicBezTo>
                  <a:pt x="3903" y="6939"/>
                  <a:pt x="5137" y="8173"/>
                  <a:pt x="5504" y="9741"/>
                </a:cubicBezTo>
                <a:lnTo>
                  <a:pt x="6038" y="12076"/>
                </a:lnTo>
                <a:lnTo>
                  <a:pt x="6605" y="9741"/>
                </a:lnTo>
                <a:cubicBezTo>
                  <a:pt x="6972" y="8173"/>
                  <a:pt x="8206" y="6939"/>
                  <a:pt x="9774" y="6572"/>
                </a:cubicBezTo>
                <a:lnTo>
                  <a:pt x="12109" y="6038"/>
                </a:lnTo>
                <a:lnTo>
                  <a:pt x="9774" y="5471"/>
                </a:lnTo>
                <a:cubicBezTo>
                  <a:pt x="8206" y="5104"/>
                  <a:pt x="6972" y="3870"/>
                  <a:pt x="6605" y="2302"/>
                </a:cubicBezTo>
                <a:lnTo>
                  <a:pt x="6071" y="0"/>
                </a:lnTo>
                <a:close/>
              </a:path>
            </a:pathLst>
          </a:custGeom>
          <a:solidFill>
            <a:srgbClr val="F1EF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35"/>
          <p:cNvSpPr/>
          <p:nvPr/>
        </p:nvSpPr>
        <p:spPr>
          <a:xfrm>
            <a:off x="3240900" y="537850"/>
            <a:ext cx="302725" cy="301900"/>
          </a:xfrm>
          <a:custGeom>
            <a:avLst/>
            <a:gdLst/>
            <a:ahLst/>
            <a:cxnLst/>
            <a:rect l="l" t="t" r="r" b="b"/>
            <a:pathLst>
              <a:path w="12109" h="12076" extrusionOk="0">
                <a:moveTo>
                  <a:pt x="6071" y="1"/>
                </a:moveTo>
                <a:lnTo>
                  <a:pt x="5504" y="2336"/>
                </a:lnTo>
                <a:cubicBezTo>
                  <a:pt x="5137" y="3903"/>
                  <a:pt x="3903" y="5138"/>
                  <a:pt x="2335" y="5505"/>
                </a:cubicBezTo>
                <a:lnTo>
                  <a:pt x="0" y="6038"/>
                </a:lnTo>
                <a:lnTo>
                  <a:pt x="2335" y="6605"/>
                </a:lnTo>
                <a:cubicBezTo>
                  <a:pt x="3903" y="6972"/>
                  <a:pt x="5137" y="8207"/>
                  <a:pt x="5504" y="9774"/>
                </a:cubicBezTo>
                <a:lnTo>
                  <a:pt x="6038" y="12076"/>
                </a:lnTo>
                <a:lnTo>
                  <a:pt x="6605" y="9774"/>
                </a:lnTo>
                <a:cubicBezTo>
                  <a:pt x="6972" y="8207"/>
                  <a:pt x="8206" y="6972"/>
                  <a:pt x="9774" y="6605"/>
                </a:cubicBezTo>
                <a:lnTo>
                  <a:pt x="12109" y="6038"/>
                </a:lnTo>
                <a:lnTo>
                  <a:pt x="9774" y="5505"/>
                </a:lnTo>
                <a:cubicBezTo>
                  <a:pt x="8206" y="5104"/>
                  <a:pt x="6972" y="3903"/>
                  <a:pt x="6605" y="2336"/>
                </a:cubicBezTo>
                <a:lnTo>
                  <a:pt x="6071" y="1"/>
                </a:lnTo>
                <a:close/>
              </a:path>
            </a:pathLst>
          </a:custGeom>
          <a:solidFill>
            <a:srgbClr val="F1EF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245;p13">
            <a:extLst>
              <a:ext uri="{FF2B5EF4-FFF2-40B4-BE49-F238E27FC236}">
                <a16:creationId xmlns:a16="http://schemas.microsoft.com/office/drawing/2014/main" id="{941D0019-A6FF-128B-B367-624A487DE112}"/>
              </a:ext>
            </a:extLst>
          </p:cNvPr>
          <p:cNvGrpSpPr/>
          <p:nvPr/>
        </p:nvGrpSpPr>
        <p:grpSpPr>
          <a:xfrm rot="-2700000">
            <a:off x="7772941" y="19243"/>
            <a:ext cx="1574243" cy="1137169"/>
            <a:chOff x="1460425" y="833750"/>
            <a:chExt cx="1176700" cy="850000"/>
          </a:xfrm>
        </p:grpSpPr>
        <p:sp>
          <p:nvSpPr>
            <p:cNvPr id="5" name="Google Shape;246;p13">
              <a:extLst>
                <a:ext uri="{FF2B5EF4-FFF2-40B4-BE49-F238E27FC236}">
                  <a16:creationId xmlns:a16="http://schemas.microsoft.com/office/drawing/2014/main" id="{6BA2E011-7F24-C99D-51AB-BB80B8D403E9}"/>
                </a:ext>
              </a:extLst>
            </p:cNvPr>
            <p:cNvSpPr/>
            <p:nvPr/>
          </p:nvSpPr>
          <p:spPr>
            <a:xfrm>
              <a:off x="1608050" y="833750"/>
              <a:ext cx="859800" cy="850000"/>
            </a:xfrm>
            <a:custGeom>
              <a:avLst/>
              <a:gdLst/>
              <a:ahLst/>
              <a:cxnLst/>
              <a:rect l="l" t="t" r="r" b="b"/>
              <a:pathLst>
                <a:path w="34392" h="34000" extrusionOk="0">
                  <a:moveTo>
                    <a:pt x="17208" y="1"/>
                  </a:moveTo>
                  <a:cubicBezTo>
                    <a:pt x="8001" y="1"/>
                    <a:pt x="398" y="7334"/>
                    <a:pt x="200" y="16617"/>
                  </a:cubicBezTo>
                  <a:cubicBezTo>
                    <a:pt x="0" y="25990"/>
                    <a:pt x="7405" y="33762"/>
                    <a:pt x="16812" y="33996"/>
                  </a:cubicBezTo>
                  <a:cubicBezTo>
                    <a:pt x="16936" y="33998"/>
                    <a:pt x="17059" y="34000"/>
                    <a:pt x="17181" y="34000"/>
                  </a:cubicBezTo>
                  <a:cubicBezTo>
                    <a:pt x="26389" y="34000"/>
                    <a:pt x="33961" y="26634"/>
                    <a:pt x="34191" y="17384"/>
                  </a:cubicBezTo>
                  <a:cubicBezTo>
                    <a:pt x="34391" y="8011"/>
                    <a:pt x="26953" y="205"/>
                    <a:pt x="17579" y="5"/>
                  </a:cubicBezTo>
                  <a:cubicBezTo>
                    <a:pt x="17455" y="2"/>
                    <a:pt x="17332" y="1"/>
                    <a:pt x="172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76200" dir="10560000" algn="bl" rotWithShape="0">
                <a:srgbClr val="000000">
                  <a:alpha val="1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47;p13">
              <a:extLst>
                <a:ext uri="{FF2B5EF4-FFF2-40B4-BE49-F238E27FC236}">
                  <a16:creationId xmlns:a16="http://schemas.microsoft.com/office/drawing/2014/main" id="{60DC5A90-B4E0-74BB-63D0-66BCE9D44632}"/>
                </a:ext>
              </a:extLst>
            </p:cNvPr>
            <p:cNvSpPr/>
            <p:nvPr/>
          </p:nvSpPr>
          <p:spPr>
            <a:xfrm>
              <a:off x="2411950" y="1164925"/>
              <a:ext cx="225175" cy="187650"/>
            </a:xfrm>
            <a:custGeom>
              <a:avLst/>
              <a:gdLst/>
              <a:ahLst/>
              <a:cxnLst/>
              <a:rect l="l" t="t" r="r" b="b"/>
              <a:pathLst>
                <a:path w="9007" h="7506" extrusionOk="0">
                  <a:moveTo>
                    <a:pt x="0" y="1"/>
                  </a:moveTo>
                  <a:lnTo>
                    <a:pt x="0" y="7506"/>
                  </a:lnTo>
                  <a:lnTo>
                    <a:pt x="5237" y="7506"/>
                  </a:lnTo>
                  <a:cubicBezTo>
                    <a:pt x="7306" y="7506"/>
                    <a:pt x="9007" y="5838"/>
                    <a:pt x="9007" y="3737"/>
                  </a:cubicBezTo>
                  <a:cubicBezTo>
                    <a:pt x="9007" y="1668"/>
                    <a:pt x="7306" y="1"/>
                    <a:pt x="52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48;p13">
              <a:extLst>
                <a:ext uri="{FF2B5EF4-FFF2-40B4-BE49-F238E27FC236}">
                  <a16:creationId xmlns:a16="http://schemas.microsoft.com/office/drawing/2014/main" id="{999D023B-41D5-FF96-C7AA-13B0A97D84DF}"/>
                </a:ext>
              </a:extLst>
            </p:cNvPr>
            <p:cNvSpPr/>
            <p:nvPr/>
          </p:nvSpPr>
          <p:spPr>
            <a:xfrm>
              <a:off x="1460425" y="1066525"/>
              <a:ext cx="246050" cy="349450"/>
            </a:xfrm>
            <a:custGeom>
              <a:avLst/>
              <a:gdLst/>
              <a:ahLst/>
              <a:cxnLst/>
              <a:rect l="l" t="t" r="r" b="b"/>
              <a:pathLst>
                <a:path w="9842" h="13978" extrusionOk="0">
                  <a:moveTo>
                    <a:pt x="9841" y="0"/>
                  </a:moveTo>
                  <a:lnTo>
                    <a:pt x="2669" y="2969"/>
                  </a:lnTo>
                  <a:cubicBezTo>
                    <a:pt x="1068" y="3636"/>
                    <a:pt x="1" y="5238"/>
                    <a:pt x="1" y="6972"/>
                  </a:cubicBezTo>
                  <a:cubicBezTo>
                    <a:pt x="1" y="8740"/>
                    <a:pt x="1068" y="10308"/>
                    <a:pt x="2669" y="10975"/>
                  </a:cubicBezTo>
                  <a:lnTo>
                    <a:pt x="9841" y="13977"/>
                  </a:lnTo>
                  <a:lnTo>
                    <a:pt x="9841" y="0"/>
                  </a:lnTo>
                  <a:close/>
                </a:path>
              </a:pathLst>
            </a:custGeom>
            <a:solidFill>
              <a:srgbClr val="EF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49;p13">
              <a:extLst>
                <a:ext uri="{FF2B5EF4-FFF2-40B4-BE49-F238E27FC236}">
                  <a16:creationId xmlns:a16="http://schemas.microsoft.com/office/drawing/2014/main" id="{2EAF42DF-D7B4-3172-7A10-43BDC8E4030C}"/>
                </a:ext>
              </a:extLst>
            </p:cNvPr>
            <p:cNvSpPr/>
            <p:nvPr/>
          </p:nvSpPr>
          <p:spPr>
            <a:xfrm>
              <a:off x="1522975" y="1124075"/>
              <a:ext cx="190175" cy="232675"/>
            </a:xfrm>
            <a:custGeom>
              <a:avLst/>
              <a:gdLst/>
              <a:ahLst/>
              <a:cxnLst/>
              <a:rect l="l" t="t" r="r" b="b"/>
              <a:pathLst>
                <a:path w="7607" h="9307" extrusionOk="0">
                  <a:moveTo>
                    <a:pt x="7606" y="0"/>
                  </a:moveTo>
                  <a:lnTo>
                    <a:pt x="1535" y="2535"/>
                  </a:lnTo>
                  <a:cubicBezTo>
                    <a:pt x="601" y="2902"/>
                    <a:pt x="1" y="3803"/>
                    <a:pt x="1" y="4804"/>
                  </a:cubicBezTo>
                  <a:cubicBezTo>
                    <a:pt x="1" y="5804"/>
                    <a:pt x="601" y="6705"/>
                    <a:pt x="1535" y="7072"/>
                  </a:cubicBezTo>
                  <a:lnTo>
                    <a:pt x="7606" y="9307"/>
                  </a:lnTo>
                  <a:lnTo>
                    <a:pt x="760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50;p13">
              <a:extLst>
                <a:ext uri="{FF2B5EF4-FFF2-40B4-BE49-F238E27FC236}">
                  <a16:creationId xmlns:a16="http://schemas.microsoft.com/office/drawing/2014/main" id="{E9470A57-6F77-00DF-D977-8CEF18E46E86}"/>
                </a:ext>
              </a:extLst>
            </p:cNvPr>
            <p:cNvSpPr/>
            <p:nvPr/>
          </p:nvSpPr>
          <p:spPr>
            <a:xfrm>
              <a:off x="1684750" y="904750"/>
              <a:ext cx="707200" cy="708025"/>
            </a:xfrm>
            <a:custGeom>
              <a:avLst/>
              <a:gdLst/>
              <a:ahLst/>
              <a:cxnLst/>
              <a:rect l="l" t="t" r="r" b="b"/>
              <a:pathLst>
                <a:path w="28288" h="28321" extrusionOk="0">
                  <a:moveTo>
                    <a:pt x="13777" y="0"/>
                  </a:moveTo>
                  <a:cubicBezTo>
                    <a:pt x="12643" y="33"/>
                    <a:pt x="11543" y="200"/>
                    <a:pt x="10475" y="467"/>
                  </a:cubicBezTo>
                  <a:cubicBezTo>
                    <a:pt x="4304" y="2135"/>
                    <a:pt x="1" y="7772"/>
                    <a:pt x="1" y="14177"/>
                  </a:cubicBezTo>
                  <a:cubicBezTo>
                    <a:pt x="1" y="20548"/>
                    <a:pt x="4304" y="26186"/>
                    <a:pt x="10475" y="27853"/>
                  </a:cubicBezTo>
                  <a:cubicBezTo>
                    <a:pt x="11543" y="28120"/>
                    <a:pt x="12643" y="28287"/>
                    <a:pt x="13777" y="28320"/>
                  </a:cubicBezTo>
                  <a:lnTo>
                    <a:pt x="14144" y="28320"/>
                  </a:lnTo>
                  <a:cubicBezTo>
                    <a:pt x="14478" y="28320"/>
                    <a:pt x="14845" y="28320"/>
                    <a:pt x="15178" y="28287"/>
                  </a:cubicBezTo>
                  <a:cubicBezTo>
                    <a:pt x="15812" y="28220"/>
                    <a:pt x="16446" y="28154"/>
                    <a:pt x="17080" y="28020"/>
                  </a:cubicBezTo>
                  <a:cubicBezTo>
                    <a:pt x="17714" y="27887"/>
                    <a:pt x="18347" y="27687"/>
                    <a:pt x="18948" y="27486"/>
                  </a:cubicBezTo>
                  <a:cubicBezTo>
                    <a:pt x="19181" y="27386"/>
                    <a:pt x="19381" y="27286"/>
                    <a:pt x="19582" y="27220"/>
                  </a:cubicBezTo>
                  <a:cubicBezTo>
                    <a:pt x="19782" y="27153"/>
                    <a:pt x="19982" y="27053"/>
                    <a:pt x="20182" y="26953"/>
                  </a:cubicBezTo>
                  <a:cubicBezTo>
                    <a:pt x="21316" y="26419"/>
                    <a:pt x="22384" y="25719"/>
                    <a:pt x="23351" y="24918"/>
                  </a:cubicBezTo>
                  <a:cubicBezTo>
                    <a:pt x="23551" y="24751"/>
                    <a:pt x="23718" y="24551"/>
                    <a:pt x="23918" y="24384"/>
                  </a:cubicBezTo>
                  <a:cubicBezTo>
                    <a:pt x="26720" y="21716"/>
                    <a:pt x="28288" y="18013"/>
                    <a:pt x="28288" y="14144"/>
                  </a:cubicBezTo>
                  <a:cubicBezTo>
                    <a:pt x="28288" y="10308"/>
                    <a:pt x="26720" y="6605"/>
                    <a:pt x="23951" y="3970"/>
                  </a:cubicBezTo>
                  <a:cubicBezTo>
                    <a:pt x="23785" y="3770"/>
                    <a:pt x="23551" y="3603"/>
                    <a:pt x="23351" y="3436"/>
                  </a:cubicBezTo>
                  <a:cubicBezTo>
                    <a:pt x="22384" y="2602"/>
                    <a:pt x="21316" y="1901"/>
                    <a:pt x="20182" y="1368"/>
                  </a:cubicBezTo>
                  <a:cubicBezTo>
                    <a:pt x="19982" y="1268"/>
                    <a:pt x="19815" y="1201"/>
                    <a:pt x="19582" y="1101"/>
                  </a:cubicBezTo>
                  <a:cubicBezTo>
                    <a:pt x="19348" y="1001"/>
                    <a:pt x="19148" y="934"/>
                    <a:pt x="18948" y="834"/>
                  </a:cubicBezTo>
                  <a:cubicBezTo>
                    <a:pt x="18347" y="634"/>
                    <a:pt x="17714" y="434"/>
                    <a:pt x="17080" y="300"/>
                  </a:cubicBezTo>
                  <a:cubicBezTo>
                    <a:pt x="16446" y="167"/>
                    <a:pt x="15812" y="100"/>
                    <a:pt x="15178" y="33"/>
                  </a:cubicBezTo>
                  <a:cubicBezTo>
                    <a:pt x="14845" y="0"/>
                    <a:pt x="14478" y="0"/>
                    <a:pt x="14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51;p13">
              <a:extLst>
                <a:ext uri="{FF2B5EF4-FFF2-40B4-BE49-F238E27FC236}">
                  <a16:creationId xmlns:a16="http://schemas.microsoft.com/office/drawing/2014/main" id="{82EB67C7-42A3-36C0-E289-8F00A14FCC04}"/>
                </a:ext>
              </a:extLst>
            </p:cNvPr>
            <p:cNvSpPr/>
            <p:nvPr/>
          </p:nvSpPr>
          <p:spPr>
            <a:xfrm>
              <a:off x="2064200" y="905575"/>
              <a:ext cx="47550" cy="706375"/>
            </a:xfrm>
            <a:custGeom>
              <a:avLst/>
              <a:gdLst/>
              <a:ahLst/>
              <a:cxnLst/>
              <a:rect l="l" t="t" r="r" b="b"/>
              <a:pathLst>
                <a:path w="1902" h="28255" extrusionOk="0">
                  <a:moveTo>
                    <a:pt x="0" y="0"/>
                  </a:moveTo>
                  <a:lnTo>
                    <a:pt x="0" y="28254"/>
                  </a:lnTo>
                  <a:cubicBezTo>
                    <a:pt x="634" y="28221"/>
                    <a:pt x="1268" y="28121"/>
                    <a:pt x="1902" y="27987"/>
                  </a:cubicBezTo>
                  <a:lnTo>
                    <a:pt x="1902" y="267"/>
                  </a:lnTo>
                  <a:cubicBezTo>
                    <a:pt x="1268" y="134"/>
                    <a:pt x="634" y="3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52;p13">
              <a:extLst>
                <a:ext uri="{FF2B5EF4-FFF2-40B4-BE49-F238E27FC236}">
                  <a16:creationId xmlns:a16="http://schemas.microsoft.com/office/drawing/2014/main" id="{1314AF31-9023-1440-7C67-C7D9E99DE5FE}"/>
                </a:ext>
              </a:extLst>
            </p:cNvPr>
            <p:cNvSpPr/>
            <p:nvPr/>
          </p:nvSpPr>
          <p:spPr>
            <a:xfrm>
              <a:off x="2175100" y="932250"/>
              <a:ext cx="93425" cy="653000"/>
            </a:xfrm>
            <a:custGeom>
              <a:avLst/>
              <a:gdLst/>
              <a:ahLst/>
              <a:cxnLst/>
              <a:rect l="l" t="t" r="r" b="b"/>
              <a:pathLst>
                <a:path w="3737" h="26120" extrusionOk="0">
                  <a:moveTo>
                    <a:pt x="1" y="1"/>
                  </a:moveTo>
                  <a:lnTo>
                    <a:pt x="1" y="26120"/>
                  </a:lnTo>
                  <a:cubicBezTo>
                    <a:pt x="201" y="26053"/>
                    <a:pt x="368" y="25953"/>
                    <a:pt x="568" y="25886"/>
                  </a:cubicBezTo>
                  <a:cubicBezTo>
                    <a:pt x="1736" y="25352"/>
                    <a:pt x="2770" y="24652"/>
                    <a:pt x="3737" y="23818"/>
                  </a:cubicBezTo>
                  <a:lnTo>
                    <a:pt x="3737" y="2336"/>
                  </a:lnTo>
                  <a:cubicBezTo>
                    <a:pt x="2770" y="1469"/>
                    <a:pt x="1736" y="801"/>
                    <a:pt x="568" y="268"/>
                  </a:cubicBezTo>
                  <a:cubicBezTo>
                    <a:pt x="368" y="168"/>
                    <a:pt x="201" y="6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53;p13">
              <a:extLst>
                <a:ext uri="{FF2B5EF4-FFF2-40B4-BE49-F238E27FC236}">
                  <a16:creationId xmlns:a16="http://schemas.microsoft.com/office/drawing/2014/main" id="{DFFF4AC5-D826-7804-7E95-352D482415FD}"/>
                </a:ext>
              </a:extLst>
            </p:cNvPr>
            <p:cNvSpPr/>
            <p:nvPr/>
          </p:nvSpPr>
          <p:spPr>
            <a:xfrm>
              <a:off x="1683925" y="916425"/>
              <a:ext cx="261875" cy="684675"/>
            </a:xfrm>
            <a:custGeom>
              <a:avLst/>
              <a:gdLst/>
              <a:ahLst/>
              <a:cxnLst/>
              <a:rect l="l" t="t" r="r" b="b"/>
              <a:pathLst>
                <a:path w="10475" h="27387" extrusionOk="0">
                  <a:moveTo>
                    <a:pt x="10475" y="0"/>
                  </a:moveTo>
                  <a:cubicBezTo>
                    <a:pt x="4304" y="1668"/>
                    <a:pt x="1" y="7272"/>
                    <a:pt x="1" y="13677"/>
                  </a:cubicBezTo>
                  <a:cubicBezTo>
                    <a:pt x="1" y="20081"/>
                    <a:pt x="4304" y="25685"/>
                    <a:pt x="10475" y="27386"/>
                  </a:cubicBezTo>
                  <a:lnTo>
                    <a:pt x="104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54;p13">
              <a:extLst>
                <a:ext uri="{FF2B5EF4-FFF2-40B4-BE49-F238E27FC236}">
                  <a16:creationId xmlns:a16="http://schemas.microsoft.com/office/drawing/2014/main" id="{1358987F-406D-59B3-DE4B-697AE384B5CA}"/>
                </a:ext>
              </a:extLst>
            </p:cNvPr>
            <p:cNvSpPr/>
            <p:nvPr/>
          </p:nvSpPr>
          <p:spPr>
            <a:xfrm>
              <a:off x="1984150" y="1096550"/>
              <a:ext cx="128450" cy="128450"/>
            </a:xfrm>
            <a:custGeom>
              <a:avLst/>
              <a:gdLst/>
              <a:ahLst/>
              <a:cxnLst/>
              <a:rect l="l" t="t" r="r" b="b"/>
              <a:pathLst>
                <a:path w="5138" h="5138" extrusionOk="0">
                  <a:moveTo>
                    <a:pt x="2569" y="0"/>
                  </a:moveTo>
                  <a:lnTo>
                    <a:pt x="0" y="2569"/>
                  </a:lnTo>
                  <a:lnTo>
                    <a:pt x="2569" y="5137"/>
                  </a:lnTo>
                  <a:lnTo>
                    <a:pt x="5137" y="2569"/>
                  </a:lnTo>
                  <a:lnTo>
                    <a:pt x="25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55;p13">
              <a:extLst>
                <a:ext uri="{FF2B5EF4-FFF2-40B4-BE49-F238E27FC236}">
                  <a16:creationId xmlns:a16="http://schemas.microsoft.com/office/drawing/2014/main" id="{0FE111FD-A2B9-8113-7AB8-C56B2EE00DEC}"/>
                </a:ext>
              </a:extLst>
            </p:cNvPr>
            <p:cNvSpPr/>
            <p:nvPr/>
          </p:nvSpPr>
          <p:spPr>
            <a:xfrm>
              <a:off x="1984975" y="1280000"/>
              <a:ext cx="128450" cy="128450"/>
            </a:xfrm>
            <a:custGeom>
              <a:avLst/>
              <a:gdLst/>
              <a:ahLst/>
              <a:cxnLst/>
              <a:rect l="l" t="t" r="r" b="b"/>
              <a:pathLst>
                <a:path w="5138" h="5138" extrusionOk="0">
                  <a:moveTo>
                    <a:pt x="2569" y="1"/>
                  </a:moveTo>
                  <a:lnTo>
                    <a:pt x="1" y="2569"/>
                  </a:lnTo>
                  <a:lnTo>
                    <a:pt x="2602" y="5138"/>
                  </a:lnTo>
                  <a:lnTo>
                    <a:pt x="5138" y="2536"/>
                  </a:lnTo>
                  <a:lnTo>
                    <a:pt x="25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56;p13">
              <a:extLst>
                <a:ext uri="{FF2B5EF4-FFF2-40B4-BE49-F238E27FC236}">
                  <a16:creationId xmlns:a16="http://schemas.microsoft.com/office/drawing/2014/main" id="{094BCFEE-D79C-3655-9C2F-2E16851AA4BE}"/>
                </a:ext>
              </a:extLst>
            </p:cNvPr>
            <p:cNvSpPr/>
            <p:nvPr/>
          </p:nvSpPr>
          <p:spPr>
            <a:xfrm>
              <a:off x="2103400" y="1187450"/>
              <a:ext cx="127600" cy="128450"/>
            </a:xfrm>
            <a:custGeom>
              <a:avLst/>
              <a:gdLst/>
              <a:ahLst/>
              <a:cxnLst/>
              <a:rect l="l" t="t" r="r" b="b"/>
              <a:pathLst>
                <a:path w="5104" h="5138" extrusionOk="0">
                  <a:moveTo>
                    <a:pt x="2535" y="0"/>
                  </a:moveTo>
                  <a:lnTo>
                    <a:pt x="0" y="2569"/>
                  </a:lnTo>
                  <a:lnTo>
                    <a:pt x="2569" y="5137"/>
                  </a:lnTo>
                  <a:lnTo>
                    <a:pt x="5104" y="2569"/>
                  </a:lnTo>
                  <a:lnTo>
                    <a:pt x="25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57;p13">
              <a:extLst>
                <a:ext uri="{FF2B5EF4-FFF2-40B4-BE49-F238E27FC236}">
                  <a16:creationId xmlns:a16="http://schemas.microsoft.com/office/drawing/2014/main" id="{F56F104D-47B3-6B56-33BF-D2A1C818D273}"/>
                </a:ext>
              </a:extLst>
            </p:cNvPr>
            <p:cNvSpPr/>
            <p:nvPr/>
          </p:nvSpPr>
          <p:spPr>
            <a:xfrm>
              <a:off x="1867400" y="1189100"/>
              <a:ext cx="127600" cy="127625"/>
            </a:xfrm>
            <a:custGeom>
              <a:avLst/>
              <a:gdLst/>
              <a:ahLst/>
              <a:cxnLst/>
              <a:rect l="l" t="t" r="r" b="b"/>
              <a:pathLst>
                <a:path w="5104" h="5105" extrusionOk="0">
                  <a:moveTo>
                    <a:pt x="2535" y="1"/>
                  </a:moveTo>
                  <a:lnTo>
                    <a:pt x="0" y="2569"/>
                  </a:lnTo>
                  <a:lnTo>
                    <a:pt x="2569" y="5105"/>
                  </a:lnTo>
                  <a:lnTo>
                    <a:pt x="5104" y="2536"/>
                  </a:lnTo>
                  <a:lnTo>
                    <a:pt x="25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147;p6">
            <a:extLst>
              <a:ext uri="{FF2B5EF4-FFF2-40B4-BE49-F238E27FC236}">
                <a16:creationId xmlns:a16="http://schemas.microsoft.com/office/drawing/2014/main" id="{19B38793-A88A-3C53-7AEE-32764F8DA0A3}"/>
              </a:ext>
            </a:extLst>
          </p:cNvPr>
          <p:cNvGrpSpPr/>
          <p:nvPr/>
        </p:nvGrpSpPr>
        <p:grpSpPr>
          <a:xfrm rot="9165821">
            <a:off x="-441674" y="3760202"/>
            <a:ext cx="1814670" cy="1883718"/>
            <a:chOff x="7385456" y="-510930"/>
            <a:chExt cx="2845648" cy="2915806"/>
          </a:xfrm>
        </p:grpSpPr>
        <p:grpSp>
          <p:nvGrpSpPr>
            <p:cNvPr id="21" name="Google Shape;148;p6">
              <a:extLst>
                <a:ext uri="{FF2B5EF4-FFF2-40B4-BE49-F238E27FC236}">
                  <a16:creationId xmlns:a16="http://schemas.microsoft.com/office/drawing/2014/main" id="{952F3F12-2EE3-F205-5986-4411005A783D}"/>
                </a:ext>
              </a:extLst>
            </p:cNvPr>
            <p:cNvGrpSpPr/>
            <p:nvPr/>
          </p:nvGrpSpPr>
          <p:grpSpPr>
            <a:xfrm rot="-1800044">
              <a:off x="8052937" y="-247295"/>
              <a:ext cx="1694538" cy="2388537"/>
              <a:chOff x="5564538" y="450356"/>
              <a:chExt cx="1694575" cy="2388590"/>
            </a:xfrm>
          </p:grpSpPr>
          <p:grpSp>
            <p:nvGrpSpPr>
              <p:cNvPr id="23" name="Google Shape;149;p6">
                <a:extLst>
                  <a:ext uri="{FF2B5EF4-FFF2-40B4-BE49-F238E27FC236}">
                    <a16:creationId xmlns:a16="http://schemas.microsoft.com/office/drawing/2014/main" id="{75464DA1-8218-BE03-7F54-C9106A9A8E69}"/>
                  </a:ext>
                </a:extLst>
              </p:cNvPr>
              <p:cNvGrpSpPr/>
              <p:nvPr/>
            </p:nvGrpSpPr>
            <p:grpSpPr>
              <a:xfrm>
                <a:off x="5564538" y="450356"/>
                <a:ext cx="1694575" cy="1194225"/>
                <a:chOff x="6675350" y="1828400"/>
                <a:chExt cx="1694575" cy="1194225"/>
              </a:xfrm>
            </p:grpSpPr>
            <p:sp>
              <p:nvSpPr>
                <p:cNvPr id="35" name="Google Shape;150;p6">
                  <a:extLst>
                    <a:ext uri="{FF2B5EF4-FFF2-40B4-BE49-F238E27FC236}">
                      <a16:creationId xmlns:a16="http://schemas.microsoft.com/office/drawing/2014/main" id="{7AE7C2FA-0008-05AE-8E6B-06C179E5E4E5}"/>
                    </a:ext>
                  </a:extLst>
                </p:cNvPr>
                <p:cNvSpPr/>
                <p:nvPr/>
              </p:nvSpPr>
              <p:spPr>
                <a:xfrm>
                  <a:off x="6675350" y="1828400"/>
                  <a:ext cx="1694575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83" h="47769" extrusionOk="0">
                      <a:moveTo>
                        <a:pt x="0" y="1"/>
                      </a:moveTo>
                      <a:lnTo>
                        <a:pt x="0" y="47768"/>
                      </a:lnTo>
                      <a:lnTo>
                        <a:pt x="67782" y="47768"/>
                      </a:lnTo>
                      <a:lnTo>
                        <a:pt x="67782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dist="76200" dir="8940000" algn="bl" rotWithShape="0">
                    <a:schemeClr val="lt2">
                      <a:alpha val="1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51;p6">
                  <a:extLst>
                    <a:ext uri="{FF2B5EF4-FFF2-40B4-BE49-F238E27FC236}">
                      <a16:creationId xmlns:a16="http://schemas.microsoft.com/office/drawing/2014/main" id="{595B0E92-992C-F7F1-48EF-48D0F570315D}"/>
                    </a:ext>
                  </a:extLst>
                </p:cNvPr>
                <p:cNvSpPr/>
                <p:nvPr/>
              </p:nvSpPr>
              <p:spPr>
                <a:xfrm>
                  <a:off x="6899675" y="1828400"/>
                  <a:ext cx="468700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8" h="47769" extrusionOk="0">
                      <a:moveTo>
                        <a:pt x="0" y="1"/>
                      </a:moveTo>
                      <a:lnTo>
                        <a:pt x="0" y="47768"/>
                      </a:lnTo>
                      <a:lnTo>
                        <a:pt x="18747" y="47768"/>
                      </a:lnTo>
                      <a:lnTo>
                        <a:pt x="1874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52;p6">
                  <a:extLst>
                    <a:ext uri="{FF2B5EF4-FFF2-40B4-BE49-F238E27FC236}">
                      <a16:creationId xmlns:a16="http://schemas.microsoft.com/office/drawing/2014/main" id="{D91F2A43-ED69-97A9-DA44-57A911B53584}"/>
                    </a:ext>
                  </a:extLst>
                </p:cNvPr>
                <p:cNvSpPr/>
                <p:nvPr/>
              </p:nvSpPr>
              <p:spPr>
                <a:xfrm>
                  <a:off x="7465900" y="1828400"/>
                  <a:ext cx="99275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1" h="47769" extrusionOk="0">
                      <a:moveTo>
                        <a:pt x="1" y="1"/>
                      </a:moveTo>
                      <a:lnTo>
                        <a:pt x="1" y="47768"/>
                      </a:lnTo>
                      <a:lnTo>
                        <a:pt x="3970" y="47768"/>
                      </a:lnTo>
                      <a:lnTo>
                        <a:pt x="397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" name="Google Shape;153;p6">
                <a:extLst>
                  <a:ext uri="{FF2B5EF4-FFF2-40B4-BE49-F238E27FC236}">
                    <a16:creationId xmlns:a16="http://schemas.microsoft.com/office/drawing/2014/main" id="{2B76284B-8311-8613-6482-555D2A9E66A0}"/>
                  </a:ext>
                </a:extLst>
              </p:cNvPr>
              <p:cNvGrpSpPr/>
              <p:nvPr/>
            </p:nvGrpSpPr>
            <p:grpSpPr>
              <a:xfrm>
                <a:off x="5969413" y="634821"/>
                <a:ext cx="884825" cy="2204125"/>
                <a:chOff x="7536800" y="2096925"/>
                <a:chExt cx="884825" cy="2204125"/>
              </a:xfrm>
            </p:grpSpPr>
            <p:grpSp>
              <p:nvGrpSpPr>
                <p:cNvPr id="25" name="Google Shape;154;p6">
                  <a:extLst>
                    <a:ext uri="{FF2B5EF4-FFF2-40B4-BE49-F238E27FC236}">
                      <a16:creationId xmlns:a16="http://schemas.microsoft.com/office/drawing/2014/main" id="{900F997D-0E6A-3E62-0F10-6A4E74E86BB2}"/>
                    </a:ext>
                  </a:extLst>
                </p:cNvPr>
                <p:cNvGrpSpPr/>
                <p:nvPr/>
              </p:nvGrpSpPr>
              <p:grpSpPr>
                <a:xfrm>
                  <a:off x="7536800" y="2096925"/>
                  <a:ext cx="884825" cy="2204125"/>
                  <a:chOff x="7536800" y="2096925"/>
                  <a:chExt cx="884825" cy="2204125"/>
                </a:xfrm>
              </p:grpSpPr>
              <p:grpSp>
                <p:nvGrpSpPr>
                  <p:cNvPr id="27" name="Google Shape;155;p6">
                    <a:extLst>
                      <a:ext uri="{FF2B5EF4-FFF2-40B4-BE49-F238E27FC236}">
                        <a16:creationId xmlns:a16="http://schemas.microsoft.com/office/drawing/2014/main" id="{791EFD4E-69F5-04FC-52FD-67C1AE4F9F96}"/>
                      </a:ext>
                    </a:extLst>
                  </p:cNvPr>
                  <p:cNvGrpSpPr/>
                  <p:nvPr/>
                </p:nvGrpSpPr>
                <p:grpSpPr>
                  <a:xfrm>
                    <a:off x="7849525" y="2704875"/>
                    <a:ext cx="572100" cy="1596175"/>
                    <a:chOff x="7849525" y="2704875"/>
                    <a:chExt cx="572100" cy="1596175"/>
                  </a:xfrm>
                </p:grpSpPr>
                <p:sp>
                  <p:nvSpPr>
                    <p:cNvPr id="33" name="Google Shape;156;p6">
                      <a:extLst>
                        <a:ext uri="{FF2B5EF4-FFF2-40B4-BE49-F238E27FC236}">
                          <a16:creationId xmlns:a16="http://schemas.microsoft.com/office/drawing/2014/main" id="{1BC5261A-D027-279C-D45A-ABBC06AA6C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49525" y="2704875"/>
                      <a:ext cx="572100" cy="159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884" h="63847" extrusionOk="0">
                          <a:moveTo>
                            <a:pt x="11442" y="55640"/>
                          </a:moveTo>
                          <a:cubicBezTo>
                            <a:pt x="12476" y="55640"/>
                            <a:pt x="13310" y="56474"/>
                            <a:pt x="13310" y="57508"/>
                          </a:cubicBezTo>
                          <a:lnTo>
                            <a:pt x="13310" y="58943"/>
                          </a:lnTo>
                          <a:cubicBezTo>
                            <a:pt x="13310" y="59977"/>
                            <a:pt x="12476" y="60811"/>
                            <a:pt x="11442" y="60811"/>
                          </a:cubicBezTo>
                          <a:cubicBezTo>
                            <a:pt x="10408" y="60811"/>
                            <a:pt x="9607" y="59977"/>
                            <a:pt x="9607" y="58943"/>
                          </a:cubicBezTo>
                          <a:lnTo>
                            <a:pt x="9607" y="57508"/>
                          </a:lnTo>
                          <a:cubicBezTo>
                            <a:pt x="9607" y="56474"/>
                            <a:pt x="10408" y="55640"/>
                            <a:pt x="11442" y="55640"/>
                          </a:cubicBezTo>
                          <a:close/>
                          <a:moveTo>
                            <a:pt x="11442" y="0"/>
                          </a:moveTo>
                          <a:cubicBezTo>
                            <a:pt x="5137" y="0"/>
                            <a:pt x="0" y="5137"/>
                            <a:pt x="0" y="11442"/>
                          </a:cubicBezTo>
                          <a:lnTo>
                            <a:pt x="0" y="17413"/>
                          </a:lnTo>
                          <a:cubicBezTo>
                            <a:pt x="0" y="19247"/>
                            <a:pt x="434" y="21049"/>
                            <a:pt x="1268" y="22650"/>
                          </a:cubicBezTo>
                          <a:cubicBezTo>
                            <a:pt x="4603" y="29155"/>
                            <a:pt x="6672" y="36226"/>
                            <a:pt x="6905" y="43498"/>
                          </a:cubicBezTo>
                          <a:lnTo>
                            <a:pt x="7339" y="59776"/>
                          </a:lnTo>
                          <a:cubicBezTo>
                            <a:pt x="7339" y="62011"/>
                            <a:pt x="9173" y="63846"/>
                            <a:pt x="11442" y="63846"/>
                          </a:cubicBezTo>
                          <a:cubicBezTo>
                            <a:pt x="12075" y="63846"/>
                            <a:pt x="12709" y="63713"/>
                            <a:pt x="13310" y="63412"/>
                          </a:cubicBezTo>
                          <a:cubicBezTo>
                            <a:pt x="13677" y="63212"/>
                            <a:pt x="14010" y="62945"/>
                            <a:pt x="14310" y="62645"/>
                          </a:cubicBezTo>
                          <a:cubicBezTo>
                            <a:pt x="15078" y="61878"/>
                            <a:pt x="15511" y="60844"/>
                            <a:pt x="15511" y="59776"/>
                          </a:cubicBezTo>
                          <a:lnTo>
                            <a:pt x="15978" y="43498"/>
                          </a:lnTo>
                          <a:cubicBezTo>
                            <a:pt x="16178" y="36193"/>
                            <a:pt x="18280" y="29155"/>
                            <a:pt x="21616" y="22650"/>
                          </a:cubicBezTo>
                          <a:cubicBezTo>
                            <a:pt x="22450" y="21049"/>
                            <a:pt x="22883" y="19247"/>
                            <a:pt x="22883" y="17413"/>
                          </a:cubicBezTo>
                          <a:lnTo>
                            <a:pt x="22883" y="11442"/>
                          </a:lnTo>
                          <a:cubicBezTo>
                            <a:pt x="22883" y="5838"/>
                            <a:pt x="18847" y="1068"/>
                            <a:pt x="13310" y="134"/>
                          </a:cubicBezTo>
                          <a:cubicBezTo>
                            <a:pt x="12709" y="34"/>
                            <a:pt x="12075" y="0"/>
                            <a:pt x="11442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4" name="Google Shape;157;p6">
                      <a:extLst>
                        <a:ext uri="{FF2B5EF4-FFF2-40B4-BE49-F238E27FC236}">
                          <a16:creationId xmlns:a16="http://schemas.microsoft.com/office/drawing/2014/main" id="{E6AE0DCD-117F-A4C2-4402-D31D7528A7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54600" y="2826625"/>
                      <a:ext cx="361950" cy="45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478" h="18081" extrusionOk="0">
                          <a:moveTo>
                            <a:pt x="7178" y="0"/>
                          </a:moveTo>
                          <a:cubicBezTo>
                            <a:pt x="3236" y="0"/>
                            <a:pt x="34" y="3223"/>
                            <a:pt x="34" y="7206"/>
                          </a:cubicBezTo>
                          <a:lnTo>
                            <a:pt x="34" y="10842"/>
                          </a:lnTo>
                          <a:cubicBezTo>
                            <a:pt x="0" y="14844"/>
                            <a:pt x="3269" y="18080"/>
                            <a:pt x="7239" y="18080"/>
                          </a:cubicBezTo>
                          <a:cubicBezTo>
                            <a:pt x="11242" y="18080"/>
                            <a:pt x="14444" y="14844"/>
                            <a:pt x="14477" y="10842"/>
                          </a:cubicBezTo>
                          <a:lnTo>
                            <a:pt x="14477" y="7206"/>
                          </a:lnTo>
                          <a:cubicBezTo>
                            <a:pt x="14477" y="3223"/>
                            <a:pt x="11275" y="0"/>
                            <a:pt x="7300" y="0"/>
                          </a:cubicBezTo>
                          <a:cubicBezTo>
                            <a:pt x="7280" y="0"/>
                            <a:pt x="7259" y="0"/>
                            <a:pt x="7239" y="0"/>
                          </a:cubicBezTo>
                          <a:cubicBezTo>
                            <a:pt x="7218" y="0"/>
                            <a:pt x="7198" y="0"/>
                            <a:pt x="7178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28" name="Google Shape;158;p6">
                    <a:extLst>
                      <a:ext uri="{FF2B5EF4-FFF2-40B4-BE49-F238E27FC236}">
                        <a16:creationId xmlns:a16="http://schemas.microsoft.com/office/drawing/2014/main" id="{1D07785E-6AED-B7F0-90D2-7888DE146243}"/>
                      </a:ext>
                    </a:extLst>
                  </p:cNvPr>
                  <p:cNvGrpSpPr/>
                  <p:nvPr/>
                </p:nvGrpSpPr>
                <p:grpSpPr>
                  <a:xfrm>
                    <a:off x="7536800" y="2096925"/>
                    <a:ext cx="247700" cy="2204125"/>
                    <a:chOff x="7536800" y="2073575"/>
                    <a:chExt cx="247700" cy="2204125"/>
                  </a:xfrm>
                </p:grpSpPr>
                <p:sp>
                  <p:nvSpPr>
                    <p:cNvPr id="29" name="Google Shape;159;p6">
                      <a:extLst>
                        <a:ext uri="{FF2B5EF4-FFF2-40B4-BE49-F238E27FC236}">
                          <a16:creationId xmlns:a16="http://schemas.microsoft.com/office/drawing/2014/main" id="{DDA9AE00-A83D-18C4-61E2-295EFACEE8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56800" y="2073575"/>
                      <a:ext cx="81750" cy="1441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70" h="57676" extrusionOk="0">
                          <a:moveTo>
                            <a:pt x="1535" y="1"/>
                          </a:moveTo>
                          <a:lnTo>
                            <a:pt x="1" y="57676"/>
                          </a:lnTo>
                          <a:lnTo>
                            <a:pt x="3270" y="57676"/>
                          </a:lnTo>
                          <a:lnTo>
                            <a:pt x="3270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0" name="Google Shape;160;p6">
                      <a:extLst>
                        <a:ext uri="{FF2B5EF4-FFF2-40B4-BE49-F238E27FC236}">
                          <a16:creationId xmlns:a16="http://schemas.microsoft.com/office/drawing/2014/main" id="{30236A9E-154E-36AB-AC19-63510726C7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3575" y="2073575"/>
                      <a:ext cx="80900" cy="1441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36" h="57676" extrusionOk="0">
                          <a:moveTo>
                            <a:pt x="0" y="1"/>
                          </a:moveTo>
                          <a:lnTo>
                            <a:pt x="0" y="57676"/>
                          </a:lnTo>
                          <a:lnTo>
                            <a:pt x="3236" y="57676"/>
                          </a:lnTo>
                          <a:lnTo>
                            <a:pt x="1701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1" name="Google Shape;161;p6">
                      <a:extLst>
                        <a:ext uri="{FF2B5EF4-FFF2-40B4-BE49-F238E27FC236}">
                          <a16:creationId xmlns:a16="http://schemas.microsoft.com/office/drawing/2014/main" id="{212EF5E4-E726-EDCD-59AE-DB20D3DA94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36800" y="3515450"/>
                      <a:ext cx="101750" cy="76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70" h="30490" extrusionOk="0">
                          <a:moveTo>
                            <a:pt x="801" y="1"/>
                          </a:moveTo>
                          <a:lnTo>
                            <a:pt x="0" y="30489"/>
                          </a:lnTo>
                          <a:lnTo>
                            <a:pt x="4070" y="30489"/>
                          </a:lnTo>
                          <a:lnTo>
                            <a:pt x="4070" y="1"/>
                          </a:ln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2" name="Google Shape;162;p6">
                      <a:extLst>
                        <a:ext uri="{FF2B5EF4-FFF2-40B4-BE49-F238E27FC236}">
                          <a16:creationId xmlns:a16="http://schemas.microsoft.com/office/drawing/2014/main" id="{93137FE6-5547-F0C0-400C-6933C4BC65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3575" y="3515450"/>
                      <a:ext cx="100925" cy="76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37" h="30490" extrusionOk="0">
                          <a:moveTo>
                            <a:pt x="0" y="1"/>
                          </a:moveTo>
                          <a:lnTo>
                            <a:pt x="0" y="30489"/>
                          </a:lnTo>
                          <a:lnTo>
                            <a:pt x="4036" y="30489"/>
                          </a:lnTo>
                          <a:lnTo>
                            <a:pt x="3236" y="1"/>
                          </a:ln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sp>
              <p:nvSpPr>
                <p:cNvPr id="26" name="Google Shape;163;p6">
                  <a:extLst>
                    <a:ext uri="{FF2B5EF4-FFF2-40B4-BE49-F238E27FC236}">
                      <a16:creationId xmlns:a16="http://schemas.microsoft.com/office/drawing/2014/main" id="{50AE8518-AD8D-C66B-A096-A36848045844}"/>
                    </a:ext>
                  </a:extLst>
                </p:cNvPr>
                <p:cNvSpPr/>
                <p:nvPr/>
              </p:nvSpPr>
              <p:spPr>
                <a:xfrm>
                  <a:off x="7955425" y="2825800"/>
                  <a:ext cx="180150" cy="27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06" h="10875" fill="none" extrusionOk="0">
                      <a:moveTo>
                        <a:pt x="1" y="10875"/>
                      </a:moveTo>
                      <a:lnTo>
                        <a:pt x="1" y="7239"/>
                      </a:lnTo>
                      <a:cubicBezTo>
                        <a:pt x="1" y="3236"/>
                        <a:pt x="3236" y="0"/>
                        <a:pt x="7206" y="33"/>
                      </a:cubicBezTo>
                    </a:path>
                  </a:pathLst>
                </a:custGeom>
                <a:noFill/>
                <a:ln w="8350" cap="flat" cmpd="sng">
                  <a:solidFill>
                    <a:schemeClr val="l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2" name="Google Shape;164;p6">
              <a:extLst>
                <a:ext uri="{FF2B5EF4-FFF2-40B4-BE49-F238E27FC236}">
                  <a16:creationId xmlns:a16="http://schemas.microsoft.com/office/drawing/2014/main" id="{24081F8C-639C-491F-2195-AC1856BA1618}"/>
                </a:ext>
              </a:extLst>
            </p:cNvPr>
            <p:cNvSpPr/>
            <p:nvPr/>
          </p:nvSpPr>
          <p:spPr>
            <a:xfrm>
              <a:off x="7385456" y="646447"/>
              <a:ext cx="227528" cy="226908"/>
            </a:xfrm>
            <a:custGeom>
              <a:avLst/>
              <a:gdLst/>
              <a:ahLst/>
              <a:cxnLst/>
              <a:rect l="l" t="t" r="r" b="b"/>
              <a:pathLst>
                <a:path w="12109" h="12076" extrusionOk="0">
                  <a:moveTo>
                    <a:pt x="6071" y="1"/>
                  </a:moveTo>
                  <a:lnTo>
                    <a:pt x="5504" y="2336"/>
                  </a:lnTo>
                  <a:cubicBezTo>
                    <a:pt x="5137" y="3903"/>
                    <a:pt x="3903" y="5138"/>
                    <a:pt x="2335" y="5505"/>
                  </a:cubicBezTo>
                  <a:lnTo>
                    <a:pt x="0" y="6038"/>
                  </a:lnTo>
                  <a:lnTo>
                    <a:pt x="2335" y="6605"/>
                  </a:lnTo>
                  <a:cubicBezTo>
                    <a:pt x="3903" y="6972"/>
                    <a:pt x="5137" y="8207"/>
                    <a:pt x="5504" y="9774"/>
                  </a:cubicBezTo>
                  <a:lnTo>
                    <a:pt x="6038" y="12076"/>
                  </a:lnTo>
                  <a:lnTo>
                    <a:pt x="6605" y="9774"/>
                  </a:lnTo>
                  <a:cubicBezTo>
                    <a:pt x="6972" y="8207"/>
                    <a:pt x="8206" y="6972"/>
                    <a:pt x="9774" y="6605"/>
                  </a:cubicBezTo>
                  <a:lnTo>
                    <a:pt x="12109" y="6038"/>
                  </a:lnTo>
                  <a:lnTo>
                    <a:pt x="9774" y="5505"/>
                  </a:lnTo>
                  <a:cubicBezTo>
                    <a:pt x="8206" y="5104"/>
                    <a:pt x="6972" y="3903"/>
                    <a:pt x="6605" y="2336"/>
                  </a:cubicBezTo>
                  <a:lnTo>
                    <a:pt x="6071" y="1"/>
                  </a:lnTo>
                  <a:close/>
                </a:path>
              </a:pathLst>
            </a:custGeom>
            <a:solidFill>
              <a:srgbClr val="F1E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2290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6" grpId="0"/>
      <p:bldP spid="1271" grpId="0" animBg="1"/>
      <p:bldP spid="127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p36"/>
          <p:cNvSpPr/>
          <p:nvPr/>
        </p:nvSpPr>
        <p:spPr>
          <a:xfrm flipH="1">
            <a:off x="820843" y="736958"/>
            <a:ext cx="1313100" cy="1313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dist="85725" dir="10800000" algn="bl" rotWithShape="0">
              <a:schemeClr val="lt2">
                <a:alpha val="1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p36"/>
          <p:cNvSpPr txBox="1">
            <a:spLocks noGrp="1"/>
          </p:cNvSpPr>
          <p:nvPr>
            <p:ph type="title"/>
          </p:nvPr>
        </p:nvSpPr>
        <p:spPr>
          <a:xfrm>
            <a:off x="722375" y="2316100"/>
            <a:ext cx="4768200" cy="15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Đọc và tìm hiểu chung</a:t>
            </a:r>
            <a:endParaRPr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9" name="Google Shape;1279;p36"/>
          <p:cNvSpPr txBox="1">
            <a:spLocks noGrp="1"/>
          </p:cNvSpPr>
          <p:nvPr>
            <p:ph type="title" idx="2"/>
          </p:nvPr>
        </p:nvSpPr>
        <p:spPr>
          <a:xfrm>
            <a:off x="820843" y="930152"/>
            <a:ext cx="1313100" cy="926700"/>
          </a:xfrm>
          <a:prstGeom prst="rect">
            <a:avLst/>
          </a:prstGeom>
        </p:spPr>
        <p:txBody>
          <a:bodyPr spcFirstLastPara="1" wrap="square" lIns="91425" tIns="5485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I.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281" name="Google Shape;1281;p36"/>
          <p:cNvSpPr/>
          <p:nvPr/>
        </p:nvSpPr>
        <p:spPr>
          <a:xfrm>
            <a:off x="5679300" y="4303738"/>
            <a:ext cx="302725" cy="301900"/>
          </a:xfrm>
          <a:custGeom>
            <a:avLst/>
            <a:gdLst/>
            <a:ahLst/>
            <a:cxnLst/>
            <a:rect l="l" t="t" r="r" b="b"/>
            <a:pathLst>
              <a:path w="12109" h="12076" extrusionOk="0">
                <a:moveTo>
                  <a:pt x="6071" y="0"/>
                </a:moveTo>
                <a:lnTo>
                  <a:pt x="5504" y="2302"/>
                </a:lnTo>
                <a:cubicBezTo>
                  <a:pt x="5137" y="3870"/>
                  <a:pt x="3903" y="5104"/>
                  <a:pt x="2335" y="5471"/>
                </a:cubicBezTo>
                <a:lnTo>
                  <a:pt x="0" y="6005"/>
                </a:lnTo>
                <a:lnTo>
                  <a:pt x="2335" y="6572"/>
                </a:lnTo>
                <a:cubicBezTo>
                  <a:pt x="3903" y="6939"/>
                  <a:pt x="5137" y="8173"/>
                  <a:pt x="5504" y="9741"/>
                </a:cubicBezTo>
                <a:lnTo>
                  <a:pt x="6038" y="12076"/>
                </a:lnTo>
                <a:lnTo>
                  <a:pt x="6605" y="9741"/>
                </a:lnTo>
                <a:cubicBezTo>
                  <a:pt x="6972" y="8173"/>
                  <a:pt x="8206" y="6939"/>
                  <a:pt x="9774" y="6572"/>
                </a:cubicBezTo>
                <a:lnTo>
                  <a:pt x="12109" y="6038"/>
                </a:lnTo>
                <a:lnTo>
                  <a:pt x="9774" y="5471"/>
                </a:lnTo>
                <a:cubicBezTo>
                  <a:pt x="8206" y="5104"/>
                  <a:pt x="6972" y="3870"/>
                  <a:pt x="6605" y="2302"/>
                </a:cubicBezTo>
                <a:lnTo>
                  <a:pt x="6071" y="0"/>
                </a:lnTo>
                <a:close/>
              </a:path>
            </a:pathLst>
          </a:custGeom>
          <a:solidFill>
            <a:srgbClr val="F1EF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2" name="Google Shape;1282;p36"/>
          <p:cNvSpPr/>
          <p:nvPr/>
        </p:nvSpPr>
        <p:spPr>
          <a:xfrm>
            <a:off x="5679300" y="537863"/>
            <a:ext cx="302725" cy="301900"/>
          </a:xfrm>
          <a:custGeom>
            <a:avLst/>
            <a:gdLst/>
            <a:ahLst/>
            <a:cxnLst/>
            <a:rect l="l" t="t" r="r" b="b"/>
            <a:pathLst>
              <a:path w="12109" h="12076" extrusionOk="0">
                <a:moveTo>
                  <a:pt x="6071" y="1"/>
                </a:moveTo>
                <a:lnTo>
                  <a:pt x="5504" y="2336"/>
                </a:lnTo>
                <a:cubicBezTo>
                  <a:pt x="5137" y="3903"/>
                  <a:pt x="3903" y="5138"/>
                  <a:pt x="2335" y="5505"/>
                </a:cubicBezTo>
                <a:lnTo>
                  <a:pt x="0" y="6038"/>
                </a:lnTo>
                <a:lnTo>
                  <a:pt x="2335" y="6605"/>
                </a:lnTo>
                <a:cubicBezTo>
                  <a:pt x="3903" y="6972"/>
                  <a:pt x="5137" y="8207"/>
                  <a:pt x="5504" y="9774"/>
                </a:cubicBezTo>
                <a:lnTo>
                  <a:pt x="6038" y="12076"/>
                </a:lnTo>
                <a:lnTo>
                  <a:pt x="6605" y="9774"/>
                </a:lnTo>
                <a:cubicBezTo>
                  <a:pt x="6972" y="8207"/>
                  <a:pt x="8206" y="6972"/>
                  <a:pt x="9774" y="6605"/>
                </a:cubicBezTo>
                <a:lnTo>
                  <a:pt x="12109" y="6038"/>
                </a:lnTo>
                <a:lnTo>
                  <a:pt x="9774" y="5505"/>
                </a:lnTo>
                <a:cubicBezTo>
                  <a:pt x="8206" y="5104"/>
                  <a:pt x="6972" y="3903"/>
                  <a:pt x="6605" y="2336"/>
                </a:cubicBezTo>
                <a:lnTo>
                  <a:pt x="6071" y="1"/>
                </a:lnTo>
                <a:close/>
              </a:path>
            </a:pathLst>
          </a:custGeom>
          <a:solidFill>
            <a:srgbClr val="F1EF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83" name="Google Shape;1283;p36"/>
          <p:cNvGrpSpPr/>
          <p:nvPr/>
        </p:nvGrpSpPr>
        <p:grpSpPr>
          <a:xfrm>
            <a:off x="5713700" y="443983"/>
            <a:ext cx="4255500" cy="4255500"/>
            <a:chOff x="5713700" y="443983"/>
            <a:chExt cx="4255500" cy="4255500"/>
          </a:xfrm>
          <a:blipFill>
            <a:blip r:embed="rId3"/>
            <a:stretch>
              <a:fillRect l="-15000"/>
            </a:stretch>
          </a:blipFill>
        </p:grpSpPr>
        <p:sp>
          <p:nvSpPr>
            <p:cNvPr id="1284" name="Google Shape;1284;p36"/>
            <p:cNvSpPr/>
            <p:nvPr/>
          </p:nvSpPr>
          <p:spPr>
            <a:xfrm flipH="1">
              <a:off x="5713700" y="443983"/>
              <a:ext cx="4255500" cy="4255500"/>
            </a:xfrm>
            <a:prstGeom prst="ellipse">
              <a:avLst/>
            </a:prstGeom>
            <a:grpFill/>
            <a:ln>
              <a:noFill/>
            </a:ln>
            <a:effectLst>
              <a:outerShdw dist="133350" dir="10800000" algn="bl" rotWithShape="0">
                <a:schemeClr val="lt2">
                  <a:alpha val="1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85" name="Google Shape;1285;p36"/>
            <p:cNvGrpSpPr/>
            <p:nvPr/>
          </p:nvGrpSpPr>
          <p:grpSpPr>
            <a:xfrm>
              <a:off x="5900011" y="719918"/>
              <a:ext cx="3872147" cy="3864070"/>
              <a:chOff x="5895351" y="719935"/>
              <a:chExt cx="3872147" cy="3864070"/>
            </a:xfrm>
            <a:grpFill/>
          </p:grpSpPr>
          <p:grpSp>
            <p:nvGrpSpPr>
              <p:cNvPr id="1286" name="Google Shape;1286;p36"/>
              <p:cNvGrpSpPr/>
              <p:nvPr/>
            </p:nvGrpSpPr>
            <p:grpSpPr>
              <a:xfrm>
                <a:off x="5895351" y="719935"/>
                <a:ext cx="3872147" cy="3864070"/>
                <a:chOff x="5895351" y="719935"/>
                <a:chExt cx="3872147" cy="3864070"/>
              </a:xfrm>
              <a:grpFill/>
            </p:grpSpPr>
            <p:sp>
              <p:nvSpPr>
                <p:cNvPr id="1287" name="Google Shape;1287;p36"/>
                <p:cNvSpPr/>
                <p:nvPr/>
              </p:nvSpPr>
              <p:spPr>
                <a:xfrm>
                  <a:off x="5895351" y="719935"/>
                  <a:ext cx="3872147" cy="3864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70" h="96169" fill="none" extrusionOk="0">
                      <a:moveTo>
                        <a:pt x="96369" y="48101"/>
                      </a:moveTo>
                      <a:cubicBezTo>
                        <a:pt x="96369" y="74620"/>
                        <a:pt x="74854" y="96169"/>
                        <a:pt x="48301" y="96169"/>
                      </a:cubicBezTo>
                      <a:lnTo>
                        <a:pt x="48068" y="96169"/>
                      </a:lnTo>
                      <a:cubicBezTo>
                        <a:pt x="21516" y="96169"/>
                        <a:pt x="0" y="74620"/>
                        <a:pt x="0" y="48068"/>
                      </a:cubicBezTo>
                      <a:cubicBezTo>
                        <a:pt x="0" y="21515"/>
                        <a:pt x="21516" y="0"/>
                        <a:pt x="48068" y="0"/>
                      </a:cubicBezTo>
                      <a:lnTo>
                        <a:pt x="48301" y="0"/>
                      </a:lnTo>
                      <a:cubicBezTo>
                        <a:pt x="74854" y="0"/>
                        <a:pt x="96369" y="21515"/>
                        <a:pt x="96369" y="48101"/>
                      </a:cubicBezTo>
                      <a:close/>
                    </a:path>
                  </a:pathLst>
                </a:custGeom>
                <a:grpFill/>
                <a:ln w="19050" cap="flat" cmpd="sng">
                  <a:solidFill>
                    <a:schemeClr val="accen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8" name="Google Shape;1288;p36"/>
                <p:cNvSpPr/>
                <p:nvPr/>
              </p:nvSpPr>
              <p:spPr>
                <a:xfrm>
                  <a:off x="6018663" y="1002901"/>
                  <a:ext cx="3439207" cy="3132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595" h="77957" extrusionOk="0">
                      <a:moveTo>
                        <a:pt x="42797" y="1"/>
                      </a:moveTo>
                      <a:cubicBezTo>
                        <a:pt x="32824" y="1"/>
                        <a:pt x="22850" y="3803"/>
                        <a:pt x="15244" y="11409"/>
                      </a:cubicBezTo>
                      <a:cubicBezTo>
                        <a:pt x="0" y="26653"/>
                        <a:pt x="0" y="51304"/>
                        <a:pt x="15244" y="66548"/>
                      </a:cubicBezTo>
                      <a:cubicBezTo>
                        <a:pt x="22850" y="74154"/>
                        <a:pt x="32824" y="77956"/>
                        <a:pt x="42797" y="77956"/>
                      </a:cubicBezTo>
                      <a:cubicBezTo>
                        <a:pt x="52771" y="77956"/>
                        <a:pt x="62745" y="74154"/>
                        <a:pt x="70350" y="66548"/>
                      </a:cubicBezTo>
                      <a:cubicBezTo>
                        <a:pt x="85595" y="51304"/>
                        <a:pt x="85595" y="26653"/>
                        <a:pt x="70350" y="11409"/>
                      </a:cubicBezTo>
                      <a:cubicBezTo>
                        <a:pt x="62745" y="3803"/>
                        <a:pt x="52771" y="1"/>
                        <a:pt x="4279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9" name="Google Shape;1289;p36"/>
                <p:cNvSpPr/>
                <p:nvPr/>
              </p:nvSpPr>
              <p:spPr>
                <a:xfrm>
                  <a:off x="6430127" y="1204967"/>
                  <a:ext cx="2822685" cy="2733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51" h="68033" extrusionOk="0">
                      <a:moveTo>
                        <a:pt x="35130" y="0"/>
                      </a:moveTo>
                      <a:cubicBezTo>
                        <a:pt x="32115" y="0"/>
                        <a:pt x="29105" y="1126"/>
                        <a:pt x="26786" y="3378"/>
                      </a:cubicBezTo>
                      <a:lnTo>
                        <a:pt x="23684" y="6347"/>
                      </a:lnTo>
                      <a:lnTo>
                        <a:pt x="19381" y="6413"/>
                      </a:lnTo>
                      <a:cubicBezTo>
                        <a:pt x="12910" y="6547"/>
                        <a:pt x="7673" y="11784"/>
                        <a:pt x="7539" y="18255"/>
                      </a:cubicBezTo>
                      <a:lnTo>
                        <a:pt x="7472" y="22558"/>
                      </a:lnTo>
                      <a:lnTo>
                        <a:pt x="4504" y="25661"/>
                      </a:lnTo>
                      <a:cubicBezTo>
                        <a:pt x="0" y="30331"/>
                        <a:pt x="0" y="37702"/>
                        <a:pt x="4504" y="42372"/>
                      </a:cubicBezTo>
                      <a:lnTo>
                        <a:pt x="7472" y="45475"/>
                      </a:lnTo>
                      <a:lnTo>
                        <a:pt x="7539" y="49778"/>
                      </a:lnTo>
                      <a:cubicBezTo>
                        <a:pt x="7673" y="56249"/>
                        <a:pt x="12876" y="61486"/>
                        <a:pt x="19381" y="61586"/>
                      </a:cubicBezTo>
                      <a:lnTo>
                        <a:pt x="23684" y="61686"/>
                      </a:lnTo>
                      <a:lnTo>
                        <a:pt x="26753" y="64655"/>
                      </a:lnTo>
                      <a:cubicBezTo>
                        <a:pt x="29088" y="66907"/>
                        <a:pt x="32107" y="68033"/>
                        <a:pt x="35125" y="68033"/>
                      </a:cubicBezTo>
                      <a:cubicBezTo>
                        <a:pt x="38144" y="68033"/>
                        <a:pt x="41163" y="66907"/>
                        <a:pt x="43498" y="64655"/>
                      </a:cubicBezTo>
                      <a:lnTo>
                        <a:pt x="46567" y="61686"/>
                      </a:lnTo>
                      <a:lnTo>
                        <a:pt x="50870" y="61586"/>
                      </a:lnTo>
                      <a:cubicBezTo>
                        <a:pt x="57375" y="61486"/>
                        <a:pt x="62578" y="56249"/>
                        <a:pt x="62712" y="49778"/>
                      </a:cubicBezTo>
                      <a:lnTo>
                        <a:pt x="62779" y="45475"/>
                      </a:lnTo>
                      <a:lnTo>
                        <a:pt x="65781" y="42372"/>
                      </a:lnTo>
                      <a:cubicBezTo>
                        <a:pt x="70251" y="37702"/>
                        <a:pt x="70251" y="30331"/>
                        <a:pt x="65781" y="25661"/>
                      </a:cubicBezTo>
                      <a:lnTo>
                        <a:pt x="62779" y="22592"/>
                      </a:lnTo>
                      <a:lnTo>
                        <a:pt x="62712" y="18289"/>
                      </a:lnTo>
                      <a:cubicBezTo>
                        <a:pt x="62612" y="11784"/>
                        <a:pt x="57375" y="6547"/>
                        <a:pt x="50903" y="6413"/>
                      </a:cubicBezTo>
                      <a:lnTo>
                        <a:pt x="46600" y="6347"/>
                      </a:lnTo>
                      <a:lnTo>
                        <a:pt x="43498" y="3378"/>
                      </a:lnTo>
                      <a:cubicBezTo>
                        <a:pt x="41163" y="1126"/>
                        <a:pt x="38144" y="0"/>
                        <a:pt x="3513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0" name="Google Shape;1290;p36"/>
                <p:cNvSpPr/>
                <p:nvPr/>
              </p:nvSpPr>
              <p:spPr>
                <a:xfrm>
                  <a:off x="7462151" y="3257120"/>
                  <a:ext cx="738549" cy="519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81" h="12917" extrusionOk="0">
                      <a:moveTo>
                        <a:pt x="14623" y="0"/>
                      </a:moveTo>
                      <a:cubicBezTo>
                        <a:pt x="14564" y="0"/>
                        <a:pt x="14504" y="2"/>
                        <a:pt x="14444" y="5"/>
                      </a:cubicBezTo>
                      <a:lnTo>
                        <a:pt x="3503" y="405"/>
                      </a:lnTo>
                      <a:cubicBezTo>
                        <a:pt x="1535" y="472"/>
                        <a:pt x="0" y="2140"/>
                        <a:pt x="67" y="4074"/>
                      </a:cubicBezTo>
                      <a:lnTo>
                        <a:pt x="301" y="9512"/>
                      </a:lnTo>
                      <a:cubicBezTo>
                        <a:pt x="366" y="11406"/>
                        <a:pt x="1934" y="12916"/>
                        <a:pt x="3846" y="12916"/>
                      </a:cubicBezTo>
                      <a:cubicBezTo>
                        <a:pt x="3887" y="12916"/>
                        <a:pt x="3929" y="12915"/>
                        <a:pt x="3970" y="12914"/>
                      </a:cubicBezTo>
                      <a:lnTo>
                        <a:pt x="14911" y="12480"/>
                      </a:lnTo>
                      <a:cubicBezTo>
                        <a:pt x="16879" y="12414"/>
                        <a:pt x="18380" y="10779"/>
                        <a:pt x="18313" y="8811"/>
                      </a:cubicBezTo>
                      <a:lnTo>
                        <a:pt x="18113" y="3407"/>
                      </a:lnTo>
                      <a:cubicBezTo>
                        <a:pt x="18049" y="1500"/>
                        <a:pt x="16481" y="0"/>
                        <a:pt x="1462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1" name="Google Shape;1291;p36"/>
                <p:cNvSpPr/>
                <p:nvPr/>
              </p:nvSpPr>
              <p:spPr>
                <a:xfrm>
                  <a:off x="7606879" y="1812931"/>
                  <a:ext cx="804243" cy="6236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15522" extrusionOk="0">
                      <a:moveTo>
                        <a:pt x="5597" y="0"/>
                      </a:moveTo>
                      <a:cubicBezTo>
                        <a:pt x="4079" y="0"/>
                        <a:pt x="2665" y="969"/>
                        <a:pt x="2203" y="2490"/>
                      </a:cubicBezTo>
                      <a:lnTo>
                        <a:pt x="601" y="7694"/>
                      </a:lnTo>
                      <a:cubicBezTo>
                        <a:pt x="1" y="9562"/>
                        <a:pt x="1068" y="11530"/>
                        <a:pt x="2936" y="12097"/>
                      </a:cubicBezTo>
                      <a:lnTo>
                        <a:pt x="13411" y="15366"/>
                      </a:lnTo>
                      <a:cubicBezTo>
                        <a:pt x="13757" y="15471"/>
                        <a:pt x="14106" y="15522"/>
                        <a:pt x="14450" y="15522"/>
                      </a:cubicBezTo>
                      <a:cubicBezTo>
                        <a:pt x="15961" y="15522"/>
                        <a:pt x="17358" y="14553"/>
                        <a:pt x="17847" y="13031"/>
                      </a:cubicBezTo>
                      <a:lnTo>
                        <a:pt x="19448" y="7828"/>
                      </a:lnTo>
                      <a:cubicBezTo>
                        <a:pt x="20015" y="5960"/>
                        <a:pt x="18981" y="3992"/>
                        <a:pt x="17113" y="3424"/>
                      </a:cubicBezTo>
                      <a:lnTo>
                        <a:pt x="6639" y="155"/>
                      </a:lnTo>
                      <a:cubicBezTo>
                        <a:pt x="6293" y="50"/>
                        <a:pt x="5942" y="0"/>
                        <a:pt x="55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2" name="Google Shape;1292;p36"/>
                <p:cNvSpPr/>
                <p:nvPr/>
              </p:nvSpPr>
              <p:spPr>
                <a:xfrm>
                  <a:off x="7939288" y="2602267"/>
                  <a:ext cx="755947" cy="770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14" h="19187" extrusionOk="0">
                      <a:moveTo>
                        <a:pt x="8428" y="0"/>
                      </a:moveTo>
                      <a:cubicBezTo>
                        <a:pt x="7717" y="0"/>
                        <a:pt x="6998" y="214"/>
                        <a:pt x="6372" y="658"/>
                      </a:cubicBezTo>
                      <a:lnTo>
                        <a:pt x="1935" y="3827"/>
                      </a:lnTo>
                      <a:cubicBezTo>
                        <a:pt x="367" y="4961"/>
                        <a:pt x="1" y="7163"/>
                        <a:pt x="1135" y="8764"/>
                      </a:cubicBezTo>
                      <a:lnTo>
                        <a:pt x="7506" y="17704"/>
                      </a:lnTo>
                      <a:cubicBezTo>
                        <a:pt x="8201" y="18664"/>
                        <a:pt x="9296" y="19186"/>
                        <a:pt x="10408" y="19186"/>
                      </a:cubicBezTo>
                      <a:cubicBezTo>
                        <a:pt x="11112" y="19186"/>
                        <a:pt x="11822" y="18977"/>
                        <a:pt x="12443" y="18538"/>
                      </a:cubicBezTo>
                      <a:lnTo>
                        <a:pt x="16846" y="15369"/>
                      </a:lnTo>
                      <a:cubicBezTo>
                        <a:pt x="18447" y="14235"/>
                        <a:pt x="18814" y="12033"/>
                        <a:pt x="17680" y="10432"/>
                      </a:cubicBezTo>
                      <a:lnTo>
                        <a:pt x="11309" y="1492"/>
                      </a:lnTo>
                      <a:cubicBezTo>
                        <a:pt x="10618" y="518"/>
                        <a:pt x="9533" y="0"/>
                        <a:pt x="842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4" name="Google Shape;1294;p36"/>
                <p:cNvSpPr/>
                <p:nvPr/>
              </p:nvSpPr>
              <p:spPr>
                <a:xfrm>
                  <a:off x="7547935" y="1447895"/>
                  <a:ext cx="587070" cy="682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11" h="16980" extrusionOk="0">
                      <a:moveTo>
                        <a:pt x="7305" y="0"/>
                      </a:moveTo>
                      <a:cubicBezTo>
                        <a:pt x="3269" y="0"/>
                        <a:pt x="0" y="3803"/>
                        <a:pt x="0" y="8473"/>
                      </a:cubicBezTo>
                      <a:cubicBezTo>
                        <a:pt x="0" y="13177"/>
                        <a:pt x="3269" y="16979"/>
                        <a:pt x="7305" y="16979"/>
                      </a:cubicBezTo>
                      <a:cubicBezTo>
                        <a:pt x="11342" y="16979"/>
                        <a:pt x="14611" y="13177"/>
                        <a:pt x="14611" y="8473"/>
                      </a:cubicBezTo>
                      <a:cubicBezTo>
                        <a:pt x="14611" y="3803"/>
                        <a:pt x="11342" y="0"/>
                        <a:pt x="730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5" name="Google Shape;1295;p36"/>
                <p:cNvSpPr/>
                <p:nvPr/>
              </p:nvSpPr>
              <p:spPr>
                <a:xfrm>
                  <a:off x="7673899" y="1577918"/>
                  <a:ext cx="335141" cy="422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1" h="10508" extrusionOk="0">
                      <a:moveTo>
                        <a:pt x="4170" y="0"/>
                      </a:moveTo>
                      <a:cubicBezTo>
                        <a:pt x="1869" y="0"/>
                        <a:pt x="1" y="2335"/>
                        <a:pt x="1" y="5237"/>
                      </a:cubicBezTo>
                      <a:cubicBezTo>
                        <a:pt x="1" y="8139"/>
                        <a:pt x="1869" y="10508"/>
                        <a:pt x="4170" y="10508"/>
                      </a:cubicBezTo>
                      <a:cubicBezTo>
                        <a:pt x="6472" y="10508"/>
                        <a:pt x="8340" y="8139"/>
                        <a:pt x="8340" y="5237"/>
                      </a:cubicBezTo>
                      <a:cubicBezTo>
                        <a:pt x="8340" y="2335"/>
                        <a:pt x="6472" y="0"/>
                        <a:pt x="417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6" name="Google Shape;1296;p36"/>
                <p:cNvSpPr/>
                <p:nvPr/>
              </p:nvSpPr>
              <p:spPr>
                <a:xfrm>
                  <a:off x="7672573" y="1626134"/>
                  <a:ext cx="168917" cy="373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9308" fill="none" extrusionOk="0">
                      <a:moveTo>
                        <a:pt x="4203" y="9308"/>
                      </a:moveTo>
                      <a:cubicBezTo>
                        <a:pt x="1902" y="9308"/>
                        <a:pt x="34" y="6973"/>
                        <a:pt x="34" y="4037"/>
                      </a:cubicBezTo>
                      <a:cubicBezTo>
                        <a:pt x="0" y="2570"/>
                        <a:pt x="534" y="1102"/>
                        <a:pt x="1535" y="1"/>
                      </a:cubicBezTo>
                    </a:path>
                  </a:pathLst>
                </a:custGeom>
                <a:grpFill/>
                <a:ln w="7500" cap="flat" cmpd="sng">
                  <a:solidFill>
                    <a:schemeClr val="l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7" name="Google Shape;1297;p36"/>
                <p:cNvSpPr/>
                <p:nvPr/>
              </p:nvSpPr>
              <p:spPr>
                <a:xfrm>
                  <a:off x="7547935" y="3081694"/>
                  <a:ext cx="587070" cy="682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11" h="16980" extrusionOk="0">
                      <a:moveTo>
                        <a:pt x="7305" y="1"/>
                      </a:moveTo>
                      <a:cubicBezTo>
                        <a:pt x="3269" y="1"/>
                        <a:pt x="0" y="3804"/>
                        <a:pt x="0" y="8507"/>
                      </a:cubicBezTo>
                      <a:cubicBezTo>
                        <a:pt x="0" y="13177"/>
                        <a:pt x="3269" y="16980"/>
                        <a:pt x="7305" y="16980"/>
                      </a:cubicBezTo>
                      <a:cubicBezTo>
                        <a:pt x="11342" y="16980"/>
                        <a:pt x="14611" y="13177"/>
                        <a:pt x="14611" y="8507"/>
                      </a:cubicBezTo>
                      <a:cubicBezTo>
                        <a:pt x="14611" y="3804"/>
                        <a:pt x="11342" y="1"/>
                        <a:pt x="7305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8" name="Google Shape;1298;p36"/>
                <p:cNvSpPr/>
                <p:nvPr/>
              </p:nvSpPr>
              <p:spPr>
                <a:xfrm>
                  <a:off x="7673899" y="3211717"/>
                  <a:ext cx="335141" cy="422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1" h="10509" extrusionOk="0">
                      <a:moveTo>
                        <a:pt x="4170" y="1"/>
                      </a:moveTo>
                      <a:cubicBezTo>
                        <a:pt x="1869" y="1"/>
                        <a:pt x="1" y="2369"/>
                        <a:pt x="1" y="5271"/>
                      </a:cubicBezTo>
                      <a:cubicBezTo>
                        <a:pt x="1" y="8173"/>
                        <a:pt x="1869" y="10508"/>
                        <a:pt x="4170" y="10508"/>
                      </a:cubicBezTo>
                      <a:cubicBezTo>
                        <a:pt x="6472" y="10508"/>
                        <a:pt x="8340" y="8173"/>
                        <a:pt x="8340" y="5271"/>
                      </a:cubicBezTo>
                      <a:cubicBezTo>
                        <a:pt x="8340" y="2369"/>
                        <a:pt x="6472" y="1"/>
                        <a:pt x="417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" name="Google Shape;1300;p36"/>
                <p:cNvSpPr/>
                <p:nvPr/>
              </p:nvSpPr>
              <p:spPr>
                <a:xfrm>
                  <a:off x="8441900" y="2277532"/>
                  <a:ext cx="587070" cy="682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11" h="16980" extrusionOk="0">
                      <a:moveTo>
                        <a:pt x="7306" y="1"/>
                      </a:moveTo>
                      <a:cubicBezTo>
                        <a:pt x="3269" y="1"/>
                        <a:pt x="0" y="3803"/>
                        <a:pt x="0" y="8507"/>
                      </a:cubicBezTo>
                      <a:cubicBezTo>
                        <a:pt x="0" y="13177"/>
                        <a:pt x="3269" y="16979"/>
                        <a:pt x="7306" y="16979"/>
                      </a:cubicBezTo>
                      <a:cubicBezTo>
                        <a:pt x="11342" y="16979"/>
                        <a:pt x="14611" y="13177"/>
                        <a:pt x="14611" y="8507"/>
                      </a:cubicBezTo>
                      <a:cubicBezTo>
                        <a:pt x="14611" y="3803"/>
                        <a:pt x="11342" y="1"/>
                        <a:pt x="7306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" name="Google Shape;1301;p36"/>
                <p:cNvSpPr/>
                <p:nvPr/>
              </p:nvSpPr>
              <p:spPr>
                <a:xfrm>
                  <a:off x="8567904" y="2407554"/>
                  <a:ext cx="335101" cy="422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0" h="10508" extrusionOk="0">
                      <a:moveTo>
                        <a:pt x="4170" y="0"/>
                      </a:moveTo>
                      <a:cubicBezTo>
                        <a:pt x="1868" y="0"/>
                        <a:pt x="0" y="2369"/>
                        <a:pt x="0" y="5271"/>
                      </a:cubicBezTo>
                      <a:cubicBezTo>
                        <a:pt x="0" y="8173"/>
                        <a:pt x="1868" y="10508"/>
                        <a:pt x="4170" y="10508"/>
                      </a:cubicBezTo>
                      <a:cubicBezTo>
                        <a:pt x="6471" y="10508"/>
                        <a:pt x="8339" y="8173"/>
                        <a:pt x="8339" y="5271"/>
                      </a:cubicBezTo>
                      <a:cubicBezTo>
                        <a:pt x="8339" y="2369"/>
                        <a:pt x="6471" y="0"/>
                        <a:pt x="417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2" name="Google Shape;1302;p36"/>
                <p:cNvSpPr/>
                <p:nvPr/>
              </p:nvSpPr>
              <p:spPr>
                <a:xfrm>
                  <a:off x="8566538" y="2455811"/>
                  <a:ext cx="168917" cy="3739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9307" fill="none" extrusionOk="0">
                      <a:moveTo>
                        <a:pt x="4204" y="9307"/>
                      </a:moveTo>
                      <a:cubicBezTo>
                        <a:pt x="1902" y="9307"/>
                        <a:pt x="34" y="6972"/>
                        <a:pt x="34" y="4070"/>
                      </a:cubicBezTo>
                      <a:cubicBezTo>
                        <a:pt x="1" y="2569"/>
                        <a:pt x="568" y="1101"/>
                        <a:pt x="1568" y="0"/>
                      </a:cubicBezTo>
                    </a:path>
                  </a:pathLst>
                </a:custGeom>
                <a:grpFill/>
                <a:ln w="7500" cap="flat" cmpd="sng">
                  <a:solidFill>
                    <a:schemeClr val="l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3" name="Google Shape;1303;p36"/>
                <p:cNvSpPr/>
                <p:nvPr/>
              </p:nvSpPr>
              <p:spPr>
                <a:xfrm>
                  <a:off x="7559989" y="2184073"/>
                  <a:ext cx="755947" cy="7699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14" h="19163" extrusionOk="0">
                      <a:moveTo>
                        <a:pt x="8430" y="1"/>
                      </a:moveTo>
                      <a:cubicBezTo>
                        <a:pt x="7717" y="1"/>
                        <a:pt x="6998" y="215"/>
                        <a:pt x="6372" y="659"/>
                      </a:cubicBezTo>
                      <a:lnTo>
                        <a:pt x="1969" y="3794"/>
                      </a:lnTo>
                      <a:cubicBezTo>
                        <a:pt x="367" y="4928"/>
                        <a:pt x="0" y="7163"/>
                        <a:pt x="1135" y="8765"/>
                      </a:cubicBezTo>
                      <a:lnTo>
                        <a:pt x="7506" y="17671"/>
                      </a:lnTo>
                      <a:cubicBezTo>
                        <a:pt x="8196" y="18645"/>
                        <a:pt x="9282" y="19163"/>
                        <a:pt x="10387" y="19163"/>
                      </a:cubicBezTo>
                      <a:cubicBezTo>
                        <a:pt x="11097" y="19163"/>
                        <a:pt x="11816" y="18949"/>
                        <a:pt x="12443" y="18505"/>
                      </a:cubicBezTo>
                      <a:lnTo>
                        <a:pt x="16846" y="15369"/>
                      </a:lnTo>
                      <a:cubicBezTo>
                        <a:pt x="18447" y="14202"/>
                        <a:pt x="18814" y="12000"/>
                        <a:pt x="17680" y="10399"/>
                      </a:cubicBezTo>
                      <a:lnTo>
                        <a:pt x="11342" y="1493"/>
                      </a:lnTo>
                      <a:cubicBezTo>
                        <a:pt x="10631" y="518"/>
                        <a:pt x="9538" y="1"/>
                        <a:pt x="843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4" name="Google Shape;1304;p36"/>
                <p:cNvSpPr/>
                <p:nvPr/>
              </p:nvSpPr>
              <p:spPr>
                <a:xfrm>
                  <a:off x="7620299" y="2264152"/>
                  <a:ext cx="479870" cy="391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3" h="9741" extrusionOk="0">
                      <a:moveTo>
                        <a:pt x="10174" y="0"/>
                      </a:moveTo>
                      <a:lnTo>
                        <a:pt x="1" y="7272"/>
                      </a:lnTo>
                      <a:lnTo>
                        <a:pt x="1768" y="9740"/>
                      </a:lnTo>
                      <a:lnTo>
                        <a:pt x="11942" y="2468"/>
                      </a:lnTo>
                      <a:lnTo>
                        <a:pt x="1017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5" name="Google Shape;1305;p36"/>
                <p:cNvSpPr/>
                <p:nvPr/>
              </p:nvSpPr>
              <p:spPr>
                <a:xfrm>
                  <a:off x="7732883" y="2422300"/>
                  <a:ext cx="454396" cy="353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8807" extrusionOk="0">
                      <a:moveTo>
                        <a:pt x="10208" y="0"/>
                      </a:moveTo>
                      <a:lnTo>
                        <a:pt x="1" y="7272"/>
                      </a:lnTo>
                      <a:lnTo>
                        <a:pt x="1135" y="8806"/>
                      </a:lnTo>
                      <a:lnTo>
                        <a:pt x="11309" y="1568"/>
                      </a:lnTo>
                      <a:lnTo>
                        <a:pt x="1020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6" name="Google Shape;1306;p36"/>
                <p:cNvSpPr/>
                <p:nvPr/>
              </p:nvSpPr>
              <p:spPr>
                <a:xfrm>
                  <a:off x="8262295" y="3006116"/>
                  <a:ext cx="745259" cy="7731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242" extrusionOk="0">
                      <a:moveTo>
                        <a:pt x="9937" y="0"/>
                      </a:moveTo>
                      <a:cubicBezTo>
                        <a:pt x="8766" y="0"/>
                        <a:pt x="7625" y="576"/>
                        <a:pt x="6939" y="1648"/>
                      </a:cubicBezTo>
                      <a:lnTo>
                        <a:pt x="1068" y="10888"/>
                      </a:lnTo>
                      <a:cubicBezTo>
                        <a:pt x="1" y="12523"/>
                        <a:pt x="468" y="14724"/>
                        <a:pt x="2135" y="15759"/>
                      </a:cubicBezTo>
                      <a:lnTo>
                        <a:pt x="6739" y="18694"/>
                      </a:lnTo>
                      <a:cubicBezTo>
                        <a:pt x="7323" y="19063"/>
                        <a:pt x="7979" y="19241"/>
                        <a:pt x="8628" y="19241"/>
                      </a:cubicBezTo>
                      <a:cubicBezTo>
                        <a:pt x="9797" y="19241"/>
                        <a:pt x="10944" y="18665"/>
                        <a:pt x="11609" y="17593"/>
                      </a:cubicBezTo>
                      <a:lnTo>
                        <a:pt x="17513" y="8353"/>
                      </a:lnTo>
                      <a:cubicBezTo>
                        <a:pt x="18547" y="6719"/>
                        <a:pt x="18080" y="4517"/>
                        <a:pt x="16412" y="3483"/>
                      </a:cubicBezTo>
                      <a:lnTo>
                        <a:pt x="11842" y="548"/>
                      </a:lnTo>
                      <a:cubicBezTo>
                        <a:pt x="11247" y="178"/>
                        <a:pt x="10587" y="0"/>
                        <a:pt x="993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7" name="Google Shape;1307;p36"/>
                <p:cNvSpPr/>
                <p:nvPr/>
              </p:nvSpPr>
              <p:spPr>
                <a:xfrm>
                  <a:off x="8461990" y="3092423"/>
                  <a:ext cx="489272" cy="373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7" h="9308" extrusionOk="0">
                      <a:moveTo>
                        <a:pt x="1635" y="1"/>
                      </a:moveTo>
                      <a:lnTo>
                        <a:pt x="1" y="2569"/>
                      </a:lnTo>
                      <a:lnTo>
                        <a:pt x="10542" y="9307"/>
                      </a:lnTo>
                      <a:lnTo>
                        <a:pt x="12176" y="6739"/>
                      </a:lnTo>
                      <a:lnTo>
                        <a:pt x="1635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8" name="Google Shape;1308;p36"/>
                <p:cNvSpPr/>
                <p:nvPr/>
              </p:nvSpPr>
              <p:spPr>
                <a:xfrm>
                  <a:off x="8381589" y="3257281"/>
                  <a:ext cx="465124" cy="335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6" h="8341" extrusionOk="0">
                      <a:moveTo>
                        <a:pt x="1034" y="1"/>
                      </a:moveTo>
                      <a:lnTo>
                        <a:pt x="0" y="1602"/>
                      </a:lnTo>
                      <a:lnTo>
                        <a:pt x="10541" y="8340"/>
                      </a:lnTo>
                      <a:lnTo>
                        <a:pt x="11575" y="6739"/>
                      </a:lnTo>
                      <a:lnTo>
                        <a:pt x="1034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9" name="Google Shape;1309;p36"/>
                <p:cNvSpPr/>
                <p:nvPr/>
              </p:nvSpPr>
              <p:spPr>
                <a:xfrm>
                  <a:off x="6863027" y="3005915"/>
                  <a:ext cx="593780" cy="753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8" h="18752" extrusionOk="0">
                      <a:moveTo>
                        <a:pt x="5566" y="0"/>
                      </a:moveTo>
                      <a:cubicBezTo>
                        <a:pt x="3874" y="0"/>
                        <a:pt x="2404" y="1224"/>
                        <a:pt x="2136" y="2954"/>
                      </a:cubicBezTo>
                      <a:lnTo>
                        <a:pt x="334" y="13762"/>
                      </a:lnTo>
                      <a:cubicBezTo>
                        <a:pt x="1" y="15697"/>
                        <a:pt x="1335" y="17498"/>
                        <a:pt x="3270" y="17832"/>
                      </a:cubicBezTo>
                      <a:lnTo>
                        <a:pt x="8607" y="18699"/>
                      </a:lnTo>
                      <a:cubicBezTo>
                        <a:pt x="8811" y="18734"/>
                        <a:pt x="9013" y="18751"/>
                        <a:pt x="9213" y="18751"/>
                      </a:cubicBezTo>
                      <a:cubicBezTo>
                        <a:pt x="10905" y="18751"/>
                        <a:pt x="12378" y="17528"/>
                        <a:pt x="12676" y="15797"/>
                      </a:cubicBezTo>
                      <a:lnTo>
                        <a:pt x="14444" y="4989"/>
                      </a:lnTo>
                      <a:cubicBezTo>
                        <a:pt x="14778" y="3054"/>
                        <a:pt x="13444" y="1220"/>
                        <a:pt x="11542" y="920"/>
                      </a:cubicBezTo>
                      <a:lnTo>
                        <a:pt x="6172" y="52"/>
                      </a:lnTo>
                      <a:cubicBezTo>
                        <a:pt x="5968" y="17"/>
                        <a:pt x="5765" y="0"/>
                        <a:pt x="556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0" name="Google Shape;1310;p36"/>
                <p:cNvSpPr/>
                <p:nvPr/>
              </p:nvSpPr>
              <p:spPr>
                <a:xfrm>
                  <a:off x="6923337" y="3148715"/>
                  <a:ext cx="516072" cy="2024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44" h="5038" extrusionOk="0">
                      <a:moveTo>
                        <a:pt x="501" y="1"/>
                      </a:moveTo>
                      <a:lnTo>
                        <a:pt x="1" y="3036"/>
                      </a:lnTo>
                      <a:lnTo>
                        <a:pt x="12343" y="5038"/>
                      </a:lnTo>
                      <a:lnTo>
                        <a:pt x="12843" y="2036"/>
                      </a:lnTo>
                      <a:lnTo>
                        <a:pt x="501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1" name="Google Shape;1311;p36"/>
                <p:cNvSpPr/>
                <p:nvPr/>
              </p:nvSpPr>
              <p:spPr>
                <a:xfrm>
                  <a:off x="6899229" y="3341739"/>
                  <a:ext cx="509362" cy="156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" h="3904" extrusionOk="0">
                      <a:moveTo>
                        <a:pt x="301" y="0"/>
                      </a:moveTo>
                      <a:lnTo>
                        <a:pt x="0" y="1868"/>
                      </a:lnTo>
                      <a:lnTo>
                        <a:pt x="12343" y="3903"/>
                      </a:lnTo>
                      <a:lnTo>
                        <a:pt x="12676" y="2035"/>
                      </a:lnTo>
                      <a:lnTo>
                        <a:pt x="30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2" name="Google Shape;1312;p36"/>
                <p:cNvSpPr/>
                <p:nvPr/>
              </p:nvSpPr>
              <p:spPr>
                <a:xfrm>
                  <a:off x="7509041" y="2733254"/>
                  <a:ext cx="34916" cy="422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0508" extrusionOk="0">
                      <a:moveTo>
                        <a:pt x="1" y="0"/>
                      </a:moveTo>
                      <a:lnTo>
                        <a:pt x="1" y="10508"/>
                      </a:lnTo>
                      <a:lnTo>
                        <a:pt x="868" y="10508"/>
                      </a:lnTo>
                      <a:lnTo>
                        <a:pt x="86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6" name="Google Shape;1316;p36"/>
                <p:cNvSpPr/>
                <p:nvPr/>
              </p:nvSpPr>
              <p:spPr>
                <a:xfrm>
                  <a:off x="7391112" y="2438372"/>
                  <a:ext cx="135407" cy="229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5705" fill="none" extrusionOk="0">
                      <a:moveTo>
                        <a:pt x="868" y="0"/>
                      </a:moveTo>
                      <a:lnTo>
                        <a:pt x="3370" y="2102"/>
                      </a:lnTo>
                      <a:lnTo>
                        <a:pt x="3370" y="5705"/>
                      </a:lnTo>
                      <a:lnTo>
                        <a:pt x="0" y="3169"/>
                      </a:lnTo>
                    </a:path>
                  </a:pathLst>
                </a:custGeom>
                <a:grpFill/>
                <a:ln w="5000" cap="flat" cmpd="sng">
                  <a:solidFill>
                    <a:schemeClr val="l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7" name="Google Shape;1317;p36"/>
                <p:cNvSpPr/>
                <p:nvPr/>
              </p:nvSpPr>
              <p:spPr>
                <a:xfrm>
                  <a:off x="8183864" y="2746050"/>
                  <a:ext cx="609892" cy="386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79" h="9623" extrusionOk="0">
                      <a:moveTo>
                        <a:pt x="5208" y="1"/>
                      </a:moveTo>
                      <a:cubicBezTo>
                        <a:pt x="2289" y="1"/>
                        <a:pt x="1" y="1429"/>
                        <a:pt x="1" y="4824"/>
                      </a:cubicBezTo>
                      <a:cubicBezTo>
                        <a:pt x="1" y="6893"/>
                        <a:pt x="868" y="8227"/>
                        <a:pt x="2202" y="8961"/>
                      </a:cubicBezTo>
                      <a:cubicBezTo>
                        <a:pt x="3038" y="9412"/>
                        <a:pt x="4059" y="9623"/>
                        <a:pt x="5171" y="9623"/>
                      </a:cubicBezTo>
                      <a:cubicBezTo>
                        <a:pt x="8499" y="9623"/>
                        <a:pt x="12653" y="7741"/>
                        <a:pt x="15178" y="4791"/>
                      </a:cubicBezTo>
                      <a:cubicBezTo>
                        <a:pt x="13744" y="3190"/>
                        <a:pt x="11976" y="1889"/>
                        <a:pt x="10008" y="1055"/>
                      </a:cubicBezTo>
                      <a:lnTo>
                        <a:pt x="9974" y="1055"/>
                      </a:lnTo>
                      <a:cubicBezTo>
                        <a:pt x="8369" y="377"/>
                        <a:pt x="6705" y="1"/>
                        <a:pt x="520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9" name="Google Shape;1319;p36"/>
                <p:cNvSpPr/>
                <p:nvPr/>
              </p:nvSpPr>
              <p:spPr>
                <a:xfrm>
                  <a:off x="7622991" y="2658197"/>
                  <a:ext cx="230553" cy="136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8" h="3403" fill="none" extrusionOk="0">
                      <a:moveTo>
                        <a:pt x="5738" y="867"/>
                      </a:moveTo>
                      <a:lnTo>
                        <a:pt x="3636" y="3402"/>
                      </a:lnTo>
                      <a:lnTo>
                        <a:pt x="0" y="3402"/>
                      </a:lnTo>
                      <a:lnTo>
                        <a:pt x="2535" y="0"/>
                      </a:lnTo>
                    </a:path>
                  </a:pathLst>
                </a:custGeom>
                <a:grpFill/>
                <a:ln w="5000" cap="flat" cmpd="sng">
                  <a:solidFill>
                    <a:schemeClr val="l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0" name="Google Shape;1320;p36"/>
                <p:cNvSpPr/>
                <p:nvPr/>
              </p:nvSpPr>
              <p:spPr>
                <a:xfrm>
                  <a:off x="7622991" y="2794890"/>
                  <a:ext cx="230553" cy="1354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8" h="3370" fill="none" extrusionOk="0">
                      <a:moveTo>
                        <a:pt x="5738" y="2502"/>
                      </a:moveTo>
                      <a:lnTo>
                        <a:pt x="3636" y="0"/>
                      </a:lnTo>
                      <a:lnTo>
                        <a:pt x="0" y="0"/>
                      </a:lnTo>
                      <a:lnTo>
                        <a:pt x="2535" y="3370"/>
                      </a:lnTo>
                    </a:path>
                  </a:pathLst>
                </a:custGeom>
                <a:grpFill/>
                <a:ln w="5000" cap="flat" cmpd="sng">
                  <a:solidFill>
                    <a:schemeClr val="l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1" name="Google Shape;1321;p36"/>
                <p:cNvSpPr/>
                <p:nvPr/>
              </p:nvSpPr>
              <p:spPr>
                <a:xfrm>
                  <a:off x="8161765" y="1143652"/>
                  <a:ext cx="215847" cy="12451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2" h="30990" extrusionOk="0">
                      <a:moveTo>
                        <a:pt x="1" y="0"/>
                      </a:moveTo>
                      <a:lnTo>
                        <a:pt x="2669" y="30322"/>
                      </a:lnTo>
                      <a:lnTo>
                        <a:pt x="5371" y="30989"/>
                      </a:lnTo>
                      <a:lnTo>
                        <a:pt x="5371" y="30989"/>
                      </a:lnTo>
                      <a:lnTo>
                        <a:pt x="2703" y="634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2" name="Google Shape;1322;p36"/>
                <p:cNvSpPr/>
                <p:nvPr/>
              </p:nvSpPr>
              <p:spPr>
                <a:xfrm>
                  <a:off x="8163131" y="1143652"/>
                  <a:ext cx="190333" cy="1263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7" h="31457" extrusionOk="0">
                      <a:moveTo>
                        <a:pt x="2168" y="0"/>
                      </a:moveTo>
                      <a:lnTo>
                        <a:pt x="0" y="30389"/>
                      </a:lnTo>
                      <a:lnTo>
                        <a:pt x="2535" y="31456"/>
                      </a:lnTo>
                      <a:lnTo>
                        <a:pt x="4737" y="1101"/>
                      </a:lnTo>
                      <a:lnTo>
                        <a:pt x="216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3" name="Google Shape;1323;p36"/>
                <p:cNvSpPr/>
                <p:nvPr/>
              </p:nvSpPr>
              <p:spPr>
                <a:xfrm>
                  <a:off x="8326623" y="1155706"/>
                  <a:ext cx="190373" cy="1263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8" h="31457" extrusionOk="0">
                      <a:moveTo>
                        <a:pt x="2202" y="1"/>
                      </a:moveTo>
                      <a:lnTo>
                        <a:pt x="1" y="30389"/>
                      </a:lnTo>
                      <a:lnTo>
                        <a:pt x="2569" y="31456"/>
                      </a:lnTo>
                      <a:lnTo>
                        <a:pt x="4737" y="1068"/>
                      </a:lnTo>
                      <a:lnTo>
                        <a:pt x="2202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4" name="Google Shape;1324;p36"/>
                <p:cNvSpPr/>
                <p:nvPr/>
              </p:nvSpPr>
              <p:spPr>
                <a:xfrm>
                  <a:off x="8565212" y="1159724"/>
                  <a:ext cx="215807" cy="12451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1" h="30990" extrusionOk="0">
                      <a:moveTo>
                        <a:pt x="0" y="1"/>
                      </a:moveTo>
                      <a:lnTo>
                        <a:pt x="2669" y="30356"/>
                      </a:lnTo>
                      <a:lnTo>
                        <a:pt x="5371" y="30990"/>
                      </a:lnTo>
                      <a:lnTo>
                        <a:pt x="2702" y="668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5" name="Google Shape;1325;p36"/>
                <p:cNvSpPr/>
                <p:nvPr/>
              </p:nvSpPr>
              <p:spPr>
                <a:xfrm>
                  <a:off x="8664376" y="2289586"/>
                  <a:ext cx="116643" cy="115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3" h="2870" extrusionOk="0">
                      <a:moveTo>
                        <a:pt x="1" y="1"/>
                      </a:moveTo>
                      <a:lnTo>
                        <a:pt x="201" y="2236"/>
                      </a:lnTo>
                      <a:lnTo>
                        <a:pt x="2903" y="2870"/>
                      </a:lnTo>
                      <a:lnTo>
                        <a:pt x="2903" y="2870"/>
                      </a:lnTo>
                      <a:lnTo>
                        <a:pt x="2703" y="668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6" name="Google Shape;1326;p36"/>
                <p:cNvSpPr/>
                <p:nvPr/>
              </p:nvSpPr>
              <p:spPr>
                <a:xfrm>
                  <a:off x="8476736" y="1153014"/>
                  <a:ext cx="105914" cy="1258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6" h="31324" extrusionOk="0">
                      <a:moveTo>
                        <a:pt x="1" y="1"/>
                      </a:moveTo>
                      <a:lnTo>
                        <a:pt x="1" y="30456"/>
                      </a:lnTo>
                      <a:lnTo>
                        <a:pt x="2636" y="31323"/>
                      </a:lnTo>
                      <a:lnTo>
                        <a:pt x="2636" y="868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7" name="Google Shape;1327;p36"/>
                <p:cNvSpPr/>
                <p:nvPr/>
              </p:nvSpPr>
              <p:spPr>
                <a:xfrm>
                  <a:off x="8669760" y="1195927"/>
                  <a:ext cx="105914" cy="12585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6" h="31323" extrusionOk="0">
                      <a:moveTo>
                        <a:pt x="0" y="0"/>
                      </a:moveTo>
                      <a:lnTo>
                        <a:pt x="0" y="30455"/>
                      </a:lnTo>
                      <a:lnTo>
                        <a:pt x="2635" y="31323"/>
                      </a:lnTo>
                      <a:lnTo>
                        <a:pt x="2602" y="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8" name="Google Shape;1328;p36"/>
                <p:cNvSpPr/>
                <p:nvPr/>
              </p:nvSpPr>
              <p:spPr>
                <a:xfrm>
                  <a:off x="6759844" y="1813654"/>
                  <a:ext cx="788131" cy="741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15" h="18463" extrusionOk="0">
                      <a:moveTo>
                        <a:pt x="12052" y="0"/>
                      </a:moveTo>
                      <a:cubicBezTo>
                        <a:pt x="11200" y="0"/>
                        <a:pt x="10348" y="311"/>
                        <a:pt x="9674" y="938"/>
                      </a:cubicBezTo>
                      <a:lnTo>
                        <a:pt x="1568" y="8277"/>
                      </a:lnTo>
                      <a:cubicBezTo>
                        <a:pt x="100" y="9611"/>
                        <a:pt x="0" y="11846"/>
                        <a:pt x="1301" y="13280"/>
                      </a:cubicBezTo>
                      <a:lnTo>
                        <a:pt x="4937" y="17316"/>
                      </a:lnTo>
                      <a:cubicBezTo>
                        <a:pt x="5645" y="18077"/>
                        <a:pt x="6606" y="18463"/>
                        <a:pt x="7567" y="18463"/>
                      </a:cubicBezTo>
                      <a:cubicBezTo>
                        <a:pt x="8417" y="18463"/>
                        <a:pt x="9267" y="18161"/>
                        <a:pt x="9941" y="17550"/>
                      </a:cubicBezTo>
                      <a:lnTo>
                        <a:pt x="18080" y="10178"/>
                      </a:lnTo>
                      <a:cubicBezTo>
                        <a:pt x="19514" y="8877"/>
                        <a:pt x="19614" y="6642"/>
                        <a:pt x="18313" y="5174"/>
                      </a:cubicBezTo>
                      <a:lnTo>
                        <a:pt x="14677" y="1172"/>
                      </a:lnTo>
                      <a:cubicBezTo>
                        <a:pt x="13971" y="394"/>
                        <a:pt x="13011" y="0"/>
                        <a:pt x="1205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9" name="Google Shape;1329;p36"/>
                <p:cNvSpPr/>
                <p:nvPr/>
              </p:nvSpPr>
              <p:spPr>
                <a:xfrm>
                  <a:off x="6714280" y="2277532"/>
                  <a:ext cx="587070" cy="682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11" h="16980" extrusionOk="0">
                      <a:moveTo>
                        <a:pt x="7305" y="1"/>
                      </a:moveTo>
                      <a:cubicBezTo>
                        <a:pt x="3269" y="1"/>
                        <a:pt x="0" y="3803"/>
                        <a:pt x="0" y="8507"/>
                      </a:cubicBezTo>
                      <a:cubicBezTo>
                        <a:pt x="0" y="13177"/>
                        <a:pt x="3269" y="16979"/>
                        <a:pt x="7305" y="16979"/>
                      </a:cubicBezTo>
                      <a:cubicBezTo>
                        <a:pt x="11342" y="16979"/>
                        <a:pt x="14611" y="13177"/>
                        <a:pt x="14611" y="8507"/>
                      </a:cubicBezTo>
                      <a:cubicBezTo>
                        <a:pt x="14611" y="3803"/>
                        <a:pt x="11342" y="1"/>
                        <a:pt x="7305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0" name="Google Shape;1330;p36"/>
                <p:cNvSpPr/>
                <p:nvPr/>
              </p:nvSpPr>
              <p:spPr>
                <a:xfrm>
                  <a:off x="6840245" y="2407554"/>
                  <a:ext cx="335101" cy="422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0" h="10508" extrusionOk="0">
                      <a:moveTo>
                        <a:pt x="4170" y="0"/>
                      </a:moveTo>
                      <a:cubicBezTo>
                        <a:pt x="1869" y="0"/>
                        <a:pt x="1" y="2369"/>
                        <a:pt x="1" y="5271"/>
                      </a:cubicBezTo>
                      <a:cubicBezTo>
                        <a:pt x="1" y="8173"/>
                        <a:pt x="1869" y="10508"/>
                        <a:pt x="4170" y="10508"/>
                      </a:cubicBezTo>
                      <a:cubicBezTo>
                        <a:pt x="6472" y="10508"/>
                        <a:pt x="8340" y="8173"/>
                        <a:pt x="8340" y="5271"/>
                      </a:cubicBezTo>
                      <a:cubicBezTo>
                        <a:pt x="8340" y="2369"/>
                        <a:pt x="6472" y="0"/>
                        <a:pt x="417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1" name="Google Shape;1331;p36"/>
                <p:cNvSpPr/>
                <p:nvPr/>
              </p:nvSpPr>
              <p:spPr>
                <a:xfrm>
                  <a:off x="6838919" y="2455811"/>
                  <a:ext cx="168917" cy="3739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9307" fill="none" extrusionOk="0">
                      <a:moveTo>
                        <a:pt x="4203" y="9307"/>
                      </a:moveTo>
                      <a:cubicBezTo>
                        <a:pt x="1902" y="9307"/>
                        <a:pt x="34" y="6972"/>
                        <a:pt x="34" y="4070"/>
                      </a:cubicBezTo>
                      <a:cubicBezTo>
                        <a:pt x="0" y="2569"/>
                        <a:pt x="567" y="1101"/>
                        <a:pt x="1568" y="0"/>
                      </a:cubicBezTo>
                    </a:path>
                  </a:pathLst>
                </a:custGeom>
                <a:grpFill/>
                <a:ln w="7500" cap="flat" cmpd="sng">
                  <a:solidFill>
                    <a:schemeClr val="l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2" name="Google Shape;1332;p36"/>
                <p:cNvSpPr/>
                <p:nvPr/>
              </p:nvSpPr>
              <p:spPr>
                <a:xfrm>
                  <a:off x="6757152" y="1459025"/>
                  <a:ext cx="761331" cy="768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48" h="19114" extrusionOk="0">
                      <a:moveTo>
                        <a:pt x="8337" y="0"/>
                      </a:moveTo>
                      <a:cubicBezTo>
                        <a:pt x="7594" y="0"/>
                        <a:pt x="6844" y="235"/>
                        <a:pt x="6205" y="724"/>
                      </a:cubicBezTo>
                      <a:lnTo>
                        <a:pt x="1869" y="3960"/>
                      </a:lnTo>
                      <a:cubicBezTo>
                        <a:pt x="301" y="5161"/>
                        <a:pt x="1" y="7362"/>
                        <a:pt x="1168" y="8930"/>
                      </a:cubicBezTo>
                      <a:lnTo>
                        <a:pt x="7739" y="17703"/>
                      </a:lnTo>
                      <a:cubicBezTo>
                        <a:pt x="8429" y="18629"/>
                        <a:pt x="9492" y="19113"/>
                        <a:pt x="10569" y="19113"/>
                      </a:cubicBezTo>
                      <a:cubicBezTo>
                        <a:pt x="11315" y="19113"/>
                        <a:pt x="12068" y="18881"/>
                        <a:pt x="12710" y="18404"/>
                      </a:cubicBezTo>
                      <a:lnTo>
                        <a:pt x="17046" y="15135"/>
                      </a:lnTo>
                      <a:cubicBezTo>
                        <a:pt x="18614" y="13967"/>
                        <a:pt x="18947" y="11732"/>
                        <a:pt x="17747" y="10198"/>
                      </a:cubicBezTo>
                      <a:lnTo>
                        <a:pt x="11175" y="1425"/>
                      </a:lnTo>
                      <a:cubicBezTo>
                        <a:pt x="10484" y="496"/>
                        <a:pt x="9417" y="0"/>
                        <a:pt x="833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3" name="Google Shape;1333;p36"/>
                <p:cNvSpPr/>
                <p:nvPr/>
              </p:nvSpPr>
              <p:spPr>
                <a:xfrm>
                  <a:off x="6818788" y="1540390"/>
                  <a:ext cx="475852" cy="3994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43" h="9941" extrusionOk="0">
                      <a:moveTo>
                        <a:pt x="10008" y="0"/>
                      </a:moveTo>
                      <a:lnTo>
                        <a:pt x="1" y="7506"/>
                      </a:lnTo>
                      <a:lnTo>
                        <a:pt x="1836" y="9941"/>
                      </a:lnTo>
                      <a:lnTo>
                        <a:pt x="11843" y="2435"/>
                      </a:lnTo>
                      <a:lnTo>
                        <a:pt x="1000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4" name="Google Shape;1334;p36"/>
                <p:cNvSpPr/>
                <p:nvPr/>
              </p:nvSpPr>
              <p:spPr>
                <a:xfrm>
                  <a:off x="6936757" y="1693154"/>
                  <a:ext cx="447686" cy="361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42" h="9008" extrusionOk="0">
                      <a:moveTo>
                        <a:pt x="9974" y="1"/>
                      </a:moveTo>
                      <a:lnTo>
                        <a:pt x="0" y="7506"/>
                      </a:lnTo>
                      <a:lnTo>
                        <a:pt x="1135" y="9007"/>
                      </a:lnTo>
                      <a:lnTo>
                        <a:pt x="11142" y="1502"/>
                      </a:lnTo>
                      <a:lnTo>
                        <a:pt x="9974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35" name="Google Shape;1335;p36"/>
              <p:cNvGrpSpPr/>
              <p:nvPr/>
            </p:nvGrpSpPr>
            <p:grpSpPr>
              <a:xfrm>
                <a:off x="7113669" y="2658197"/>
                <a:ext cx="410157" cy="272100"/>
                <a:chOff x="7113669" y="2658197"/>
                <a:chExt cx="410157" cy="272100"/>
              </a:xfrm>
              <a:grpFill/>
            </p:grpSpPr>
            <p:sp>
              <p:nvSpPr>
                <p:cNvPr id="1337" name="Google Shape;1337;p36"/>
                <p:cNvSpPr/>
                <p:nvPr/>
              </p:nvSpPr>
              <p:spPr>
                <a:xfrm>
                  <a:off x="7113669" y="2794890"/>
                  <a:ext cx="410157" cy="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8" h="1" fill="none" extrusionOk="0">
                      <a:moveTo>
                        <a:pt x="1" y="0"/>
                      </a:moveTo>
                      <a:lnTo>
                        <a:pt x="4170" y="0"/>
                      </a:lnTo>
                      <a:lnTo>
                        <a:pt x="7806" y="0"/>
                      </a:lnTo>
                      <a:lnTo>
                        <a:pt x="10208" y="0"/>
                      </a:lnTo>
                    </a:path>
                  </a:pathLst>
                </a:custGeom>
                <a:grpFill/>
                <a:ln w="5000" cap="flat" cmpd="sng">
                  <a:solidFill>
                    <a:schemeClr val="l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8" name="Google Shape;1338;p36"/>
                <p:cNvSpPr/>
                <p:nvPr/>
              </p:nvSpPr>
              <p:spPr>
                <a:xfrm>
                  <a:off x="7196762" y="2658197"/>
                  <a:ext cx="230593" cy="136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3403" fill="none" extrusionOk="0">
                      <a:moveTo>
                        <a:pt x="1" y="867"/>
                      </a:moveTo>
                      <a:lnTo>
                        <a:pt x="2102" y="3402"/>
                      </a:lnTo>
                      <a:lnTo>
                        <a:pt x="5738" y="3402"/>
                      </a:lnTo>
                      <a:lnTo>
                        <a:pt x="3203" y="0"/>
                      </a:lnTo>
                    </a:path>
                  </a:pathLst>
                </a:custGeom>
                <a:grpFill/>
                <a:ln w="5000" cap="flat" cmpd="sng">
                  <a:solidFill>
                    <a:schemeClr val="l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9" name="Google Shape;1339;p36"/>
                <p:cNvSpPr/>
                <p:nvPr/>
              </p:nvSpPr>
              <p:spPr>
                <a:xfrm>
                  <a:off x="7196762" y="2794890"/>
                  <a:ext cx="230593" cy="1354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3370" fill="none" extrusionOk="0">
                      <a:moveTo>
                        <a:pt x="1" y="2502"/>
                      </a:moveTo>
                      <a:lnTo>
                        <a:pt x="2102" y="0"/>
                      </a:lnTo>
                      <a:lnTo>
                        <a:pt x="5738" y="0"/>
                      </a:lnTo>
                      <a:lnTo>
                        <a:pt x="3203" y="3370"/>
                      </a:lnTo>
                    </a:path>
                  </a:pathLst>
                </a:custGeom>
                <a:grpFill/>
                <a:ln w="5000" cap="flat" cmpd="sng">
                  <a:solidFill>
                    <a:schemeClr val="l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7" grpId="0" animBg="1"/>
      <p:bldP spid="1278" grpId="0"/>
      <p:bldP spid="1279" grpId="0"/>
      <p:bldP spid="1281" grpId="0" animBg="1"/>
      <p:bldP spid="128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6" name="Picture 1215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5D7388A6-378E-AAB4-FBFB-E7C0A36DA4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8348" t="3761" r="18348" b="-3761"/>
          <a:stretch/>
        </p:blipFill>
        <p:spPr>
          <a:xfrm>
            <a:off x="-256619" y="290857"/>
            <a:ext cx="1380661" cy="920441"/>
          </a:xfrm>
          <a:prstGeom prst="ellipse">
            <a:avLst/>
          </a:prstGeom>
        </p:spPr>
      </p:pic>
      <p:grpSp>
        <p:nvGrpSpPr>
          <p:cNvPr id="1223" name="组合 4">
            <a:extLst>
              <a:ext uri="{FF2B5EF4-FFF2-40B4-BE49-F238E27FC236}">
                <a16:creationId xmlns:a16="http://schemas.microsoft.com/office/drawing/2014/main" id="{629046BA-0EAB-A7E0-6F16-8DD3C1442C12}"/>
              </a:ext>
            </a:extLst>
          </p:cNvPr>
          <p:cNvGrpSpPr/>
          <p:nvPr/>
        </p:nvGrpSpPr>
        <p:grpSpPr>
          <a:xfrm>
            <a:off x="491493" y="511802"/>
            <a:ext cx="6097956" cy="440800"/>
            <a:chOff x="273400" y="692380"/>
            <a:chExt cx="8130608" cy="587733"/>
          </a:xfrm>
        </p:grpSpPr>
        <p:sp>
          <p:nvSpPr>
            <p:cNvPr id="1224" name="TextBox 8">
              <a:extLst>
                <a:ext uri="{FF2B5EF4-FFF2-40B4-BE49-F238E27FC236}">
                  <a16:creationId xmlns:a16="http://schemas.microsoft.com/office/drawing/2014/main" id="{19628FCC-B4D9-8AFC-BF6F-D99DB39E15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400" y="692380"/>
              <a:ext cx="8130608" cy="574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1. Đọc và tìm hiểu chung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25" name="矩形 9">
              <a:extLst>
                <a:ext uri="{FF2B5EF4-FFF2-40B4-BE49-F238E27FC236}">
                  <a16:creationId xmlns:a16="http://schemas.microsoft.com/office/drawing/2014/main" id="{48F53415-20DC-5B28-0C1F-C3D8607E0103}"/>
                </a:ext>
              </a:extLst>
            </p:cNvPr>
            <p:cNvSpPr/>
            <p:nvPr/>
          </p:nvSpPr>
          <p:spPr>
            <a:xfrm>
              <a:off x="1497331" y="705597"/>
              <a:ext cx="119667" cy="574516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endParaRPr>
            </a:p>
          </p:txBody>
        </p:sp>
      </p:grpSp>
      <p:pic>
        <p:nvPicPr>
          <p:cNvPr id="2" name="Picture 1" descr="A close up of a plant&#10;&#10;Description automatically generated with medium confidence">
            <a:extLst>
              <a:ext uri="{FF2B5EF4-FFF2-40B4-BE49-F238E27FC236}">
                <a16:creationId xmlns:a16="http://schemas.microsoft.com/office/drawing/2014/main" id="{D9BE2D33-C229-AE0E-4177-0AE024718F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187433">
            <a:off x="7176499" y="3660499"/>
            <a:ext cx="2605837" cy="1706010"/>
          </a:xfrm>
          <a:prstGeom prst="rect">
            <a:avLst/>
          </a:prstGeom>
        </p:spPr>
      </p:pic>
      <p:sp>
        <p:nvSpPr>
          <p:cNvPr id="4" name="Google Shape;398;p16">
            <a:extLst>
              <a:ext uri="{FF2B5EF4-FFF2-40B4-BE49-F238E27FC236}">
                <a16:creationId xmlns:a16="http://schemas.microsoft.com/office/drawing/2014/main" id="{CE963B57-044D-4732-BC33-FA273507E13E}"/>
              </a:ext>
            </a:extLst>
          </p:cNvPr>
          <p:cNvSpPr/>
          <p:nvPr/>
        </p:nvSpPr>
        <p:spPr>
          <a:xfrm>
            <a:off x="3529931" y="1550640"/>
            <a:ext cx="5061336" cy="1259184"/>
          </a:xfrm>
          <a:prstGeom prst="roundRect">
            <a:avLst>
              <a:gd name="adj" fmla="val 5886"/>
            </a:avLst>
          </a:prstGeom>
          <a:solidFill>
            <a:srgbClr val="FFC000">
              <a:lumMod val="20000"/>
              <a:lumOff val="80000"/>
            </a:srgbClr>
          </a:solidFill>
          <a:ln w="19050" cap="flat" cmpd="sng">
            <a:solidFill>
              <a:srgbClr val="FFF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Google Shape;399;p16">
            <a:extLst>
              <a:ext uri="{FF2B5EF4-FFF2-40B4-BE49-F238E27FC236}">
                <a16:creationId xmlns:a16="http://schemas.microsoft.com/office/drawing/2014/main" id="{A72A17EC-B1CD-D7E4-01EA-340E51F7162C}"/>
              </a:ext>
            </a:extLst>
          </p:cNvPr>
          <p:cNvSpPr/>
          <p:nvPr/>
        </p:nvSpPr>
        <p:spPr>
          <a:xfrm>
            <a:off x="921245" y="3332295"/>
            <a:ext cx="5217372" cy="1235269"/>
          </a:xfrm>
          <a:prstGeom prst="roundRect">
            <a:avLst>
              <a:gd name="adj" fmla="val 5886"/>
            </a:avLst>
          </a:prstGeom>
          <a:solidFill>
            <a:srgbClr val="5B9BD5">
              <a:lumMod val="20000"/>
              <a:lumOff val="80000"/>
            </a:srgbClr>
          </a:solidFill>
          <a:ln w="19050" cap="flat" cmpd="sng">
            <a:solidFill>
              <a:srgbClr val="FFF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Google Shape;1637;p50">
            <a:extLst>
              <a:ext uri="{FF2B5EF4-FFF2-40B4-BE49-F238E27FC236}">
                <a16:creationId xmlns:a16="http://schemas.microsoft.com/office/drawing/2014/main" id="{C19357FB-2389-F228-BDE3-D3B427E5841B}"/>
              </a:ext>
            </a:extLst>
          </p:cNvPr>
          <p:cNvSpPr txBox="1">
            <a:spLocks/>
          </p:cNvSpPr>
          <p:nvPr/>
        </p:nvSpPr>
        <p:spPr>
          <a:xfrm>
            <a:off x="3685546" y="1827439"/>
            <a:ext cx="4271010" cy="5115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HS chú ý đọc diễn cảm, lưu loát</a:t>
            </a:r>
          </a:p>
        </p:txBody>
      </p:sp>
      <p:sp>
        <p:nvSpPr>
          <p:cNvPr id="9" name="Google Shape;1638;p50">
            <a:extLst>
              <a:ext uri="{FF2B5EF4-FFF2-40B4-BE49-F238E27FC236}">
                <a16:creationId xmlns:a16="http://schemas.microsoft.com/office/drawing/2014/main" id="{E174D718-F840-797C-DC35-71DD28A9B7DC}"/>
              </a:ext>
            </a:extLst>
          </p:cNvPr>
          <p:cNvSpPr txBox="1">
            <a:spLocks/>
          </p:cNvSpPr>
          <p:nvPr/>
        </p:nvSpPr>
        <p:spPr>
          <a:xfrm>
            <a:off x="2032575" y="3443982"/>
            <a:ext cx="3777875" cy="5115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Giọng điệu nên có sự thay đổi linh hoạt, phù hợp với những sắc thái tình cảm của tác giả</a:t>
            </a:r>
          </a:p>
        </p:txBody>
      </p:sp>
      <p:grpSp>
        <p:nvGrpSpPr>
          <p:cNvPr id="10" name="Google Shape;1674;p50">
            <a:extLst>
              <a:ext uri="{FF2B5EF4-FFF2-40B4-BE49-F238E27FC236}">
                <a16:creationId xmlns:a16="http://schemas.microsoft.com/office/drawing/2014/main" id="{C9FD1118-BF61-5687-4667-471BCDC1EF11}"/>
              </a:ext>
            </a:extLst>
          </p:cNvPr>
          <p:cNvGrpSpPr/>
          <p:nvPr/>
        </p:nvGrpSpPr>
        <p:grpSpPr>
          <a:xfrm flipH="1">
            <a:off x="1230981" y="1529844"/>
            <a:ext cx="833583" cy="258833"/>
            <a:chOff x="3365625" y="629624"/>
            <a:chExt cx="408975" cy="126276"/>
          </a:xfrm>
        </p:grpSpPr>
        <p:sp>
          <p:nvSpPr>
            <p:cNvPr id="11" name="Google Shape;1675;p50">
              <a:extLst>
                <a:ext uri="{FF2B5EF4-FFF2-40B4-BE49-F238E27FC236}">
                  <a16:creationId xmlns:a16="http://schemas.microsoft.com/office/drawing/2014/main" id="{48AB603B-D571-46D8-1097-2D88E24100D7}"/>
                </a:ext>
              </a:extLst>
            </p:cNvPr>
            <p:cNvSpPr/>
            <p:nvPr/>
          </p:nvSpPr>
          <p:spPr>
            <a:xfrm>
              <a:off x="3365625" y="629624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FFF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676;p50">
              <a:extLst>
                <a:ext uri="{FF2B5EF4-FFF2-40B4-BE49-F238E27FC236}">
                  <a16:creationId xmlns:a16="http://schemas.microsoft.com/office/drawing/2014/main" id="{82ABCA9C-DBC9-1920-A770-BFCF2AB75022}"/>
                </a:ext>
              </a:extLst>
            </p:cNvPr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" name="Google Shape;1677;p50">
            <a:extLst>
              <a:ext uri="{FF2B5EF4-FFF2-40B4-BE49-F238E27FC236}">
                <a16:creationId xmlns:a16="http://schemas.microsoft.com/office/drawing/2014/main" id="{8AF73D80-FBCD-FF2A-6616-571A42240D62}"/>
              </a:ext>
            </a:extLst>
          </p:cNvPr>
          <p:cNvGrpSpPr/>
          <p:nvPr/>
        </p:nvGrpSpPr>
        <p:grpSpPr>
          <a:xfrm flipH="1">
            <a:off x="432106" y="2043894"/>
            <a:ext cx="833583" cy="258833"/>
            <a:chOff x="3365625" y="629624"/>
            <a:chExt cx="408975" cy="126276"/>
          </a:xfrm>
        </p:grpSpPr>
        <p:sp>
          <p:nvSpPr>
            <p:cNvPr id="14" name="Google Shape;1678;p50">
              <a:extLst>
                <a:ext uri="{FF2B5EF4-FFF2-40B4-BE49-F238E27FC236}">
                  <a16:creationId xmlns:a16="http://schemas.microsoft.com/office/drawing/2014/main" id="{B4301887-6F0B-1EE8-6963-847ED24FE476}"/>
                </a:ext>
              </a:extLst>
            </p:cNvPr>
            <p:cNvSpPr/>
            <p:nvPr/>
          </p:nvSpPr>
          <p:spPr>
            <a:xfrm>
              <a:off x="3365625" y="629624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FFF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679;p50">
              <a:extLst>
                <a:ext uri="{FF2B5EF4-FFF2-40B4-BE49-F238E27FC236}">
                  <a16:creationId xmlns:a16="http://schemas.microsoft.com/office/drawing/2014/main" id="{59EFCA7E-3AEC-7313-8452-91967929E722}"/>
                </a:ext>
              </a:extLst>
            </p:cNvPr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" name="Google Shape;1680;p50">
            <a:extLst>
              <a:ext uri="{FF2B5EF4-FFF2-40B4-BE49-F238E27FC236}">
                <a16:creationId xmlns:a16="http://schemas.microsoft.com/office/drawing/2014/main" id="{D6ADDCDF-F48D-A85A-1022-74DEAF535487}"/>
              </a:ext>
            </a:extLst>
          </p:cNvPr>
          <p:cNvGrpSpPr/>
          <p:nvPr/>
        </p:nvGrpSpPr>
        <p:grpSpPr>
          <a:xfrm>
            <a:off x="6013522" y="3724464"/>
            <a:ext cx="833583" cy="258833"/>
            <a:chOff x="3365625" y="629624"/>
            <a:chExt cx="408975" cy="126276"/>
          </a:xfrm>
        </p:grpSpPr>
        <p:sp>
          <p:nvSpPr>
            <p:cNvPr id="17" name="Google Shape;1681;p50">
              <a:extLst>
                <a:ext uri="{FF2B5EF4-FFF2-40B4-BE49-F238E27FC236}">
                  <a16:creationId xmlns:a16="http://schemas.microsoft.com/office/drawing/2014/main" id="{B48659B5-97E8-95C1-3D06-D1E698A11716}"/>
                </a:ext>
              </a:extLst>
            </p:cNvPr>
            <p:cNvSpPr/>
            <p:nvPr/>
          </p:nvSpPr>
          <p:spPr>
            <a:xfrm>
              <a:off x="3365625" y="629624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FFF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682;p50">
              <a:extLst>
                <a:ext uri="{FF2B5EF4-FFF2-40B4-BE49-F238E27FC236}">
                  <a16:creationId xmlns:a16="http://schemas.microsoft.com/office/drawing/2014/main" id="{47C17FB5-54D0-2D0B-30AA-65DD86AE8D7A}"/>
                </a:ext>
              </a:extLst>
            </p:cNvPr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3504;p80">
            <a:extLst>
              <a:ext uri="{FF2B5EF4-FFF2-40B4-BE49-F238E27FC236}">
                <a16:creationId xmlns:a16="http://schemas.microsoft.com/office/drawing/2014/main" id="{39D08B17-7608-E613-BD19-0F815E8B8DD0}"/>
              </a:ext>
            </a:extLst>
          </p:cNvPr>
          <p:cNvGrpSpPr/>
          <p:nvPr/>
        </p:nvGrpSpPr>
        <p:grpSpPr>
          <a:xfrm>
            <a:off x="728263" y="3252493"/>
            <a:ext cx="1017069" cy="1394872"/>
            <a:chOff x="2892222" y="535523"/>
            <a:chExt cx="1747195" cy="2865438"/>
          </a:xfrm>
        </p:grpSpPr>
        <p:sp>
          <p:nvSpPr>
            <p:cNvPr id="20" name="Google Shape;3505;p80">
              <a:extLst>
                <a:ext uri="{FF2B5EF4-FFF2-40B4-BE49-F238E27FC236}">
                  <a16:creationId xmlns:a16="http://schemas.microsoft.com/office/drawing/2014/main" id="{679E4E2D-B415-3093-594E-5CEAA0F61790}"/>
                </a:ext>
              </a:extLst>
            </p:cNvPr>
            <p:cNvSpPr/>
            <p:nvPr/>
          </p:nvSpPr>
          <p:spPr>
            <a:xfrm>
              <a:off x="3149221" y="2150041"/>
              <a:ext cx="422899" cy="467573"/>
            </a:xfrm>
            <a:custGeom>
              <a:avLst/>
              <a:gdLst/>
              <a:ahLst/>
              <a:cxnLst/>
              <a:rect l="l" t="t" r="r" b="b"/>
              <a:pathLst>
                <a:path w="16916" h="18703" extrusionOk="0">
                  <a:moveTo>
                    <a:pt x="8129" y="1"/>
                  </a:moveTo>
                  <a:lnTo>
                    <a:pt x="1" y="12163"/>
                  </a:lnTo>
                  <a:lnTo>
                    <a:pt x="6083" y="16232"/>
                  </a:lnTo>
                  <a:cubicBezTo>
                    <a:pt x="6186" y="16303"/>
                    <a:pt x="7731" y="17330"/>
                    <a:pt x="9998" y="18702"/>
                  </a:cubicBezTo>
                  <a:cubicBezTo>
                    <a:pt x="12266" y="14360"/>
                    <a:pt x="14646" y="10130"/>
                    <a:pt x="16916" y="5785"/>
                  </a:cubicBezTo>
                  <a:cubicBezTo>
                    <a:pt x="16000" y="5226"/>
                    <a:pt x="15095" y="4648"/>
                    <a:pt x="14219" y="4067"/>
                  </a:cubicBezTo>
                  <a:lnTo>
                    <a:pt x="8129" y="1"/>
                  </a:ln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506;p80">
              <a:extLst>
                <a:ext uri="{FF2B5EF4-FFF2-40B4-BE49-F238E27FC236}">
                  <a16:creationId xmlns:a16="http://schemas.microsoft.com/office/drawing/2014/main" id="{53B69627-83F2-F6B8-C299-8B1F2C55F2FF}"/>
                </a:ext>
              </a:extLst>
            </p:cNvPr>
            <p:cNvSpPr/>
            <p:nvPr/>
          </p:nvSpPr>
          <p:spPr>
            <a:xfrm>
              <a:off x="3399170" y="1900117"/>
              <a:ext cx="759224" cy="909696"/>
            </a:xfrm>
            <a:custGeom>
              <a:avLst/>
              <a:gdLst/>
              <a:ahLst/>
              <a:cxnLst/>
              <a:rect l="l" t="t" r="r" b="b"/>
              <a:pathLst>
                <a:path w="30369" h="36388" extrusionOk="0">
                  <a:moveTo>
                    <a:pt x="27308" y="0"/>
                  </a:moveTo>
                  <a:lnTo>
                    <a:pt x="12824" y="2085"/>
                  </a:lnTo>
                  <a:lnTo>
                    <a:pt x="13862" y="9327"/>
                  </a:lnTo>
                  <a:cubicBezTo>
                    <a:pt x="14279" y="12214"/>
                    <a:pt x="14687" y="16485"/>
                    <a:pt x="14777" y="20105"/>
                  </a:cubicBezTo>
                  <a:cubicBezTo>
                    <a:pt x="12470" y="19007"/>
                    <a:pt x="9651" y="17471"/>
                    <a:pt x="6918" y="15782"/>
                  </a:cubicBezTo>
                  <a:cubicBezTo>
                    <a:pt x="4648" y="20127"/>
                    <a:pt x="2268" y="24357"/>
                    <a:pt x="0" y="28699"/>
                  </a:cubicBezTo>
                  <a:cubicBezTo>
                    <a:pt x="1475" y="29585"/>
                    <a:pt x="3244" y="30622"/>
                    <a:pt x="5126" y="31628"/>
                  </a:cubicBezTo>
                  <a:cubicBezTo>
                    <a:pt x="11199" y="34862"/>
                    <a:pt x="15582" y="36388"/>
                    <a:pt x="19141" y="36388"/>
                  </a:cubicBezTo>
                  <a:cubicBezTo>
                    <a:pt x="20574" y="36388"/>
                    <a:pt x="21867" y="36143"/>
                    <a:pt x="23076" y="35665"/>
                  </a:cubicBezTo>
                  <a:cubicBezTo>
                    <a:pt x="25924" y="34557"/>
                    <a:pt x="27969" y="32209"/>
                    <a:pt x="28680" y="29229"/>
                  </a:cubicBezTo>
                  <a:cubicBezTo>
                    <a:pt x="30369" y="22231"/>
                    <a:pt x="28702" y="9680"/>
                    <a:pt x="28345" y="7240"/>
                  </a:cubicBezTo>
                  <a:lnTo>
                    <a:pt x="27308" y="0"/>
                  </a:ln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507;p80">
              <a:extLst>
                <a:ext uri="{FF2B5EF4-FFF2-40B4-BE49-F238E27FC236}">
                  <a16:creationId xmlns:a16="http://schemas.microsoft.com/office/drawing/2014/main" id="{1BD9B410-7342-0402-525B-A8621F559FD6}"/>
                </a:ext>
              </a:extLst>
            </p:cNvPr>
            <p:cNvSpPr/>
            <p:nvPr/>
          </p:nvSpPr>
          <p:spPr>
            <a:xfrm>
              <a:off x="3784395" y="1864242"/>
              <a:ext cx="795523" cy="985470"/>
            </a:xfrm>
            <a:custGeom>
              <a:avLst/>
              <a:gdLst/>
              <a:ahLst/>
              <a:cxnLst/>
              <a:rect l="l" t="t" r="r" b="b"/>
              <a:pathLst>
                <a:path w="31821" h="39419" extrusionOk="0">
                  <a:moveTo>
                    <a:pt x="6153" y="0"/>
                  </a:moveTo>
                  <a:lnTo>
                    <a:pt x="0" y="13283"/>
                  </a:lnTo>
                  <a:lnTo>
                    <a:pt x="6641" y="16353"/>
                  </a:lnTo>
                  <a:cubicBezTo>
                    <a:pt x="10290" y="18052"/>
                    <a:pt x="14288" y="20381"/>
                    <a:pt x="16331" y="21957"/>
                  </a:cubicBezTo>
                  <a:cubicBezTo>
                    <a:pt x="15406" y="25130"/>
                    <a:pt x="13354" y="30866"/>
                    <a:pt x="11267" y="36216"/>
                  </a:cubicBezTo>
                  <a:cubicBezTo>
                    <a:pt x="16087" y="36958"/>
                    <a:pt x="20908" y="38159"/>
                    <a:pt x="25728" y="39419"/>
                  </a:cubicBezTo>
                  <a:cubicBezTo>
                    <a:pt x="28291" y="32738"/>
                    <a:pt x="31181" y="24552"/>
                    <a:pt x="31415" y="21023"/>
                  </a:cubicBezTo>
                  <a:cubicBezTo>
                    <a:pt x="31821" y="14899"/>
                    <a:pt x="26278" y="10679"/>
                    <a:pt x="20808" y="7364"/>
                  </a:cubicBezTo>
                  <a:cubicBezTo>
                    <a:pt x="16871" y="4974"/>
                    <a:pt x="12956" y="3154"/>
                    <a:pt x="12792" y="3083"/>
                  </a:cubicBezTo>
                  <a:lnTo>
                    <a:pt x="6153" y="0"/>
                  </a:ln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508;p80">
              <a:extLst>
                <a:ext uri="{FF2B5EF4-FFF2-40B4-BE49-F238E27FC236}">
                  <a16:creationId xmlns:a16="http://schemas.microsoft.com/office/drawing/2014/main" id="{8D2F0907-404E-E828-B6F7-EF448EACC8AE}"/>
                </a:ext>
              </a:extLst>
            </p:cNvPr>
            <p:cNvSpPr/>
            <p:nvPr/>
          </p:nvSpPr>
          <p:spPr>
            <a:xfrm>
              <a:off x="3969220" y="2769638"/>
              <a:ext cx="458399" cy="378599"/>
            </a:xfrm>
            <a:custGeom>
              <a:avLst/>
              <a:gdLst/>
              <a:ahLst/>
              <a:cxnLst/>
              <a:rect l="l" t="t" r="r" b="b"/>
              <a:pathLst>
                <a:path w="18336" h="15144" extrusionOk="0">
                  <a:moveTo>
                    <a:pt x="3874" y="0"/>
                  </a:moveTo>
                  <a:cubicBezTo>
                    <a:pt x="3488" y="987"/>
                    <a:pt x="3112" y="1963"/>
                    <a:pt x="2727" y="2898"/>
                  </a:cubicBezTo>
                  <a:lnTo>
                    <a:pt x="0" y="9693"/>
                  </a:lnTo>
                  <a:lnTo>
                    <a:pt x="13588" y="15143"/>
                  </a:lnTo>
                  <a:lnTo>
                    <a:pt x="16312" y="8350"/>
                  </a:lnTo>
                  <a:cubicBezTo>
                    <a:pt x="16912" y="6844"/>
                    <a:pt x="17615" y="5085"/>
                    <a:pt x="18335" y="3203"/>
                  </a:cubicBezTo>
                  <a:cubicBezTo>
                    <a:pt x="13515" y="1943"/>
                    <a:pt x="8694" y="742"/>
                    <a:pt x="3874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509;p80">
              <a:extLst>
                <a:ext uri="{FF2B5EF4-FFF2-40B4-BE49-F238E27FC236}">
                  <a16:creationId xmlns:a16="http://schemas.microsoft.com/office/drawing/2014/main" id="{8A1897F3-D619-BE92-9F37-609531696B45}"/>
                </a:ext>
              </a:extLst>
            </p:cNvPr>
            <p:cNvSpPr/>
            <p:nvPr/>
          </p:nvSpPr>
          <p:spPr>
            <a:xfrm>
              <a:off x="3883795" y="3001263"/>
              <a:ext cx="549674" cy="399698"/>
            </a:xfrm>
            <a:custGeom>
              <a:avLst/>
              <a:gdLst/>
              <a:ahLst/>
              <a:cxnLst/>
              <a:rect l="l" t="t" r="r" b="b"/>
              <a:pathLst>
                <a:path w="21987" h="15988" extrusionOk="0">
                  <a:moveTo>
                    <a:pt x="3530" y="1"/>
                  </a:moveTo>
                  <a:lnTo>
                    <a:pt x="0" y="10159"/>
                  </a:lnTo>
                  <a:lnTo>
                    <a:pt x="21132" y="15988"/>
                  </a:lnTo>
                  <a:cubicBezTo>
                    <a:pt x="21987" y="7638"/>
                    <a:pt x="17005" y="5746"/>
                    <a:pt x="17005" y="5746"/>
                  </a:cubicBezTo>
                  <a:lnTo>
                    <a:pt x="3530" y="1"/>
                  </a:ln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510;p80">
              <a:extLst>
                <a:ext uri="{FF2B5EF4-FFF2-40B4-BE49-F238E27FC236}">
                  <a16:creationId xmlns:a16="http://schemas.microsoft.com/office/drawing/2014/main" id="{5CF77913-4808-C130-F209-5E42C4EFAF22}"/>
                </a:ext>
              </a:extLst>
            </p:cNvPr>
            <p:cNvSpPr/>
            <p:nvPr/>
          </p:nvSpPr>
          <p:spPr>
            <a:xfrm>
              <a:off x="3883795" y="3170037"/>
              <a:ext cx="530649" cy="230924"/>
            </a:xfrm>
            <a:custGeom>
              <a:avLst/>
              <a:gdLst/>
              <a:ahLst/>
              <a:cxnLst/>
              <a:rect l="l" t="t" r="r" b="b"/>
              <a:pathLst>
                <a:path w="21226" h="9237" extrusionOk="0">
                  <a:moveTo>
                    <a:pt x="1179" y="1"/>
                  </a:moveTo>
                  <a:lnTo>
                    <a:pt x="0" y="3408"/>
                  </a:lnTo>
                  <a:lnTo>
                    <a:pt x="21132" y="9237"/>
                  </a:lnTo>
                  <a:lnTo>
                    <a:pt x="21225" y="8004"/>
                  </a:lnTo>
                  <a:lnTo>
                    <a:pt x="11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511;p80">
              <a:extLst>
                <a:ext uri="{FF2B5EF4-FFF2-40B4-BE49-F238E27FC236}">
                  <a16:creationId xmlns:a16="http://schemas.microsoft.com/office/drawing/2014/main" id="{E56C28E6-21B2-8936-A6BE-53318697350A}"/>
                </a:ext>
              </a:extLst>
            </p:cNvPr>
            <p:cNvSpPr/>
            <p:nvPr/>
          </p:nvSpPr>
          <p:spPr>
            <a:xfrm>
              <a:off x="4289094" y="3231586"/>
              <a:ext cx="102225" cy="107749"/>
            </a:xfrm>
            <a:custGeom>
              <a:avLst/>
              <a:gdLst/>
              <a:ahLst/>
              <a:cxnLst/>
              <a:rect l="l" t="t" r="r" b="b"/>
              <a:pathLst>
                <a:path w="4089" h="4310" extrusionOk="0">
                  <a:moveTo>
                    <a:pt x="3796" y="1"/>
                  </a:moveTo>
                  <a:cubicBezTo>
                    <a:pt x="3768" y="1"/>
                    <a:pt x="3739" y="7"/>
                    <a:pt x="3710" y="21"/>
                  </a:cubicBezTo>
                  <a:cubicBezTo>
                    <a:pt x="1992" y="795"/>
                    <a:pt x="649" y="2298"/>
                    <a:pt x="49" y="4090"/>
                  </a:cubicBezTo>
                  <a:cubicBezTo>
                    <a:pt x="0" y="4223"/>
                    <a:pt x="109" y="4309"/>
                    <a:pt x="219" y="4309"/>
                  </a:cubicBezTo>
                  <a:cubicBezTo>
                    <a:pt x="292" y="4309"/>
                    <a:pt x="367" y="4270"/>
                    <a:pt x="395" y="4180"/>
                  </a:cubicBezTo>
                  <a:cubicBezTo>
                    <a:pt x="976" y="2472"/>
                    <a:pt x="2267" y="1068"/>
                    <a:pt x="3905" y="336"/>
                  </a:cubicBezTo>
                  <a:cubicBezTo>
                    <a:pt x="4088" y="248"/>
                    <a:pt x="3970" y="1"/>
                    <a:pt x="37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512;p80">
              <a:extLst>
                <a:ext uri="{FF2B5EF4-FFF2-40B4-BE49-F238E27FC236}">
                  <a16:creationId xmlns:a16="http://schemas.microsoft.com/office/drawing/2014/main" id="{7BEAA0E8-3C9E-132B-5297-75B82FB44D3D}"/>
                </a:ext>
              </a:extLst>
            </p:cNvPr>
            <p:cNvSpPr/>
            <p:nvPr/>
          </p:nvSpPr>
          <p:spPr>
            <a:xfrm>
              <a:off x="3949770" y="3066813"/>
              <a:ext cx="70550" cy="178475"/>
            </a:xfrm>
            <a:custGeom>
              <a:avLst/>
              <a:gdLst/>
              <a:ahLst/>
              <a:cxnLst/>
              <a:rect l="l" t="t" r="r" b="b"/>
              <a:pathLst>
                <a:path w="2822" h="7139" extrusionOk="0">
                  <a:moveTo>
                    <a:pt x="244" y="0"/>
                  </a:moveTo>
                  <a:cubicBezTo>
                    <a:pt x="119" y="0"/>
                    <a:pt x="0" y="179"/>
                    <a:pt x="107" y="317"/>
                  </a:cubicBezTo>
                  <a:cubicBezTo>
                    <a:pt x="1623" y="2187"/>
                    <a:pt x="2455" y="4557"/>
                    <a:pt x="2445" y="6959"/>
                  </a:cubicBezTo>
                  <a:cubicBezTo>
                    <a:pt x="2445" y="7077"/>
                    <a:pt x="2541" y="7139"/>
                    <a:pt x="2635" y="7139"/>
                  </a:cubicBezTo>
                  <a:cubicBezTo>
                    <a:pt x="2724" y="7139"/>
                    <a:pt x="2811" y="7083"/>
                    <a:pt x="2811" y="6969"/>
                  </a:cubicBezTo>
                  <a:cubicBezTo>
                    <a:pt x="2821" y="4457"/>
                    <a:pt x="1947" y="2004"/>
                    <a:pt x="361" y="64"/>
                  </a:cubicBezTo>
                  <a:cubicBezTo>
                    <a:pt x="326" y="19"/>
                    <a:pt x="285" y="0"/>
                    <a:pt x="2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513;p80">
              <a:extLst>
                <a:ext uri="{FF2B5EF4-FFF2-40B4-BE49-F238E27FC236}">
                  <a16:creationId xmlns:a16="http://schemas.microsoft.com/office/drawing/2014/main" id="{D107DF6D-D19E-3BA8-A431-002E7B83DD0C}"/>
                </a:ext>
              </a:extLst>
            </p:cNvPr>
            <p:cNvSpPr/>
            <p:nvPr/>
          </p:nvSpPr>
          <p:spPr>
            <a:xfrm>
              <a:off x="2892222" y="2023116"/>
              <a:ext cx="468349" cy="511623"/>
            </a:xfrm>
            <a:custGeom>
              <a:avLst/>
              <a:gdLst/>
              <a:ahLst/>
              <a:cxnLst/>
              <a:rect l="l" t="t" r="r" b="b"/>
              <a:pathLst>
                <a:path w="18734" h="20465" extrusionOk="0">
                  <a:moveTo>
                    <a:pt x="9317" y="1"/>
                  </a:moveTo>
                  <a:lnTo>
                    <a:pt x="0" y="19845"/>
                  </a:lnTo>
                  <a:cubicBezTo>
                    <a:pt x="1593" y="20287"/>
                    <a:pt x="2977" y="20465"/>
                    <a:pt x="4172" y="20465"/>
                  </a:cubicBezTo>
                  <a:cubicBezTo>
                    <a:pt x="9046" y="20465"/>
                    <a:pt x="10791" y="17514"/>
                    <a:pt x="10791" y="17514"/>
                  </a:cubicBezTo>
                  <a:lnTo>
                    <a:pt x="18733" y="5200"/>
                  </a:lnTo>
                  <a:lnTo>
                    <a:pt x="9317" y="1"/>
                  </a:ln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514;p80">
              <a:extLst>
                <a:ext uri="{FF2B5EF4-FFF2-40B4-BE49-F238E27FC236}">
                  <a16:creationId xmlns:a16="http://schemas.microsoft.com/office/drawing/2014/main" id="{EFA70A4A-AD4A-C288-6E70-2160F7787F7E}"/>
                </a:ext>
              </a:extLst>
            </p:cNvPr>
            <p:cNvSpPr/>
            <p:nvPr/>
          </p:nvSpPr>
          <p:spPr>
            <a:xfrm>
              <a:off x="2892222" y="2023117"/>
              <a:ext cx="311950" cy="503448"/>
            </a:xfrm>
            <a:custGeom>
              <a:avLst/>
              <a:gdLst/>
              <a:ahLst/>
              <a:cxnLst/>
              <a:rect l="l" t="t" r="r" b="b"/>
              <a:pathLst>
                <a:path w="12478" h="20138" extrusionOk="0">
                  <a:moveTo>
                    <a:pt x="9317" y="1"/>
                  </a:moveTo>
                  <a:lnTo>
                    <a:pt x="0" y="19845"/>
                  </a:lnTo>
                  <a:lnTo>
                    <a:pt x="1189" y="20137"/>
                  </a:lnTo>
                  <a:lnTo>
                    <a:pt x="12478" y="1741"/>
                  </a:lnTo>
                  <a:lnTo>
                    <a:pt x="93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515;p80">
              <a:extLst>
                <a:ext uri="{FF2B5EF4-FFF2-40B4-BE49-F238E27FC236}">
                  <a16:creationId xmlns:a16="http://schemas.microsoft.com/office/drawing/2014/main" id="{A253F1D6-C0D8-AB10-66EF-63E643AAB722}"/>
                </a:ext>
              </a:extLst>
            </p:cNvPr>
            <p:cNvSpPr/>
            <p:nvPr/>
          </p:nvSpPr>
          <p:spPr>
            <a:xfrm>
              <a:off x="3110672" y="2120817"/>
              <a:ext cx="190300" cy="43000"/>
            </a:xfrm>
            <a:custGeom>
              <a:avLst/>
              <a:gdLst/>
              <a:ahLst/>
              <a:cxnLst/>
              <a:rect l="l" t="t" r="r" b="b"/>
              <a:pathLst>
                <a:path w="7612" h="1720" extrusionOk="0">
                  <a:moveTo>
                    <a:pt x="7330" y="1"/>
                  </a:moveTo>
                  <a:cubicBezTo>
                    <a:pt x="7297" y="1"/>
                    <a:pt x="7264" y="10"/>
                    <a:pt x="7230" y="30"/>
                  </a:cubicBezTo>
                  <a:cubicBezTo>
                    <a:pt x="5664" y="903"/>
                    <a:pt x="3885" y="1357"/>
                    <a:pt x="2097" y="1357"/>
                  </a:cubicBezTo>
                  <a:cubicBezTo>
                    <a:pt x="1491" y="1357"/>
                    <a:pt x="884" y="1305"/>
                    <a:pt x="284" y="1199"/>
                  </a:cubicBezTo>
                  <a:cubicBezTo>
                    <a:pt x="271" y="1197"/>
                    <a:pt x="259" y="1196"/>
                    <a:pt x="247" y="1196"/>
                  </a:cubicBezTo>
                  <a:cubicBezTo>
                    <a:pt x="44" y="1196"/>
                    <a:pt x="1" y="1525"/>
                    <a:pt x="223" y="1555"/>
                  </a:cubicBezTo>
                  <a:cubicBezTo>
                    <a:pt x="843" y="1665"/>
                    <a:pt x="1469" y="1719"/>
                    <a:pt x="2094" y="1719"/>
                  </a:cubicBezTo>
                  <a:cubicBezTo>
                    <a:pt x="3956" y="1719"/>
                    <a:pt x="5805" y="1239"/>
                    <a:pt x="7442" y="325"/>
                  </a:cubicBezTo>
                  <a:cubicBezTo>
                    <a:pt x="7611" y="223"/>
                    <a:pt x="7492" y="1"/>
                    <a:pt x="73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516;p80">
              <a:extLst>
                <a:ext uri="{FF2B5EF4-FFF2-40B4-BE49-F238E27FC236}">
                  <a16:creationId xmlns:a16="http://schemas.microsoft.com/office/drawing/2014/main" id="{7DB3C8BB-6417-B3DB-51AF-F9231DA7AFA5}"/>
                </a:ext>
              </a:extLst>
            </p:cNvPr>
            <p:cNvSpPr/>
            <p:nvPr/>
          </p:nvSpPr>
          <p:spPr>
            <a:xfrm>
              <a:off x="2970722" y="2409791"/>
              <a:ext cx="93825" cy="114549"/>
            </a:xfrm>
            <a:custGeom>
              <a:avLst/>
              <a:gdLst/>
              <a:ahLst/>
              <a:cxnLst/>
              <a:rect l="l" t="t" r="r" b="b"/>
              <a:pathLst>
                <a:path w="3753" h="4582" extrusionOk="0">
                  <a:moveTo>
                    <a:pt x="247" y="1"/>
                  </a:moveTo>
                  <a:cubicBezTo>
                    <a:pt x="88" y="1"/>
                    <a:pt x="1" y="263"/>
                    <a:pt x="175" y="360"/>
                  </a:cubicBezTo>
                  <a:cubicBezTo>
                    <a:pt x="1761" y="1214"/>
                    <a:pt x="2921" y="2718"/>
                    <a:pt x="3380" y="4458"/>
                  </a:cubicBezTo>
                  <a:cubicBezTo>
                    <a:pt x="3402" y="4545"/>
                    <a:pt x="3463" y="4582"/>
                    <a:pt x="3527" y="4582"/>
                  </a:cubicBezTo>
                  <a:cubicBezTo>
                    <a:pt x="3635" y="4582"/>
                    <a:pt x="3752" y="4477"/>
                    <a:pt x="3714" y="4336"/>
                  </a:cubicBezTo>
                  <a:cubicBezTo>
                    <a:pt x="3248" y="2505"/>
                    <a:pt x="1996" y="929"/>
                    <a:pt x="329" y="23"/>
                  </a:cubicBezTo>
                  <a:cubicBezTo>
                    <a:pt x="300" y="7"/>
                    <a:pt x="273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517;p80">
              <a:extLst>
                <a:ext uri="{FF2B5EF4-FFF2-40B4-BE49-F238E27FC236}">
                  <a16:creationId xmlns:a16="http://schemas.microsoft.com/office/drawing/2014/main" id="{7FC95C0C-34E2-B1F8-8150-AF63B6890279}"/>
                </a:ext>
              </a:extLst>
            </p:cNvPr>
            <p:cNvSpPr/>
            <p:nvPr/>
          </p:nvSpPr>
          <p:spPr>
            <a:xfrm>
              <a:off x="3270296" y="1164820"/>
              <a:ext cx="1099348" cy="620748"/>
            </a:xfrm>
            <a:custGeom>
              <a:avLst/>
              <a:gdLst/>
              <a:ahLst/>
              <a:cxnLst/>
              <a:rect l="l" t="t" r="r" b="b"/>
              <a:pathLst>
                <a:path w="43974" h="24830" extrusionOk="0">
                  <a:moveTo>
                    <a:pt x="8492" y="1"/>
                  </a:moveTo>
                  <a:cubicBezTo>
                    <a:pt x="8106" y="601"/>
                    <a:pt x="7699" y="1190"/>
                    <a:pt x="7281" y="1770"/>
                  </a:cubicBezTo>
                  <a:cubicBezTo>
                    <a:pt x="5807" y="3794"/>
                    <a:pt x="4140" y="5676"/>
                    <a:pt x="2756" y="7770"/>
                  </a:cubicBezTo>
                  <a:cubicBezTo>
                    <a:pt x="1372" y="9864"/>
                    <a:pt x="274" y="12224"/>
                    <a:pt x="132" y="14726"/>
                  </a:cubicBezTo>
                  <a:cubicBezTo>
                    <a:pt x="0" y="17238"/>
                    <a:pt x="967" y="19893"/>
                    <a:pt x="3020" y="21336"/>
                  </a:cubicBezTo>
                  <a:cubicBezTo>
                    <a:pt x="3922" y="21969"/>
                    <a:pt x="5044" y="22295"/>
                    <a:pt x="6153" y="22295"/>
                  </a:cubicBezTo>
                  <a:cubicBezTo>
                    <a:pt x="7556" y="22295"/>
                    <a:pt x="8938" y="21772"/>
                    <a:pt x="9825" y="20687"/>
                  </a:cubicBezTo>
                  <a:cubicBezTo>
                    <a:pt x="11196" y="22996"/>
                    <a:pt x="13730" y="24582"/>
                    <a:pt x="16415" y="24804"/>
                  </a:cubicBezTo>
                  <a:cubicBezTo>
                    <a:pt x="16630" y="24821"/>
                    <a:pt x="16845" y="24830"/>
                    <a:pt x="17060" y="24830"/>
                  </a:cubicBezTo>
                  <a:cubicBezTo>
                    <a:pt x="19526" y="24830"/>
                    <a:pt x="21985" y="23714"/>
                    <a:pt x="23583" y="21824"/>
                  </a:cubicBezTo>
                  <a:cubicBezTo>
                    <a:pt x="25224" y="23439"/>
                    <a:pt x="27524" y="24350"/>
                    <a:pt x="29824" y="24350"/>
                  </a:cubicBezTo>
                  <a:cubicBezTo>
                    <a:pt x="30291" y="24350"/>
                    <a:pt x="30759" y="24313"/>
                    <a:pt x="31221" y="24235"/>
                  </a:cubicBezTo>
                  <a:cubicBezTo>
                    <a:pt x="32492" y="24033"/>
                    <a:pt x="33754" y="23513"/>
                    <a:pt x="34669" y="22598"/>
                  </a:cubicBezTo>
                  <a:cubicBezTo>
                    <a:pt x="35585" y="21682"/>
                    <a:pt x="36114" y="20330"/>
                    <a:pt x="35858" y="19059"/>
                  </a:cubicBezTo>
                  <a:lnTo>
                    <a:pt x="35858" y="19059"/>
                  </a:lnTo>
                  <a:cubicBezTo>
                    <a:pt x="36460" y="20273"/>
                    <a:pt x="37804" y="20897"/>
                    <a:pt x="39162" y="20897"/>
                  </a:cubicBezTo>
                  <a:cubicBezTo>
                    <a:pt x="39919" y="20897"/>
                    <a:pt x="40680" y="20704"/>
                    <a:pt x="41321" y="20311"/>
                  </a:cubicBezTo>
                  <a:cubicBezTo>
                    <a:pt x="43110" y="19212"/>
                    <a:pt x="43974" y="16994"/>
                    <a:pt x="43974" y="14890"/>
                  </a:cubicBezTo>
                  <a:cubicBezTo>
                    <a:pt x="43964" y="12815"/>
                    <a:pt x="43232" y="10811"/>
                    <a:pt x="42438" y="8888"/>
                  </a:cubicBezTo>
                  <a:cubicBezTo>
                    <a:pt x="40659" y="11238"/>
                    <a:pt x="38218" y="12417"/>
                    <a:pt x="35382" y="12966"/>
                  </a:cubicBezTo>
                  <a:cubicBezTo>
                    <a:pt x="35016" y="13037"/>
                    <a:pt x="34650" y="13098"/>
                    <a:pt x="34272" y="13140"/>
                  </a:cubicBezTo>
                  <a:cubicBezTo>
                    <a:pt x="33674" y="13220"/>
                    <a:pt x="33051" y="13281"/>
                    <a:pt x="32421" y="13323"/>
                  </a:cubicBezTo>
                  <a:cubicBezTo>
                    <a:pt x="32319" y="13332"/>
                    <a:pt x="32229" y="13332"/>
                    <a:pt x="32136" y="13342"/>
                  </a:cubicBezTo>
                  <a:cubicBezTo>
                    <a:pt x="32065" y="13342"/>
                    <a:pt x="31994" y="13342"/>
                    <a:pt x="31924" y="13354"/>
                  </a:cubicBezTo>
                  <a:cubicBezTo>
                    <a:pt x="31731" y="13354"/>
                    <a:pt x="31526" y="13364"/>
                    <a:pt x="31333" y="13364"/>
                  </a:cubicBezTo>
                  <a:cubicBezTo>
                    <a:pt x="31249" y="13365"/>
                    <a:pt x="31165" y="13366"/>
                    <a:pt x="31081" y="13366"/>
                  </a:cubicBezTo>
                  <a:cubicBezTo>
                    <a:pt x="30461" y="13366"/>
                    <a:pt x="29833" y="13335"/>
                    <a:pt x="29197" y="13281"/>
                  </a:cubicBezTo>
                  <a:cubicBezTo>
                    <a:pt x="28099" y="13201"/>
                    <a:pt x="27032" y="13037"/>
                    <a:pt x="26014" y="12805"/>
                  </a:cubicBezTo>
                  <a:cubicBezTo>
                    <a:pt x="22263" y="11951"/>
                    <a:pt x="19100" y="10435"/>
                    <a:pt x="17218" y="7384"/>
                  </a:cubicBezTo>
                  <a:cubicBezTo>
                    <a:pt x="16698" y="6559"/>
                    <a:pt x="16283" y="5615"/>
                    <a:pt x="15966" y="4546"/>
                  </a:cubicBezTo>
                  <a:cubicBezTo>
                    <a:pt x="14501" y="4455"/>
                    <a:pt x="13078" y="3591"/>
                    <a:pt x="12256" y="2359"/>
                  </a:cubicBezTo>
                  <a:cubicBezTo>
                    <a:pt x="11787" y="1658"/>
                    <a:pt x="11492" y="865"/>
                    <a:pt x="11360" y="40"/>
                  </a:cubicBezTo>
                  <a:cubicBezTo>
                    <a:pt x="10403" y="30"/>
                    <a:pt x="9449" y="20"/>
                    <a:pt x="8492" y="1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518;p80">
              <a:extLst>
                <a:ext uri="{FF2B5EF4-FFF2-40B4-BE49-F238E27FC236}">
                  <a16:creationId xmlns:a16="http://schemas.microsoft.com/office/drawing/2014/main" id="{E0AB0FBD-020A-9C02-5201-08396319362C}"/>
                </a:ext>
              </a:extLst>
            </p:cNvPr>
            <p:cNvSpPr/>
            <p:nvPr/>
          </p:nvSpPr>
          <p:spPr>
            <a:xfrm>
              <a:off x="3346571" y="1291946"/>
              <a:ext cx="690824" cy="428198"/>
            </a:xfrm>
            <a:custGeom>
              <a:avLst/>
              <a:gdLst/>
              <a:ahLst/>
              <a:cxnLst/>
              <a:rect l="l" t="t" r="r" b="b"/>
              <a:pathLst>
                <a:path w="27633" h="17128" extrusionOk="0">
                  <a:moveTo>
                    <a:pt x="4925" y="1"/>
                  </a:moveTo>
                  <a:cubicBezTo>
                    <a:pt x="4864" y="1"/>
                    <a:pt x="4802" y="20"/>
                    <a:pt x="4750" y="61"/>
                  </a:cubicBezTo>
                  <a:cubicBezTo>
                    <a:pt x="3213" y="1140"/>
                    <a:pt x="1931" y="2573"/>
                    <a:pt x="1038" y="4220"/>
                  </a:cubicBezTo>
                  <a:cubicBezTo>
                    <a:pt x="357" y="5492"/>
                    <a:pt x="10" y="6702"/>
                    <a:pt x="10" y="7830"/>
                  </a:cubicBezTo>
                  <a:cubicBezTo>
                    <a:pt x="0" y="9224"/>
                    <a:pt x="559" y="10527"/>
                    <a:pt x="1504" y="11320"/>
                  </a:cubicBezTo>
                  <a:cubicBezTo>
                    <a:pt x="2319" y="12004"/>
                    <a:pt x="3312" y="12259"/>
                    <a:pt x="4276" y="12259"/>
                  </a:cubicBezTo>
                  <a:cubicBezTo>
                    <a:pt x="5034" y="12259"/>
                    <a:pt x="5775" y="12102"/>
                    <a:pt x="6398" y="11870"/>
                  </a:cubicBezTo>
                  <a:cubicBezTo>
                    <a:pt x="7647" y="11391"/>
                    <a:pt x="8746" y="10566"/>
                    <a:pt x="9732" y="9744"/>
                  </a:cubicBezTo>
                  <a:lnTo>
                    <a:pt x="9732" y="9744"/>
                  </a:lnTo>
                  <a:cubicBezTo>
                    <a:pt x="9449" y="10893"/>
                    <a:pt x="9214" y="12133"/>
                    <a:pt x="9366" y="13363"/>
                  </a:cubicBezTo>
                  <a:cubicBezTo>
                    <a:pt x="9559" y="14847"/>
                    <a:pt x="10486" y="16556"/>
                    <a:pt x="12153" y="17015"/>
                  </a:cubicBezTo>
                  <a:cubicBezTo>
                    <a:pt x="12439" y="17086"/>
                    <a:pt x="12732" y="17127"/>
                    <a:pt x="13037" y="17127"/>
                  </a:cubicBezTo>
                  <a:cubicBezTo>
                    <a:pt x="13932" y="17127"/>
                    <a:pt x="14928" y="16800"/>
                    <a:pt x="15956" y="16151"/>
                  </a:cubicBezTo>
                  <a:cubicBezTo>
                    <a:pt x="17716" y="15043"/>
                    <a:pt x="19129" y="13434"/>
                    <a:pt x="20015" y="11564"/>
                  </a:cubicBezTo>
                  <a:cubicBezTo>
                    <a:pt x="20217" y="12255"/>
                    <a:pt x="20462" y="12936"/>
                    <a:pt x="20818" y="13588"/>
                  </a:cubicBezTo>
                  <a:cubicBezTo>
                    <a:pt x="21409" y="14625"/>
                    <a:pt x="22241" y="15357"/>
                    <a:pt x="23166" y="15641"/>
                  </a:cubicBezTo>
                  <a:cubicBezTo>
                    <a:pt x="23479" y="15742"/>
                    <a:pt x="23804" y="15790"/>
                    <a:pt x="24130" y="15790"/>
                  </a:cubicBezTo>
                  <a:cubicBezTo>
                    <a:pt x="25023" y="15790"/>
                    <a:pt x="25915" y="15423"/>
                    <a:pt x="26534" y="14767"/>
                  </a:cubicBezTo>
                  <a:cubicBezTo>
                    <a:pt x="27367" y="13871"/>
                    <a:pt x="27633" y="12499"/>
                    <a:pt x="27183" y="11350"/>
                  </a:cubicBezTo>
                  <a:cubicBezTo>
                    <a:pt x="27144" y="11232"/>
                    <a:pt x="27025" y="11156"/>
                    <a:pt x="26903" y="11156"/>
                  </a:cubicBezTo>
                  <a:cubicBezTo>
                    <a:pt x="26868" y="11156"/>
                    <a:pt x="26832" y="11163"/>
                    <a:pt x="26798" y="11176"/>
                  </a:cubicBezTo>
                  <a:cubicBezTo>
                    <a:pt x="26644" y="11237"/>
                    <a:pt x="26564" y="11411"/>
                    <a:pt x="26625" y="11574"/>
                  </a:cubicBezTo>
                  <a:cubicBezTo>
                    <a:pt x="26981" y="12490"/>
                    <a:pt x="26756" y="13627"/>
                    <a:pt x="26085" y="14349"/>
                  </a:cubicBezTo>
                  <a:cubicBezTo>
                    <a:pt x="25588" y="14885"/>
                    <a:pt x="24840" y="15185"/>
                    <a:pt x="24105" y="15185"/>
                  </a:cubicBezTo>
                  <a:cubicBezTo>
                    <a:pt x="23848" y="15185"/>
                    <a:pt x="23592" y="15148"/>
                    <a:pt x="23349" y="15072"/>
                  </a:cubicBezTo>
                  <a:cubicBezTo>
                    <a:pt x="22568" y="14818"/>
                    <a:pt x="21855" y="14188"/>
                    <a:pt x="21348" y="13283"/>
                  </a:cubicBezTo>
                  <a:cubicBezTo>
                    <a:pt x="20879" y="12448"/>
                    <a:pt x="20625" y="11491"/>
                    <a:pt x="20371" y="10566"/>
                  </a:cubicBezTo>
                  <a:cubicBezTo>
                    <a:pt x="20340" y="10434"/>
                    <a:pt x="20227" y="10354"/>
                    <a:pt x="20095" y="10344"/>
                  </a:cubicBezTo>
                  <a:cubicBezTo>
                    <a:pt x="20087" y="10343"/>
                    <a:pt x="20078" y="10343"/>
                    <a:pt x="20070" y="10343"/>
                  </a:cubicBezTo>
                  <a:cubicBezTo>
                    <a:pt x="19948" y="10343"/>
                    <a:pt x="19839" y="10423"/>
                    <a:pt x="19800" y="10537"/>
                  </a:cubicBezTo>
                  <a:cubicBezTo>
                    <a:pt x="19007" y="12631"/>
                    <a:pt x="17523" y="14442"/>
                    <a:pt x="15631" y="15641"/>
                  </a:cubicBezTo>
                  <a:cubicBezTo>
                    <a:pt x="14953" y="16069"/>
                    <a:pt x="14011" y="16524"/>
                    <a:pt x="13056" y="16524"/>
                  </a:cubicBezTo>
                  <a:cubicBezTo>
                    <a:pt x="12809" y="16524"/>
                    <a:pt x="12561" y="16493"/>
                    <a:pt x="12317" y="16424"/>
                  </a:cubicBezTo>
                  <a:cubicBezTo>
                    <a:pt x="10923" y="16048"/>
                    <a:pt x="10130" y="14574"/>
                    <a:pt x="9966" y="13283"/>
                  </a:cubicBezTo>
                  <a:cubicBezTo>
                    <a:pt x="9783" y="11828"/>
                    <a:pt x="10201" y="10303"/>
                    <a:pt x="10567" y="8960"/>
                  </a:cubicBezTo>
                  <a:cubicBezTo>
                    <a:pt x="10608" y="8828"/>
                    <a:pt x="10547" y="8697"/>
                    <a:pt x="10435" y="8623"/>
                  </a:cubicBezTo>
                  <a:cubicBezTo>
                    <a:pt x="10386" y="8592"/>
                    <a:pt x="10331" y="8577"/>
                    <a:pt x="10277" y="8577"/>
                  </a:cubicBezTo>
                  <a:cubicBezTo>
                    <a:pt x="10206" y="8577"/>
                    <a:pt x="10136" y="8603"/>
                    <a:pt x="10078" y="8655"/>
                  </a:cubicBezTo>
                  <a:cubicBezTo>
                    <a:pt x="8887" y="9683"/>
                    <a:pt x="7657" y="10739"/>
                    <a:pt x="6183" y="11298"/>
                  </a:cubicBezTo>
                  <a:cubicBezTo>
                    <a:pt x="5563" y="11535"/>
                    <a:pt x="4927" y="11650"/>
                    <a:pt x="4321" y="11650"/>
                  </a:cubicBezTo>
                  <a:cubicBezTo>
                    <a:pt x="3386" y="11650"/>
                    <a:pt x="2521" y="11376"/>
                    <a:pt x="1892" y="10852"/>
                  </a:cubicBezTo>
                  <a:cubicBezTo>
                    <a:pt x="1089" y="10181"/>
                    <a:pt x="611" y="9050"/>
                    <a:pt x="611" y="7842"/>
                  </a:cubicBezTo>
                  <a:cubicBezTo>
                    <a:pt x="611" y="6805"/>
                    <a:pt x="935" y="5685"/>
                    <a:pt x="1577" y="4515"/>
                  </a:cubicBezTo>
                  <a:cubicBezTo>
                    <a:pt x="2419" y="2949"/>
                    <a:pt x="3640" y="1577"/>
                    <a:pt x="5094" y="549"/>
                  </a:cubicBezTo>
                  <a:cubicBezTo>
                    <a:pt x="5238" y="459"/>
                    <a:pt x="5268" y="264"/>
                    <a:pt x="5165" y="132"/>
                  </a:cubicBezTo>
                  <a:cubicBezTo>
                    <a:pt x="5111" y="46"/>
                    <a:pt x="5019" y="1"/>
                    <a:pt x="4925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519;p80">
              <a:extLst>
                <a:ext uri="{FF2B5EF4-FFF2-40B4-BE49-F238E27FC236}">
                  <a16:creationId xmlns:a16="http://schemas.microsoft.com/office/drawing/2014/main" id="{4C8ABC0D-301E-90ED-639F-9BF8DA3BC3A2}"/>
                </a:ext>
              </a:extLst>
            </p:cNvPr>
            <p:cNvSpPr/>
            <p:nvPr/>
          </p:nvSpPr>
          <p:spPr>
            <a:xfrm>
              <a:off x="4296942" y="1090021"/>
              <a:ext cx="342475" cy="326573"/>
            </a:xfrm>
            <a:custGeom>
              <a:avLst/>
              <a:gdLst/>
              <a:ahLst/>
              <a:cxnLst/>
              <a:rect l="l" t="t" r="r" b="b"/>
              <a:pathLst>
                <a:path w="13699" h="13063" extrusionOk="0">
                  <a:moveTo>
                    <a:pt x="7400" y="0"/>
                  </a:moveTo>
                  <a:cubicBezTo>
                    <a:pt x="7073" y="0"/>
                    <a:pt x="6743" y="100"/>
                    <a:pt x="6459" y="308"/>
                  </a:cubicBezTo>
                  <a:cubicBezTo>
                    <a:pt x="6408" y="337"/>
                    <a:pt x="6366" y="379"/>
                    <a:pt x="6315" y="420"/>
                  </a:cubicBezTo>
                  <a:cubicBezTo>
                    <a:pt x="6050" y="223"/>
                    <a:pt x="5721" y="115"/>
                    <a:pt x="5384" y="115"/>
                  </a:cubicBezTo>
                  <a:cubicBezTo>
                    <a:pt x="5129" y="115"/>
                    <a:pt x="4869" y="177"/>
                    <a:pt x="4628" y="308"/>
                  </a:cubicBezTo>
                  <a:cubicBezTo>
                    <a:pt x="3855" y="725"/>
                    <a:pt x="3408" y="2983"/>
                    <a:pt x="3408" y="2983"/>
                  </a:cubicBezTo>
                  <a:cubicBezTo>
                    <a:pt x="2217" y="3215"/>
                    <a:pt x="1150" y="3908"/>
                    <a:pt x="804" y="5260"/>
                  </a:cubicBezTo>
                  <a:cubicBezTo>
                    <a:pt x="1" y="8331"/>
                    <a:pt x="2066" y="10672"/>
                    <a:pt x="2066" y="10672"/>
                  </a:cubicBezTo>
                  <a:cubicBezTo>
                    <a:pt x="2542" y="11392"/>
                    <a:pt x="3264" y="11953"/>
                    <a:pt x="4140" y="12217"/>
                  </a:cubicBezTo>
                  <a:lnTo>
                    <a:pt x="6376" y="12898"/>
                  </a:lnTo>
                  <a:cubicBezTo>
                    <a:pt x="6745" y="13009"/>
                    <a:pt x="7118" y="13063"/>
                    <a:pt x="7485" y="13063"/>
                  </a:cubicBezTo>
                  <a:cubicBezTo>
                    <a:pt x="8888" y="13063"/>
                    <a:pt x="10203" y="12286"/>
                    <a:pt x="10872" y="11038"/>
                  </a:cubicBezTo>
                  <a:cubicBezTo>
                    <a:pt x="10984" y="10823"/>
                    <a:pt x="11075" y="10589"/>
                    <a:pt x="11145" y="10354"/>
                  </a:cubicBezTo>
                  <a:lnTo>
                    <a:pt x="11694" y="8585"/>
                  </a:lnTo>
                  <a:cubicBezTo>
                    <a:pt x="11829" y="8555"/>
                    <a:pt x="11970" y="8514"/>
                    <a:pt x="12102" y="8453"/>
                  </a:cubicBezTo>
                  <a:cubicBezTo>
                    <a:pt x="12356" y="8321"/>
                    <a:pt x="12590" y="8119"/>
                    <a:pt x="12754" y="7843"/>
                  </a:cubicBezTo>
                  <a:cubicBezTo>
                    <a:pt x="13354" y="6866"/>
                    <a:pt x="13679" y="5758"/>
                    <a:pt x="13689" y="4609"/>
                  </a:cubicBezTo>
                  <a:cubicBezTo>
                    <a:pt x="13698" y="3735"/>
                    <a:pt x="12988" y="3012"/>
                    <a:pt x="12112" y="3003"/>
                  </a:cubicBezTo>
                  <a:cubicBezTo>
                    <a:pt x="11929" y="3003"/>
                    <a:pt x="11756" y="3032"/>
                    <a:pt x="11594" y="3083"/>
                  </a:cubicBezTo>
                  <a:cubicBezTo>
                    <a:pt x="11463" y="2524"/>
                    <a:pt x="11267" y="1975"/>
                    <a:pt x="10984" y="1467"/>
                  </a:cubicBezTo>
                  <a:cubicBezTo>
                    <a:pt x="10697" y="935"/>
                    <a:pt x="10145" y="629"/>
                    <a:pt x="9580" y="629"/>
                  </a:cubicBezTo>
                  <a:cubicBezTo>
                    <a:pt x="9324" y="629"/>
                    <a:pt x="9065" y="692"/>
                    <a:pt x="8827" y="825"/>
                  </a:cubicBezTo>
                  <a:cubicBezTo>
                    <a:pt x="8817" y="825"/>
                    <a:pt x="8807" y="825"/>
                    <a:pt x="8807" y="835"/>
                  </a:cubicBezTo>
                  <a:cubicBezTo>
                    <a:pt x="8766" y="774"/>
                    <a:pt x="8726" y="713"/>
                    <a:pt x="8685" y="652"/>
                  </a:cubicBezTo>
                  <a:cubicBezTo>
                    <a:pt x="8374" y="226"/>
                    <a:pt x="7891" y="0"/>
                    <a:pt x="7400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20;p80">
              <a:extLst>
                <a:ext uri="{FF2B5EF4-FFF2-40B4-BE49-F238E27FC236}">
                  <a16:creationId xmlns:a16="http://schemas.microsoft.com/office/drawing/2014/main" id="{AA4D4CC0-8DA0-B0FD-6D43-2751BE2D95A2}"/>
                </a:ext>
              </a:extLst>
            </p:cNvPr>
            <p:cNvSpPr/>
            <p:nvPr/>
          </p:nvSpPr>
          <p:spPr>
            <a:xfrm>
              <a:off x="3924969" y="1334895"/>
              <a:ext cx="668198" cy="595998"/>
            </a:xfrm>
            <a:custGeom>
              <a:avLst/>
              <a:gdLst/>
              <a:ahLst/>
              <a:cxnLst/>
              <a:rect l="l" t="t" r="r" b="b"/>
              <a:pathLst>
                <a:path w="26728" h="23840" extrusionOk="0">
                  <a:moveTo>
                    <a:pt x="15744" y="0"/>
                  </a:moveTo>
                  <a:lnTo>
                    <a:pt x="14382" y="12551"/>
                  </a:lnTo>
                  <a:lnTo>
                    <a:pt x="8158" y="10252"/>
                  </a:lnTo>
                  <a:cubicBezTo>
                    <a:pt x="7524" y="10018"/>
                    <a:pt x="6875" y="9907"/>
                    <a:pt x="6237" y="9907"/>
                  </a:cubicBezTo>
                  <a:cubicBezTo>
                    <a:pt x="3990" y="9907"/>
                    <a:pt x="1883" y="11284"/>
                    <a:pt x="1058" y="13517"/>
                  </a:cubicBezTo>
                  <a:cubicBezTo>
                    <a:pt x="1" y="16376"/>
                    <a:pt x="1465" y="19549"/>
                    <a:pt x="4323" y="20605"/>
                  </a:cubicBezTo>
                  <a:lnTo>
                    <a:pt x="11299" y="23188"/>
                  </a:lnTo>
                  <a:cubicBezTo>
                    <a:pt x="12478" y="23625"/>
                    <a:pt x="13711" y="23839"/>
                    <a:pt x="14919" y="23839"/>
                  </a:cubicBezTo>
                  <a:cubicBezTo>
                    <a:pt x="16832" y="23839"/>
                    <a:pt x="18714" y="23310"/>
                    <a:pt x="20391" y="22272"/>
                  </a:cubicBezTo>
                  <a:cubicBezTo>
                    <a:pt x="23147" y="20574"/>
                    <a:pt x="24926" y="17757"/>
                    <a:pt x="25273" y="14533"/>
                  </a:cubicBezTo>
                  <a:lnTo>
                    <a:pt x="26727" y="1191"/>
                  </a:lnTo>
                  <a:lnTo>
                    <a:pt x="15744" y="0"/>
                  </a:ln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521;p80">
              <a:extLst>
                <a:ext uri="{FF2B5EF4-FFF2-40B4-BE49-F238E27FC236}">
                  <a16:creationId xmlns:a16="http://schemas.microsoft.com/office/drawing/2014/main" id="{0394F110-BE36-F3AE-5E13-6107B86218FE}"/>
                </a:ext>
              </a:extLst>
            </p:cNvPr>
            <p:cNvSpPr/>
            <p:nvPr/>
          </p:nvSpPr>
          <p:spPr>
            <a:xfrm>
              <a:off x="3689792" y="1916093"/>
              <a:ext cx="800922" cy="471773"/>
            </a:xfrm>
            <a:custGeom>
              <a:avLst/>
              <a:gdLst/>
              <a:ahLst/>
              <a:cxnLst/>
              <a:rect l="l" t="t" r="r" b="b"/>
              <a:pathLst>
                <a:path w="32037" h="18871" extrusionOk="0">
                  <a:moveTo>
                    <a:pt x="23301" y="1"/>
                  </a:moveTo>
                  <a:lnTo>
                    <a:pt x="1" y="6723"/>
                  </a:lnTo>
                  <a:cubicBezTo>
                    <a:pt x="1" y="6723"/>
                    <a:pt x="162" y="13354"/>
                    <a:pt x="865" y="17555"/>
                  </a:cubicBezTo>
                  <a:cubicBezTo>
                    <a:pt x="865" y="17555"/>
                    <a:pt x="4288" y="18871"/>
                    <a:pt x="9450" y="18871"/>
                  </a:cubicBezTo>
                  <a:cubicBezTo>
                    <a:pt x="15496" y="18871"/>
                    <a:pt x="23927" y="17065"/>
                    <a:pt x="32036" y="9225"/>
                  </a:cubicBezTo>
                  <a:lnTo>
                    <a:pt x="23301" y="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522;p80">
              <a:extLst>
                <a:ext uri="{FF2B5EF4-FFF2-40B4-BE49-F238E27FC236}">
                  <a16:creationId xmlns:a16="http://schemas.microsoft.com/office/drawing/2014/main" id="{A41EAC8C-89A3-CB2A-98B2-7ED15C41C983}"/>
                </a:ext>
              </a:extLst>
            </p:cNvPr>
            <p:cNvSpPr/>
            <p:nvPr/>
          </p:nvSpPr>
          <p:spPr>
            <a:xfrm>
              <a:off x="3630317" y="1537020"/>
              <a:ext cx="641998" cy="569047"/>
            </a:xfrm>
            <a:custGeom>
              <a:avLst/>
              <a:gdLst/>
              <a:ahLst/>
              <a:cxnLst/>
              <a:rect l="l" t="t" r="r" b="b"/>
              <a:pathLst>
                <a:path w="25680" h="22762" extrusionOk="0">
                  <a:moveTo>
                    <a:pt x="13515" y="0"/>
                  </a:moveTo>
                  <a:cubicBezTo>
                    <a:pt x="12376" y="0"/>
                    <a:pt x="11224" y="72"/>
                    <a:pt x="10139" y="224"/>
                  </a:cubicBezTo>
                  <a:cubicBezTo>
                    <a:pt x="6478" y="744"/>
                    <a:pt x="3835" y="2096"/>
                    <a:pt x="2492" y="4141"/>
                  </a:cubicBezTo>
                  <a:cubicBezTo>
                    <a:pt x="0" y="7934"/>
                    <a:pt x="325" y="16050"/>
                    <a:pt x="1587" y="22762"/>
                  </a:cubicBezTo>
                  <a:cubicBezTo>
                    <a:pt x="9966" y="21978"/>
                    <a:pt x="18528" y="19608"/>
                    <a:pt x="25680" y="15164"/>
                  </a:cubicBezTo>
                  <a:lnTo>
                    <a:pt x="23869" y="12916"/>
                  </a:lnTo>
                  <a:cubicBezTo>
                    <a:pt x="23695" y="9755"/>
                    <a:pt x="23117" y="3226"/>
                    <a:pt x="21225" y="1598"/>
                  </a:cubicBezTo>
                  <a:cubicBezTo>
                    <a:pt x="20079" y="612"/>
                    <a:pt x="16850" y="0"/>
                    <a:pt x="13515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523;p80">
              <a:extLst>
                <a:ext uri="{FF2B5EF4-FFF2-40B4-BE49-F238E27FC236}">
                  <a16:creationId xmlns:a16="http://schemas.microsoft.com/office/drawing/2014/main" id="{FF77A699-5D20-09DA-8761-409946466E69}"/>
                </a:ext>
              </a:extLst>
            </p:cNvPr>
            <p:cNvSpPr/>
            <p:nvPr/>
          </p:nvSpPr>
          <p:spPr>
            <a:xfrm>
              <a:off x="3743442" y="2085341"/>
              <a:ext cx="57500" cy="291475"/>
            </a:xfrm>
            <a:custGeom>
              <a:avLst/>
              <a:gdLst/>
              <a:ahLst/>
              <a:cxnLst/>
              <a:rect l="l" t="t" r="r" b="b"/>
              <a:pathLst>
                <a:path w="2300" h="11659" extrusionOk="0">
                  <a:moveTo>
                    <a:pt x="389" y="0"/>
                  </a:moveTo>
                  <a:cubicBezTo>
                    <a:pt x="371" y="0"/>
                    <a:pt x="353" y="1"/>
                    <a:pt x="335" y="4"/>
                  </a:cubicBezTo>
                  <a:cubicBezTo>
                    <a:pt x="142" y="36"/>
                    <a:pt x="0" y="219"/>
                    <a:pt x="30" y="412"/>
                  </a:cubicBezTo>
                  <a:lnTo>
                    <a:pt x="1545" y="11344"/>
                  </a:lnTo>
                  <a:cubicBezTo>
                    <a:pt x="1567" y="11527"/>
                    <a:pt x="1728" y="11659"/>
                    <a:pt x="1902" y="11659"/>
                  </a:cubicBezTo>
                  <a:lnTo>
                    <a:pt x="1953" y="11659"/>
                  </a:lnTo>
                  <a:cubicBezTo>
                    <a:pt x="2156" y="11629"/>
                    <a:pt x="2300" y="11446"/>
                    <a:pt x="2268" y="11241"/>
                  </a:cubicBezTo>
                  <a:lnTo>
                    <a:pt x="752" y="309"/>
                  </a:lnTo>
                  <a:cubicBezTo>
                    <a:pt x="725" y="133"/>
                    <a:pt x="571" y="0"/>
                    <a:pt x="389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524;p80">
              <a:extLst>
                <a:ext uri="{FF2B5EF4-FFF2-40B4-BE49-F238E27FC236}">
                  <a16:creationId xmlns:a16="http://schemas.microsoft.com/office/drawing/2014/main" id="{262A250F-734E-B6BD-66F1-967186035681}"/>
                </a:ext>
              </a:extLst>
            </p:cNvPr>
            <p:cNvSpPr/>
            <p:nvPr/>
          </p:nvSpPr>
          <p:spPr>
            <a:xfrm>
              <a:off x="3865717" y="2069141"/>
              <a:ext cx="95099" cy="324699"/>
            </a:xfrm>
            <a:custGeom>
              <a:avLst/>
              <a:gdLst/>
              <a:ahLst/>
              <a:cxnLst/>
              <a:rect l="l" t="t" r="r" b="b"/>
              <a:pathLst>
                <a:path w="3804" h="12988" extrusionOk="0">
                  <a:moveTo>
                    <a:pt x="405" y="1"/>
                  </a:moveTo>
                  <a:cubicBezTo>
                    <a:pt x="375" y="1"/>
                    <a:pt x="345" y="5"/>
                    <a:pt x="316" y="13"/>
                  </a:cubicBezTo>
                  <a:cubicBezTo>
                    <a:pt x="113" y="52"/>
                    <a:pt x="1" y="257"/>
                    <a:pt x="42" y="449"/>
                  </a:cubicBezTo>
                  <a:lnTo>
                    <a:pt x="3052" y="12714"/>
                  </a:lnTo>
                  <a:cubicBezTo>
                    <a:pt x="3093" y="12878"/>
                    <a:pt x="3244" y="12988"/>
                    <a:pt x="3408" y="12988"/>
                  </a:cubicBezTo>
                  <a:cubicBezTo>
                    <a:pt x="3437" y="12988"/>
                    <a:pt x="3469" y="12988"/>
                    <a:pt x="3489" y="12978"/>
                  </a:cubicBezTo>
                  <a:cubicBezTo>
                    <a:pt x="3694" y="12939"/>
                    <a:pt x="3803" y="12734"/>
                    <a:pt x="3764" y="12541"/>
                  </a:cubicBezTo>
                  <a:lnTo>
                    <a:pt x="752" y="276"/>
                  </a:lnTo>
                  <a:cubicBezTo>
                    <a:pt x="711" y="113"/>
                    <a:pt x="565" y="1"/>
                    <a:pt x="405" y="1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525;p80">
              <a:extLst>
                <a:ext uri="{FF2B5EF4-FFF2-40B4-BE49-F238E27FC236}">
                  <a16:creationId xmlns:a16="http://schemas.microsoft.com/office/drawing/2014/main" id="{323831D6-A826-F321-CE71-9C4C47148AE1}"/>
                </a:ext>
              </a:extLst>
            </p:cNvPr>
            <p:cNvSpPr/>
            <p:nvPr/>
          </p:nvSpPr>
          <p:spPr>
            <a:xfrm>
              <a:off x="3990566" y="2041391"/>
              <a:ext cx="136524" cy="321224"/>
            </a:xfrm>
            <a:custGeom>
              <a:avLst/>
              <a:gdLst/>
              <a:ahLst/>
              <a:cxnLst/>
              <a:rect l="l" t="t" r="r" b="b"/>
              <a:pathLst>
                <a:path w="5461" h="12849" extrusionOk="0">
                  <a:moveTo>
                    <a:pt x="416" y="0"/>
                  </a:moveTo>
                  <a:cubicBezTo>
                    <a:pt x="372" y="0"/>
                    <a:pt x="328" y="8"/>
                    <a:pt x="286" y="24"/>
                  </a:cubicBezTo>
                  <a:cubicBezTo>
                    <a:pt x="91" y="95"/>
                    <a:pt x="1" y="298"/>
                    <a:pt x="71" y="490"/>
                  </a:cubicBezTo>
                  <a:lnTo>
                    <a:pt x="4709" y="12614"/>
                  </a:lnTo>
                  <a:cubicBezTo>
                    <a:pt x="4770" y="12755"/>
                    <a:pt x="4902" y="12848"/>
                    <a:pt x="5055" y="12848"/>
                  </a:cubicBezTo>
                  <a:cubicBezTo>
                    <a:pt x="5094" y="12848"/>
                    <a:pt x="5136" y="12838"/>
                    <a:pt x="5187" y="12816"/>
                  </a:cubicBezTo>
                  <a:cubicBezTo>
                    <a:pt x="5370" y="12746"/>
                    <a:pt x="5461" y="12543"/>
                    <a:pt x="5390" y="12350"/>
                  </a:cubicBezTo>
                  <a:lnTo>
                    <a:pt x="752" y="227"/>
                  </a:lnTo>
                  <a:cubicBezTo>
                    <a:pt x="698" y="86"/>
                    <a:pt x="560" y="0"/>
                    <a:pt x="416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526;p80">
              <a:extLst>
                <a:ext uri="{FF2B5EF4-FFF2-40B4-BE49-F238E27FC236}">
                  <a16:creationId xmlns:a16="http://schemas.microsoft.com/office/drawing/2014/main" id="{6FBF0AAC-7BE8-08A4-2DBF-FE4FA63C2590}"/>
                </a:ext>
              </a:extLst>
            </p:cNvPr>
            <p:cNvSpPr/>
            <p:nvPr/>
          </p:nvSpPr>
          <p:spPr>
            <a:xfrm>
              <a:off x="4114141" y="1987791"/>
              <a:ext cx="161950" cy="320149"/>
            </a:xfrm>
            <a:custGeom>
              <a:avLst/>
              <a:gdLst/>
              <a:ahLst/>
              <a:cxnLst/>
              <a:rect l="l" t="t" r="r" b="b"/>
              <a:pathLst>
                <a:path w="6478" h="12806" extrusionOk="0">
                  <a:moveTo>
                    <a:pt x="405" y="0"/>
                  </a:moveTo>
                  <a:cubicBezTo>
                    <a:pt x="354" y="0"/>
                    <a:pt x="303" y="10"/>
                    <a:pt x="254" y="32"/>
                  </a:cubicBezTo>
                  <a:cubicBezTo>
                    <a:pt x="71" y="123"/>
                    <a:pt x="0" y="338"/>
                    <a:pt x="81" y="521"/>
                  </a:cubicBezTo>
                  <a:lnTo>
                    <a:pt x="5726" y="12593"/>
                  </a:lnTo>
                  <a:cubicBezTo>
                    <a:pt x="5787" y="12725"/>
                    <a:pt x="5919" y="12805"/>
                    <a:pt x="6061" y="12805"/>
                  </a:cubicBezTo>
                  <a:cubicBezTo>
                    <a:pt x="6112" y="12805"/>
                    <a:pt x="6163" y="12795"/>
                    <a:pt x="6214" y="12776"/>
                  </a:cubicBezTo>
                  <a:cubicBezTo>
                    <a:pt x="6397" y="12683"/>
                    <a:pt x="6478" y="12471"/>
                    <a:pt x="6388" y="12288"/>
                  </a:cubicBezTo>
                  <a:lnTo>
                    <a:pt x="742" y="206"/>
                  </a:lnTo>
                  <a:cubicBezTo>
                    <a:pt x="683" y="79"/>
                    <a:pt x="546" y="0"/>
                    <a:pt x="405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527;p80">
              <a:extLst>
                <a:ext uri="{FF2B5EF4-FFF2-40B4-BE49-F238E27FC236}">
                  <a16:creationId xmlns:a16="http://schemas.microsoft.com/office/drawing/2014/main" id="{E2673F48-1F5E-5E5A-F7D0-81FAB92F3F9B}"/>
                </a:ext>
              </a:extLst>
            </p:cNvPr>
            <p:cNvSpPr/>
            <p:nvPr/>
          </p:nvSpPr>
          <p:spPr>
            <a:xfrm>
              <a:off x="4220666" y="1938817"/>
              <a:ext cx="194749" cy="275023"/>
            </a:xfrm>
            <a:custGeom>
              <a:avLst/>
              <a:gdLst/>
              <a:ahLst/>
              <a:cxnLst/>
              <a:rect l="l" t="t" r="r" b="b"/>
              <a:pathLst>
                <a:path w="7790" h="11001" extrusionOk="0">
                  <a:moveTo>
                    <a:pt x="422" y="1"/>
                  </a:moveTo>
                  <a:cubicBezTo>
                    <a:pt x="351" y="1"/>
                    <a:pt x="278" y="22"/>
                    <a:pt x="213" y="68"/>
                  </a:cubicBezTo>
                  <a:cubicBezTo>
                    <a:pt x="52" y="180"/>
                    <a:pt x="1" y="405"/>
                    <a:pt x="123" y="566"/>
                  </a:cubicBezTo>
                  <a:lnTo>
                    <a:pt x="7079" y="10839"/>
                  </a:lnTo>
                  <a:cubicBezTo>
                    <a:pt x="7150" y="10939"/>
                    <a:pt x="7262" y="11000"/>
                    <a:pt x="7384" y="11000"/>
                  </a:cubicBezTo>
                  <a:cubicBezTo>
                    <a:pt x="7455" y="11000"/>
                    <a:pt x="7526" y="10981"/>
                    <a:pt x="7587" y="10939"/>
                  </a:cubicBezTo>
                  <a:cubicBezTo>
                    <a:pt x="7750" y="10830"/>
                    <a:pt x="7789" y="10595"/>
                    <a:pt x="7679" y="10432"/>
                  </a:cubicBezTo>
                  <a:lnTo>
                    <a:pt x="723" y="161"/>
                  </a:lnTo>
                  <a:cubicBezTo>
                    <a:pt x="653" y="59"/>
                    <a:pt x="540" y="1"/>
                    <a:pt x="422" y="1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528;p80">
              <a:extLst>
                <a:ext uri="{FF2B5EF4-FFF2-40B4-BE49-F238E27FC236}">
                  <a16:creationId xmlns:a16="http://schemas.microsoft.com/office/drawing/2014/main" id="{C0F2DC6B-B173-534F-D325-422DD9C4E980}"/>
                </a:ext>
              </a:extLst>
            </p:cNvPr>
            <p:cNvSpPr/>
            <p:nvPr/>
          </p:nvSpPr>
          <p:spPr>
            <a:xfrm>
              <a:off x="3649592" y="736397"/>
              <a:ext cx="761249" cy="762571"/>
            </a:xfrm>
            <a:custGeom>
              <a:avLst/>
              <a:gdLst/>
              <a:ahLst/>
              <a:cxnLst/>
              <a:rect l="l" t="t" r="r" b="b"/>
              <a:pathLst>
                <a:path w="30450" h="30503" extrusionOk="0">
                  <a:moveTo>
                    <a:pt x="15268" y="1"/>
                  </a:moveTo>
                  <a:cubicBezTo>
                    <a:pt x="11961" y="1"/>
                    <a:pt x="8856" y="1120"/>
                    <a:pt x="6337" y="3033"/>
                  </a:cubicBezTo>
                  <a:cubicBezTo>
                    <a:pt x="5016" y="4028"/>
                    <a:pt x="3857" y="5249"/>
                    <a:pt x="2910" y="6633"/>
                  </a:cubicBezTo>
                  <a:cubicBezTo>
                    <a:pt x="2087" y="7853"/>
                    <a:pt x="1416" y="9196"/>
                    <a:pt x="947" y="10648"/>
                  </a:cubicBezTo>
                  <a:cubicBezTo>
                    <a:pt x="581" y="11778"/>
                    <a:pt x="347" y="12967"/>
                    <a:pt x="244" y="14209"/>
                  </a:cubicBezTo>
                  <a:cubicBezTo>
                    <a:pt x="0" y="17228"/>
                    <a:pt x="215" y="19679"/>
                    <a:pt x="794" y="21683"/>
                  </a:cubicBezTo>
                  <a:cubicBezTo>
                    <a:pt x="1111" y="22752"/>
                    <a:pt x="1526" y="23696"/>
                    <a:pt x="2046" y="24521"/>
                  </a:cubicBezTo>
                  <a:cubicBezTo>
                    <a:pt x="3928" y="27572"/>
                    <a:pt x="7091" y="29088"/>
                    <a:pt x="10842" y="29942"/>
                  </a:cubicBezTo>
                  <a:cubicBezTo>
                    <a:pt x="11860" y="30174"/>
                    <a:pt x="12927" y="30338"/>
                    <a:pt x="14025" y="30418"/>
                  </a:cubicBezTo>
                  <a:cubicBezTo>
                    <a:pt x="14661" y="30472"/>
                    <a:pt x="15289" y="30503"/>
                    <a:pt x="15909" y="30503"/>
                  </a:cubicBezTo>
                  <a:cubicBezTo>
                    <a:pt x="15993" y="30503"/>
                    <a:pt x="16077" y="30502"/>
                    <a:pt x="16161" y="30501"/>
                  </a:cubicBezTo>
                  <a:cubicBezTo>
                    <a:pt x="16354" y="30501"/>
                    <a:pt x="16559" y="30491"/>
                    <a:pt x="16752" y="30491"/>
                  </a:cubicBezTo>
                  <a:cubicBezTo>
                    <a:pt x="16822" y="30479"/>
                    <a:pt x="16893" y="30479"/>
                    <a:pt x="16964" y="30479"/>
                  </a:cubicBezTo>
                  <a:cubicBezTo>
                    <a:pt x="17057" y="30469"/>
                    <a:pt x="17147" y="30469"/>
                    <a:pt x="17249" y="30460"/>
                  </a:cubicBezTo>
                  <a:cubicBezTo>
                    <a:pt x="17879" y="30418"/>
                    <a:pt x="18502" y="30357"/>
                    <a:pt x="19100" y="30277"/>
                  </a:cubicBezTo>
                  <a:cubicBezTo>
                    <a:pt x="19478" y="30235"/>
                    <a:pt x="19844" y="30174"/>
                    <a:pt x="20210" y="30103"/>
                  </a:cubicBezTo>
                  <a:cubicBezTo>
                    <a:pt x="23046" y="29554"/>
                    <a:pt x="25487" y="28375"/>
                    <a:pt x="27266" y="26025"/>
                  </a:cubicBezTo>
                  <a:cubicBezTo>
                    <a:pt x="28843" y="23950"/>
                    <a:pt x="29900" y="20950"/>
                    <a:pt x="30247" y="16650"/>
                  </a:cubicBezTo>
                  <a:cubicBezTo>
                    <a:pt x="30449" y="14187"/>
                    <a:pt x="30073" y="11807"/>
                    <a:pt x="29229" y="9662"/>
                  </a:cubicBezTo>
                  <a:cubicBezTo>
                    <a:pt x="28650" y="8178"/>
                    <a:pt x="27857" y="6804"/>
                    <a:pt x="26871" y="5583"/>
                  </a:cubicBezTo>
                  <a:cubicBezTo>
                    <a:pt x="25253" y="3570"/>
                    <a:pt x="23139" y="1973"/>
                    <a:pt x="20686" y="1019"/>
                  </a:cubicBezTo>
                  <a:cubicBezTo>
                    <a:pt x="19375" y="499"/>
                    <a:pt x="17972" y="174"/>
                    <a:pt x="16498" y="52"/>
                  </a:cubicBezTo>
                  <a:cubicBezTo>
                    <a:pt x="16085" y="18"/>
                    <a:pt x="15675" y="1"/>
                    <a:pt x="15268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529;p80">
              <a:extLst>
                <a:ext uri="{FF2B5EF4-FFF2-40B4-BE49-F238E27FC236}">
                  <a16:creationId xmlns:a16="http://schemas.microsoft.com/office/drawing/2014/main" id="{F4530E6F-2E4A-85CC-E4C7-5F37BF9FB15F}"/>
                </a:ext>
              </a:extLst>
            </p:cNvPr>
            <p:cNvSpPr/>
            <p:nvPr/>
          </p:nvSpPr>
          <p:spPr>
            <a:xfrm>
              <a:off x="3779017" y="1161170"/>
              <a:ext cx="146699" cy="139499"/>
            </a:xfrm>
            <a:custGeom>
              <a:avLst/>
              <a:gdLst/>
              <a:ahLst/>
              <a:cxnLst/>
              <a:rect l="l" t="t" r="r" b="b"/>
              <a:pathLst>
                <a:path w="5868" h="5580" extrusionOk="0">
                  <a:moveTo>
                    <a:pt x="2958" y="1"/>
                  </a:moveTo>
                  <a:cubicBezTo>
                    <a:pt x="1432" y="1"/>
                    <a:pt x="152" y="1180"/>
                    <a:pt x="71" y="2678"/>
                  </a:cubicBezTo>
                  <a:cubicBezTo>
                    <a:pt x="0" y="4225"/>
                    <a:pt x="1211" y="5526"/>
                    <a:pt x="2788" y="5578"/>
                  </a:cubicBezTo>
                  <a:cubicBezTo>
                    <a:pt x="2826" y="5579"/>
                    <a:pt x="2865" y="5580"/>
                    <a:pt x="2903" y="5580"/>
                  </a:cubicBezTo>
                  <a:cubicBezTo>
                    <a:pt x="4439" y="5580"/>
                    <a:pt x="5718" y="4400"/>
                    <a:pt x="5787" y="2903"/>
                  </a:cubicBezTo>
                  <a:cubicBezTo>
                    <a:pt x="5868" y="1358"/>
                    <a:pt x="4648" y="64"/>
                    <a:pt x="3073" y="3"/>
                  </a:cubicBezTo>
                  <a:cubicBezTo>
                    <a:pt x="3035" y="1"/>
                    <a:pt x="2996" y="1"/>
                    <a:pt x="2958" y="1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530;p80">
              <a:extLst>
                <a:ext uri="{FF2B5EF4-FFF2-40B4-BE49-F238E27FC236}">
                  <a16:creationId xmlns:a16="http://schemas.microsoft.com/office/drawing/2014/main" id="{4C46182F-C14E-A9EF-4F7D-182F65136514}"/>
                </a:ext>
              </a:extLst>
            </p:cNvPr>
            <p:cNvSpPr/>
            <p:nvPr/>
          </p:nvSpPr>
          <p:spPr>
            <a:xfrm>
              <a:off x="4186866" y="1206696"/>
              <a:ext cx="146725" cy="139749"/>
            </a:xfrm>
            <a:custGeom>
              <a:avLst/>
              <a:gdLst/>
              <a:ahLst/>
              <a:cxnLst/>
              <a:rect l="l" t="t" r="r" b="b"/>
              <a:pathLst>
                <a:path w="5869" h="5590" extrusionOk="0">
                  <a:moveTo>
                    <a:pt x="2956" y="0"/>
                  </a:moveTo>
                  <a:cubicBezTo>
                    <a:pt x="1430" y="0"/>
                    <a:pt x="150" y="1180"/>
                    <a:pt x="71" y="2688"/>
                  </a:cubicBezTo>
                  <a:cubicBezTo>
                    <a:pt x="1" y="4223"/>
                    <a:pt x="1209" y="5526"/>
                    <a:pt x="2795" y="5587"/>
                  </a:cubicBezTo>
                  <a:cubicBezTo>
                    <a:pt x="2834" y="5589"/>
                    <a:pt x="2872" y="5589"/>
                    <a:pt x="2910" y="5589"/>
                  </a:cubicBezTo>
                  <a:cubicBezTo>
                    <a:pt x="4437" y="5589"/>
                    <a:pt x="5716" y="4410"/>
                    <a:pt x="5785" y="2902"/>
                  </a:cubicBezTo>
                  <a:cubicBezTo>
                    <a:pt x="5868" y="1367"/>
                    <a:pt x="4648" y="64"/>
                    <a:pt x="3071" y="3"/>
                  </a:cubicBezTo>
                  <a:cubicBezTo>
                    <a:pt x="3033" y="1"/>
                    <a:pt x="2994" y="0"/>
                    <a:pt x="2956" y="0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531;p80">
              <a:extLst>
                <a:ext uri="{FF2B5EF4-FFF2-40B4-BE49-F238E27FC236}">
                  <a16:creationId xmlns:a16="http://schemas.microsoft.com/office/drawing/2014/main" id="{582D5F8D-E869-E9AF-DA26-42F2856B8BB0}"/>
                </a:ext>
              </a:extLst>
            </p:cNvPr>
            <p:cNvSpPr/>
            <p:nvPr/>
          </p:nvSpPr>
          <p:spPr>
            <a:xfrm>
              <a:off x="3899517" y="1484945"/>
              <a:ext cx="192500" cy="95250"/>
            </a:xfrm>
            <a:custGeom>
              <a:avLst/>
              <a:gdLst/>
              <a:ahLst/>
              <a:cxnLst/>
              <a:rect l="l" t="t" r="r" b="b"/>
              <a:pathLst>
                <a:path w="7700" h="3810" extrusionOk="0">
                  <a:moveTo>
                    <a:pt x="845" y="0"/>
                  </a:moveTo>
                  <a:lnTo>
                    <a:pt x="550" y="813"/>
                  </a:lnTo>
                  <a:lnTo>
                    <a:pt x="1" y="2368"/>
                  </a:lnTo>
                  <a:cubicBezTo>
                    <a:pt x="1" y="2368"/>
                    <a:pt x="42" y="2441"/>
                    <a:pt x="164" y="2551"/>
                  </a:cubicBezTo>
                  <a:cubicBezTo>
                    <a:pt x="479" y="2856"/>
                    <a:pt x="1343" y="3478"/>
                    <a:pt x="3257" y="3710"/>
                  </a:cubicBezTo>
                  <a:lnTo>
                    <a:pt x="3267" y="3710"/>
                  </a:lnTo>
                  <a:cubicBezTo>
                    <a:pt x="3418" y="3732"/>
                    <a:pt x="3591" y="3752"/>
                    <a:pt x="3765" y="3771"/>
                  </a:cubicBezTo>
                  <a:cubicBezTo>
                    <a:pt x="4086" y="3797"/>
                    <a:pt x="4384" y="3809"/>
                    <a:pt x="4660" y="3809"/>
                  </a:cubicBezTo>
                  <a:cubicBezTo>
                    <a:pt x="6954" y="3809"/>
                    <a:pt x="7699" y="3000"/>
                    <a:pt x="7699" y="3000"/>
                  </a:cubicBezTo>
                  <a:lnTo>
                    <a:pt x="7548" y="2136"/>
                  </a:lnTo>
                  <a:lnTo>
                    <a:pt x="7252" y="518"/>
                  </a:lnTo>
                  <a:cubicBezTo>
                    <a:pt x="7162" y="527"/>
                    <a:pt x="7060" y="527"/>
                    <a:pt x="6967" y="537"/>
                  </a:cubicBezTo>
                  <a:cubicBezTo>
                    <a:pt x="6896" y="537"/>
                    <a:pt x="6825" y="537"/>
                    <a:pt x="6755" y="549"/>
                  </a:cubicBezTo>
                  <a:cubicBezTo>
                    <a:pt x="6552" y="549"/>
                    <a:pt x="6357" y="559"/>
                    <a:pt x="6164" y="559"/>
                  </a:cubicBezTo>
                  <a:cubicBezTo>
                    <a:pt x="6080" y="560"/>
                    <a:pt x="5996" y="561"/>
                    <a:pt x="5912" y="561"/>
                  </a:cubicBezTo>
                  <a:cubicBezTo>
                    <a:pt x="5292" y="561"/>
                    <a:pt x="4664" y="530"/>
                    <a:pt x="4028" y="476"/>
                  </a:cubicBezTo>
                  <a:cubicBezTo>
                    <a:pt x="2930" y="386"/>
                    <a:pt x="1863" y="232"/>
                    <a:pt x="845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532;p80">
              <a:extLst>
                <a:ext uri="{FF2B5EF4-FFF2-40B4-BE49-F238E27FC236}">
                  <a16:creationId xmlns:a16="http://schemas.microsoft.com/office/drawing/2014/main" id="{7C23AE67-2752-3168-0E38-6FA319C3C028}"/>
                </a:ext>
              </a:extLst>
            </p:cNvPr>
            <p:cNvSpPr/>
            <p:nvPr/>
          </p:nvSpPr>
          <p:spPr>
            <a:xfrm>
              <a:off x="3920642" y="1484945"/>
              <a:ext cx="171374" cy="76500"/>
            </a:xfrm>
            <a:custGeom>
              <a:avLst/>
              <a:gdLst/>
              <a:ahLst/>
              <a:cxnLst/>
              <a:rect l="l" t="t" r="r" b="b"/>
              <a:pathLst>
                <a:path w="6855" h="3060" extrusionOk="0">
                  <a:moveTo>
                    <a:pt x="0" y="0"/>
                  </a:moveTo>
                  <a:cubicBezTo>
                    <a:pt x="0" y="0"/>
                    <a:pt x="2239" y="3060"/>
                    <a:pt x="5952" y="3060"/>
                  </a:cubicBezTo>
                  <a:cubicBezTo>
                    <a:pt x="6244" y="3060"/>
                    <a:pt x="6545" y="3041"/>
                    <a:pt x="6854" y="3000"/>
                  </a:cubicBezTo>
                  <a:lnTo>
                    <a:pt x="6407" y="518"/>
                  </a:lnTo>
                  <a:lnTo>
                    <a:pt x="6398" y="518"/>
                  </a:lnTo>
                  <a:cubicBezTo>
                    <a:pt x="5966" y="543"/>
                    <a:pt x="5527" y="556"/>
                    <a:pt x="5083" y="556"/>
                  </a:cubicBezTo>
                  <a:cubicBezTo>
                    <a:pt x="4459" y="556"/>
                    <a:pt x="3824" y="530"/>
                    <a:pt x="3183" y="476"/>
                  </a:cubicBezTo>
                  <a:cubicBezTo>
                    <a:pt x="2085" y="396"/>
                    <a:pt x="1028" y="232"/>
                    <a:pt x="10" y="0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533;p80">
              <a:extLst>
                <a:ext uri="{FF2B5EF4-FFF2-40B4-BE49-F238E27FC236}">
                  <a16:creationId xmlns:a16="http://schemas.microsoft.com/office/drawing/2014/main" id="{28E534FB-2772-7AAB-261D-CDED310626E6}"/>
                </a:ext>
              </a:extLst>
            </p:cNvPr>
            <p:cNvSpPr/>
            <p:nvPr/>
          </p:nvSpPr>
          <p:spPr>
            <a:xfrm>
              <a:off x="3866767" y="962671"/>
              <a:ext cx="116925" cy="48800"/>
            </a:xfrm>
            <a:custGeom>
              <a:avLst/>
              <a:gdLst/>
              <a:ahLst/>
              <a:cxnLst/>
              <a:rect l="l" t="t" r="r" b="b"/>
              <a:pathLst>
                <a:path w="4677" h="1952" extrusionOk="0">
                  <a:moveTo>
                    <a:pt x="3336" y="0"/>
                  </a:moveTo>
                  <a:cubicBezTo>
                    <a:pt x="3275" y="0"/>
                    <a:pt x="3214" y="4"/>
                    <a:pt x="3151" y="10"/>
                  </a:cubicBezTo>
                  <a:cubicBezTo>
                    <a:pt x="2136" y="123"/>
                    <a:pt x="0" y="1231"/>
                    <a:pt x="151" y="1892"/>
                  </a:cubicBezTo>
                  <a:cubicBezTo>
                    <a:pt x="162" y="1934"/>
                    <a:pt x="237" y="1951"/>
                    <a:pt x="357" y="1951"/>
                  </a:cubicBezTo>
                  <a:cubicBezTo>
                    <a:pt x="917" y="1951"/>
                    <a:pt x="2474" y="1570"/>
                    <a:pt x="3244" y="1446"/>
                  </a:cubicBezTo>
                  <a:cubicBezTo>
                    <a:pt x="3957" y="1333"/>
                    <a:pt x="4677" y="1323"/>
                    <a:pt x="4657" y="896"/>
                  </a:cubicBezTo>
                  <a:cubicBezTo>
                    <a:pt x="4648" y="492"/>
                    <a:pt x="4081" y="0"/>
                    <a:pt x="3336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534;p80">
              <a:extLst>
                <a:ext uri="{FF2B5EF4-FFF2-40B4-BE49-F238E27FC236}">
                  <a16:creationId xmlns:a16="http://schemas.microsoft.com/office/drawing/2014/main" id="{020CBA86-32D3-0A12-06F8-C92FB8139152}"/>
                </a:ext>
              </a:extLst>
            </p:cNvPr>
            <p:cNvSpPr/>
            <p:nvPr/>
          </p:nvSpPr>
          <p:spPr>
            <a:xfrm>
              <a:off x="3546168" y="998795"/>
              <a:ext cx="176974" cy="279924"/>
            </a:xfrm>
            <a:custGeom>
              <a:avLst/>
              <a:gdLst/>
              <a:ahLst/>
              <a:cxnLst/>
              <a:rect l="l" t="t" r="r" b="b"/>
              <a:pathLst>
                <a:path w="7079" h="11197" extrusionOk="0">
                  <a:moveTo>
                    <a:pt x="4118" y="1"/>
                  </a:moveTo>
                  <a:cubicBezTo>
                    <a:pt x="3753" y="1"/>
                    <a:pt x="3389" y="64"/>
                    <a:pt x="3051" y="193"/>
                  </a:cubicBezTo>
                  <a:cubicBezTo>
                    <a:pt x="2949" y="235"/>
                    <a:pt x="2846" y="274"/>
                    <a:pt x="2756" y="315"/>
                  </a:cubicBezTo>
                  <a:cubicBezTo>
                    <a:pt x="1953" y="723"/>
                    <a:pt x="1343" y="1455"/>
                    <a:pt x="935" y="2300"/>
                  </a:cubicBezTo>
                  <a:cubicBezTo>
                    <a:pt x="752" y="2676"/>
                    <a:pt x="598" y="3081"/>
                    <a:pt x="498" y="3488"/>
                  </a:cubicBezTo>
                  <a:cubicBezTo>
                    <a:pt x="0" y="5329"/>
                    <a:pt x="161" y="7413"/>
                    <a:pt x="1221" y="9000"/>
                  </a:cubicBezTo>
                  <a:cubicBezTo>
                    <a:pt x="2043" y="10232"/>
                    <a:pt x="3466" y="11096"/>
                    <a:pt x="4931" y="11187"/>
                  </a:cubicBezTo>
                  <a:lnTo>
                    <a:pt x="5197" y="11187"/>
                  </a:lnTo>
                  <a:lnTo>
                    <a:pt x="5206" y="11196"/>
                  </a:lnTo>
                  <a:cubicBezTo>
                    <a:pt x="5531" y="11187"/>
                    <a:pt x="5858" y="11148"/>
                    <a:pt x="6183" y="11065"/>
                  </a:cubicBezTo>
                  <a:lnTo>
                    <a:pt x="7079" y="2126"/>
                  </a:lnTo>
                  <a:cubicBezTo>
                    <a:pt x="7057" y="2065"/>
                    <a:pt x="7037" y="2014"/>
                    <a:pt x="7018" y="1953"/>
                  </a:cubicBezTo>
                  <a:cubicBezTo>
                    <a:pt x="6732" y="1240"/>
                    <a:pt x="6173" y="630"/>
                    <a:pt x="5470" y="306"/>
                  </a:cubicBezTo>
                  <a:cubicBezTo>
                    <a:pt x="5348" y="245"/>
                    <a:pt x="5216" y="193"/>
                    <a:pt x="5084" y="152"/>
                  </a:cubicBezTo>
                  <a:cubicBezTo>
                    <a:pt x="4772" y="52"/>
                    <a:pt x="4444" y="1"/>
                    <a:pt x="4118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535;p80">
              <a:extLst>
                <a:ext uri="{FF2B5EF4-FFF2-40B4-BE49-F238E27FC236}">
                  <a16:creationId xmlns:a16="http://schemas.microsoft.com/office/drawing/2014/main" id="{D40AF3B4-7C8E-4646-20B5-F8E1B1A9ED91}"/>
                </a:ext>
              </a:extLst>
            </p:cNvPr>
            <p:cNvSpPr/>
            <p:nvPr/>
          </p:nvSpPr>
          <p:spPr>
            <a:xfrm>
              <a:off x="4225491" y="976521"/>
              <a:ext cx="116700" cy="55400"/>
            </a:xfrm>
            <a:custGeom>
              <a:avLst/>
              <a:gdLst/>
              <a:ahLst/>
              <a:cxnLst/>
              <a:rect l="l" t="t" r="r" b="b"/>
              <a:pathLst>
                <a:path w="4668" h="2216" extrusionOk="0">
                  <a:moveTo>
                    <a:pt x="1282" y="0"/>
                  </a:moveTo>
                  <a:cubicBezTo>
                    <a:pt x="613" y="0"/>
                    <a:pt x="96" y="396"/>
                    <a:pt x="52" y="769"/>
                  </a:cubicBezTo>
                  <a:cubicBezTo>
                    <a:pt x="1" y="1206"/>
                    <a:pt x="723" y="1267"/>
                    <a:pt x="1414" y="1450"/>
                  </a:cubicBezTo>
                  <a:cubicBezTo>
                    <a:pt x="2217" y="1645"/>
                    <a:pt x="3857" y="2216"/>
                    <a:pt x="4322" y="2216"/>
                  </a:cubicBezTo>
                  <a:cubicBezTo>
                    <a:pt x="4392" y="2216"/>
                    <a:pt x="4436" y="2203"/>
                    <a:pt x="4445" y="2173"/>
                  </a:cubicBezTo>
                  <a:cubicBezTo>
                    <a:pt x="4667" y="1521"/>
                    <a:pt x="2634" y="230"/>
                    <a:pt x="1638" y="37"/>
                  </a:cubicBezTo>
                  <a:cubicBezTo>
                    <a:pt x="1516" y="12"/>
                    <a:pt x="1397" y="0"/>
                    <a:pt x="1282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536;p80">
              <a:extLst>
                <a:ext uri="{FF2B5EF4-FFF2-40B4-BE49-F238E27FC236}">
                  <a16:creationId xmlns:a16="http://schemas.microsoft.com/office/drawing/2014/main" id="{A9E52ABF-06C2-8DF8-CB1C-2FFCF5B4485C}"/>
                </a:ext>
              </a:extLst>
            </p:cNvPr>
            <p:cNvSpPr/>
            <p:nvPr/>
          </p:nvSpPr>
          <p:spPr>
            <a:xfrm>
              <a:off x="3959016" y="1244394"/>
              <a:ext cx="178750" cy="122149"/>
            </a:xfrm>
            <a:custGeom>
              <a:avLst/>
              <a:gdLst/>
              <a:ahLst/>
              <a:cxnLst/>
              <a:rect l="l" t="t" r="r" b="b"/>
              <a:pathLst>
                <a:path w="7150" h="4886" extrusionOk="0">
                  <a:moveTo>
                    <a:pt x="499" y="1"/>
                  </a:moveTo>
                  <a:cubicBezTo>
                    <a:pt x="499" y="1"/>
                    <a:pt x="1" y="1211"/>
                    <a:pt x="315" y="2451"/>
                  </a:cubicBezTo>
                  <a:cubicBezTo>
                    <a:pt x="540" y="3305"/>
                    <a:pt x="1150" y="4179"/>
                    <a:pt x="2605" y="4658"/>
                  </a:cubicBezTo>
                  <a:cubicBezTo>
                    <a:pt x="3099" y="4817"/>
                    <a:pt x="3541" y="4886"/>
                    <a:pt x="3937" y="4886"/>
                  </a:cubicBezTo>
                  <a:cubicBezTo>
                    <a:pt x="4324" y="4886"/>
                    <a:pt x="4668" y="4820"/>
                    <a:pt x="4975" y="4709"/>
                  </a:cubicBezTo>
                  <a:cubicBezTo>
                    <a:pt x="6417" y="4179"/>
                    <a:pt x="6998" y="2644"/>
                    <a:pt x="7120" y="2268"/>
                  </a:cubicBezTo>
                  <a:cubicBezTo>
                    <a:pt x="7140" y="2217"/>
                    <a:pt x="7150" y="2188"/>
                    <a:pt x="7150" y="2188"/>
                  </a:cubicBezTo>
                  <a:cubicBezTo>
                    <a:pt x="3896" y="1494"/>
                    <a:pt x="855" y="152"/>
                    <a:pt x="530" y="10"/>
                  </a:cubicBezTo>
                  <a:cubicBezTo>
                    <a:pt x="511" y="1"/>
                    <a:pt x="499" y="1"/>
                    <a:pt x="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537;p80">
              <a:extLst>
                <a:ext uri="{FF2B5EF4-FFF2-40B4-BE49-F238E27FC236}">
                  <a16:creationId xmlns:a16="http://schemas.microsoft.com/office/drawing/2014/main" id="{0A66EA78-A61A-3B46-8772-14E69FA27962}"/>
                </a:ext>
              </a:extLst>
            </p:cNvPr>
            <p:cNvSpPr/>
            <p:nvPr/>
          </p:nvSpPr>
          <p:spPr>
            <a:xfrm>
              <a:off x="3482569" y="535523"/>
              <a:ext cx="934674" cy="630297"/>
            </a:xfrm>
            <a:custGeom>
              <a:avLst/>
              <a:gdLst/>
              <a:ahLst/>
              <a:cxnLst/>
              <a:rect l="l" t="t" r="r" b="b"/>
              <a:pathLst>
                <a:path w="37387" h="25212" extrusionOk="0">
                  <a:moveTo>
                    <a:pt x="14054" y="0"/>
                  </a:moveTo>
                  <a:cubicBezTo>
                    <a:pt x="13162" y="0"/>
                    <a:pt x="12410" y="739"/>
                    <a:pt x="12022" y="1549"/>
                  </a:cubicBezTo>
                  <a:cubicBezTo>
                    <a:pt x="11463" y="2708"/>
                    <a:pt x="11412" y="4099"/>
                    <a:pt x="11880" y="5290"/>
                  </a:cubicBezTo>
                  <a:cubicBezTo>
                    <a:pt x="11463" y="4700"/>
                    <a:pt x="11026" y="4089"/>
                    <a:pt x="10435" y="3652"/>
                  </a:cubicBezTo>
                  <a:cubicBezTo>
                    <a:pt x="10009" y="3339"/>
                    <a:pt x="9476" y="3125"/>
                    <a:pt x="8948" y="3125"/>
                  </a:cubicBezTo>
                  <a:cubicBezTo>
                    <a:pt x="8756" y="3125"/>
                    <a:pt x="8565" y="3153"/>
                    <a:pt x="8380" y="3216"/>
                  </a:cubicBezTo>
                  <a:cubicBezTo>
                    <a:pt x="7475" y="3521"/>
                    <a:pt x="6967" y="4578"/>
                    <a:pt x="7099" y="5525"/>
                  </a:cubicBezTo>
                  <a:cubicBezTo>
                    <a:pt x="7231" y="6408"/>
                    <a:pt x="7811" y="7172"/>
                    <a:pt x="8544" y="7712"/>
                  </a:cubicBezTo>
                  <a:cubicBezTo>
                    <a:pt x="7811" y="8056"/>
                    <a:pt x="7160" y="8605"/>
                    <a:pt x="6703" y="9257"/>
                  </a:cubicBezTo>
                  <a:cubicBezTo>
                    <a:pt x="5656" y="10711"/>
                    <a:pt x="5290" y="12532"/>
                    <a:pt x="4831" y="14260"/>
                  </a:cubicBezTo>
                  <a:cubicBezTo>
                    <a:pt x="4272" y="16376"/>
                    <a:pt x="3521" y="18439"/>
                    <a:pt x="2605" y="20423"/>
                  </a:cubicBezTo>
                  <a:cubicBezTo>
                    <a:pt x="1851" y="22071"/>
                    <a:pt x="977" y="23657"/>
                    <a:pt x="1" y="25173"/>
                  </a:cubicBezTo>
                  <a:cubicBezTo>
                    <a:pt x="958" y="25192"/>
                    <a:pt x="1912" y="25202"/>
                    <a:pt x="2869" y="25212"/>
                  </a:cubicBezTo>
                  <a:cubicBezTo>
                    <a:pt x="2686" y="24155"/>
                    <a:pt x="2757" y="23047"/>
                    <a:pt x="3042" y="22019"/>
                  </a:cubicBezTo>
                  <a:cubicBezTo>
                    <a:pt x="3142" y="21612"/>
                    <a:pt x="3296" y="21207"/>
                    <a:pt x="3479" y="20831"/>
                  </a:cubicBezTo>
                  <a:cubicBezTo>
                    <a:pt x="3887" y="19986"/>
                    <a:pt x="4497" y="19254"/>
                    <a:pt x="5300" y="18846"/>
                  </a:cubicBezTo>
                  <a:cubicBezTo>
                    <a:pt x="5390" y="18805"/>
                    <a:pt x="5493" y="18766"/>
                    <a:pt x="5595" y="18724"/>
                  </a:cubicBezTo>
                  <a:cubicBezTo>
                    <a:pt x="5933" y="18595"/>
                    <a:pt x="6297" y="18532"/>
                    <a:pt x="6662" y="18532"/>
                  </a:cubicBezTo>
                  <a:cubicBezTo>
                    <a:pt x="6988" y="18532"/>
                    <a:pt x="7316" y="18583"/>
                    <a:pt x="7628" y="18683"/>
                  </a:cubicBezTo>
                  <a:lnTo>
                    <a:pt x="9317" y="20606"/>
                  </a:lnTo>
                  <a:cubicBezTo>
                    <a:pt x="13211" y="18766"/>
                    <a:pt x="16354" y="15388"/>
                    <a:pt x="17909" y="11382"/>
                  </a:cubicBezTo>
                  <a:lnTo>
                    <a:pt x="17909" y="11382"/>
                  </a:lnTo>
                  <a:cubicBezTo>
                    <a:pt x="17677" y="12195"/>
                    <a:pt x="17453" y="13030"/>
                    <a:pt x="17482" y="13874"/>
                  </a:cubicBezTo>
                  <a:cubicBezTo>
                    <a:pt x="17523" y="14717"/>
                    <a:pt x="17860" y="15603"/>
                    <a:pt x="18561" y="16071"/>
                  </a:cubicBezTo>
                  <a:cubicBezTo>
                    <a:pt x="18965" y="16343"/>
                    <a:pt x="19429" y="16452"/>
                    <a:pt x="19910" y="16452"/>
                  </a:cubicBezTo>
                  <a:cubicBezTo>
                    <a:pt x="20542" y="16452"/>
                    <a:pt x="21201" y="16264"/>
                    <a:pt x="21785" y="16010"/>
                  </a:cubicBezTo>
                  <a:cubicBezTo>
                    <a:pt x="23584" y="15227"/>
                    <a:pt x="25131" y="13884"/>
                    <a:pt x="26159" y="12215"/>
                  </a:cubicBezTo>
                  <a:lnTo>
                    <a:pt x="26159" y="12215"/>
                  </a:lnTo>
                  <a:cubicBezTo>
                    <a:pt x="26076" y="13447"/>
                    <a:pt x="26056" y="14778"/>
                    <a:pt x="26747" y="15795"/>
                  </a:cubicBezTo>
                  <a:cubicBezTo>
                    <a:pt x="27346" y="16668"/>
                    <a:pt x="28408" y="17113"/>
                    <a:pt x="29476" y="17113"/>
                  </a:cubicBezTo>
                  <a:cubicBezTo>
                    <a:pt x="29989" y="17113"/>
                    <a:pt x="30503" y="17011"/>
                    <a:pt x="30967" y="16803"/>
                  </a:cubicBezTo>
                  <a:cubicBezTo>
                    <a:pt x="32249" y="16213"/>
                    <a:pt x="33144" y="14973"/>
                    <a:pt x="33552" y="13618"/>
                  </a:cubicBezTo>
                  <a:cubicBezTo>
                    <a:pt x="34538" y="14839"/>
                    <a:pt x="35331" y="16213"/>
                    <a:pt x="35910" y="17697"/>
                  </a:cubicBezTo>
                  <a:cubicBezTo>
                    <a:pt x="37152" y="15725"/>
                    <a:pt x="37386" y="13191"/>
                    <a:pt x="36703" y="10965"/>
                  </a:cubicBezTo>
                  <a:cubicBezTo>
                    <a:pt x="36012" y="8676"/>
                    <a:pt x="34416" y="6703"/>
                    <a:pt x="32444" y="5342"/>
                  </a:cubicBezTo>
                  <a:cubicBezTo>
                    <a:pt x="30479" y="3977"/>
                    <a:pt x="28151" y="3196"/>
                    <a:pt x="25781" y="2830"/>
                  </a:cubicBezTo>
                  <a:cubicBezTo>
                    <a:pt x="24768" y="2677"/>
                    <a:pt x="23745" y="2601"/>
                    <a:pt x="22722" y="2601"/>
                  </a:cubicBezTo>
                  <a:cubicBezTo>
                    <a:pt x="20397" y="2601"/>
                    <a:pt x="18073" y="2992"/>
                    <a:pt x="15876" y="3755"/>
                  </a:cubicBezTo>
                  <a:cubicBezTo>
                    <a:pt x="16017" y="3174"/>
                    <a:pt x="16100" y="2586"/>
                    <a:pt x="16017" y="1985"/>
                  </a:cubicBezTo>
                  <a:cubicBezTo>
                    <a:pt x="15866" y="999"/>
                    <a:pt x="15102" y="33"/>
                    <a:pt x="14106" y="1"/>
                  </a:cubicBezTo>
                  <a:cubicBezTo>
                    <a:pt x="14089" y="1"/>
                    <a:pt x="14072" y="0"/>
                    <a:pt x="14054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538;p80">
              <a:extLst>
                <a:ext uri="{FF2B5EF4-FFF2-40B4-BE49-F238E27FC236}">
                  <a16:creationId xmlns:a16="http://schemas.microsoft.com/office/drawing/2014/main" id="{690E214D-A0C1-354A-068D-2F626B63A28F}"/>
                </a:ext>
              </a:extLst>
            </p:cNvPr>
            <p:cNvSpPr/>
            <p:nvPr/>
          </p:nvSpPr>
          <p:spPr>
            <a:xfrm>
              <a:off x="3646843" y="659572"/>
              <a:ext cx="653424" cy="217448"/>
            </a:xfrm>
            <a:custGeom>
              <a:avLst/>
              <a:gdLst/>
              <a:ahLst/>
              <a:cxnLst/>
              <a:rect l="l" t="t" r="r" b="b"/>
              <a:pathLst>
                <a:path w="26137" h="8698" extrusionOk="0">
                  <a:moveTo>
                    <a:pt x="13706" y="0"/>
                  </a:moveTo>
                  <a:cubicBezTo>
                    <a:pt x="13600" y="0"/>
                    <a:pt x="13500" y="59"/>
                    <a:pt x="13444" y="155"/>
                  </a:cubicBezTo>
                  <a:cubicBezTo>
                    <a:pt x="12458" y="1976"/>
                    <a:pt x="11543" y="3604"/>
                    <a:pt x="10313" y="4995"/>
                  </a:cubicBezTo>
                  <a:cubicBezTo>
                    <a:pt x="9337" y="6106"/>
                    <a:pt x="7728" y="7519"/>
                    <a:pt x="5624" y="7956"/>
                  </a:cubicBezTo>
                  <a:cubicBezTo>
                    <a:pt x="5209" y="8046"/>
                    <a:pt x="4791" y="8089"/>
                    <a:pt x="4379" y="8089"/>
                  </a:cubicBezTo>
                  <a:cubicBezTo>
                    <a:pt x="2881" y="8089"/>
                    <a:pt x="1461" y="7514"/>
                    <a:pt x="560" y="6501"/>
                  </a:cubicBezTo>
                  <a:cubicBezTo>
                    <a:pt x="498" y="6434"/>
                    <a:pt x="414" y="6398"/>
                    <a:pt x="330" y="6398"/>
                  </a:cubicBezTo>
                  <a:cubicBezTo>
                    <a:pt x="261" y="6398"/>
                    <a:pt x="191" y="6421"/>
                    <a:pt x="132" y="6472"/>
                  </a:cubicBezTo>
                  <a:cubicBezTo>
                    <a:pt x="10" y="6582"/>
                    <a:pt x="1" y="6777"/>
                    <a:pt x="110" y="6899"/>
                  </a:cubicBezTo>
                  <a:cubicBezTo>
                    <a:pt x="1128" y="8046"/>
                    <a:pt x="2715" y="8698"/>
                    <a:pt x="4394" y="8698"/>
                  </a:cubicBezTo>
                  <a:cubicBezTo>
                    <a:pt x="4841" y="8698"/>
                    <a:pt x="5297" y="8646"/>
                    <a:pt x="5746" y="8556"/>
                  </a:cubicBezTo>
                  <a:cubicBezTo>
                    <a:pt x="8014" y="8068"/>
                    <a:pt x="9732" y="6572"/>
                    <a:pt x="10769" y="5393"/>
                  </a:cubicBezTo>
                  <a:cubicBezTo>
                    <a:pt x="11765" y="4253"/>
                    <a:pt x="12571" y="2981"/>
                    <a:pt x="13352" y="1578"/>
                  </a:cubicBezTo>
                  <a:lnTo>
                    <a:pt x="13352" y="1578"/>
                  </a:lnTo>
                  <a:lnTo>
                    <a:pt x="13242" y="4153"/>
                  </a:lnTo>
                  <a:cubicBezTo>
                    <a:pt x="13210" y="4712"/>
                    <a:pt x="13181" y="5351"/>
                    <a:pt x="13332" y="5952"/>
                  </a:cubicBezTo>
                  <a:cubicBezTo>
                    <a:pt x="13515" y="6674"/>
                    <a:pt x="13933" y="7233"/>
                    <a:pt x="14482" y="7497"/>
                  </a:cubicBezTo>
                  <a:cubicBezTo>
                    <a:pt x="14740" y="7622"/>
                    <a:pt x="15031" y="7684"/>
                    <a:pt x="15334" y="7684"/>
                  </a:cubicBezTo>
                  <a:cubicBezTo>
                    <a:pt x="15700" y="7684"/>
                    <a:pt x="16083" y="7594"/>
                    <a:pt x="16444" y="7416"/>
                  </a:cubicBezTo>
                  <a:cubicBezTo>
                    <a:pt x="17013" y="7131"/>
                    <a:pt x="17481" y="6674"/>
                    <a:pt x="17889" y="6237"/>
                  </a:cubicBezTo>
                  <a:cubicBezTo>
                    <a:pt x="18843" y="5210"/>
                    <a:pt x="19678" y="4092"/>
                    <a:pt x="20391" y="2901"/>
                  </a:cubicBezTo>
                  <a:lnTo>
                    <a:pt x="20391" y="2901"/>
                  </a:lnTo>
                  <a:cubicBezTo>
                    <a:pt x="20298" y="3775"/>
                    <a:pt x="20308" y="4651"/>
                    <a:pt x="20410" y="5515"/>
                  </a:cubicBezTo>
                  <a:cubicBezTo>
                    <a:pt x="20503" y="6215"/>
                    <a:pt x="20706" y="7223"/>
                    <a:pt x="21458" y="7834"/>
                  </a:cubicBezTo>
                  <a:cubicBezTo>
                    <a:pt x="21853" y="8158"/>
                    <a:pt x="22364" y="8321"/>
                    <a:pt x="22893" y="8321"/>
                  </a:cubicBezTo>
                  <a:cubicBezTo>
                    <a:pt x="23427" y="8321"/>
                    <a:pt x="23978" y="8156"/>
                    <a:pt x="24447" y="7824"/>
                  </a:cubicBezTo>
                  <a:cubicBezTo>
                    <a:pt x="25211" y="7294"/>
                    <a:pt x="25751" y="6379"/>
                    <a:pt x="25953" y="5271"/>
                  </a:cubicBezTo>
                  <a:cubicBezTo>
                    <a:pt x="26136" y="4295"/>
                    <a:pt x="26066" y="3318"/>
                    <a:pt x="25995" y="2383"/>
                  </a:cubicBezTo>
                  <a:cubicBezTo>
                    <a:pt x="25983" y="2217"/>
                    <a:pt x="25852" y="2097"/>
                    <a:pt x="25687" y="2097"/>
                  </a:cubicBezTo>
                  <a:cubicBezTo>
                    <a:pt x="25681" y="2097"/>
                    <a:pt x="25674" y="2097"/>
                    <a:pt x="25668" y="2098"/>
                  </a:cubicBezTo>
                  <a:cubicBezTo>
                    <a:pt x="25507" y="2108"/>
                    <a:pt x="25385" y="2261"/>
                    <a:pt x="25394" y="2422"/>
                  </a:cubicBezTo>
                  <a:cubicBezTo>
                    <a:pt x="25465" y="3328"/>
                    <a:pt x="25526" y="4263"/>
                    <a:pt x="25363" y="5159"/>
                  </a:cubicBezTo>
                  <a:cubicBezTo>
                    <a:pt x="25180" y="6115"/>
                    <a:pt x="24733" y="6887"/>
                    <a:pt x="24103" y="7336"/>
                  </a:cubicBezTo>
                  <a:cubicBezTo>
                    <a:pt x="23740" y="7585"/>
                    <a:pt x="23310" y="7709"/>
                    <a:pt x="22898" y="7709"/>
                  </a:cubicBezTo>
                  <a:cubicBezTo>
                    <a:pt x="22502" y="7709"/>
                    <a:pt x="22123" y="7595"/>
                    <a:pt x="21833" y="7365"/>
                  </a:cubicBezTo>
                  <a:cubicBezTo>
                    <a:pt x="21396" y="6999"/>
                    <a:pt x="21133" y="6389"/>
                    <a:pt x="21011" y="5444"/>
                  </a:cubicBezTo>
                  <a:cubicBezTo>
                    <a:pt x="20838" y="3980"/>
                    <a:pt x="20960" y="2464"/>
                    <a:pt x="21377" y="1060"/>
                  </a:cubicBezTo>
                  <a:cubicBezTo>
                    <a:pt x="21428" y="907"/>
                    <a:pt x="21345" y="746"/>
                    <a:pt x="21194" y="694"/>
                  </a:cubicBezTo>
                  <a:cubicBezTo>
                    <a:pt x="21157" y="679"/>
                    <a:pt x="21119" y="671"/>
                    <a:pt x="21080" y="671"/>
                  </a:cubicBezTo>
                  <a:cubicBezTo>
                    <a:pt x="20970" y="671"/>
                    <a:pt x="20863" y="734"/>
                    <a:pt x="20818" y="846"/>
                  </a:cubicBezTo>
                  <a:cubicBezTo>
                    <a:pt x="19954" y="2667"/>
                    <a:pt x="18814" y="4346"/>
                    <a:pt x="17452" y="5820"/>
                  </a:cubicBezTo>
                  <a:cubicBezTo>
                    <a:pt x="17013" y="6289"/>
                    <a:pt x="16637" y="6643"/>
                    <a:pt x="16181" y="6877"/>
                  </a:cubicBezTo>
                  <a:cubicBezTo>
                    <a:pt x="15899" y="7015"/>
                    <a:pt x="15604" y="7085"/>
                    <a:pt x="15329" y="7085"/>
                  </a:cubicBezTo>
                  <a:cubicBezTo>
                    <a:pt x="15118" y="7085"/>
                    <a:pt x="14918" y="7044"/>
                    <a:pt x="14745" y="6960"/>
                  </a:cubicBezTo>
                  <a:cubicBezTo>
                    <a:pt x="14360" y="6765"/>
                    <a:pt x="14055" y="6350"/>
                    <a:pt x="13923" y="5810"/>
                  </a:cubicBezTo>
                  <a:cubicBezTo>
                    <a:pt x="13791" y="5290"/>
                    <a:pt x="13811" y="4722"/>
                    <a:pt x="13840" y="4182"/>
                  </a:cubicBezTo>
                  <a:lnTo>
                    <a:pt x="14013" y="318"/>
                  </a:lnTo>
                  <a:cubicBezTo>
                    <a:pt x="14023" y="174"/>
                    <a:pt x="13933" y="52"/>
                    <a:pt x="13791" y="13"/>
                  </a:cubicBezTo>
                  <a:cubicBezTo>
                    <a:pt x="13763" y="5"/>
                    <a:pt x="13734" y="0"/>
                    <a:pt x="13706" y="0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539;p80">
              <a:extLst>
                <a:ext uri="{FF2B5EF4-FFF2-40B4-BE49-F238E27FC236}">
                  <a16:creationId xmlns:a16="http://schemas.microsoft.com/office/drawing/2014/main" id="{585E3CDA-94D4-4A7D-3E40-9248B19A7245}"/>
                </a:ext>
              </a:extLst>
            </p:cNvPr>
            <p:cNvSpPr/>
            <p:nvPr/>
          </p:nvSpPr>
          <p:spPr>
            <a:xfrm>
              <a:off x="2999242" y="767172"/>
              <a:ext cx="355950" cy="329698"/>
            </a:xfrm>
            <a:custGeom>
              <a:avLst/>
              <a:gdLst/>
              <a:ahLst/>
              <a:cxnLst/>
              <a:rect l="l" t="t" r="r" b="b"/>
              <a:pathLst>
                <a:path w="14238" h="13188" extrusionOk="0">
                  <a:moveTo>
                    <a:pt x="7891" y="1"/>
                  </a:moveTo>
                  <a:cubicBezTo>
                    <a:pt x="7466" y="1"/>
                    <a:pt x="7059" y="174"/>
                    <a:pt x="6764" y="469"/>
                  </a:cubicBezTo>
                  <a:cubicBezTo>
                    <a:pt x="6713" y="437"/>
                    <a:pt x="6661" y="408"/>
                    <a:pt x="6610" y="376"/>
                  </a:cubicBezTo>
                  <a:cubicBezTo>
                    <a:pt x="6379" y="259"/>
                    <a:pt x="6132" y="203"/>
                    <a:pt x="5889" y="203"/>
                  </a:cubicBezTo>
                  <a:cubicBezTo>
                    <a:pt x="5311" y="203"/>
                    <a:pt x="4752" y="518"/>
                    <a:pt x="4465" y="1069"/>
                  </a:cubicBezTo>
                  <a:cubicBezTo>
                    <a:pt x="4435" y="1130"/>
                    <a:pt x="4404" y="1201"/>
                    <a:pt x="4374" y="1262"/>
                  </a:cubicBezTo>
                  <a:cubicBezTo>
                    <a:pt x="4374" y="1262"/>
                    <a:pt x="4365" y="1252"/>
                    <a:pt x="4352" y="1252"/>
                  </a:cubicBezTo>
                  <a:cubicBezTo>
                    <a:pt x="4180" y="1191"/>
                    <a:pt x="4004" y="1161"/>
                    <a:pt x="3830" y="1161"/>
                  </a:cubicBezTo>
                  <a:cubicBezTo>
                    <a:pt x="3174" y="1161"/>
                    <a:pt x="2553" y="1579"/>
                    <a:pt x="2319" y="2238"/>
                  </a:cubicBezTo>
                  <a:cubicBezTo>
                    <a:pt x="2126" y="2778"/>
                    <a:pt x="2014" y="3347"/>
                    <a:pt x="1973" y="3925"/>
                  </a:cubicBezTo>
                  <a:cubicBezTo>
                    <a:pt x="1892" y="3910"/>
                    <a:pt x="1806" y="3903"/>
                    <a:pt x="1719" y="3903"/>
                  </a:cubicBezTo>
                  <a:cubicBezTo>
                    <a:pt x="1631" y="3903"/>
                    <a:pt x="1542" y="3910"/>
                    <a:pt x="1455" y="3925"/>
                  </a:cubicBezTo>
                  <a:cubicBezTo>
                    <a:pt x="591" y="4069"/>
                    <a:pt x="1" y="4892"/>
                    <a:pt x="142" y="5756"/>
                  </a:cubicBezTo>
                  <a:cubicBezTo>
                    <a:pt x="337" y="6886"/>
                    <a:pt x="826" y="7943"/>
                    <a:pt x="1568" y="8807"/>
                  </a:cubicBezTo>
                  <a:cubicBezTo>
                    <a:pt x="1770" y="9051"/>
                    <a:pt x="2034" y="9214"/>
                    <a:pt x="2319" y="9295"/>
                  </a:cubicBezTo>
                  <a:cubicBezTo>
                    <a:pt x="2451" y="9346"/>
                    <a:pt x="2595" y="9368"/>
                    <a:pt x="2737" y="9368"/>
                  </a:cubicBezTo>
                  <a:lnTo>
                    <a:pt x="3549" y="11035"/>
                  </a:lnTo>
                  <a:cubicBezTo>
                    <a:pt x="3662" y="11260"/>
                    <a:pt x="3784" y="11472"/>
                    <a:pt x="3938" y="11665"/>
                  </a:cubicBezTo>
                  <a:cubicBezTo>
                    <a:pt x="4669" y="12634"/>
                    <a:pt x="5821" y="13188"/>
                    <a:pt x="7007" y="13188"/>
                  </a:cubicBezTo>
                  <a:cubicBezTo>
                    <a:pt x="7565" y="13188"/>
                    <a:pt x="8132" y="13065"/>
                    <a:pt x="8665" y="12805"/>
                  </a:cubicBezTo>
                  <a:lnTo>
                    <a:pt x="10759" y="11777"/>
                  </a:lnTo>
                  <a:cubicBezTo>
                    <a:pt x="11594" y="11369"/>
                    <a:pt x="12214" y="10710"/>
                    <a:pt x="12571" y="9927"/>
                  </a:cubicBezTo>
                  <a:cubicBezTo>
                    <a:pt x="12571" y="9927"/>
                    <a:pt x="14238" y="7293"/>
                    <a:pt x="12968" y="4384"/>
                  </a:cubicBezTo>
                  <a:cubicBezTo>
                    <a:pt x="12419" y="3103"/>
                    <a:pt x="11260" y="2583"/>
                    <a:pt x="10049" y="2544"/>
                  </a:cubicBezTo>
                  <a:cubicBezTo>
                    <a:pt x="10049" y="2544"/>
                    <a:pt x="9246" y="386"/>
                    <a:pt x="8421" y="93"/>
                  </a:cubicBezTo>
                  <a:cubicBezTo>
                    <a:pt x="8246" y="30"/>
                    <a:pt x="8066" y="1"/>
                    <a:pt x="7891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540;p80">
              <a:extLst>
                <a:ext uri="{FF2B5EF4-FFF2-40B4-BE49-F238E27FC236}">
                  <a16:creationId xmlns:a16="http://schemas.microsoft.com/office/drawing/2014/main" id="{498DD13E-6EEA-ACAC-3AFF-B9C729450AB7}"/>
                </a:ext>
              </a:extLst>
            </p:cNvPr>
            <p:cNvSpPr/>
            <p:nvPr/>
          </p:nvSpPr>
          <p:spPr>
            <a:xfrm>
              <a:off x="3102494" y="962920"/>
              <a:ext cx="842822" cy="842047"/>
            </a:xfrm>
            <a:custGeom>
              <a:avLst/>
              <a:gdLst/>
              <a:ahLst/>
              <a:cxnLst/>
              <a:rect l="l" t="t" r="r" b="b"/>
              <a:pathLst>
                <a:path w="33713" h="33682" extrusionOk="0">
                  <a:moveTo>
                    <a:pt x="9619" y="0"/>
                  </a:moveTo>
                  <a:lnTo>
                    <a:pt x="0" y="5431"/>
                  </a:lnTo>
                  <a:lnTo>
                    <a:pt x="2714" y="10242"/>
                  </a:lnTo>
                  <a:cubicBezTo>
                    <a:pt x="7374" y="18501"/>
                    <a:pt x="13984" y="25690"/>
                    <a:pt x="21836" y="31030"/>
                  </a:cubicBezTo>
                  <a:lnTo>
                    <a:pt x="24325" y="32729"/>
                  </a:lnTo>
                  <a:cubicBezTo>
                    <a:pt x="25276" y="33372"/>
                    <a:pt x="26356" y="33681"/>
                    <a:pt x="27425" y="33681"/>
                  </a:cubicBezTo>
                  <a:cubicBezTo>
                    <a:pt x="29194" y="33681"/>
                    <a:pt x="30933" y="32836"/>
                    <a:pt x="32004" y="31264"/>
                  </a:cubicBezTo>
                  <a:cubicBezTo>
                    <a:pt x="33712" y="28741"/>
                    <a:pt x="33063" y="25304"/>
                    <a:pt x="30539" y="23586"/>
                  </a:cubicBezTo>
                  <a:lnTo>
                    <a:pt x="28038" y="21887"/>
                  </a:lnTo>
                  <a:cubicBezTo>
                    <a:pt x="21592" y="17513"/>
                    <a:pt x="16161" y="11606"/>
                    <a:pt x="12336" y="4811"/>
                  </a:cubicBezTo>
                  <a:lnTo>
                    <a:pt x="9619" y="0"/>
                  </a:ln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541;p80">
              <a:extLst>
                <a:ext uri="{FF2B5EF4-FFF2-40B4-BE49-F238E27FC236}">
                  <a16:creationId xmlns:a16="http://schemas.microsoft.com/office/drawing/2014/main" id="{95C31996-8514-6FAF-E530-6542D902E6AE}"/>
                </a:ext>
              </a:extLst>
            </p:cNvPr>
            <p:cNvSpPr/>
            <p:nvPr/>
          </p:nvSpPr>
          <p:spPr>
            <a:xfrm>
              <a:off x="4047166" y="1093067"/>
              <a:ext cx="139424" cy="107974"/>
            </a:xfrm>
            <a:custGeom>
              <a:avLst/>
              <a:gdLst/>
              <a:ahLst/>
              <a:cxnLst/>
              <a:rect l="l" t="t" r="r" b="b"/>
              <a:pathLst>
                <a:path w="5577" h="4319" extrusionOk="0">
                  <a:moveTo>
                    <a:pt x="2735" y="0"/>
                  </a:moveTo>
                  <a:cubicBezTo>
                    <a:pt x="2536" y="0"/>
                    <a:pt x="2333" y="92"/>
                    <a:pt x="2201" y="276"/>
                  </a:cubicBezTo>
                  <a:cubicBezTo>
                    <a:pt x="1327" y="1586"/>
                    <a:pt x="0" y="4319"/>
                    <a:pt x="2409" y="4319"/>
                  </a:cubicBezTo>
                  <a:cubicBezTo>
                    <a:pt x="2470" y="4319"/>
                    <a:pt x="2533" y="4317"/>
                    <a:pt x="2599" y="4313"/>
                  </a:cubicBezTo>
                  <a:cubicBezTo>
                    <a:pt x="5576" y="4143"/>
                    <a:pt x="4083" y="1741"/>
                    <a:pt x="3280" y="328"/>
                  </a:cubicBezTo>
                  <a:cubicBezTo>
                    <a:pt x="3167" y="110"/>
                    <a:pt x="2954" y="0"/>
                    <a:pt x="2735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542;p80">
              <a:extLst>
                <a:ext uri="{FF2B5EF4-FFF2-40B4-BE49-F238E27FC236}">
                  <a16:creationId xmlns:a16="http://schemas.microsoft.com/office/drawing/2014/main" id="{EE9699BF-0BCD-2B12-81AF-1D228D57EEEA}"/>
                </a:ext>
              </a:extLst>
            </p:cNvPr>
            <p:cNvSpPr/>
            <p:nvPr/>
          </p:nvSpPr>
          <p:spPr>
            <a:xfrm>
              <a:off x="4202618" y="1074119"/>
              <a:ext cx="83925" cy="75725"/>
            </a:xfrm>
            <a:custGeom>
              <a:avLst/>
              <a:gdLst/>
              <a:ahLst/>
              <a:cxnLst/>
              <a:rect l="l" t="t" r="r" b="b"/>
              <a:pathLst>
                <a:path w="3357" h="3029" extrusionOk="0">
                  <a:moveTo>
                    <a:pt x="1669" y="0"/>
                  </a:moveTo>
                  <a:cubicBezTo>
                    <a:pt x="1307" y="0"/>
                    <a:pt x="944" y="132"/>
                    <a:pt x="662" y="405"/>
                  </a:cubicBezTo>
                  <a:cubicBezTo>
                    <a:pt x="51" y="983"/>
                    <a:pt x="0" y="1920"/>
                    <a:pt x="569" y="2560"/>
                  </a:cubicBezTo>
                  <a:cubicBezTo>
                    <a:pt x="870" y="2871"/>
                    <a:pt x="1265" y="3029"/>
                    <a:pt x="1661" y="3029"/>
                  </a:cubicBezTo>
                  <a:cubicBezTo>
                    <a:pt x="2031" y="3029"/>
                    <a:pt x="2400" y="2891"/>
                    <a:pt x="2695" y="2611"/>
                  </a:cubicBezTo>
                  <a:cubicBezTo>
                    <a:pt x="3325" y="2062"/>
                    <a:pt x="3356" y="1095"/>
                    <a:pt x="2775" y="485"/>
                  </a:cubicBezTo>
                  <a:cubicBezTo>
                    <a:pt x="2484" y="167"/>
                    <a:pt x="2077" y="0"/>
                    <a:pt x="1669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543;p80">
              <a:extLst>
                <a:ext uri="{FF2B5EF4-FFF2-40B4-BE49-F238E27FC236}">
                  <a16:creationId xmlns:a16="http://schemas.microsoft.com/office/drawing/2014/main" id="{426DCEE0-A171-5845-3233-F023417A3C14}"/>
                </a:ext>
              </a:extLst>
            </p:cNvPr>
            <p:cNvSpPr/>
            <p:nvPr/>
          </p:nvSpPr>
          <p:spPr>
            <a:xfrm>
              <a:off x="3930600" y="1060675"/>
              <a:ext cx="84175" cy="75674"/>
            </a:xfrm>
            <a:custGeom>
              <a:avLst/>
              <a:gdLst/>
              <a:ahLst/>
              <a:cxnLst/>
              <a:rect l="l" t="t" r="r" b="b"/>
              <a:pathLst>
                <a:path w="3367" h="3027" extrusionOk="0">
                  <a:moveTo>
                    <a:pt x="1675" y="1"/>
                  </a:moveTo>
                  <a:cubicBezTo>
                    <a:pt x="1312" y="1"/>
                    <a:pt x="946" y="131"/>
                    <a:pt x="659" y="403"/>
                  </a:cubicBezTo>
                  <a:cubicBezTo>
                    <a:pt x="61" y="984"/>
                    <a:pt x="0" y="1919"/>
                    <a:pt x="579" y="2549"/>
                  </a:cubicBezTo>
                  <a:cubicBezTo>
                    <a:pt x="880" y="2866"/>
                    <a:pt x="1278" y="3026"/>
                    <a:pt x="1675" y="3026"/>
                  </a:cubicBezTo>
                  <a:cubicBezTo>
                    <a:pt x="2043" y="3026"/>
                    <a:pt x="2411" y="2889"/>
                    <a:pt x="2705" y="2610"/>
                  </a:cubicBezTo>
                  <a:cubicBezTo>
                    <a:pt x="3334" y="2060"/>
                    <a:pt x="3366" y="1094"/>
                    <a:pt x="2785" y="484"/>
                  </a:cubicBezTo>
                  <a:cubicBezTo>
                    <a:pt x="2494" y="167"/>
                    <a:pt x="2086" y="1"/>
                    <a:pt x="1675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9" name="Google Shape;3544;p80">
            <a:extLst>
              <a:ext uri="{FF2B5EF4-FFF2-40B4-BE49-F238E27FC236}">
                <a16:creationId xmlns:a16="http://schemas.microsoft.com/office/drawing/2014/main" id="{C7299ED0-C28F-DD3E-BD62-30E58FE0D4A7}"/>
              </a:ext>
            </a:extLst>
          </p:cNvPr>
          <p:cNvGrpSpPr/>
          <p:nvPr/>
        </p:nvGrpSpPr>
        <p:grpSpPr>
          <a:xfrm>
            <a:off x="7491066" y="1330348"/>
            <a:ext cx="1243517" cy="1584443"/>
            <a:chOff x="238126" y="551076"/>
            <a:chExt cx="2486556" cy="3110238"/>
          </a:xfrm>
        </p:grpSpPr>
        <p:sp>
          <p:nvSpPr>
            <p:cNvPr id="60" name="Google Shape;3545;p80">
              <a:extLst>
                <a:ext uri="{FF2B5EF4-FFF2-40B4-BE49-F238E27FC236}">
                  <a16:creationId xmlns:a16="http://schemas.microsoft.com/office/drawing/2014/main" id="{F331DC3A-270A-BE6E-1EE5-46B9A488EECD}"/>
                </a:ext>
              </a:extLst>
            </p:cNvPr>
            <p:cNvSpPr/>
            <p:nvPr/>
          </p:nvSpPr>
          <p:spPr>
            <a:xfrm>
              <a:off x="728053" y="785227"/>
              <a:ext cx="541077" cy="535002"/>
            </a:xfrm>
            <a:custGeom>
              <a:avLst/>
              <a:gdLst/>
              <a:ahLst/>
              <a:cxnLst/>
              <a:rect l="l" t="t" r="r" b="b"/>
              <a:pathLst>
                <a:path w="21643" h="21400" extrusionOk="0">
                  <a:moveTo>
                    <a:pt x="9999" y="1"/>
                  </a:moveTo>
                  <a:cubicBezTo>
                    <a:pt x="9897" y="1"/>
                    <a:pt x="9794" y="10"/>
                    <a:pt x="9692" y="30"/>
                  </a:cubicBezTo>
                  <a:cubicBezTo>
                    <a:pt x="8838" y="174"/>
                    <a:pt x="8228" y="997"/>
                    <a:pt x="8299" y="1892"/>
                  </a:cubicBezTo>
                  <a:lnTo>
                    <a:pt x="8919" y="9163"/>
                  </a:lnTo>
                  <a:lnTo>
                    <a:pt x="7332" y="2991"/>
                  </a:lnTo>
                  <a:cubicBezTo>
                    <a:pt x="7191" y="2564"/>
                    <a:pt x="6895" y="2207"/>
                    <a:pt x="6490" y="2005"/>
                  </a:cubicBezTo>
                  <a:cubicBezTo>
                    <a:pt x="6250" y="1884"/>
                    <a:pt x="5993" y="1824"/>
                    <a:pt x="5735" y="1824"/>
                  </a:cubicBezTo>
                  <a:cubicBezTo>
                    <a:pt x="5554" y="1824"/>
                    <a:pt x="5372" y="1854"/>
                    <a:pt x="5196" y="1912"/>
                  </a:cubicBezTo>
                  <a:cubicBezTo>
                    <a:pt x="4313" y="2197"/>
                    <a:pt x="3825" y="3164"/>
                    <a:pt x="4110" y="4048"/>
                  </a:cubicBezTo>
                  <a:cubicBezTo>
                    <a:pt x="4660" y="5839"/>
                    <a:pt x="5453" y="8502"/>
                    <a:pt x="5829" y="9835"/>
                  </a:cubicBezTo>
                  <a:lnTo>
                    <a:pt x="2919" y="7689"/>
                  </a:lnTo>
                  <a:cubicBezTo>
                    <a:pt x="2625" y="7477"/>
                    <a:pt x="2279" y="7363"/>
                    <a:pt x="1921" y="7363"/>
                  </a:cubicBezTo>
                  <a:cubicBezTo>
                    <a:pt x="1834" y="7363"/>
                    <a:pt x="1746" y="7370"/>
                    <a:pt x="1657" y="7384"/>
                  </a:cubicBezTo>
                  <a:cubicBezTo>
                    <a:pt x="1211" y="7445"/>
                    <a:pt x="825" y="7689"/>
                    <a:pt x="549" y="8046"/>
                  </a:cubicBezTo>
                  <a:cubicBezTo>
                    <a:pt x="0" y="8797"/>
                    <a:pt x="154" y="9866"/>
                    <a:pt x="906" y="10425"/>
                  </a:cubicBezTo>
                  <a:cubicBezTo>
                    <a:pt x="906" y="10425"/>
                    <a:pt x="1435" y="10811"/>
                    <a:pt x="2126" y="11319"/>
                  </a:cubicBezTo>
                  <a:cubicBezTo>
                    <a:pt x="2817" y="11829"/>
                    <a:pt x="3683" y="12459"/>
                    <a:pt x="4354" y="12956"/>
                  </a:cubicBezTo>
                  <a:cubicBezTo>
                    <a:pt x="4843" y="13313"/>
                    <a:pt x="5196" y="13833"/>
                    <a:pt x="5350" y="14421"/>
                  </a:cubicBezTo>
                  <a:lnTo>
                    <a:pt x="5238" y="21236"/>
                  </a:lnTo>
                  <a:lnTo>
                    <a:pt x="15409" y="21399"/>
                  </a:lnTo>
                  <a:lnTo>
                    <a:pt x="15480" y="17006"/>
                  </a:lnTo>
                  <a:cubicBezTo>
                    <a:pt x="16324" y="16232"/>
                    <a:pt x="18245" y="14636"/>
                    <a:pt x="20005" y="14370"/>
                  </a:cubicBezTo>
                  <a:cubicBezTo>
                    <a:pt x="20493" y="14299"/>
                    <a:pt x="20930" y="14035"/>
                    <a:pt x="21225" y="13637"/>
                  </a:cubicBezTo>
                  <a:cubicBezTo>
                    <a:pt x="21520" y="13232"/>
                    <a:pt x="21643" y="12744"/>
                    <a:pt x="21572" y="12246"/>
                  </a:cubicBezTo>
                  <a:cubicBezTo>
                    <a:pt x="21501" y="11758"/>
                    <a:pt x="21235" y="11319"/>
                    <a:pt x="20839" y="11026"/>
                  </a:cubicBezTo>
                  <a:cubicBezTo>
                    <a:pt x="20507" y="10785"/>
                    <a:pt x="20122" y="10660"/>
                    <a:pt x="19721" y="10660"/>
                  </a:cubicBezTo>
                  <a:cubicBezTo>
                    <a:pt x="19630" y="10660"/>
                    <a:pt x="19538" y="10666"/>
                    <a:pt x="19446" y="10679"/>
                  </a:cubicBezTo>
                  <a:cubicBezTo>
                    <a:pt x="18357" y="10852"/>
                    <a:pt x="17208" y="11280"/>
                    <a:pt x="16029" y="11961"/>
                  </a:cubicBezTo>
                  <a:cubicBezTo>
                    <a:pt x="15907" y="12041"/>
                    <a:pt x="15765" y="12073"/>
                    <a:pt x="15611" y="12073"/>
                  </a:cubicBezTo>
                  <a:cubicBezTo>
                    <a:pt x="15194" y="12063"/>
                    <a:pt x="14850" y="11768"/>
                    <a:pt x="14777" y="11360"/>
                  </a:cubicBezTo>
                  <a:cubicBezTo>
                    <a:pt x="14686" y="10872"/>
                    <a:pt x="14728" y="10384"/>
                    <a:pt x="14747" y="10272"/>
                  </a:cubicBezTo>
                  <a:lnTo>
                    <a:pt x="16780" y="4262"/>
                  </a:lnTo>
                  <a:cubicBezTo>
                    <a:pt x="16924" y="3835"/>
                    <a:pt x="16893" y="3367"/>
                    <a:pt x="16690" y="2971"/>
                  </a:cubicBezTo>
                  <a:cubicBezTo>
                    <a:pt x="16497" y="2564"/>
                    <a:pt x="16151" y="2258"/>
                    <a:pt x="15724" y="2117"/>
                  </a:cubicBezTo>
                  <a:cubicBezTo>
                    <a:pt x="15542" y="2054"/>
                    <a:pt x="15356" y="2025"/>
                    <a:pt x="15174" y="2025"/>
                  </a:cubicBezTo>
                  <a:cubicBezTo>
                    <a:pt x="14469" y="2025"/>
                    <a:pt x="13811" y="2470"/>
                    <a:pt x="13568" y="3174"/>
                  </a:cubicBezTo>
                  <a:lnTo>
                    <a:pt x="11960" y="9012"/>
                  </a:lnTo>
                  <a:cubicBezTo>
                    <a:pt x="11870" y="7394"/>
                    <a:pt x="11787" y="3479"/>
                    <a:pt x="11677" y="1568"/>
                  </a:cubicBezTo>
                  <a:cubicBezTo>
                    <a:pt x="11635" y="1080"/>
                    <a:pt x="11401" y="640"/>
                    <a:pt x="11015" y="357"/>
                  </a:cubicBezTo>
                  <a:cubicBezTo>
                    <a:pt x="10729" y="126"/>
                    <a:pt x="10367" y="1"/>
                    <a:pt x="9999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546;p80">
              <a:extLst>
                <a:ext uri="{FF2B5EF4-FFF2-40B4-BE49-F238E27FC236}">
                  <a16:creationId xmlns:a16="http://schemas.microsoft.com/office/drawing/2014/main" id="{6699BAF6-70A3-6151-EEF5-4FABDA808119}"/>
                </a:ext>
              </a:extLst>
            </p:cNvPr>
            <p:cNvSpPr/>
            <p:nvPr/>
          </p:nvSpPr>
          <p:spPr>
            <a:xfrm>
              <a:off x="852653" y="1252279"/>
              <a:ext cx="635902" cy="602053"/>
            </a:xfrm>
            <a:custGeom>
              <a:avLst/>
              <a:gdLst/>
              <a:ahLst/>
              <a:cxnLst/>
              <a:rect l="l" t="t" r="r" b="b"/>
              <a:pathLst>
                <a:path w="25436" h="24082" extrusionOk="0">
                  <a:moveTo>
                    <a:pt x="366" y="1"/>
                  </a:moveTo>
                  <a:lnTo>
                    <a:pt x="71" y="13425"/>
                  </a:lnTo>
                  <a:cubicBezTo>
                    <a:pt x="0" y="16659"/>
                    <a:pt x="1394" y="19690"/>
                    <a:pt x="3896" y="21733"/>
                  </a:cubicBezTo>
                  <a:cubicBezTo>
                    <a:pt x="5783" y="23274"/>
                    <a:pt x="8091" y="24082"/>
                    <a:pt x="10460" y="24082"/>
                  </a:cubicBezTo>
                  <a:cubicBezTo>
                    <a:pt x="10796" y="24082"/>
                    <a:pt x="11134" y="24065"/>
                    <a:pt x="11472" y="24032"/>
                  </a:cubicBezTo>
                  <a:cubicBezTo>
                    <a:pt x="11918" y="23991"/>
                    <a:pt x="12355" y="23920"/>
                    <a:pt x="12805" y="23818"/>
                  </a:cubicBezTo>
                  <a:lnTo>
                    <a:pt x="25436" y="20940"/>
                  </a:lnTo>
                  <a:lnTo>
                    <a:pt x="22985" y="10171"/>
                  </a:lnTo>
                  <a:lnTo>
                    <a:pt x="11125" y="12876"/>
                  </a:lnTo>
                  <a:lnTo>
                    <a:pt x="11411" y="24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547;p80">
              <a:extLst>
                <a:ext uri="{FF2B5EF4-FFF2-40B4-BE49-F238E27FC236}">
                  <a16:creationId xmlns:a16="http://schemas.microsoft.com/office/drawing/2014/main" id="{01505ED3-4132-9A72-F54B-AE8DEE74158C}"/>
                </a:ext>
              </a:extLst>
            </p:cNvPr>
            <p:cNvSpPr/>
            <p:nvPr/>
          </p:nvSpPr>
          <p:spPr>
            <a:xfrm>
              <a:off x="1340804" y="2023933"/>
              <a:ext cx="625477" cy="1378031"/>
            </a:xfrm>
            <a:custGeom>
              <a:avLst/>
              <a:gdLst/>
              <a:ahLst/>
              <a:cxnLst/>
              <a:rect l="l" t="t" r="r" b="b"/>
              <a:pathLst>
                <a:path w="25019" h="55121" extrusionOk="0">
                  <a:moveTo>
                    <a:pt x="530" y="1"/>
                  </a:moveTo>
                  <a:lnTo>
                    <a:pt x="518" y="91"/>
                  </a:lnTo>
                  <a:lnTo>
                    <a:pt x="113" y="7304"/>
                  </a:lnTo>
                  <a:cubicBezTo>
                    <a:pt x="91" y="7535"/>
                    <a:pt x="0" y="9427"/>
                    <a:pt x="152" y="12561"/>
                  </a:cubicBezTo>
                  <a:cubicBezTo>
                    <a:pt x="183" y="13181"/>
                    <a:pt x="225" y="13852"/>
                    <a:pt x="264" y="14565"/>
                  </a:cubicBezTo>
                  <a:cubicBezTo>
                    <a:pt x="286" y="14697"/>
                    <a:pt x="286" y="14819"/>
                    <a:pt x="296" y="14950"/>
                  </a:cubicBezTo>
                  <a:lnTo>
                    <a:pt x="296" y="14960"/>
                  </a:lnTo>
                  <a:cubicBezTo>
                    <a:pt x="325" y="15256"/>
                    <a:pt x="347" y="15580"/>
                    <a:pt x="376" y="15895"/>
                  </a:cubicBezTo>
                  <a:lnTo>
                    <a:pt x="376" y="15907"/>
                  </a:lnTo>
                  <a:cubicBezTo>
                    <a:pt x="701" y="19629"/>
                    <a:pt x="1343" y="24389"/>
                    <a:pt x="2605" y="29839"/>
                  </a:cubicBezTo>
                  <a:cubicBezTo>
                    <a:pt x="3886" y="35421"/>
                    <a:pt x="5807" y="41738"/>
                    <a:pt x="8675" y="48399"/>
                  </a:cubicBezTo>
                  <a:lnTo>
                    <a:pt x="11575" y="55121"/>
                  </a:lnTo>
                  <a:lnTo>
                    <a:pt x="25018" y="49334"/>
                  </a:lnTo>
                  <a:lnTo>
                    <a:pt x="22119" y="42612"/>
                  </a:lnTo>
                  <a:cubicBezTo>
                    <a:pt x="18875" y="35087"/>
                    <a:pt x="17044" y="28079"/>
                    <a:pt x="16007" y="22375"/>
                  </a:cubicBezTo>
                  <a:cubicBezTo>
                    <a:pt x="15753" y="20950"/>
                    <a:pt x="15551" y="19617"/>
                    <a:pt x="15387" y="18377"/>
                  </a:cubicBezTo>
                  <a:cubicBezTo>
                    <a:pt x="14543" y="12124"/>
                    <a:pt x="14716" y="8197"/>
                    <a:pt x="14716" y="8116"/>
                  </a:cubicBezTo>
                  <a:lnTo>
                    <a:pt x="15143" y="813"/>
                  </a:lnTo>
                  <a:lnTo>
                    <a:pt x="530" y="1"/>
                  </a:ln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548;p80">
              <a:extLst>
                <a:ext uri="{FF2B5EF4-FFF2-40B4-BE49-F238E27FC236}">
                  <a16:creationId xmlns:a16="http://schemas.microsoft.com/office/drawing/2014/main" id="{660171C3-F0C4-467E-688D-2EF056EA892F}"/>
                </a:ext>
              </a:extLst>
            </p:cNvPr>
            <p:cNvSpPr/>
            <p:nvPr/>
          </p:nvSpPr>
          <p:spPr>
            <a:xfrm>
              <a:off x="493126" y="1957057"/>
              <a:ext cx="1039903" cy="1296705"/>
            </a:xfrm>
            <a:custGeom>
              <a:avLst/>
              <a:gdLst/>
              <a:ahLst/>
              <a:cxnLst/>
              <a:rect l="l" t="t" r="r" b="b"/>
              <a:pathLst>
                <a:path w="41596" h="51868" extrusionOk="0">
                  <a:moveTo>
                    <a:pt x="32045" y="1"/>
                  </a:moveTo>
                  <a:lnTo>
                    <a:pt x="26492" y="4760"/>
                  </a:lnTo>
                  <a:cubicBezTo>
                    <a:pt x="26260" y="4975"/>
                    <a:pt x="23839" y="7069"/>
                    <a:pt x="20422" y="10994"/>
                  </a:cubicBezTo>
                  <a:cubicBezTo>
                    <a:pt x="17635" y="14199"/>
                    <a:pt x="14198" y="18592"/>
                    <a:pt x="10739" y="24145"/>
                  </a:cubicBezTo>
                  <a:cubicBezTo>
                    <a:pt x="8016" y="28538"/>
                    <a:pt x="5279" y="33642"/>
                    <a:pt x="2839" y="39451"/>
                  </a:cubicBezTo>
                  <a:lnTo>
                    <a:pt x="0" y="46192"/>
                  </a:lnTo>
                  <a:lnTo>
                    <a:pt x="13495" y="51867"/>
                  </a:lnTo>
                  <a:lnTo>
                    <a:pt x="16334" y="45114"/>
                  </a:lnTo>
                  <a:cubicBezTo>
                    <a:pt x="19863" y="36683"/>
                    <a:pt x="24164" y="29971"/>
                    <a:pt x="27825" y="25111"/>
                  </a:cubicBezTo>
                  <a:cubicBezTo>
                    <a:pt x="29839" y="22456"/>
                    <a:pt x="31650" y="20352"/>
                    <a:pt x="33063" y="18826"/>
                  </a:cubicBezTo>
                  <a:cubicBezTo>
                    <a:pt x="33480" y="18377"/>
                    <a:pt x="33866" y="17982"/>
                    <a:pt x="34203" y="17635"/>
                  </a:cubicBezTo>
                  <a:lnTo>
                    <a:pt x="34203" y="17625"/>
                  </a:lnTo>
                  <a:cubicBezTo>
                    <a:pt x="34315" y="17523"/>
                    <a:pt x="34405" y="17423"/>
                    <a:pt x="34508" y="17330"/>
                  </a:cubicBezTo>
                  <a:cubicBezTo>
                    <a:pt x="35452" y="16373"/>
                    <a:pt x="36024" y="15875"/>
                    <a:pt x="36043" y="15856"/>
                  </a:cubicBezTo>
                  <a:lnTo>
                    <a:pt x="41596" y="11087"/>
                  </a:lnTo>
                  <a:lnTo>
                    <a:pt x="34425" y="2766"/>
                  </a:lnTo>
                  <a:lnTo>
                    <a:pt x="32045" y="1"/>
                  </a:ln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3549;p80">
              <a:extLst>
                <a:ext uri="{FF2B5EF4-FFF2-40B4-BE49-F238E27FC236}">
                  <a16:creationId xmlns:a16="http://schemas.microsoft.com/office/drawing/2014/main" id="{8B2F7C91-F905-5A83-0434-23FADE627095}"/>
                </a:ext>
              </a:extLst>
            </p:cNvPr>
            <p:cNvSpPr/>
            <p:nvPr/>
          </p:nvSpPr>
          <p:spPr>
            <a:xfrm>
              <a:off x="1350204" y="2393359"/>
              <a:ext cx="390801" cy="376577"/>
            </a:xfrm>
            <a:custGeom>
              <a:avLst/>
              <a:gdLst/>
              <a:ahLst/>
              <a:cxnLst/>
              <a:rect l="l" t="t" r="r" b="b"/>
              <a:pathLst>
                <a:path w="15632" h="15063" extrusionOk="0">
                  <a:moveTo>
                    <a:pt x="733" y="0"/>
                  </a:moveTo>
                  <a:lnTo>
                    <a:pt x="0" y="1118"/>
                  </a:lnTo>
                  <a:lnTo>
                    <a:pt x="0" y="1130"/>
                  </a:lnTo>
                  <a:cubicBezTo>
                    <a:pt x="325" y="4852"/>
                    <a:pt x="967" y="9612"/>
                    <a:pt x="2229" y="15062"/>
                  </a:cubicBezTo>
                  <a:lnTo>
                    <a:pt x="15631" y="7598"/>
                  </a:lnTo>
                  <a:cubicBezTo>
                    <a:pt x="15377" y="6173"/>
                    <a:pt x="15175" y="4840"/>
                    <a:pt x="15011" y="3600"/>
                  </a:cubicBezTo>
                  <a:lnTo>
                    <a:pt x="733" y="0"/>
                  </a:ln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3550;p80">
              <a:extLst>
                <a:ext uri="{FF2B5EF4-FFF2-40B4-BE49-F238E27FC236}">
                  <a16:creationId xmlns:a16="http://schemas.microsoft.com/office/drawing/2014/main" id="{1B98E089-89A0-6616-C0FB-66BB6D51917D}"/>
                </a:ext>
              </a:extLst>
            </p:cNvPr>
            <p:cNvSpPr/>
            <p:nvPr/>
          </p:nvSpPr>
          <p:spPr>
            <a:xfrm>
              <a:off x="761603" y="2231883"/>
              <a:ext cx="632627" cy="352977"/>
            </a:xfrm>
            <a:custGeom>
              <a:avLst/>
              <a:gdLst/>
              <a:ahLst/>
              <a:cxnLst/>
              <a:rect l="l" t="t" r="r" b="b"/>
              <a:pathLst>
                <a:path w="25305" h="14119" extrusionOk="0">
                  <a:moveTo>
                    <a:pt x="9683" y="1"/>
                  </a:moveTo>
                  <a:cubicBezTo>
                    <a:pt x="6896" y="3206"/>
                    <a:pt x="3459" y="7599"/>
                    <a:pt x="0" y="13152"/>
                  </a:cubicBezTo>
                  <a:lnTo>
                    <a:pt x="17086" y="14118"/>
                  </a:lnTo>
                  <a:cubicBezTo>
                    <a:pt x="19100" y="11463"/>
                    <a:pt x="20911" y="9359"/>
                    <a:pt x="22324" y="7833"/>
                  </a:cubicBezTo>
                  <a:lnTo>
                    <a:pt x="24277" y="6459"/>
                  </a:lnTo>
                  <a:lnTo>
                    <a:pt x="25304" y="4863"/>
                  </a:lnTo>
                  <a:lnTo>
                    <a:pt x="23320" y="4243"/>
                  </a:lnTo>
                  <a:lnTo>
                    <a:pt x="9683" y="1"/>
                  </a:ln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3551;p80">
              <a:extLst>
                <a:ext uri="{FF2B5EF4-FFF2-40B4-BE49-F238E27FC236}">
                  <a16:creationId xmlns:a16="http://schemas.microsoft.com/office/drawing/2014/main" id="{A5CC443F-0C17-EC18-B6C2-F0C21314D50C}"/>
                </a:ext>
              </a:extLst>
            </p:cNvPr>
            <p:cNvSpPr/>
            <p:nvPr/>
          </p:nvSpPr>
          <p:spPr>
            <a:xfrm>
              <a:off x="1507328" y="3247638"/>
              <a:ext cx="551201" cy="413676"/>
            </a:xfrm>
            <a:custGeom>
              <a:avLst/>
              <a:gdLst/>
              <a:ahLst/>
              <a:cxnLst/>
              <a:rect l="l" t="t" r="r" b="b"/>
              <a:pathLst>
                <a:path w="22048" h="16547" extrusionOk="0">
                  <a:moveTo>
                    <a:pt x="18194" y="0"/>
                  </a:moveTo>
                  <a:lnTo>
                    <a:pt x="4914" y="6173"/>
                  </a:lnTo>
                  <a:cubicBezTo>
                    <a:pt x="4914" y="6173"/>
                    <a:pt x="0" y="8228"/>
                    <a:pt x="1118" y="16546"/>
                  </a:cubicBezTo>
                  <a:lnTo>
                    <a:pt x="22048" y="10039"/>
                  </a:lnTo>
                  <a:lnTo>
                    <a:pt x="18194" y="0"/>
                  </a:ln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3552;p80">
              <a:extLst>
                <a:ext uri="{FF2B5EF4-FFF2-40B4-BE49-F238E27FC236}">
                  <a16:creationId xmlns:a16="http://schemas.microsoft.com/office/drawing/2014/main" id="{4BAA4703-F121-9F07-D566-21244D7C89CA}"/>
                </a:ext>
              </a:extLst>
            </p:cNvPr>
            <p:cNvSpPr/>
            <p:nvPr/>
          </p:nvSpPr>
          <p:spPr>
            <a:xfrm>
              <a:off x="1531979" y="3414388"/>
              <a:ext cx="526551" cy="246926"/>
            </a:xfrm>
            <a:custGeom>
              <a:avLst/>
              <a:gdLst/>
              <a:ahLst/>
              <a:cxnLst/>
              <a:rect l="l" t="t" r="r" b="b"/>
              <a:pathLst>
                <a:path w="21062" h="9877" extrusionOk="0">
                  <a:moveTo>
                    <a:pt x="19771" y="1"/>
                  </a:moveTo>
                  <a:lnTo>
                    <a:pt x="0" y="8656"/>
                  </a:lnTo>
                  <a:lnTo>
                    <a:pt x="132" y="9876"/>
                  </a:lnTo>
                  <a:lnTo>
                    <a:pt x="21062" y="3369"/>
                  </a:lnTo>
                  <a:lnTo>
                    <a:pt x="197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3553;p80">
              <a:extLst>
                <a:ext uri="{FF2B5EF4-FFF2-40B4-BE49-F238E27FC236}">
                  <a16:creationId xmlns:a16="http://schemas.microsoft.com/office/drawing/2014/main" id="{84C7BF06-98DA-A664-AE3E-FA005B417E74}"/>
                </a:ext>
              </a:extLst>
            </p:cNvPr>
            <p:cNvSpPr/>
            <p:nvPr/>
          </p:nvSpPr>
          <p:spPr>
            <a:xfrm>
              <a:off x="1550880" y="3491138"/>
              <a:ext cx="105450" cy="104726"/>
            </a:xfrm>
            <a:custGeom>
              <a:avLst/>
              <a:gdLst/>
              <a:ahLst/>
              <a:cxnLst/>
              <a:rect l="l" t="t" r="r" b="b"/>
              <a:pathLst>
                <a:path w="4218" h="4189" extrusionOk="0">
                  <a:moveTo>
                    <a:pt x="295" y="0"/>
                  </a:moveTo>
                  <a:cubicBezTo>
                    <a:pt x="116" y="0"/>
                    <a:pt x="1" y="258"/>
                    <a:pt x="191" y="338"/>
                  </a:cubicBezTo>
                  <a:cubicBezTo>
                    <a:pt x="1849" y="1019"/>
                    <a:pt x="3181" y="2384"/>
                    <a:pt x="3811" y="4070"/>
                  </a:cubicBezTo>
                  <a:cubicBezTo>
                    <a:pt x="3842" y="4153"/>
                    <a:pt x="3914" y="4188"/>
                    <a:pt x="3986" y="4188"/>
                  </a:cubicBezTo>
                  <a:cubicBezTo>
                    <a:pt x="4101" y="4188"/>
                    <a:pt x="4217" y="4097"/>
                    <a:pt x="4167" y="3960"/>
                  </a:cubicBezTo>
                  <a:cubicBezTo>
                    <a:pt x="3496" y="2191"/>
                    <a:pt x="2112" y="736"/>
                    <a:pt x="365" y="14"/>
                  </a:cubicBezTo>
                  <a:cubicBezTo>
                    <a:pt x="341" y="5"/>
                    <a:pt x="317" y="0"/>
                    <a:pt x="2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3554;p80">
              <a:extLst>
                <a:ext uri="{FF2B5EF4-FFF2-40B4-BE49-F238E27FC236}">
                  <a16:creationId xmlns:a16="http://schemas.microsoft.com/office/drawing/2014/main" id="{981F7666-F742-DC44-BE1B-1E4554463BA6}"/>
                </a:ext>
              </a:extLst>
            </p:cNvPr>
            <p:cNvSpPr/>
            <p:nvPr/>
          </p:nvSpPr>
          <p:spPr>
            <a:xfrm>
              <a:off x="1919706" y="3312537"/>
              <a:ext cx="67026" cy="180425"/>
            </a:xfrm>
            <a:custGeom>
              <a:avLst/>
              <a:gdLst/>
              <a:ahLst/>
              <a:cxnLst/>
              <a:rect l="l" t="t" r="r" b="b"/>
              <a:pathLst>
                <a:path w="2681" h="7217" extrusionOk="0">
                  <a:moveTo>
                    <a:pt x="2433" y="1"/>
                  </a:moveTo>
                  <a:cubicBezTo>
                    <a:pt x="2390" y="1"/>
                    <a:pt x="2346" y="21"/>
                    <a:pt x="2309" y="69"/>
                  </a:cubicBezTo>
                  <a:cubicBezTo>
                    <a:pt x="793" y="2061"/>
                    <a:pt x="0" y="4543"/>
                    <a:pt x="93" y="7045"/>
                  </a:cubicBezTo>
                  <a:cubicBezTo>
                    <a:pt x="98" y="7160"/>
                    <a:pt x="188" y="7216"/>
                    <a:pt x="278" y="7216"/>
                  </a:cubicBezTo>
                  <a:cubicBezTo>
                    <a:pt x="371" y="7216"/>
                    <a:pt x="464" y="7155"/>
                    <a:pt x="459" y="7035"/>
                  </a:cubicBezTo>
                  <a:cubicBezTo>
                    <a:pt x="366" y="4636"/>
                    <a:pt x="1120" y="2234"/>
                    <a:pt x="2575" y="314"/>
                  </a:cubicBezTo>
                  <a:cubicBezTo>
                    <a:pt x="2681" y="177"/>
                    <a:pt x="2561" y="1"/>
                    <a:pt x="24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3555;p80">
              <a:extLst>
                <a:ext uri="{FF2B5EF4-FFF2-40B4-BE49-F238E27FC236}">
                  <a16:creationId xmlns:a16="http://schemas.microsoft.com/office/drawing/2014/main" id="{4B704A1B-96B4-70B3-36E8-32E6D8855607}"/>
                </a:ext>
              </a:extLst>
            </p:cNvPr>
            <p:cNvSpPr/>
            <p:nvPr/>
          </p:nvSpPr>
          <p:spPr>
            <a:xfrm>
              <a:off x="238126" y="3101711"/>
              <a:ext cx="593426" cy="390501"/>
            </a:xfrm>
            <a:custGeom>
              <a:avLst/>
              <a:gdLst/>
              <a:ahLst/>
              <a:cxnLst/>
              <a:rect l="l" t="t" r="r" b="b"/>
              <a:pathLst>
                <a:path w="23737" h="15620" extrusionOk="0">
                  <a:moveTo>
                    <a:pt x="8067" y="1"/>
                  </a:moveTo>
                  <a:cubicBezTo>
                    <a:pt x="6155" y="1"/>
                    <a:pt x="3173" y="779"/>
                    <a:pt x="0" y="4575"/>
                  </a:cubicBezTo>
                  <a:lnTo>
                    <a:pt x="18936" y="15620"/>
                  </a:lnTo>
                  <a:lnTo>
                    <a:pt x="23737" y="6001"/>
                  </a:lnTo>
                  <a:lnTo>
                    <a:pt x="10210" y="377"/>
                  </a:lnTo>
                  <a:cubicBezTo>
                    <a:pt x="10210" y="377"/>
                    <a:pt x="9397" y="1"/>
                    <a:pt x="8067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3556;p80">
              <a:extLst>
                <a:ext uri="{FF2B5EF4-FFF2-40B4-BE49-F238E27FC236}">
                  <a16:creationId xmlns:a16="http://schemas.microsoft.com/office/drawing/2014/main" id="{3628DCA7-114C-6AEE-9DA3-CFD595AC5F9C}"/>
                </a:ext>
              </a:extLst>
            </p:cNvPr>
            <p:cNvSpPr/>
            <p:nvPr/>
          </p:nvSpPr>
          <p:spPr>
            <a:xfrm>
              <a:off x="238126" y="3193187"/>
              <a:ext cx="513627" cy="299027"/>
            </a:xfrm>
            <a:custGeom>
              <a:avLst/>
              <a:gdLst/>
              <a:ahLst/>
              <a:cxnLst/>
              <a:rect l="l" t="t" r="r" b="b"/>
              <a:pathLst>
                <a:path w="20545" h="11961" extrusionOk="0">
                  <a:moveTo>
                    <a:pt x="813" y="1"/>
                  </a:moveTo>
                  <a:lnTo>
                    <a:pt x="0" y="916"/>
                  </a:lnTo>
                  <a:lnTo>
                    <a:pt x="18936" y="11961"/>
                  </a:lnTo>
                  <a:lnTo>
                    <a:pt x="20544" y="8739"/>
                  </a:lnTo>
                  <a:lnTo>
                    <a:pt x="8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3557;p80">
              <a:extLst>
                <a:ext uri="{FF2B5EF4-FFF2-40B4-BE49-F238E27FC236}">
                  <a16:creationId xmlns:a16="http://schemas.microsoft.com/office/drawing/2014/main" id="{83533E57-D7CC-E2F0-C9DA-005C66BD5165}"/>
                </a:ext>
              </a:extLst>
            </p:cNvPr>
            <p:cNvSpPr/>
            <p:nvPr/>
          </p:nvSpPr>
          <p:spPr>
            <a:xfrm>
              <a:off x="623278" y="3307886"/>
              <a:ext cx="175175" cy="84726"/>
            </a:xfrm>
            <a:custGeom>
              <a:avLst/>
              <a:gdLst/>
              <a:ahLst/>
              <a:cxnLst/>
              <a:rect l="l" t="t" r="r" b="b"/>
              <a:pathLst>
                <a:path w="7007" h="3389" extrusionOk="0">
                  <a:moveTo>
                    <a:pt x="6795" y="1"/>
                  </a:moveTo>
                  <a:cubicBezTo>
                    <a:pt x="6789" y="1"/>
                    <a:pt x="6783" y="1"/>
                    <a:pt x="6776" y="2"/>
                  </a:cubicBezTo>
                  <a:cubicBezTo>
                    <a:pt x="4284" y="234"/>
                    <a:pt x="1914" y="1322"/>
                    <a:pt x="134" y="3082"/>
                  </a:cubicBezTo>
                  <a:cubicBezTo>
                    <a:pt x="1" y="3208"/>
                    <a:pt x="122" y="3389"/>
                    <a:pt x="264" y="3389"/>
                  </a:cubicBezTo>
                  <a:cubicBezTo>
                    <a:pt x="305" y="3389"/>
                    <a:pt x="349" y="3373"/>
                    <a:pt x="388" y="3336"/>
                  </a:cubicBezTo>
                  <a:cubicBezTo>
                    <a:pt x="2097" y="1659"/>
                    <a:pt x="4374" y="590"/>
                    <a:pt x="6776" y="368"/>
                  </a:cubicBezTo>
                  <a:cubicBezTo>
                    <a:pt x="6992" y="346"/>
                    <a:pt x="7007" y="1"/>
                    <a:pt x="67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3558;p80">
              <a:extLst>
                <a:ext uri="{FF2B5EF4-FFF2-40B4-BE49-F238E27FC236}">
                  <a16:creationId xmlns:a16="http://schemas.microsoft.com/office/drawing/2014/main" id="{C61CB049-9B36-1BC1-625C-806061835F1D}"/>
                </a:ext>
              </a:extLst>
            </p:cNvPr>
            <p:cNvSpPr/>
            <p:nvPr/>
          </p:nvSpPr>
          <p:spPr>
            <a:xfrm>
              <a:off x="361726" y="3116512"/>
              <a:ext cx="34326" cy="142175"/>
            </a:xfrm>
            <a:custGeom>
              <a:avLst/>
              <a:gdLst/>
              <a:ahLst/>
              <a:cxnLst/>
              <a:rect l="l" t="t" r="r" b="b"/>
              <a:pathLst>
                <a:path w="1373" h="5687" extrusionOk="0">
                  <a:moveTo>
                    <a:pt x="545" y="1"/>
                  </a:moveTo>
                  <a:cubicBezTo>
                    <a:pt x="433" y="1"/>
                    <a:pt x="327" y="84"/>
                    <a:pt x="374" y="212"/>
                  </a:cubicBezTo>
                  <a:cubicBezTo>
                    <a:pt x="994" y="1899"/>
                    <a:pt x="885" y="3812"/>
                    <a:pt x="69" y="5409"/>
                  </a:cubicBezTo>
                  <a:cubicBezTo>
                    <a:pt x="1" y="5554"/>
                    <a:pt x="123" y="5686"/>
                    <a:pt x="241" y="5686"/>
                  </a:cubicBezTo>
                  <a:cubicBezTo>
                    <a:pt x="296" y="5686"/>
                    <a:pt x="350" y="5658"/>
                    <a:pt x="384" y="5592"/>
                  </a:cubicBezTo>
                  <a:cubicBezTo>
                    <a:pt x="1239" y="3912"/>
                    <a:pt x="1373" y="1909"/>
                    <a:pt x="731" y="129"/>
                  </a:cubicBezTo>
                  <a:cubicBezTo>
                    <a:pt x="698" y="39"/>
                    <a:pt x="620" y="1"/>
                    <a:pt x="5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3559;p80">
              <a:extLst>
                <a:ext uri="{FF2B5EF4-FFF2-40B4-BE49-F238E27FC236}">
                  <a16:creationId xmlns:a16="http://schemas.microsoft.com/office/drawing/2014/main" id="{AB482507-FDC5-4921-6AF0-57C6A8F38185}"/>
                </a:ext>
              </a:extLst>
            </p:cNvPr>
            <p:cNvSpPr/>
            <p:nvPr/>
          </p:nvSpPr>
          <p:spPr>
            <a:xfrm>
              <a:off x="854903" y="1499354"/>
              <a:ext cx="1054452" cy="1052355"/>
            </a:xfrm>
            <a:custGeom>
              <a:avLst/>
              <a:gdLst/>
              <a:ahLst/>
              <a:cxnLst/>
              <a:rect l="l" t="t" r="r" b="b"/>
              <a:pathLst>
                <a:path w="42178" h="42094" extrusionOk="0">
                  <a:moveTo>
                    <a:pt x="27170" y="1"/>
                  </a:moveTo>
                  <a:cubicBezTo>
                    <a:pt x="23656" y="1"/>
                    <a:pt x="20165" y="691"/>
                    <a:pt x="18978" y="1743"/>
                  </a:cubicBezTo>
                  <a:cubicBezTo>
                    <a:pt x="17147" y="3378"/>
                    <a:pt x="16681" y="9746"/>
                    <a:pt x="16559" y="12958"/>
                  </a:cubicBezTo>
                  <a:lnTo>
                    <a:pt x="0" y="27400"/>
                  </a:lnTo>
                  <a:lnTo>
                    <a:pt x="469" y="28296"/>
                  </a:lnTo>
                  <a:cubicBezTo>
                    <a:pt x="5065" y="36900"/>
                    <a:pt x="12754" y="41660"/>
                    <a:pt x="22690" y="42065"/>
                  </a:cubicBezTo>
                  <a:cubicBezTo>
                    <a:pt x="23167" y="42084"/>
                    <a:pt x="23637" y="42094"/>
                    <a:pt x="24101" y="42094"/>
                  </a:cubicBezTo>
                  <a:cubicBezTo>
                    <a:pt x="25359" y="42094"/>
                    <a:pt x="26565" y="42027"/>
                    <a:pt x="27694" y="41923"/>
                  </a:cubicBezTo>
                  <a:cubicBezTo>
                    <a:pt x="32626" y="41445"/>
                    <a:pt x="36136" y="40154"/>
                    <a:pt x="36329" y="40073"/>
                  </a:cubicBezTo>
                  <a:lnTo>
                    <a:pt x="36930" y="39848"/>
                  </a:lnTo>
                  <a:lnTo>
                    <a:pt x="37113" y="39238"/>
                  </a:lnTo>
                  <a:cubicBezTo>
                    <a:pt x="42177" y="21960"/>
                    <a:pt x="39797" y="10488"/>
                    <a:pt x="39553" y="9390"/>
                  </a:cubicBezTo>
                  <a:cubicBezTo>
                    <a:pt x="39236" y="7061"/>
                    <a:pt x="38638" y="5221"/>
                    <a:pt x="37762" y="3940"/>
                  </a:cubicBezTo>
                  <a:cubicBezTo>
                    <a:pt x="36380" y="1926"/>
                    <a:pt x="33705" y="613"/>
                    <a:pt x="30044" y="166"/>
                  </a:cubicBezTo>
                  <a:cubicBezTo>
                    <a:pt x="29117" y="54"/>
                    <a:pt x="28143" y="1"/>
                    <a:pt x="2717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3560;p80">
              <a:extLst>
                <a:ext uri="{FF2B5EF4-FFF2-40B4-BE49-F238E27FC236}">
                  <a16:creationId xmlns:a16="http://schemas.microsoft.com/office/drawing/2014/main" id="{CA0634AC-1FD8-1DCA-2441-2FCF908830EF}"/>
                </a:ext>
              </a:extLst>
            </p:cNvPr>
            <p:cNvSpPr/>
            <p:nvPr/>
          </p:nvSpPr>
          <p:spPr>
            <a:xfrm>
              <a:off x="1413528" y="1519005"/>
              <a:ext cx="301776" cy="101925"/>
            </a:xfrm>
            <a:custGeom>
              <a:avLst/>
              <a:gdLst/>
              <a:ahLst/>
              <a:cxnLst/>
              <a:rect l="l" t="t" r="r" b="b"/>
              <a:pathLst>
                <a:path w="12071" h="4077" extrusionOk="0">
                  <a:moveTo>
                    <a:pt x="1006" y="0"/>
                  </a:moveTo>
                  <a:cubicBezTo>
                    <a:pt x="1006" y="0"/>
                    <a:pt x="1" y="2075"/>
                    <a:pt x="997" y="3000"/>
                  </a:cubicBezTo>
                  <a:cubicBezTo>
                    <a:pt x="1202" y="3186"/>
                    <a:pt x="1493" y="3261"/>
                    <a:pt x="1826" y="3261"/>
                  </a:cubicBezTo>
                  <a:cubicBezTo>
                    <a:pt x="3130" y="3261"/>
                    <a:pt x="5085" y="2126"/>
                    <a:pt x="5085" y="2126"/>
                  </a:cubicBezTo>
                  <a:cubicBezTo>
                    <a:pt x="5085" y="2126"/>
                    <a:pt x="6386" y="4076"/>
                    <a:pt x="8545" y="4076"/>
                  </a:cubicBezTo>
                  <a:cubicBezTo>
                    <a:pt x="8816" y="4076"/>
                    <a:pt x="9101" y="4045"/>
                    <a:pt x="9398" y="3976"/>
                  </a:cubicBezTo>
                  <a:cubicBezTo>
                    <a:pt x="12070" y="3366"/>
                    <a:pt x="10301" y="437"/>
                    <a:pt x="10301" y="437"/>
                  </a:cubicBezTo>
                  <a:lnTo>
                    <a:pt x="10301" y="437"/>
                  </a:lnTo>
                  <a:lnTo>
                    <a:pt x="5310" y="1506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3561;p80">
              <a:extLst>
                <a:ext uri="{FF2B5EF4-FFF2-40B4-BE49-F238E27FC236}">
                  <a16:creationId xmlns:a16="http://schemas.microsoft.com/office/drawing/2014/main" id="{166F990E-E479-7153-C783-AC7057FD5861}"/>
                </a:ext>
              </a:extLst>
            </p:cNvPr>
            <p:cNvSpPr/>
            <p:nvPr/>
          </p:nvSpPr>
          <p:spPr>
            <a:xfrm>
              <a:off x="1382278" y="1668256"/>
              <a:ext cx="122051" cy="91026"/>
            </a:xfrm>
            <a:custGeom>
              <a:avLst/>
              <a:gdLst/>
              <a:ahLst/>
              <a:cxnLst/>
              <a:rect l="l" t="t" r="r" b="b"/>
              <a:pathLst>
                <a:path w="4882" h="3641" extrusionOk="0">
                  <a:moveTo>
                    <a:pt x="2471" y="0"/>
                  </a:moveTo>
                  <a:cubicBezTo>
                    <a:pt x="2404" y="0"/>
                    <a:pt x="2336" y="3"/>
                    <a:pt x="2266" y="10"/>
                  </a:cubicBezTo>
                  <a:cubicBezTo>
                    <a:pt x="1" y="228"/>
                    <a:pt x="265" y="3641"/>
                    <a:pt x="2409" y="3641"/>
                  </a:cubicBezTo>
                  <a:cubicBezTo>
                    <a:pt x="2478" y="3641"/>
                    <a:pt x="2550" y="3637"/>
                    <a:pt x="2623" y="3630"/>
                  </a:cubicBezTo>
                  <a:cubicBezTo>
                    <a:pt x="4881" y="3414"/>
                    <a:pt x="4614" y="0"/>
                    <a:pt x="24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3562;p80">
              <a:extLst>
                <a:ext uri="{FF2B5EF4-FFF2-40B4-BE49-F238E27FC236}">
                  <a16:creationId xmlns:a16="http://schemas.microsoft.com/office/drawing/2014/main" id="{6EC2E3D2-3B08-C3A7-B1BB-1F9977965CB4}"/>
                </a:ext>
              </a:extLst>
            </p:cNvPr>
            <p:cNvSpPr/>
            <p:nvPr/>
          </p:nvSpPr>
          <p:spPr>
            <a:xfrm>
              <a:off x="1337478" y="1869132"/>
              <a:ext cx="122100" cy="91250"/>
            </a:xfrm>
            <a:custGeom>
              <a:avLst/>
              <a:gdLst/>
              <a:ahLst/>
              <a:cxnLst/>
              <a:rect l="l" t="t" r="r" b="b"/>
              <a:pathLst>
                <a:path w="4884" h="3650" extrusionOk="0">
                  <a:moveTo>
                    <a:pt x="2465" y="0"/>
                  </a:moveTo>
                  <a:cubicBezTo>
                    <a:pt x="2398" y="0"/>
                    <a:pt x="2330" y="3"/>
                    <a:pt x="2259" y="10"/>
                  </a:cubicBezTo>
                  <a:cubicBezTo>
                    <a:pt x="1" y="235"/>
                    <a:pt x="266" y="3650"/>
                    <a:pt x="2411" y="3650"/>
                  </a:cubicBezTo>
                  <a:cubicBezTo>
                    <a:pt x="2477" y="3650"/>
                    <a:pt x="2546" y="3646"/>
                    <a:pt x="2616" y="3640"/>
                  </a:cubicBezTo>
                  <a:cubicBezTo>
                    <a:pt x="4884" y="3412"/>
                    <a:pt x="4617" y="0"/>
                    <a:pt x="24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3563;p80">
              <a:extLst>
                <a:ext uri="{FF2B5EF4-FFF2-40B4-BE49-F238E27FC236}">
                  <a16:creationId xmlns:a16="http://schemas.microsoft.com/office/drawing/2014/main" id="{385070F9-3F67-3122-B52F-C361D5E93C0F}"/>
                </a:ext>
              </a:extLst>
            </p:cNvPr>
            <p:cNvSpPr/>
            <p:nvPr/>
          </p:nvSpPr>
          <p:spPr>
            <a:xfrm>
              <a:off x="1256853" y="2068408"/>
              <a:ext cx="121900" cy="91325"/>
            </a:xfrm>
            <a:custGeom>
              <a:avLst/>
              <a:gdLst/>
              <a:ahLst/>
              <a:cxnLst/>
              <a:rect l="l" t="t" r="r" b="b"/>
              <a:pathLst>
                <a:path w="4876" h="3653" extrusionOk="0">
                  <a:moveTo>
                    <a:pt x="2463" y="1"/>
                  </a:moveTo>
                  <a:cubicBezTo>
                    <a:pt x="2397" y="1"/>
                    <a:pt x="2330" y="4"/>
                    <a:pt x="2260" y="11"/>
                  </a:cubicBezTo>
                  <a:cubicBezTo>
                    <a:pt x="1" y="238"/>
                    <a:pt x="269" y="3652"/>
                    <a:pt x="2414" y="3652"/>
                  </a:cubicBezTo>
                  <a:cubicBezTo>
                    <a:pt x="2480" y="3652"/>
                    <a:pt x="2547" y="3649"/>
                    <a:pt x="2616" y="3643"/>
                  </a:cubicBezTo>
                  <a:cubicBezTo>
                    <a:pt x="4876" y="3415"/>
                    <a:pt x="4617" y="1"/>
                    <a:pt x="24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3564;p80">
              <a:extLst>
                <a:ext uri="{FF2B5EF4-FFF2-40B4-BE49-F238E27FC236}">
                  <a16:creationId xmlns:a16="http://schemas.microsoft.com/office/drawing/2014/main" id="{22001A82-C11E-D0D0-E503-5DF432744397}"/>
                </a:ext>
              </a:extLst>
            </p:cNvPr>
            <p:cNvSpPr/>
            <p:nvPr/>
          </p:nvSpPr>
          <p:spPr>
            <a:xfrm>
              <a:off x="1188453" y="2254784"/>
              <a:ext cx="122151" cy="91051"/>
            </a:xfrm>
            <a:custGeom>
              <a:avLst/>
              <a:gdLst/>
              <a:ahLst/>
              <a:cxnLst/>
              <a:rect l="l" t="t" r="r" b="b"/>
              <a:pathLst>
                <a:path w="4886" h="3642" extrusionOk="0">
                  <a:moveTo>
                    <a:pt x="2463" y="0"/>
                  </a:moveTo>
                  <a:cubicBezTo>
                    <a:pt x="2397" y="0"/>
                    <a:pt x="2329" y="3"/>
                    <a:pt x="2260" y="10"/>
                  </a:cubicBezTo>
                  <a:cubicBezTo>
                    <a:pt x="1" y="228"/>
                    <a:pt x="269" y="3642"/>
                    <a:pt x="2414" y="3642"/>
                  </a:cubicBezTo>
                  <a:cubicBezTo>
                    <a:pt x="2480" y="3642"/>
                    <a:pt x="2547" y="3639"/>
                    <a:pt x="2616" y="3632"/>
                  </a:cubicBezTo>
                  <a:cubicBezTo>
                    <a:pt x="4885" y="3414"/>
                    <a:pt x="4617" y="0"/>
                    <a:pt x="24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3565;p80">
              <a:extLst>
                <a:ext uri="{FF2B5EF4-FFF2-40B4-BE49-F238E27FC236}">
                  <a16:creationId xmlns:a16="http://schemas.microsoft.com/office/drawing/2014/main" id="{35AEE874-69D7-3338-C9C7-EA98F6A3C379}"/>
                </a:ext>
              </a:extLst>
            </p:cNvPr>
            <p:cNvSpPr/>
            <p:nvPr/>
          </p:nvSpPr>
          <p:spPr>
            <a:xfrm>
              <a:off x="1633205" y="866152"/>
              <a:ext cx="569276" cy="728277"/>
            </a:xfrm>
            <a:custGeom>
              <a:avLst/>
              <a:gdLst/>
              <a:ahLst/>
              <a:cxnLst/>
              <a:rect l="l" t="t" r="r" b="b"/>
              <a:pathLst>
                <a:path w="22771" h="29131" extrusionOk="0">
                  <a:moveTo>
                    <a:pt x="12831" y="1"/>
                  </a:moveTo>
                  <a:cubicBezTo>
                    <a:pt x="12490" y="1"/>
                    <a:pt x="12310" y="344"/>
                    <a:pt x="12375" y="618"/>
                  </a:cubicBezTo>
                  <a:lnTo>
                    <a:pt x="11389" y="698"/>
                  </a:lnTo>
                  <a:cubicBezTo>
                    <a:pt x="12651" y="3161"/>
                    <a:pt x="13303" y="5987"/>
                    <a:pt x="13159" y="8968"/>
                  </a:cubicBezTo>
                  <a:cubicBezTo>
                    <a:pt x="12925" y="13849"/>
                    <a:pt x="11755" y="17196"/>
                    <a:pt x="9905" y="19473"/>
                  </a:cubicBezTo>
                  <a:cubicBezTo>
                    <a:pt x="7526" y="22402"/>
                    <a:pt x="4028" y="23561"/>
                    <a:pt x="1" y="23947"/>
                  </a:cubicBezTo>
                  <a:lnTo>
                    <a:pt x="193" y="24833"/>
                  </a:lnTo>
                  <a:lnTo>
                    <a:pt x="560" y="26532"/>
                  </a:lnTo>
                  <a:cubicBezTo>
                    <a:pt x="560" y="26532"/>
                    <a:pt x="508" y="26602"/>
                    <a:pt x="367" y="26705"/>
                  </a:cubicBezTo>
                  <a:cubicBezTo>
                    <a:pt x="955" y="27344"/>
                    <a:pt x="1668" y="27884"/>
                    <a:pt x="2441" y="28291"/>
                  </a:cubicBezTo>
                  <a:cubicBezTo>
                    <a:pt x="3501" y="28846"/>
                    <a:pt x="4668" y="29130"/>
                    <a:pt x="5832" y="29130"/>
                  </a:cubicBezTo>
                  <a:cubicBezTo>
                    <a:pt x="7102" y="29130"/>
                    <a:pt x="8368" y="28792"/>
                    <a:pt x="9488" y="28096"/>
                  </a:cubicBezTo>
                  <a:cubicBezTo>
                    <a:pt x="11380" y="26907"/>
                    <a:pt x="12651" y="24862"/>
                    <a:pt x="12905" y="22656"/>
                  </a:cubicBezTo>
                  <a:cubicBezTo>
                    <a:pt x="13776" y="22950"/>
                    <a:pt x="14688" y="23104"/>
                    <a:pt x="15602" y="23104"/>
                  </a:cubicBezTo>
                  <a:cubicBezTo>
                    <a:pt x="16204" y="23104"/>
                    <a:pt x="16807" y="23037"/>
                    <a:pt x="17401" y="22900"/>
                  </a:cubicBezTo>
                  <a:cubicBezTo>
                    <a:pt x="20125" y="22250"/>
                    <a:pt x="22383" y="19871"/>
                    <a:pt x="22588" y="17032"/>
                  </a:cubicBezTo>
                  <a:cubicBezTo>
                    <a:pt x="22771" y="14633"/>
                    <a:pt x="21377" y="12282"/>
                    <a:pt x="19200" y="11328"/>
                  </a:cubicBezTo>
                  <a:cubicBezTo>
                    <a:pt x="20054" y="10666"/>
                    <a:pt x="20847" y="9944"/>
                    <a:pt x="21397" y="9009"/>
                  </a:cubicBezTo>
                  <a:cubicBezTo>
                    <a:pt x="22668" y="6852"/>
                    <a:pt x="21753" y="4279"/>
                    <a:pt x="20054" y="2663"/>
                  </a:cubicBezTo>
                  <a:cubicBezTo>
                    <a:pt x="18153" y="862"/>
                    <a:pt x="15397" y="383"/>
                    <a:pt x="12915" y="8"/>
                  </a:cubicBezTo>
                  <a:cubicBezTo>
                    <a:pt x="12886" y="3"/>
                    <a:pt x="12858" y="1"/>
                    <a:pt x="12831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3566;p80">
              <a:extLst>
                <a:ext uri="{FF2B5EF4-FFF2-40B4-BE49-F238E27FC236}">
                  <a16:creationId xmlns:a16="http://schemas.microsoft.com/office/drawing/2014/main" id="{C39B093C-6185-2DC2-D426-EA51D6E88AE4}"/>
                </a:ext>
              </a:extLst>
            </p:cNvPr>
            <p:cNvSpPr/>
            <p:nvPr/>
          </p:nvSpPr>
          <p:spPr>
            <a:xfrm>
              <a:off x="1160554" y="666051"/>
              <a:ext cx="805227" cy="801254"/>
            </a:xfrm>
            <a:custGeom>
              <a:avLst/>
              <a:gdLst/>
              <a:ahLst/>
              <a:cxnLst/>
              <a:rect l="l" t="t" r="r" b="b"/>
              <a:pathLst>
                <a:path w="32209" h="32050" extrusionOk="0">
                  <a:moveTo>
                    <a:pt x="16283" y="1"/>
                  </a:moveTo>
                  <a:cubicBezTo>
                    <a:pt x="7878" y="1"/>
                    <a:pt x="853" y="6789"/>
                    <a:pt x="447" y="15488"/>
                  </a:cubicBezTo>
                  <a:cubicBezTo>
                    <a:pt x="0" y="25129"/>
                    <a:pt x="3671" y="29063"/>
                    <a:pt x="9112" y="30865"/>
                  </a:cubicBezTo>
                  <a:cubicBezTo>
                    <a:pt x="9478" y="30987"/>
                    <a:pt x="9864" y="31096"/>
                    <a:pt x="10242" y="31199"/>
                  </a:cubicBezTo>
                  <a:cubicBezTo>
                    <a:pt x="10862" y="31363"/>
                    <a:pt x="11501" y="31514"/>
                    <a:pt x="12153" y="31636"/>
                  </a:cubicBezTo>
                  <a:cubicBezTo>
                    <a:pt x="12256" y="31658"/>
                    <a:pt x="12346" y="31668"/>
                    <a:pt x="12448" y="31687"/>
                  </a:cubicBezTo>
                  <a:cubicBezTo>
                    <a:pt x="12519" y="31697"/>
                    <a:pt x="12600" y="31719"/>
                    <a:pt x="12670" y="31729"/>
                  </a:cubicBezTo>
                  <a:cubicBezTo>
                    <a:pt x="12875" y="31758"/>
                    <a:pt x="13078" y="31790"/>
                    <a:pt x="13281" y="31819"/>
                  </a:cubicBezTo>
                  <a:cubicBezTo>
                    <a:pt x="14013" y="31921"/>
                    <a:pt x="14757" y="31992"/>
                    <a:pt x="15519" y="32024"/>
                  </a:cubicBezTo>
                  <a:cubicBezTo>
                    <a:pt x="15918" y="32041"/>
                    <a:pt x="16314" y="32050"/>
                    <a:pt x="16706" y="32050"/>
                  </a:cubicBezTo>
                  <a:cubicBezTo>
                    <a:pt x="17453" y="32050"/>
                    <a:pt x="18187" y="32018"/>
                    <a:pt x="18907" y="31951"/>
                  </a:cubicBezTo>
                  <a:cubicBezTo>
                    <a:pt x="22934" y="31565"/>
                    <a:pt x="26432" y="30406"/>
                    <a:pt x="28811" y="27477"/>
                  </a:cubicBezTo>
                  <a:cubicBezTo>
                    <a:pt x="30661" y="25200"/>
                    <a:pt x="31831" y="21853"/>
                    <a:pt x="32065" y="16972"/>
                  </a:cubicBezTo>
                  <a:cubicBezTo>
                    <a:pt x="32209" y="13991"/>
                    <a:pt x="31557" y="11165"/>
                    <a:pt x="30295" y="8702"/>
                  </a:cubicBezTo>
                  <a:cubicBezTo>
                    <a:pt x="27784" y="3760"/>
                    <a:pt x="22841" y="294"/>
                    <a:pt x="17015" y="18"/>
                  </a:cubicBezTo>
                  <a:cubicBezTo>
                    <a:pt x="16770" y="7"/>
                    <a:pt x="16526" y="1"/>
                    <a:pt x="16283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3567;p80">
              <a:extLst>
                <a:ext uri="{FF2B5EF4-FFF2-40B4-BE49-F238E27FC236}">
                  <a16:creationId xmlns:a16="http://schemas.microsoft.com/office/drawing/2014/main" id="{A95333FB-8048-4A2A-8504-939DF2D7DD9E}"/>
                </a:ext>
              </a:extLst>
            </p:cNvPr>
            <p:cNvSpPr/>
            <p:nvPr/>
          </p:nvSpPr>
          <p:spPr>
            <a:xfrm>
              <a:off x="956127" y="551076"/>
              <a:ext cx="1065078" cy="986754"/>
            </a:xfrm>
            <a:custGeom>
              <a:avLst/>
              <a:gdLst/>
              <a:ahLst/>
              <a:cxnLst/>
              <a:rect l="l" t="t" r="r" b="b"/>
              <a:pathLst>
                <a:path w="42603" h="39470" extrusionOk="0">
                  <a:moveTo>
                    <a:pt x="23923" y="0"/>
                  </a:moveTo>
                  <a:cubicBezTo>
                    <a:pt x="21186" y="0"/>
                    <a:pt x="18446" y="722"/>
                    <a:pt x="16088" y="2115"/>
                  </a:cubicBezTo>
                  <a:cubicBezTo>
                    <a:pt x="12915" y="3997"/>
                    <a:pt x="10464" y="7077"/>
                    <a:pt x="9327" y="10587"/>
                  </a:cubicBezTo>
                  <a:cubicBezTo>
                    <a:pt x="9000" y="10551"/>
                    <a:pt x="8671" y="10533"/>
                    <a:pt x="8343" y="10533"/>
                  </a:cubicBezTo>
                  <a:cubicBezTo>
                    <a:pt x="7936" y="10533"/>
                    <a:pt x="7529" y="10561"/>
                    <a:pt x="7130" y="10616"/>
                  </a:cubicBezTo>
                  <a:cubicBezTo>
                    <a:pt x="6081" y="10760"/>
                    <a:pt x="5065" y="11105"/>
                    <a:pt x="4170" y="11654"/>
                  </a:cubicBezTo>
                  <a:cubicBezTo>
                    <a:pt x="2512" y="12672"/>
                    <a:pt x="1292" y="14461"/>
                    <a:pt x="1189" y="16404"/>
                  </a:cubicBezTo>
                  <a:cubicBezTo>
                    <a:pt x="1089" y="18346"/>
                    <a:pt x="2217" y="20350"/>
                    <a:pt x="4018" y="21073"/>
                  </a:cubicBezTo>
                  <a:cubicBezTo>
                    <a:pt x="2278" y="21551"/>
                    <a:pt x="845" y="23025"/>
                    <a:pt x="428" y="24795"/>
                  </a:cubicBezTo>
                  <a:cubicBezTo>
                    <a:pt x="1" y="26555"/>
                    <a:pt x="611" y="28517"/>
                    <a:pt x="1944" y="29738"/>
                  </a:cubicBezTo>
                  <a:cubicBezTo>
                    <a:pt x="2883" y="30585"/>
                    <a:pt x="4151" y="31042"/>
                    <a:pt x="5417" y="31042"/>
                  </a:cubicBezTo>
                  <a:cubicBezTo>
                    <a:pt x="5960" y="31042"/>
                    <a:pt x="6502" y="30958"/>
                    <a:pt x="7018" y="30785"/>
                  </a:cubicBezTo>
                  <a:lnTo>
                    <a:pt x="7018" y="30785"/>
                  </a:lnTo>
                  <a:cubicBezTo>
                    <a:pt x="6286" y="32544"/>
                    <a:pt x="6925" y="34770"/>
                    <a:pt x="8473" y="35879"/>
                  </a:cubicBezTo>
                  <a:cubicBezTo>
                    <a:pt x="9185" y="36391"/>
                    <a:pt x="10061" y="36643"/>
                    <a:pt x="10938" y="36643"/>
                  </a:cubicBezTo>
                  <a:cubicBezTo>
                    <a:pt x="11962" y="36643"/>
                    <a:pt x="12988" y="36299"/>
                    <a:pt x="13759" y="35625"/>
                  </a:cubicBezTo>
                  <a:cubicBezTo>
                    <a:pt x="14172" y="37766"/>
                    <a:pt x="16243" y="39470"/>
                    <a:pt x="18431" y="39470"/>
                  </a:cubicBezTo>
                  <a:cubicBezTo>
                    <a:pt x="18457" y="39470"/>
                    <a:pt x="18483" y="39469"/>
                    <a:pt x="18509" y="39469"/>
                  </a:cubicBezTo>
                  <a:cubicBezTo>
                    <a:pt x="20330" y="39430"/>
                    <a:pt x="22039" y="38219"/>
                    <a:pt x="22771" y="36562"/>
                  </a:cubicBezTo>
                  <a:cubicBezTo>
                    <a:pt x="21936" y="36489"/>
                    <a:pt x="21123" y="36389"/>
                    <a:pt x="20330" y="36235"/>
                  </a:cubicBezTo>
                  <a:cubicBezTo>
                    <a:pt x="19090" y="35991"/>
                    <a:pt x="17899" y="35695"/>
                    <a:pt x="16791" y="35290"/>
                  </a:cubicBezTo>
                  <a:cubicBezTo>
                    <a:pt x="14157" y="34334"/>
                    <a:pt x="11970" y="32828"/>
                    <a:pt x="10516" y="30338"/>
                  </a:cubicBezTo>
                  <a:cubicBezTo>
                    <a:pt x="9132" y="27958"/>
                    <a:pt x="8412" y="24663"/>
                    <a:pt x="8624" y="20087"/>
                  </a:cubicBezTo>
                  <a:cubicBezTo>
                    <a:pt x="8727" y="18000"/>
                    <a:pt x="9205" y="16018"/>
                    <a:pt x="9998" y="14217"/>
                  </a:cubicBezTo>
                  <a:cubicBezTo>
                    <a:pt x="10242" y="14290"/>
                    <a:pt x="10496" y="14339"/>
                    <a:pt x="10740" y="14380"/>
                  </a:cubicBezTo>
                  <a:cubicBezTo>
                    <a:pt x="11251" y="14460"/>
                    <a:pt x="11767" y="14499"/>
                    <a:pt x="12282" y="14499"/>
                  </a:cubicBezTo>
                  <a:cubicBezTo>
                    <a:pt x="14979" y="14499"/>
                    <a:pt x="17668" y="13431"/>
                    <a:pt x="19598" y="11554"/>
                  </a:cubicBezTo>
                  <a:lnTo>
                    <a:pt x="19598" y="11554"/>
                  </a:lnTo>
                  <a:cubicBezTo>
                    <a:pt x="19434" y="11808"/>
                    <a:pt x="19322" y="12093"/>
                    <a:pt x="19251" y="12376"/>
                  </a:cubicBezTo>
                  <a:cubicBezTo>
                    <a:pt x="19261" y="12386"/>
                    <a:pt x="19251" y="12386"/>
                    <a:pt x="19251" y="12386"/>
                  </a:cubicBezTo>
                  <a:cubicBezTo>
                    <a:pt x="19151" y="12864"/>
                    <a:pt x="19161" y="13362"/>
                    <a:pt x="19302" y="13831"/>
                  </a:cubicBezTo>
                  <a:cubicBezTo>
                    <a:pt x="19547" y="14583"/>
                    <a:pt x="20127" y="15215"/>
                    <a:pt x="20860" y="15520"/>
                  </a:cubicBezTo>
                  <a:cubicBezTo>
                    <a:pt x="21021" y="15591"/>
                    <a:pt x="21175" y="15642"/>
                    <a:pt x="21348" y="15671"/>
                  </a:cubicBezTo>
                  <a:lnTo>
                    <a:pt x="21358" y="15671"/>
                  </a:lnTo>
                  <a:cubicBezTo>
                    <a:pt x="21585" y="15726"/>
                    <a:pt x="21818" y="15749"/>
                    <a:pt x="22053" y="15749"/>
                  </a:cubicBezTo>
                  <a:cubicBezTo>
                    <a:pt x="22173" y="15749"/>
                    <a:pt x="22294" y="15743"/>
                    <a:pt x="22414" y="15732"/>
                  </a:cubicBezTo>
                  <a:cubicBezTo>
                    <a:pt x="22922" y="15703"/>
                    <a:pt x="23432" y="15581"/>
                    <a:pt x="23911" y="15437"/>
                  </a:cubicBezTo>
                  <a:cubicBezTo>
                    <a:pt x="26788" y="14563"/>
                    <a:pt x="29351" y="12713"/>
                    <a:pt x="31089" y="10263"/>
                  </a:cubicBezTo>
                  <a:cubicBezTo>
                    <a:pt x="31384" y="15132"/>
                    <a:pt x="36124" y="18032"/>
                    <a:pt x="37994" y="18966"/>
                  </a:cubicBezTo>
                  <a:cubicBezTo>
                    <a:pt x="37994" y="18966"/>
                    <a:pt x="39266" y="17878"/>
                    <a:pt x="39978" y="17746"/>
                  </a:cubicBezTo>
                  <a:cubicBezTo>
                    <a:pt x="40167" y="17711"/>
                    <a:pt x="40360" y="17694"/>
                    <a:pt x="40554" y="17694"/>
                  </a:cubicBezTo>
                  <a:cubicBezTo>
                    <a:pt x="41091" y="17694"/>
                    <a:pt x="41632" y="17825"/>
                    <a:pt x="42104" y="18073"/>
                  </a:cubicBezTo>
                  <a:cubicBezTo>
                    <a:pt x="42204" y="18122"/>
                    <a:pt x="42297" y="18183"/>
                    <a:pt x="42387" y="18244"/>
                  </a:cubicBezTo>
                  <a:cubicBezTo>
                    <a:pt x="42541" y="15937"/>
                    <a:pt x="42602" y="12784"/>
                    <a:pt x="41645" y="10882"/>
                  </a:cubicBezTo>
                  <a:cubicBezTo>
                    <a:pt x="40720" y="9030"/>
                    <a:pt x="38921" y="7504"/>
                    <a:pt x="36886" y="7273"/>
                  </a:cubicBezTo>
                  <a:cubicBezTo>
                    <a:pt x="34853" y="3956"/>
                    <a:pt x="31497" y="1454"/>
                    <a:pt x="27713" y="477"/>
                  </a:cubicBezTo>
                  <a:cubicBezTo>
                    <a:pt x="26477" y="157"/>
                    <a:pt x="25200" y="0"/>
                    <a:pt x="23923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3568;p80">
              <a:extLst>
                <a:ext uri="{FF2B5EF4-FFF2-40B4-BE49-F238E27FC236}">
                  <a16:creationId xmlns:a16="http://schemas.microsoft.com/office/drawing/2014/main" id="{3F2432EE-0E14-60D8-F896-8141135BF3D2}"/>
                </a:ext>
              </a:extLst>
            </p:cNvPr>
            <p:cNvSpPr/>
            <p:nvPr/>
          </p:nvSpPr>
          <p:spPr>
            <a:xfrm>
              <a:off x="1660354" y="1135554"/>
              <a:ext cx="156176" cy="147101"/>
            </a:xfrm>
            <a:custGeom>
              <a:avLst/>
              <a:gdLst/>
              <a:ahLst/>
              <a:cxnLst/>
              <a:rect l="l" t="t" r="r" b="b"/>
              <a:pathLst>
                <a:path w="6247" h="5884" extrusionOk="0">
                  <a:moveTo>
                    <a:pt x="3078" y="1"/>
                  </a:moveTo>
                  <a:cubicBezTo>
                    <a:pt x="1545" y="1"/>
                    <a:pt x="250" y="1148"/>
                    <a:pt x="123" y="2675"/>
                  </a:cubicBezTo>
                  <a:cubicBezTo>
                    <a:pt x="1" y="4294"/>
                    <a:pt x="1243" y="5717"/>
                    <a:pt x="2900" y="5870"/>
                  </a:cubicBezTo>
                  <a:cubicBezTo>
                    <a:pt x="2995" y="5879"/>
                    <a:pt x="3090" y="5883"/>
                    <a:pt x="3183" y="5883"/>
                  </a:cubicBezTo>
                  <a:cubicBezTo>
                    <a:pt x="4710" y="5883"/>
                    <a:pt x="6001" y="4740"/>
                    <a:pt x="6125" y="3215"/>
                  </a:cubicBezTo>
                  <a:cubicBezTo>
                    <a:pt x="6247" y="1599"/>
                    <a:pt x="5004" y="164"/>
                    <a:pt x="3347" y="13"/>
                  </a:cubicBezTo>
                  <a:cubicBezTo>
                    <a:pt x="3257" y="5"/>
                    <a:pt x="3167" y="1"/>
                    <a:pt x="3078" y="1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3569;p80">
              <a:extLst>
                <a:ext uri="{FF2B5EF4-FFF2-40B4-BE49-F238E27FC236}">
                  <a16:creationId xmlns:a16="http://schemas.microsoft.com/office/drawing/2014/main" id="{D46B8487-2CAF-C6E6-5508-624319AE2844}"/>
                </a:ext>
              </a:extLst>
            </p:cNvPr>
            <p:cNvSpPr/>
            <p:nvPr/>
          </p:nvSpPr>
          <p:spPr>
            <a:xfrm>
              <a:off x="1196603" y="1124329"/>
              <a:ext cx="156176" cy="147101"/>
            </a:xfrm>
            <a:custGeom>
              <a:avLst/>
              <a:gdLst/>
              <a:ahLst/>
              <a:cxnLst/>
              <a:rect l="l" t="t" r="r" b="b"/>
              <a:pathLst>
                <a:path w="6247" h="5884" extrusionOk="0">
                  <a:moveTo>
                    <a:pt x="3082" y="1"/>
                  </a:moveTo>
                  <a:cubicBezTo>
                    <a:pt x="1547" y="1"/>
                    <a:pt x="250" y="1149"/>
                    <a:pt x="123" y="2678"/>
                  </a:cubicBezTo>
                  <a:cubicBezTo>
                    <a:pt x="1" y="4296"/>
                    <a:pt x="1243" y="5719"/>
                    <a:pt x="2901" y="5870"/>
                  </a:cubicBezTo>
                  <a:cubicBezTo>
                    <a:pt x="2997" y="5879"/>
                    <a:pt x="3092" y="5884"/>
                    <a:pt x="3187" y="5884"/>
                  </a:cubicBezTo>
                  <a:cubicBezTo>
                    <a:pt x="4712" y="5884"/>
                    <a:pt x="6001" y="4739"/>
                    <a:pt x="6125" y="3217"/>
                  </a:cubicBezTo>
                  <a:cubicBezTo>
                    <a:pt x="6247" y="1599"/>
                    <a:pt x="5004" y="166"/>
                    <a:pt x="3347" y="12"/>
                  </a:cubicBezTo>
                  <a:cubicBezTo>
                    <a:pt x="3258" y="5"/>
                    <a:pt x="3169" y="1"/>
                    <a:pt x="3082" y="1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3570;p80">
              <a:extLst>
                <a:ext uri="{FF2B5EF4-FFF2-40B4-BE49-F238E27FC236}">
                  <a16:creationId xmlns:a16="http://schemas.microsoft.com/office/drawing/2014/main" id="{2625206A-FFC5-6F42-B13B-FCBA697D9B83}"/>
                </a:ext>
              </a:extLst>
            </p:cNvPr>
            <p:cNvSpPr/>
            <p:nvPr/>
          </p:nvSpPr>
          <p:spPr>
            <a:xfrm>
              <a:off x="1444528" y="1456930"/>
              <a:ext cx="202676" cy="96700"/>
            </a:xfrm>
            <a:custGeom>
              <a:avLst/>
              <a:gdLst/>
              <a:ahLst/>
              <a:cxnLst/>
              <a:rect l="l" t="t" r="r" b="b"/>
              <a:pathLst>
                <a:path w="8107" h="3868" extrusionOk="0">
                  <a:moveTo>
                    <a:pt x="794" y="1"/>
                  </a:moveTo>
                  <a:lnTo>
                    <a:pt x="274" y="1648"/>
                  </a:lnTo>
                  <a:lnTo>
                    <a:pt x="1" y="2525"/>
                  </a:lnTo>
                  <a:cubicBezTo>
                    <a:pt x="1" y="2525"/>
                    <a:pt x="823" y="3704"/>
                    <a:pt x="3996" y="3855"/>
                  </a:cubicBezTo>
                  <a:cubicBezTo>
                    <a:pt x="4179" y="3867"/>
                    <a:pt x="4353" y="3867"/>
                    <a:pt x="4526" y="3867"/>
                  </a:cubicBezTo>
                  <a:lnTo>
                    <a:pt x="4536" y="3867"/>
                  </a:lnTo>
                  <a:cubicBezTo>
                    <a:pt x="4554" y="3867"/>
                    <a:pt x="4573" y="3867"/>
                    <a:pt x="4591" y="3867"/>
                  </a:cubicBezTo>
                  <a:cubicBezTo>
                    <a:pt x="6577" y="3867"/>
                    <a:pt x="7539" y="3345"/>
                    <a:pt x="7914" y="3074"/>
                  </a:cubicBezTo>
                  <a:cubicBezTo>
                    <a:pt x="8055" y="2971"/>
                    <a:pt x="8107" y="2901"/>
                    <a:pt x="8107" y="2901"/>
                  </a:cubicBezTo>
                  <a:lnTo>
                    <a:pt x="7740" y="1202"/>
                  </a:lnTo>
                  <a:lnTo>
                    <a:pt x="7548" y="316"/>
                  </a:lnTo>
                  <a:cubicBezTo>
                    <a:pt x="6828" y="383"/>
                    <a:pt x="6094" y="415"/>
                    <a:pt x="5347" y="415"/>
                  </a:cubicBezTo>
                  <a:cubicBezTo>
                    <a:pt x="4955" y="415"/>
                    <a:pt x="4559" y="406"/>
                    <a:pt x="4160" y="389"/>
                  </a:cubicBezTo>
                  <a:cubicBezTo>
                    <a:pt x="3398" y="357"/>
                    <a:pt x="2654" y="286"/>
                    <a:pt x="1922" y="184"/>
                  </a:cubicBezTo>
                  <a:cubicBezTo>
                    <a:pt x="1719" y="155"/>
                    <a:pt x="1516" y="123"/>
                    <a:pt x="1311" y="94"/>
                  </a:cubicBezTo>
                  <a:cubicBezTo>
                    <a:pt x="1241" y="84"/>
                    <a:pt x="1160" y="62"/>
                    <a:pt x="1089" y="52"/>
                  </a:cubicBezTo>
                  <a:cubicBezTo>
                    <a:pt x="987" y="33"/>
                    <a:pt x="897" y="23"/>
                    <a:pt x="794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3571;p80">
              <a:extLst>
                <a:ext uri="{FF2B5EF4-FFF2-40B4-BE49-F238E27FC236}">
                  <a16:creationId xmlns:a16="http://schemas.microsoft.com/office/drawing/2014/main" id="{E735232E-C6F4-9422-B3FA-9A8A64A50D3F}"/>
                </a:ext>
              </a:extLst>
            </p:cNvPr>
            <p:cNvSpPr/>
            <p:nvPr/>
          </p:nvSpPr>
          <p:spPr>
            <a:xfrm>
              <a:off x="1444528" y="1456930"/>
              <a:ext cx="188700" cy="69101"/>
            </a:xfrm>
            <a:custGeom>
              <a:avLst/>
              <a:gdLst/>
              <a:ahLst/>
              <a:cxnLst/>
              <a:rect l="l" t="t" r="r" b="b"/>
              <a:pathLst>
                <a:path w="7548" h="2764" extrusionOk="0">
                  <a:moveTo>
                    <a:pt x="794" y="1"/>
                  </a:moveTo>
                  <a:lnTo>
                    <a:pt x="1" y="2525"/>
                  </a:lnTo>
                  <a:cubicBezTo>
                    <a:pt x="636" y="2692"/>
                    <a:pt x="1247" y="2764"/>
                    <a:pt x="1826" y="2764"/>
                  </a:cubicBezTo>
                  <a:cubicBezTo>
                    <a:pt x="5217" y="2764"/>
                    <a:pt x="7548" y="316"/>
                    <a:pt x="7548" y="316"/>
                  </a:cubicBezTo>
                  <a:lnTo>
                    <a:pt x="7535" y="316"/>
                  </a:lnTo>
                  <a:cubicBezTo>
                    <a:pt x="6814" y="383"/>
                    <a:pt x="6084" y="420"/>
                    <a:pt x="5339" y="420"/>
                  </a:cubicBezTo>
                  <a:cubicBezTo>
                    <a:pt x="4950" y="420"/>
                    <a:pt x="4557" y="410"/>
                    <a:pt x="4160" y="389"/>
                  </a:cubicBezTo>
                  <a:cubicBezTo>
                    <a:pt x="3000" y="338"/>
                    <a:pt x="1873" y="206"/>
                    <a:pt x="794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3572;p80">
              <a:extLst>
                <a:ext uri="{FF2B5EF4-FFF2-40B4-BE49-F238E27FC236}">
                  <a16:creationId xmlns:a16="http://schemas.microsoft.com/office/drawing/2014/main" id="{EA541346-1425-290A-8E09-C206FC5759F4}"/>
                </a:ext>
              </a:extLst>
            </p:cNvPr>
            <p:cNvSpPr/>
            <p:nvPr/>
          </p:nvSpPr>
          <p:spPr>
            <a:xfrm>
              <a:off x="1632904" y="915928"/>
              <a:ext cx="122375" cy="61526"/>
            </a:xfrm>
            <a:custGeom>
              <a:avLst/>
              <a:gdLst/>
              <a:ahLst/>
              <a:cxnLst/>
              <a:rect l="l" t="t" r="r" b="b"/>
              <a:pathLst>
                <a:path w="4895" h="2461" extrusionOk="0">
                  <a:moveTo>
                    <a:pt x="1348" y="0"/>
                  </a:moveTo>
                  <a:cubicBezTo>
                    <a:pt x="671" y="0"/>
                    <a:pt x="133" y="382"/>
                    <a:pt x="74" y="762"/>
                  </a:cubicBezTo>
                  <a:cubicBezTo>
                    <a:pt x="0" y="1221"/>
                    <a:pt x="755" y="1312"/>
                    <a:pt x="1487" y="1526"/>
                  </a:cubicBezTo>
                  <a:cubicBezTo>
                    <a:pt x="2327" y="1776"/>
                    <a:pt x="4061" y="2460"/>
                    <a:pt x="4525" y="2460"/>
                  </a:cubicBezTo>
                  <a:cubicBezTo>
                    <a:pt x="4588" y="2460"/>
                    <a:pt x="4627" y="2448"/>
                    <a:pt x="4638" y="2420"/>
                  </a:cubicBezTo>
                  <a:cubicBezTo>
                    <a:pt x="4894" y="1739"/>
                    <a:pt x="2807" y="306"/>
                    <a:pt x="1770" y="50"/>
                  </a:cubicBezTo>
                  <a:cubicBezTo>
                    <a:pt x="1626" y="16"/>
                    <a:pt x="1484" y="0"/>
                    <a:pt x="1348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3573;p80">
              <a:extLst>
                <a:ext uri="{FF2B5EF4-FFF2-40B4-BE49-F238E27FC236}">
                  <a16:creationId xmlns:a16="http://schemas.microsoft.com/office/drawing/2014/main" id="{0C993AA0-F7C5-3E87-E0C4-38C98981EE62}"/>
                </a:ext>
              </a:extLst>
            </p:cNvPr>
            <p:cNvSpPr/>
            <p:nvPr/>
          </p:nvSpPr>
          <p:spPr>
            <a:xfrm>
              <a:off x="1890480" y="993528"/>
              <a:ext cx="180575" cy="289902"/>
            </a:xfrm>
            <a:custGeom>
              <a:avLst/>
              <a:gdLst/>
              <a:ahLst/>
              <a:cxnLst/>
              <a:rect l="l" t="t" r="r" b="b"/>
              <a:pathLst>
                <a:path w="7223" h="11596" extrusionOk="0">
                  <a:moveTo>
                    <a:pt x="3199" y="0"/>
                  </a:moveTo>
                  <a:cubicBezTo>
                    <a:pt x="2857" y="0"/>
                    <a:pt x="2514" y="53"/>
                    <a:pt x="2187" y="160"/>
                  </a:cubicBezTo>
                  <a:cubicBezTo>
                    <a:pt x="1352" y="436"/>
                    <a:pt x="652" y="1056"/>
                    <a:pt x="276" y="1849"/>
                  </a:cubicBezTo>
                  <a:lnTo>
                    <a:pt x="0" y="11298"/>
                  </a:lnTo>
                  <a:cubicBezTo>
                    <a:pt x="327" y="11420"/>
                    <a:pt x="661" y="11510"/>
                    <a:pt x="1008" y="11561"/>
                  </a:cubicBezTo>
                  <a:cubicBezTo>
                    <a:pt x="1193" y="11584"/>
                    <a:pt x="1379" y="11595"/>
                    <a:pt x="1565" y="11595"/>
                  </a:cubicBezTo>
                  <a:cubicBezTo>
                    <a:pt x="3019" y="11595"/>
                    <a:pt x="4489" y="10911"/>
                    <a:pt x="5462" y="9801"/>
                  </a:cubicBezTo>
                  <a:cubicBezTo>
                    <a:pt x="6773" y="8286"/>
                    <a:pt x="7222" y="6140"/>
                    <a:pt x="6956" y="4146"/>
                  </a:cubicBezTo>
                  <a:cubicBezTo>
                    <a:pt x="6763" y="2755"/>
                    <a:pt x="6163" y="1310"/>
                    <a:pt x="5013" y="546"/>
                  </a:cubicBezTo>
                  <a:cubicBezTo>
                    <a:pt x="4923" y="485"/>
                    <a:pt x="4830" y="424"/>
                    <a:pt x="4730" y="375"/>
                  </a:cubicBezTo>
                  <a:cubicBezTo>
                    <a:pt x="4260" y="127"/>
                    <a:pt x="3730" y="0"/>
                    <a:pt x="3199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3574;p80">
              <a:extLst>
                <a:ext uri="{FF2B5EF4-FFF2-40B4-BE49-F238E27FC236}">
                  <a16:creationId xmlns:a16="http://schemas.microsoft.com/office/drawing/2014/main" id="{CEE1891B-C3BA-F74E-2316-F21600C3CC97}"/>
                </a:ext>
              </a:extLst>
            </p:cNvPr>
            <p:cNvSpPr/>
            <p:nvPr/>
          </p:nvSpPr>
          <p:spPr>
            <a:xfrm>
              <a:off x="1768179" y="645626"/>
              <a:ext cx="212550" cy="345176"/>
            </a:xfrm>
            <a:custGeom>
              <a:avLst/>
              <a:gdLst/>
              <a:ahLst/>
              <a:cxnLst/>
              <a:rect l="l" t="t" r="r" b="b"/>
              <a:pathLst>
                <a:path w="8502" h="13807" extrusionOk="0">
                  <a:moveTo>
                    <a:pt x="316" y="0"/>
                  </a:moveTo>
                  <a:cubicBezTo>
                    <a:pt x="132" y="12"/>
                    <a:pt x="1" y="154"/>
                    <a:pt x="1" y="327"/>
                  </a:cubicBezTo>
                  <a:cubicBezTo>
                    <a:pt x="103" y="5787"/>
                    <a:pt x="3235" y="11067"/>
                    <a:pt x="7984" y="13761"/>
                  </a:cubicBezTo>
                  <a:cubicBezTo>
                    <a:pt x="8031" y="13793"/>
                    <a:pt x="8078" y="13806"/>
                    <a:pt x="8129" y="13806"/>
                  </a:cubicBezTo>
                  <a:cubicBezTo>
                    <a:pt x="8145" y="13806"/>
                    <a:pt x="8161" y="13805"/>
                    <a:pt x="8177" y="13803"/>
                  </a:cubicBezTo>
                  <a:cubicBezTo>
                    <a:pt x="8270" y="13791"/>
                    <a:pt x="8370" y="13742"/>
                    <a:pt x="8421" y="13639"/>
                  </a:cubicBezTo>
                  <a:cubicBezTo>
                    <a:pt x="8502" y="13486"/>
                    <a:pt x="8453" y="13293"/>
                    <a:pt x="8299" y="13212"/>
                  </a:cubicBezTo>
                  <a:cubicBezTo>
                    <a:pt x="3742" y="10618"/>
                    <a:pt x="733" y="5553"/>
                    <a:pt x="643" y="318"/>
                  </a:cubicBezTo>
                  <a:cubicBezTo>
                    <a:pt x="630" y="144"/>
                    <a:pt x="489" y="0"/>
                    <a:pt x="316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3575;p80">
              <a:extLst>
                <a:ext uri="{FF2B5EF4-FFF2-40B4-BE49-F238E27FC236}">
                  <a16:creationId xmlns:a16="http://schemas.microsoft.com/office/drawing/2014/main" id="{176E9A7F-CD00-89D8-C70E-AE124A7CA6EC}"/>
                </a:ext>
              </a:extLst>
            </p:cNvPr>
            <p:cNvSpPr/>
            <p:nvPr/>
          </p:nvSpPr>
          <p:spPr>
            <a:xfrm>
              <a:off x="1869355" y="745377"/>
              <a:ext cx="122626" cy="103476"/>
            </a:xfrm>
            <a:custGeom>
              <a:avLst/>
              <a:gdLst/>
              <a:ahLst/>
              <a:cxnLst/>
              <a:rect l="l" t="t" r="r" b="b"/>
              <a:pathLst>
                <a:path w="4905" h="4139" extrusionOk="0">
                  <a:moveTo>
                    <a:pt x="363" y="1"/>
                  </a:moveTo>
                  <a:cubicBezTo>
                    <a:pt x="305" y="1"/>
                    <a:pt x="246" y="17"/>
                    <a:pt x="196" y="50"/>
                  </a:cubicBezTo>
                  <a:cubicBezTo>
                    <a:pt x="42" y="140"/>
                    <a:pt x="1" y="333"/>
                    <a:pt x="93" y="487"/>
                  </a:cubicBezTo>
                  <a:cubicBezTo>
                    <a:pt x="1099" y="2112"/>
                    <a:pt x="2646" y="3406"/>
                    <a:pt x="4426" y="4116"/>
                  </a:cubicBezTo>
                  <a:cubicBezTo>
                    <a:pt x="4477" y="4126"/>
                    <a:pt x="4528" y="4138"/>
                    <a:pt x="4577" y="4138"/>
                  </a:cubicBezTo>
                  <a:cubicBezTo>
                    <a:pt x="4689" y="4126"/>
                    <a:pt x="4792" y="4045"/>
                    <a:pt x="4843" y="3933"/>
                  </a:cubicBezTo>
                  <a:cubicBezTo>
                    <a:pt x="4904" y="3772"/>
                    <a:pt x="4821" y="3589"/>
                    <a:pt x="4660" y="3516"/>
                  </a:cubicBezTo>
                  <a:cubicBezTo>
                    <a:pt x="3003" y="2866"/>
                    <a:pt x="1567" y="1666"/>
                    <a:pt x="633" y="150"/>
                  </a:cubicBezTo>
                  <a:cubicBezTo>
                    <a:pt x="573" y="53"/>
                    <a:pt x="468" y="1"/>
                    <a:pt x="36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3576;p80">
              <a:extLst>
                <a:ext uri="{FF2B5EF4-FFF2-40B4-BE49-F238E27FC236}">
                  <a16:creationId xmlns:a16="http://schemas.microsoft.com/office/drawing/2014/main" id="{FF2EBF67-633F-F9DF-1DF3-BD8DF848596A}"/>
                </a:ext>
              </a:extLst>
            </p:cNvPr>
            <p:cNvSpPr/>
            <p:nvPr/>
          </p:nvSpPr>
          <p:spPr>
            <a:xfrm>
              <a:off x="1266302" y="616951"/>
              <a:ext cx="446976" cy="226201"/>
            </a:xfrm>
            <a:custGeom>
              <a:avLst/>
              <a:gdLst/>
              <a:ahLst/>
              <a:cxnLst/>
              <a:rect l="l" t="t" r="r" b="b"/>
              <a:pathLst>
                <a:path w="17879" h="9048" extrusionOk="0">
                  <a:moveTo>
                    <a:pt x="17564" y="0"/>
                  </a:moveTo>
                  <a:cubicBezTo>
                    <a:pt x="17391" y="0"/>
                    <a:pt x="17239" y="142"/>
                    <a:pt x="17239" y="315"/>
                  </a:cubicBezTo>
                  <a:cubicBezTo>
                    <a:pt x="17188" y="3417"/>
                    <a:pt x="15409" y="6375"/>
                    <a:pt x="12683" y="7859"/>
                  </a:cubicBezTo>
                  <a:cubicBezTo>
                    <a:pt x="12319" y="8062"/>
                    <a:pt x="11573" y="8413"/>
                    <a:pt x="10828" y="8413"/>
                  </a:cubicBezTo>
                  <a:cubicBezTo>
                    <a:pt x="10488" y="8413"/>
                    <a:pt x="10147" y="8340"/>
                    <a:pt x="9844" y="8145"/>
                  </a:cubicBezTo>
                  <a:cubicBezTo>
                    <a:pt x="9256" y="7769"/>
                    <a:pt x="8919" y="6986"/>
                    <a:pt x="8990" y="6131"/>
                  </a:cubicBezTo>
                  <a:cubicBezTo>
                    <a:pt x="9051" y="5297"/>
                    <a:pt x="9468" y="4494"/>
                    <a:pt x="9856" y="3822"/>
                  </a:cubicBezTo>
                  <a:cubicBezTo>
                    <a:pt x="9937" y="3681"/>
                    <a:pt x="9895" y="3498"/>
                    <a:pt x="9763" y="3405"/>
                  </a:cubicBezTo>
                  <a:cubicBezTo>
                    <a:pt x="9709" y="3364"/>
                    <a:pt x="9646" y="3345"/>
                    <a:pt x="9584" y="3345"/>
                  </a:cubicBezTo>
                  <a:cubicBezTo>
                    <a:pt x="9493" y="3345"/>
                    <a:pt x="9402" y="3384"/>
                    <a:pt x="9336" y="3456"/>
                  </a:cubicBezTo>
                  <a:cubicBezTo>
                    <a:pt x="8087" y="4930"/>
                    <a:pt x="6256" y="5897"/>
                    <a:pt x="4323" y="6102"/>
                  </a:cubicBezTo>
                  <a:cubicBezTo>
                    <a:pt x="4092" y="6128"/>
                    <a:pt x="3872" y="6141"/>
                    <a:pt x="3662" y="6141"/>
                  </a:cubicBezTo>
                  <a:cubicBezTo>
                    <a:pt x="2890" y="6141"/>
                    <a:pt x="2259" y="5965"/>
                    <a:pt x="1780" y="5614"/>
                  </a:cubicBezTo>
                  <a:cubicBezTo>
                    <a:pt x="1140" y="5155"/>
                    <a:pt x="742" y="4188"/>
                    <a:pt x="1160" y="3488"/>
                  </a:cubicBezTo>
                  <a:cubicBezTo>
                    <a:pt x="1252" y="3334"/>
                    <a:pt x="1201" y="3141"/>
                    <a:pt x="1047" y="3061"/>
                  </a:cubicBezTo>
                  <a:cubicBezTo>
                    <a:pt x="996" y="3029"/>
                    <a:pt x="940" y="3015"/>
                    <a:pt x="885" y="3015"/>
                  </a:cubicBezTo>
                  <a:cubicBezTo>
                    <a:pt x="777" y="3015"/>
                    <a:pt x="672" y="3071"/>
                    <a:pt x="610" y="3173"/>
                  </a:cubicBezTo>
                  <a:cubicBezTo>
                    <a:pt x="0" y="4198"/>
                    <a:pt x="549" y="5511"/>
                    <a:pt x="1404" y="6122"/>
                  </a:cubicBezTo>
                  <a:cubicBezTo>
                    <a:pt x="2000" y="6563"/>
                    <a:pt x="2774" y="6780"/>
                    <a:pt x="3694" y="6780"/>
                  </a:cubicBezTo>
                  <a:cubicBezTo>
                    <a:pt x="3919" y="6780"/>
                    <a:pt x="4152" y="6767"/>
                    <a:pt x="4394" y="6742"/>
                  </a:cubicBezTo>
                  <a:cubicBezTo>
                    <a:pt x="5909" y="6578"/>
                    <a:pt x="7364" y="5980"/>
                    <a:pt x="8575" y="5053"/>
                  </a:cubicBezTo>
                  <a:lnTo>
                    <a:pt x="8575" y="5053"/>
                  </a:lnTo>
                  <a:cubicBezTo>
                    <a:pt x="8462" y="5389"/>
                    <a:pt x="8379" y="5736"/>
                    <a:pt x="8360" y="6090"/>
                  </a:cubicBezTo>
                  <a:cubicBezTo>
                    <a:pt x="8270" y="7169"/>
                    <a:pt x="8716" y="8186"/>
                    <a:pt x="9500" y="8684"/>
                  </a:cubicBezTo>
                  <a:cubicBezTo>
                    <a:pt x="9876" y="8928"/>
                    <a:pt x="10331" y="9047"/>
                    <a:pt x="10832" y="9047"/>
                  </a:cubicBezTo>
                  <a:cubicBezTo>
                    <a:pt x="10938" y="9047"/>
                    <a:pt x="11047" y="9042"/>
                    <a:pt x="11157" y="9031"/>
                  </a:cubicBezTo>
                  <a:cubicBezTo>
                    <a:pt x="11726" y="8970"/>
                    <a:pt x="12358" y="8765"/>
                    <a:pt x="12988" y="8421"/>
                  </a:cubicBezTo>
                  <a:cubicBezTo>
                    <a:pt x="15907" y="6822"/>
                    <a:pt x="17828" y="3649"/>
                    <a:pt x="17879" y="325"/>
                  </a:cubicBezTo>
                  <a:cubicBezTo>
                    <a:pt x="17879" y="151"/>
                    <a:pt x="17737" y="10"/>
                    <a:pt x="17564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3577;p80">
              <a:extLst>
                <a:ext uri="{FF2B5EF4-FFF2-40B4-BE49-F238E27FC236}">
                  <a16:creationId xmlns:a16="http://schemas.microsoft.com/office/drawing/2014/main" id="{C798EE89-C71F-8E6C-3AAE-96E41CF4FE65}"/>
                </a:ext>
              </a:extLst>
            </p:cNvPr>
            <p:cNvSpPr/>
            <p:nvPr/>
          </p:nvSpPr>
          <p:spPr>
            <a:xfrm>
              <a:off x="1021977" y="856977"/>
              <a:ext cx="225801" cy="575353"/>
            </a:xfrm>
            <a:custGeom>
              <a:avLst/>
              <a:gdLst/>
              <a:ahLst/>
              <a:cxnLst/>
              <a:rect l="l" t="t" r="r" b="b"/>
              <a:pathLst>
                <a:path w="9032" h="23014" extrusionOk="0">
                  <a:moveTo>
                    <a:pt x="5136" y="0"/>
                  </a:moveTo>
                  <a:cubicBezTo>
                    <a:pt x="3673" y="0"/>
                    <a:pt x="2230" y="711"/>
                    <a:pt x="1362" y="1890"/>
                  </a:cubicBezTo>
                  <a:cubicBezTo>
                    <a:pt x="386" y="3201"/>
                    <a:pt x="183" y="5022"/>
                    <a:pt x="823" y="6518"/>
                  </a:cubicBezTo>
                  <a:cubicBezTo>
                    <a:pt x="1333" y="7687"/>
                    <a:pt x="2339" y="8612"/>
                    <a:pt x="3520" y="9049"/>
                  </a:cubicBezTo>
                  <a:cubicBezTo>
                    <a:pt x="2827" y="9335"/>
                    <a:pt x="2146" y="9681"/>
                    <a:pt x="1545" y="10179"/>
                  </a:cubicBezTo>
                  <a:cubicBezTo>
                    <a:pt x="550" y="11002"/>
                    <a:pt x="0" y="12151"/>
                    <a:pt x="71" y="13230"/>
                  </a:cubicBezTo>
                  <a:cubicBezTo>
                    <a:pt x="164" y="14490"/>
                    <a:pt x="1128" y="15681"/>
                    <a:pt x="2522" y="16281"/>
                  </a:cubicBezTo>
                  <a:cubicBezTo>
                    <a:pt x="3569" y="16728"/>
                    <a:pt x="4728" y="16840"/>
                    <a:pt x="5797" y="16891"/>
                  </a:cubicBezTo>
                  <a:cubicBezTo>
                    <a:pt x="5319" y="17704"/>
                    <a:pt x="5033" y="18468"/>
                    <a:pt x="4943" y="19210"/>
                  </a:cubicBezTo>
                  <a:cubicBezTo>
                    <a:pt x="4789" y="20338"/>
                    <a:pt x="5116" y="21446"/>
                    <a:pt x="5797" y="22168"/>
                  </a:cubicBezTo>
                  <a:cubicBezTo>
                    <a:pt x="6311" y="22719"/>
                    <a:pt x="7049" y="23013"/>
                    <a:pt x="7757" y="23013"/>
                  </a:cubicBezTo>
                  <a:cubicBezTo>
                    <a:pt x="7833" y="23013"/>
                    <a:pt x="7909" y="23010"/>
                    <a:pt x="7984" y="23003"/>
                  </a:cubicBezTo>
                  <a:cubicBezTo>
                    <a:pt x="8279" y="22971"/>
                    <a:pt x="8563" y="22891"/>
                    <a:pt x="8829" y="22749"/>
                  </a:cubicBezTo>
                  <a:cubicBezTo>
                    <a:pt x="8980" y="22666"/>
                    <a:pt x="9031" y="22473"/>
                    <a:pt x="8951" y="22322"/>
                  </a:cubicBezTo>
                  <a:cubicBezTo>
                    <a:pt x="8894" y="22210"/>
                    <a:pt x="8786" y="22151"/>
                    <a:pt x="8675" y="22151"/>
                  </a:cubicBezTo>
                  <a:cubicBezTo>
                    <a:pt x="8624" y="22151"/>
                    <a:pt x="8572" y="22164"/>
                    <a:pt x="8524" y="22190"/>
                  </a:cubicBezTo>
                  <a:cubicBezTo>
                    <a:pt x="8286" y="22319"/>
                    <a:pt x="8015" y="22381"/>
                    <a:pt x="7737" y="22381"/>
                  </a:cubicBezTo>
                  <a:cubicBezTo>
                    <a:pt x="7205" y="22381"/>
                    <a:pt x="6648" y="22153"/>
                    <a:pt x="6254" y="21731"/>
                  </a:cubicBezTo>
                  <a:cubicBezTo>
                    <a:pt x="5704" y="21153"/>
                    <a:pt x="5451" y="20238"/>
                    <a:pt x="5573" y="19291"/>
                  </a:cubicBezTo>
                  <a:cubicBezTo>
                    <a:pt x="5675" y="18507"/>
                    <a:pt x="6010" y="17685"/>
                    <a:pt x="6620" y="16769"/>
                  </a:cubicBezTo>
                  <a:cubicBezTo>
                    <a:pt x="6681" y="16667"/>
                    <a:pt x="6693" y="16545"/>
                    <a:pt x="6632" y="16442"/>
                  </a:cubicBezTo>
                  <a:cubicBezTo>
                    <a:pt x="6581" y="16342"/>
                    <a:pt x="6478" y="16281"/>
                    <a:pt x="6366" y="16271"/>
                  </a:cubicBezTo>
                  <a:cubicBezTo>
                    <a:pt x="5145" y="16230"/>
                    <a:pt x="3896" y="16179"/>
                    <a:pt x="2775" y="15700"/>
                  </a:cubicBezTo>
                  <a:cubicBezTo>
                    <a:pt x="1597" y="15193"/>
                    <a:pt x="784" y="14206"/>
                    <a:pt x="713" y="13179"/>
                  </a:cubicBezTo>
                  <a:cubicBezTo>
                    <a:pt x="652" y="12305"/>
                    <a:pt x="1108" y="11368"/>
                    <a:pt x="1953" y="10667"/>
                  </a:cubicBezTo>
                  <a:cubicBezTo>
                    <a:pt x="2746" y="10006"/>
                    <a:pt x="3752" y="9620"/>
                    <a:pt x="4709" y="9283"/>
                  </a:cubicBezTo>
                  <a:cubicBezTo>
                    <a:pt x="4850" y="9232"/>
                    <a:pt x="4933" y="9100"/>
                    <a:pt x="4923" y="8949"/>
                  </a:cubicBezTo>
                  <a:cubicBezTo>
                    <a:pt x="4901" y="8805"/>
                    <a:pt x="4789" y="8683"/>
                    <a:pt x="4638" y="8673"/>
                  </a:cubicBezTo>
                  <a:cubicBezTo>
                    <a:pt x="3244" y="8510"/>
                    <a:pt x="1972" y="7565"/>
                    <a:pt x="1414" y="6274"/>
                  </a:cubicBezTo>
                  <a:cubicBezTo>
                    <a:pt x="855" y="4971"/>
                    <a:pt x="1028" y="3406"/>
                    <a:pt x="1872" y="2266"/>
                  </a:cubicBezTo>
                  <a:cubicBezTo>
                    <a:pt x="2622" y="1251"/>
                    <a:pt x="3876" y="637"/>
                    <a:pt x="5142" y="637"/>
                  </a:cubicBezTo>
                  <a:cubicBezTo>
                    <a:pt x="5283" y="637"/>
                    <a:pt x="5423" y="645"/>
                    <a:pt x="5563" y="660"/>
                  </a:cubicBezTo>
                  <a:cubicBezTo>
                    <a:pt x="5575" y="662"/>
                    <a:pt x="5587" y="662"/>
                    <a:pt x="5599" y="662"/>
                  </a:cubicBezTo>
                  <a:cubicBezTo>
                    <a:pt x="5757" y="662"/>
                    <a:pt x="5889" y="545"/>
                    <a:pt x="5909" y="384"/>
                  </a:cubicBezTo>
                  <a:cubicBezTo>
                    <a:pt x="5929" y="211"/>
                    <a:pt x="5807" y="50"/>
                    <a:pt x="5634" y="28"/>
                  </a:cubicBezTo>
                  <a:cubicBezTo>
                    <a:pt x="5468" y="9"/>
                    <a:pt x="5302" y="0"/>
                    <a:pt x="5136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3578;p80">
              <a:extLst>
                <a:ext uri="{FF2B5EF4-FFF2-40B4-BE49-F238E27FC236}">
                  <a16:creationId xmlns:a16="http://schemas.microsoft.com/office/drawing/2014/main" id="{FCDF20A0-4B16-2A8F-8D4B-4A7C7C8B4836}"/>
                </a:ext>
              </a:extLst>
            </p:cNvPr>
            <p:cNvSpPr/>
            <p:nvPr/>
          </p:nvSpPr>
          <p:spPr>
            <a:xfrm>
              <a:off x="1516479" y="807627"/>
              <a:ext cx="389501" cy="217626"/>
            </a:xfrm>
            <a:custGeom>
              <a:avLst/>
              <a:gdLst/>
              <a:ahLst/>
              <a:cxnLst/>
              <a:rect l="l" t="t" r="r" b="b"/>
              <a:pathLst>
                <a:path w="15580" h="8705" extrusionOk="0">
                  <a:moveTo>
                    <a:pt x="8675" y="1"/>
                  </a:moveTo>
                  <a:cubicBezTo>
                    <a:pt x="6937" y="2451"/>
                    <a:pt x="4374" y="4301"/>
                    <a:pt x="1497" y="5175"/>
                  </a:cubicBezTo>
                  <a:cubicBezTo>
                    <a:pt x="1018" y="5319"/>
                    <a:pt x="508" y="5441"/>
                    <a:pt x="0" y="5470"/>
                  </a:cubicBezTo>
                  <a:cubicBezTo>
                    <a:pt x="83" y="5472"/>
                    <a:pt x="164" y="5473"/>
                    <a:pt x="245" y="5473"/>
                  </a:cubicBezTo>
                  <a:cubicBezTo>
                    <a:pt x="5314" y="5473"/>
                    <a:pt x="7965" y="2063"/>
                    <a:pt x="7965" y="2063"/>
                  </a:cubicBezTo>
                  <a:cubicBezTo>
                    <a:pt x="10078" y="8104"/>
                    <a:pt x="15580" y="8704"/>
                    <a:pt x="15580" y="8704"/>
                  </a:cubicBezTo>
                  <a:cubicBezTo>
                    <a:pt x="13710" y="7770"/>
                    <a:pt x="8970" y="4870"/>
                    <a:pt x="8675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3579;p80">
              <a:extLst>
                <a:ext uri="{FF2B5EF4-FFF2-40B4-BE49-F238E27FC236}">
                  <a16:creationId xmlns:a16="http://schemas.microsoft.com/office/drawing/2014/main" id="{B155EEBB-1610-657B-E5EA-31DAAC84FC35}"/>
                </a:ext>
              </a:extLst>
            </p:cNvPr>
            <p:cNvSpPr/>
            <p:nvPr/>
          </p:nvSpPr>
          <p:spPr>
            <a:xfrm>
              <a:off x="1206078" y="839902"/>
              <a:ext cx="240001" cy="100725"/>
            </a:xfrm>
            <a:custGeom>
              <a:avLst/>
              <a:gdLst/>
              <a:ahLst/>
              <a:cxnLst/>
              <a:rect l="l" t="t" r="r" b="b"/>
              <a:pathLst>
                <a:path w="9600" h="4029" extrusionOk="0">
                  <a:moveTo>
                    <a:pt x="9600" y="1"/>
                  </a:moveTo>
                  <a:cubicBezTo>
                    <a:pt x="7670" y="1878"/>
                    <a:pt x="4981" y="2946"/>
                    <a:pt x="2284" y="2946"/>
                  </a:cubicBezTo>
                  <a:cubicBezTo>
                    <a:pt x="1769" y="2946"/>
                    <a:pt x="1253" y="2907"/>
                    <a:pt x="742" y="2827"/>
                  </a:cubicBezTo>
                  <a:cubicBezTo>
                    <a:pt x="498" y="2786"/>
                    <a:pt x="244" y="2737"/>
                    <a:pt x="0" y="2664"/>
                  </a:cubicBezTo>
                  <a:lnTo>
                    <a:pt x="0" y="2664"/>
                  </a:lnTo>
                  <a:cubicBezTo>
                    <a:pt x="0" y="2664"/>
                    <a:pt x="1121" y="4029"/>
                    <a:pt x="4037" y="4029"/>
                  </a:cubicBezTo>
                  <a:cubicBezTo>
                    <a:pt x="4325" y="4029"/>
                    <a:pt x="4630" y="4016"/>
                    <a:pt x="4953" y="3987"/>
                  </a:cubicBezTo>
                  <a:cubicBezTo>
                    <a:pt x="7432" y="3774"/>
                    <a:pt x="8704" y="1944"/>
                    <a:pt x="9253" y="833"/>
                  </a:cubicBezTo>
                  <a:cubicBezTo>
                    <a:pt x="9253" y="833"/>
                    <a:pt x="9263" y="833"/>
                    <a:pt x="9253" y="823"/>
                  </a:cubicBezTo>
                  <a:cubicBezTo>
                    <a:pt x="9324" y="540"/>
                    <a:pt x="9436" y="255"/>
                    <a:pt x="9600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3580;p80">
              <a:extLst>
                <a:ext uri="{FF2B5EF4-FFF2-40B4-BE49-F238E27FC236}">
                  <a16:creationId xmlns:a16="http://schemas.microsoft.com/office/drawing/2014/main" id="{D55CD35B-FF46-5FCE-C96C-FFA5160802B2}"/>
                </a:ext>
              </a:extLst>
            </p:cNvPr>
            <p:cNvSpPr/>
            <p:nvPr/>
          </p:nvSpPr>
          <p:spPr>
            <a:xfrm>
              <a:off x="1437403" y="839902"/>
              <a:ext cx="8674" cy="20599"/>
            </a:xfrm>
            <a:custGeom>
              <a:avLst/>
              <a:gdLst/>
              <a:ahLst/>
              <a:cxnLst/>
              <a:rect l="l" t="t" r="r" b="b"/>
              <a:pathLst>
                <a:path w="347" h="824" extrusionOk="0">
                  <a:moveTo>
                    <a:pt x="347" y="1"/>
                  </a:moveTo>
                  <a:lnTo>
                    <a:pt x="347" y="1"/>
                  </a:lnTo>
                  <a:cubicBezTo>
                    <a:pt x="183" y="255"/>
                    <a:pt x="71" y="540"/>
                    <a:pt x="0" y="823"/>
                  </a:cubicBezTo>
                  <a:cubicBezTo>
                    <a:pt x="235" y="377"/>
                    <a:pt x="337" y="52"/>
                    <a:pt x="347" y="1"/>
                  </a:cubicBezTo>
                  <a:close/>
                </a:path>
              </a:pathLst>
            </a:custGeom>
            <a:solidFill>
              <a:srgbClr val="CE4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3581;p80">
              <a:extLst>
                <a:ext uri="{FF2B5EF4-FFF2-40B4-BE49-F238E27FC236}">
                  <a16:creationId xmlns:a16="http://schemas.microsoft.com/office/drawing/2014/main" id="{8895A76C-0EEE-6DF9-8CF0-14DE7C60DAC5}"/>
                </a:ext>
              </a:extLst>
            </p:cNvPr>
            <p:cNvSpPr/>
            <p:nvPr/>
          </p:nvSpPr>
          <p:spPr>
            <a:xfrm>
              <a:off x="1256653" y="888852"/>
              <a:ext cx="123025" cy="48351"/>
            </a:xfrm>
            <a:custGeom>
              <a:avLst/>
              <a:gdLst/>
              <a:ahLst/>
              <a:cxnLst/>
              <a:rect l="l" t="t" r="r" b="b"/>
              <a:pathLst>
                <a:path w="4921" h="1934" extrusionOk="0">
                  <a:moveTo>
                    <a:pt x="3484" y="1"/>
                  </a:moveTo>
                  <a:cubicBezTo>
                    <a:pt x="3442" y="1"/>
                    <a:pt x="3400" y="2"/>
                    <a:pt x="3357" y="5"/>
                  </a:cubicBezTo>
                  <a:cubicBezTo>
                    <a:pt x="2288" y="86"/>
                    <a:pt x="1" y="1155"/>
                    <a:pt x="142" y="1865"/>
                  </a:cubicBezTo>
                  <a:cubicBezTo>
                    <a:pt x="150" y="1914"/>
                    <a:pt x="245" y="1934"/>
                    <a:pt x="400" y="1934"/>
                  </a:cubicBezTo>
                  <a:cubicBezTo>
                    <a:pt x="1021" y="1934"/>
                    <a:pt x="2606" y="1609"/>
                    <a:pt x="3396" y="1511"/>
                  </a:cubicBezTo>
                  <a:cubicBezTo>
                    <a:pt x="4150" y="1428"/>
                    <a:pt x="4902" y="1450"/>
                    <a:pt x="4911" y="991"/>
                  </a:cubicBezTo>
                  <a:cubicBezTo>
                    <a:pt x="4921" y="557"/>
                    <a:pt x="4313" y="1"/>
                    <a:pt x="3484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3582;p80">
              <a:extLst>
                <a:ext uri="{FF2B5EF4-FFF2-40B4-BE49-F238E27FC236}">
                  <a16:creationId xmlns:a16="http://schemas.microsoft.com/office/drawing/2014/main" id="{2210194C-613A-E978-E7E3-1817AAB9D1B3}"/>
                </a:ext>
              </a:extLst>
            </p:cNvPr>
            <p:cNvSpPr/>
            <p:nvPr/>
          </p:nvSpPr>
          <p:spPr>
            <a:xfrm>
              <a:off x="1434904" y="1217429"/>
              <a:ext cx="159401" cy="45275"/>
            </a:xfrm>
            <a:custGeom>
              <a:avLst/>
              <a:gdLst/>
              <a:ahLst/>
              <a:cxnLst/>
              <a:rect l="l" t="t" r="r" b="b"/>
              <a:pathLst>
                <a:path w="6376" h="1811" extrusionOk="0">
                  <a:moveTo>
                    <a:pt x="6016" y="0"/>
                  </a:moveTo>
                  <a:cubicBezTo>
                    <a:pt x="5945" y="0"/>
                    <a:pt x="5874" y="24"/>
                    <a:pt x="5817" y="72"/>
                  </a:cubicBezTo>
                  <a:cubicBezTo>
                    <a:pt x="5094" y="694"/>
                    <a:pt x="4189" y="1080"/>
                    <a:pt x="3244" y="1150"/>
                  </a:cubicBezTo>
                  <a:cubicBezTo>
                    <a:pt x="3101" y="1165"/>
                    <a:pt x="2957" y="1172"/>
                    <a:pt x="2813" y="1172"/>
                  </a:cubicBezTo>
                  <a:cubicBezTo>
                    <a:pt x="2013" y="1172"/>
                    <a:pt x="1206" y="955"/>
                    <a:pt x="518" y="550"/>
                  </a:cubicBezTo>
                  <a:cubicBezTo>
                    <a:pt x="467" y="520"/>
                    <a:pt x="411" y="505"/>
                    <a:pt x="356" y="505"/>
                  </a:cubicBezTo>
                  <a:cubicBezTo>
                    <a:pt x="248" y="505"/>
                    <a:pt x="144" y="562"/>
                    <a:pt x="90" y="662"/>
                  </a:cubicBezTo>
                  <a:cubicBezTo>
                    <a:pt x="0" y="816"/>
                    <a:pt x="49" y="1009"/>
                    <a:pt x="203" y="1099"/>
                  </a:cubicBezTo>
                  <a:cubicBezTo>
                    <a:pt x="1002" y="1565"/>
                    <a:pt x="1930" y="1811"/>
                    <a:pt x="2864" y="1811"/>
                  </a:cubicBezTo>
                  <a:cubicBezTo>
                    <a:pt x="3011" y="1811"/>
                    <a:pt x="3158" y="1805"/>
                    <a:pt x="3305" y="1792"/>
                  </a:cubicBezTo>
                  <a:cubicBezTo>
                    <a:pt x="3315" y="1792"/>
                    <a:pt x="3324" y="1792"/>
                    <a:pt x="3334" y="1780"/>
                  </a:cubicBezTo>
                  <a:cubicBezTo>
                    <a:pt x="4394" y="1680"/>
                    <a:pt x="5419" y="1253"/>
                    <a:pt x="6224" y="560"/>
                  </a:cubicBezTo>
                  <a:cubicBezTo>
                    <a:pt x="6366" y="450"/>
                    <a:pt x="6375" y="245"/>
                    <a:pt x="6263" y="113"/>
                  </a:cubicBezTo>
                  <a:cubicBezTo>
                    <a:pt x="6200" y="39"/>
                    <a:pt x="6108" y="0"/>
                    <a:pt x="6016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3583;p80">
              <a:extLst>
                <a:ext uri="{FF2B5EF4-FFF2-40B4-BE49-F238E27FC236}">
                  <a16:creationId xmlns:a16="http://schemas.microsoft.com/office/drawing/2014/main" id="{83A31912-67C3-3AB2-CB8D-B302CC73DD25}"/>
                </a:ext>
              </a:extLst>
            </p:cNvPr>
            <p:cNvSpPr/>
            <p:nvPr/>
          </p:nvSpPr>
          <p:spPr>
            <a:xfrm>
              <a:off x="2502182" y="858353"/>
              <a:ext cx="222500" cy="339526"/>
            </a:xfrm>
            <a:custGeom>
              <a:avLst/>
              <a:gdLst/>
              <a:ahLst/>
              <a:cxnLst/>
              <a:rect l="l" t="t" r="r" b="b"/>
              <a:pathLst>
                <a:path w="8900" h="13581" extrusionOk="0">
                  <a:moveTo>
                    <a:pt x="2674" y="0"/>
                  </a:moveTo>
                  <a:cubicBezTo>
                    <a:pt x="1703" y="0"/>
                    <a:pt x="1" y="1682"/>
                    <a:pt x="1" y="1682"/>
                  </a:cubicBezTo>
                  <a:cubicBezTo>
                    <a:pt x="1558" y="2323"/>
                    <a:pt x="2818" y="3768"/>
                    <a:pt x="2901" y="4877"/>
                  </a:cubicBezTo>
                  <a:cubicBezTo>
                    <a:pt x="2981" y="5872"/>
                    <a:pt x="2349" y="6467"/>
                    <a:pt x="1468" y="6467"/>
                  </a:cubicBezTo>
                  <a:cubicBezTo>
                    <a:pt x="1126" y="6467"/>
                    <a:pt x="747" y="6377"/>
                    <a:pt x="357" y="6187"/>
                  </a:cubicBezTo>
                  <a:lnTo>
                    <a:pt x="357" y="6187"/>
                  </a:lnTo>
                  <a:cubicBezTo>
                    <a:pt x="1892" y="7845"/>
                    <a:pt x="3643" y="10632"/>
                    <a:pt x="1863" y="13580"/>
                  </a:cubicBezTo>
                  <a:cubicBezTo>
                    <a:pt x="2098" y="13458"/>
                    <a:pt x="2320" y="13307"/>
                    <a:pt x="2534" y="13134"/>
                  </a:cubicBezTo>
                  <a:lnTo>
                    <a:pt x="4111" y="11852"/>
                  </a:lnTo>
                  <a:cubicBezTo>
                    <a:pt x="4253" y="11913"/>
                    <a:pt x="4404" y="11955"/>
                    <a:pt x="4558" y="11984"/>
                  </a:cubicBezTo>
                  <a:cubicBezTo>
                    <a:pt x="4636" y="11994"/>
                    <a:pt x="4715" y="11999"/>
                    <a:pt x="4794" y="11999"/>
                  </a:cubicBezTo>
                  <a:cubicBezTo>
                    <a:pt x="5043" y="11999"/>
                    <a:pt x="5295" y="11948"/>
                    <a:pt x="5534" y="11833"/>
                  </a:cubicBezTo>
                  <a:cubicBezTo>
                    <a:pt x="6674" y="11313"/>
                    <a:pt x="7650" y="10500"/>
                    <a:pt x="8361" y="9463"/>
                  </a:cubicBezTo>
                  <a:cubicBezTo>
                    <a:pt x="8900" y="8669"/>
                    <a:pt x="8707" y="7581"/>
                    <a:pt x="7904" y="7032"/>
                  </a:cubicBezTo>
                  <a:cubicBezTo>
                    <a:pt x="7741" y="6919"/>
                    <a:pt x="7567" y="6839"/>
                    <a:pt x="7384" y="6797"/>
                  </a:cubicBezTo>
                  <a:cubicBezTo>
                    <a:pt x="7619" y="6209"/>
                    <a:pt x="7760" y="5587"/>
                    <a:pt x="7833" y="4947"/>
                  </a:cubicBezTo>
                  <a:cubicBezTo>
                    <a:pt x="7924" y="3991"/>
                    <a:pt x="7223" y="3126"/>
                    <a:pt x="6257" y="3036"/>
                  </a:cubicBezTo>
                  <a:lnTo>
                    <a:pt x="6235" y="3036"/>
                  </a:lnTo>
                  <a:lnTo>
                    <a:pt x="6235" y="2802"/>
                  </a:lnTo>
                  <a:cubicBezTo>
                    <a:pt x="6197" y="1859"/>
                    <a:pt x="5432" y="1121"/>
                    <a:pt x="4498" y="1121"/>
                  </a:cubicBezTo>
                  <a:cubicBezTo>
                    <a:pt x="4474" y="1121"/>
                    <a:pt x="4450" y="1122"/>
                    <a:pt x="4426" y="1123"/>
                  </a:cubicBezTo>
                  <a:cubicBezTo>
                    <a:pt x="4355" y="1123"/>
                    <a:pt x="4294" y="1132"/>
                    <a:pt x="4221" y="1132"/>
                  </a:cubicBezTo>
                  <a:cubicBezTo>
                    <a:pt x="4009" y="522"/>
                    <a:pt x="3450" y="66"/>
                    <a:pt x="2757" y="5"/>
                  </a:cubicBezTo>
                  <a:cubicBezTo>
                    <a:pt x="2730" y="2"/>
                    <a:pt x="2702" y="0"/>
                    <a:pt x="2674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3584;p80">
              <a:extLst>
                <a:ext uri="{FF2B5EF4-FFF2-40B4-BE49-F238E27FC236}">
                  <a16:creationId xmlns:a16="http://schemas.microsoft.com/office/drawing/2014/main" id="{C4A30BEF-73CA-A88F-9539-D37D4F2FE56D}"/>
                </a:ext>
              </a:extLst>
            </p:cNvPr>
            <p:cNvSpPr/>
            <p:nvPr/>
          </p:nvSpPr>
          <p:spPr>
            <a:xfrm>
              <a:off x="2343056" y="891752"/>
              <a:ext cx="250200" cy="318376"/>
            </a:xfrm>
            <a:custGeom>
              <a:avLst/>
              <a:gdLst/>
              <a:ahLst/>
              <a:cxnLst/>
              <a:rect l="l" t="t" r="r" b="b"/>
              <a:pathLst>
                <a:path w="10008" h="12735" extrusionOk="0">
                  <a:moveTo>
                    <a:pt x="4752" y="1"/>
                  </a:moveTo>
                  <a:cubicBezTo>
                    <a:pt x="4008" y="1"/>
                    <a:pt x="3265" y="239"/>
                    <a:pt x="2605" y="824"/>
                  </a:cubicBezTo>
                  <a:cubicBezTo>
                    <a:pt x="0" y="3133"/>
                    <a:pt x="447" y="6521"/>
                    <a:pt x="447" y="6521"/>
                  </a:cubicBezTo>
                  <a:cubicBezTo>
                    <a:pt x="437" y="7465"/>
                    <a:pt x="742" y="8412"/>
                    <a:pt x="1384" y="9206"/>
                  </a:cubicBezTo>
                  <a:lnTo>
                    <a:pt x="3000" y="11187"/>
                  </a:lnTo>
                  <a:cubicBezTo>
                    <a:pt x="3826" y="12204"/>
                    <a:pt x="5037" y="12735"/>
                    <a:pt x="6260" y="12735"/>
                  </a:cubicBezTo>
                  <a:cubicBezTo>
                    <a:pt x="6933" y="12735"/>
                    <a:pt x="7610" y="12574"/>
                    <a:pt x="8228" y="12244"/>
                  </a:cubicBezTo>
                  <a:cubicBezTo>
                    <a:pt x="10008" y="9296"/>
                    <a:pt x="8257" y="6509"/>
                    <a:pt x="6722" y="4851"/>
                  </a:cubicBezTo>
                  <a:lnTo>
                    <a:pt x="6722" y="4851"/>
                  </a:lnTo>
                  <a:cubicBezTo>
                    <a:pt x="7112" y="5041"/>
                    <a:pt x="7491" y="5131"/>
                    <a:pt x="7833" y="5131"/>
                  </a:cubicBezTo>
                  <a:cubicBezTo>
                    <a:pt x="8714" y="5131"/>
                    <a:pt x="9346" y="4536"/>
                    <a:pt x="9266" y="3541"/>
                  </a:cubicBezTo>
                  <a:cubicBezTo>
                    <a:pt x="9183" y="2432"/>
                    <a:pt x="7923" y="987"/>
                    <a:pt x="6366" y="346"/>
                  </a:cubicBezTo>
                  <a:cubicBezTo>
                    <a:pt x="5848" y="130"/>
                    <a:pt x="5299" y="1"/>
                    <a:pt x="4752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3585;p80">
              <a:extLst>
                <a:ext uri="{FF2B5EF4-FFF2-40B4-BE49-F238E27FC236}">
                  <a16:creationId xmlns:a16="http://schemas.microsoft.com/office/drawing/2014/main" id="{5347F260-07F9-90B1-5014-5F7624E7EE53}"/>
                </a:ext>
              </a:extLst>
            </p:cNvPr>
            <p:cNvSpPr/>
            <p:nvPr/>
          </p:nvSpPr>
          <p:spPr>
            <a:xfrm>
              <a:off x="1589204" y="1044804"/>
              <a:ext cx="950653" cy="726627"/>
            </a:xfrm>
            <a:custGeom>
              <a:avLst/>
              <a:gdLst/>
              <a:ahLst/>
              <a:cxnLst/>
              <a:rect l="l" t="t" r="r" b="b"/>
              <a:pathLst>
                <a:path w="38026" h="29065" extrusionOk="0">
                  <a:moveTo>
                    <a:pt x="29830" y="1"/>
                  </a:moveTo>
                  <a:lnTo>
                    <a:pt x="26127" y="4099"/>
                  </a:lnTo>
                  <a:cubicBezTo>
                    <a:pt x="20899" y="9876"/>
                    <a:pt x="14299" y="14443"/>
                    <a:pt x="7047" y="17289"/>
                  </a:cubicBezTo>
                  <a:lnTo>
                    <a:pt x="4241" y="18399"/>
                  </a:lnTo>
                  <a:cubicBezTo>
                    <a:pt x="1404" y="19517"/>
                    <a:pt x="1" y="22720"/>
                    <a:pt x="1119" y="25558"/>
                  </a:cubicBezTo>
                  <a:cubicBezTo>
                    <a:pt x="1976" y="27732"/>
                    <a:pt x="4059" y="29065"/>
                    <a:pt x="6262" y="29065"/>
                  </a:cubicBezTo>
                  <a:cubicBezTo>
                    <a:pt x="6933" y="29065"/>
                    <a:pt x="7615" y="28941"/>
                    <a:pt x="8278" y="28680"/>
                  </a:cubicBezTo>
                  <a:lnTo>
                    <a:pt x="11097" y="27572"/>
                  </a:lnTo>
                  <a:cubicBezTo>
                    <a:pt x="19923" y="24094"/>
                    <a:pt x="27958" y="18541"/>
                    <a:pt x="34323" y="11504"/>
                  </a:cubicBezTo>
                  <a:lnTo>
                    <a:pt x="38026" y="7404"/>
                  </a:lnTo>
                  <a:lnTo>
                    <a:pt x="29830" y="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3586;p80">
              <a:extLst>
                <a:ext uri="{FF2B5EF4-FFF2-40B4-BE49-F238E27FC236}">
                  <a16:creationId xmlns:a16="http://schemas.microsoft.com/office/drawing/2014/main" id="{3A146773-5947-28AA-EC8A-914830F35D81}"/>
                </a:ext>
              </a:extLst>
            </p:cNvPr>
            <p:cNvSpPr/>
            <p:nvPr/>
          </p:nvSpPr>
          <p:spPr>
            <a:xfrm>
              <a:off x="1414504" y="1089329"/>
              <a:ext cx="80400" cy="77751"/>
            </a:xfrm>
            <a:custGeom>
              <a:avLst/>
              <a:gdLst/>
              <a:ahLst/>
              <a:cxnLst/>
              <a:rect l="l" t="t" r="r" b="b"/>
              <a:pathLst>
                <a:path w="3216" h="3110" extrusionOk="0">
                  <a:moveTo>
                    <a:pt x="1585" y="0"/>
                  </a:moveTo>
                  <a:cubicBezTo>
                    <a:pt x="920" y="0"/>
                    <a:pt x="370" y="401"/>
                    <a:pt x="155" y="1058"/>
                  </a:cubicBezTo>
                  <a:cubicBezTo>
                    <a:pt x="1" y="1505"/>
                    <a:pt x="23" y="1993"/>
                    <a:pt x="245" y="2369"/>
                  </a:cubicBezTo>
                  <a:cubicBezTo>
                    <a:pt x="510" y="2842"/>
                    <a:pt x="1034" y="3109"/>
                    <a:pt x="1567" y="3109"/>
                  </a:cubicBezTo>
                  <a:cubicBezTo>
                    <a:pt x="1732" y="3109"/>
                    <a:pt x="1897" y="3084"/>
                    <a:pt x="2056" y="3031"/>
                  </a:cubicBezTo>
                  <a:cubicBezTo>
                    <a:pt x="2696" y="2816"/>
                    <a:pt x="3164" y="2145"/>
                    <a:pt x="3196" y="1454"/>
                  </a:cubicBezTo>
                  <a:cubicBezTo>
                    <a:pt x="3215" y="692"/>
                    <a:pt x="2544" y="143"/>
                    <a:pt x="1853" y="21"/>
                  </a:cubicBezTo>
                  <a:cubicBezTo>
                    <a:pt x="1762" y="7"/>
                    <a:pt x="1673" y="0"/>
                    <a:pt x="1585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3587;p80">
              <a:extLst>
                <a:ext uri="{FF2B5EF4-FFF2-40B4-BE49-F238E27FC236}">
                  <a16:creationId xmlns:a16="http://schemas.microsoft.com/office/drawing/2014/main" id="{EC330788-D2C2-50C6-4348-EB6ED8D8F111}"/>
                </a:ext>
              </a:extLst>
            </p:cNvPr>
            <p:cNvSpPr/>
            <p:nvPr/>
          </p:nvSpPr>
          <p:spPr>
            <a:xfrm>
              <a:off x="1568454" y="1021177"/>
              <a:ext cx="179600" cy="91426"/>
            </a:xfrm>
            <a:custGeom>
              <a:avLst/>
              <a:gdLst/>
              <a:ahLst/>
              <a:cxnLst/>
              <a:rect l="l" t="t" r="r" b="b"/>
              <a:pathLst>
                <a:path w="7184" h="3657" extrusionOk="0">
                  <a:moveTo>
                    <a:pt x="3826" y="0"/>
                  </a:moveTo>
                  <a:cubicBezTo>
                    <a:pt x="2569" y="0"/>
                    <a:pt x="1216" y="688"/>
                    <a:pt x="343" y="1912"/>
                  </a:cubicBezTo>
                  <a:cubicBezTo>
                    <a:pt x="0" y="2417"/>
                    <a:pt x="363" y="2997"/>
                    <a:pt x="798" y="2997"/>
                  </a:cubicBezTo>
                  <a:cubicBezTo>
                    <a:pt x="934" y="2997"/>
                    <a:pt x="1076" y="2941"/>
                    <a:pt x="1207" y="2808"/>
                  </a:cubicBezTo>
                  <a:cubicBezTo>
                    <a:pt x="1799" y="2234"/>
                    <a:pt x="2711" y="1916"/>
                    <a:pt x="3603" y="1916"/>
                  </a:cubicBezTo>
                  <a:cubicBezTo>
                    <a:pt x="4640" y="1916"/>
                    <a:pt x="5649" y="2345"/>
                    <a:pt x="6098" y="3296"/>
                  </a:cubicBezTo>
                  <a:cubicBezTo>
                    <a:pt x="6214" y="3547"/>
                    <a:pt x="6407" y="3657"/>
                    <a:pt x="6593" y="3657"/>
                  </a:cubicBezTo>
                  <a:cubicBezTo>
                    <a:pt x="6897" y="3657"/>
                    <a:pt x="7183" y="3366"/>
                    <a:pt x="7094" y="2918"/>
                  </a:cubicBezTo>
                  <a:cubicBezTo>
                    <a:pt x="6750" y="1078"/>
                    <a:pt x="5568" y="72"/>
                    <a:pt x="3911" y="1"/>
                  </a:cubicBezTo>
                  <a:cubicBezTo>
                    <a:pt x="3883" y="1"/>
                    <a:pt x="3855" y="0"/>
                    <a:pt x="3826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3588;p80">
              <a:extLst>
                <a:ext uri="{FF2B5EF4-FFF2-40B4-BE49-F238E27FC236}">
                  <a16:creationId xmlns:a16="http://schemas.microsoft.com/office/drawing/2014/main" id="{DC6EF615-D06E-0118-8AD7-D7C77B755BE9}"/>
                </a:ext>
              </a:extLst>
            </p:cNvPr>
            <p:cNvSpPr/>
            <p:nvPr/>
          </p:nvSpPr>
          <p:spPr>
            <a:xfrm>
              <a:off x="1229901" y="1000024"/>
              <a:ext cx="180925" cy="85701"/>
            </a:xfrm>
            <a:custGeom>
              <a:avLst/>
              <a:gdLst/>
              <a:ahLst/>
              <a:cxnLst/>
              <a:rect l="l" t="t" r="r" b="b"/>
              <a:pathLst>
                <a:path w="7237" h="3428" extrusionOk="0">
                  <a:moveTo>
                    <a:pt x="3325" y="1"/>
                  </a:moveTo>
                  <a:cubicBezTo>
                    <a:pt x="1853" y="1"/>
                    <a:pt x="707" y="869"/>
                    <a:pt x="165" y="2453"/>
                  </a:cubicBezTo>
                  <a:cubicBezTo>
                    <a:pt x="0" y="2920"/>
                    <a:pt x="309" y="3276"/>
                    <a:pt x="645" y="3276"/>
                  </a:cubicBezTo>
                  <a:cubicBezTo>
                    <a:pt x="807" y="3276"/>
                    <a:pt x="975" y="3194"/>
                    <a:pt x="1100" y="3002"/>
                  </a:cubicBezTo>
                  <a:cubicBezTo>
                    <a:pt x="1581" y="2257"/>
                    <a:pt x="2402" y="1937"/>
                    <a:pt x="3256" y="1937"/>
                  </a:cubicBezTo>
                  <a:cubicBezTo>
                    <a:pt x="4300" y="1937"/>
                    <a:pt x="5395" y="2415"/>
                    <a:pt x="5981" y="3176"/>
                  </a:cubicBezTo>
                  <a:cubicBezTo>
                    <a:pt x="6119" y="3353"/>
                    <a:pt x="6286" y="3428"/>
                    <a:pt x="6447" y="3428"/>
                  </a:cubicBezTo>
                  <a:cubicBezTo>
                    <a:pt x="6860" y="3428"/>
                    <a:pt x="7237" y="2938"/>
                    <a:pt x="6989" y="2412"/>
                  </a:cubicBezTo>
                  <a:cubicBezTo>
                    <a:pt x="6296" y="1069"/>
                    <a:pt x="5015" y="196"/>
                    <a:pt x="3733" y="22"/>
                  </a:cubicBezTo>
                  <a:cubicBezTo>
                    <a:pt x="3595" y="8"/>
                    <a:pt x="3459" y="1"/>
                    <a:pt x="3325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457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6" name="Picture 1215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5D7388A6-378E-AAB4-FBFB-E7C0A36DA4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8348" t="3761" r="18348" b="-3761"/>
          <a:stretch/>
        </p:blipFill>
        <p:spPr>
          <a:xfrm>
            <a:off x="-251999" y="353468"/>
            <a:ext cx="1380661" cy="920441"/>
          </a:xfrm>
          <a:prstGeom prst="ellipse">
            <a:avLst/>
          </a:prstGeom>
        </p:spPr>
      </p:pic>
      <p:grpSp>
        <p:nvGrpSpPr>
          <p:cNvPr id="1223" name="组合 4">
            <a:extLst>
              <a:ext uri="{FF2B5EF4-FFF2-40B4-BE49-F238E27FC236}">
                <a16:creationId xmlns:a16="http://schemas.microsoft.com/office/drawing/2014/main" id="{629046BA-0EAB-A7E0-6F16-8DD3C1442C12}"/>
              </a:ext>
            </a:extLst>
          </p:cNvPr>
          <p:cNvGrpSpPr/>
          <p:nvPr/>
        </p:nvGrpSpPr>
        <p:grpSpPr>
          <a:xfrm>
            <a:off x="-669851" y="469270"/>
            <a:ext cx="6097956" cy="483331"/>
            <a:chOff x="-1275059" y="635672"/>
            <a:chExt cx="8130608" cy="644441"/>
          </a:xfrm>
        </p:grpSpPr>
        <p:sp>
          <p:nvSpPr>
            <p:cNvPr id="1224" name="TextBox 8">
              <a:extLst>
                <a:ext uri="{FF2B5EF4-FFF2-40B4-BE49-F238E27FC236}">
                  <a16:creationId xmlns:a16="http://schemas.microsoft.com/office/drawing/2014/main" id="{19628FCC-B4D9-8AFC-BF6F-D99DB39E15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275059" y="635672"/>
              <a:ext cx="8130608" cy="574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1200" dirty="0">
                  <a:solidFill>
                    <a:schemeClr val="bg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2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)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Tác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giả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25" name="矩形 9">
              <a:extLst>
                <a:ext uri="{FF2B5EF4-FFF2-40B4-BE49-F238E27FC236}">
                  <a16:creationId xmlns:a16="http://schemas.microsoft.com/office/drawing/2014/main" id="{48F53415-20DC-5B28-0C1F-C3D8607E0103}"/>
                </a:ext>
              </a:extLst>
            </p:cNvPr>
            <p:cNvSpPr/>
            <p:nvPr/>
          </p:nvSpPr>
          <p:spPr>
            <a:xfrm>
              <a:off x="1497331" y="705597"/>
              <a:ext cx="119667" cy="574516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endParaRPr>
            </a:p>
          </p:txBody>
        </p:sp>
      </p:grpSp>
      <p:grpSp>
        <p:nvGrpSpPr>
          <p:cNvPr id="3" name="Google Shape;147;p6">
            <a:extLst>
              <a:ext uri="{FF2B5EF4-FFF2-40B4-BE49-F238E27FC236}">
                <a16:creationId xmlns:a16="http://schemas.microsoft.com/office/drawing/2014/main" id="{D6656BB7-7D41-62D6-6D7D-4A9CF8E4F7BF}"/>
              </a:ext>
            </a:extLst>
          </p:cNvPr>
          <p:cNvGrpSpPr/>
          <p:nvPr/>
        </p:nvGrpSpPr>
        <p:grpSpPr>
          <a:xfrm rot="3979641">
            <a:off x="7844345" y="3764406"/>
            <a:ext cx="2039371" cy="2112419"/>
            <a:chOff x="7385456" y="-510930"/>
            <a:chExt cx="2845648" cy="2915806"/>
          </a:xfrm>
        </p:grpSpPr>
        <p:grpSp>
          <p:nvGrpSpPr>
            <p:cNvPr id="4" name="Google Shape;148;p6">
              <a:extLst>
                <a:ext uri="{FF2B5EF4-FFF2-40B4-BE49-F238E27FC236}">
                  <a16:creationId xmlns:a16="http://schemas.microsoft.com/office/drawing/2014/main" id="{5EC1BC9A-6E22-B5DD-9FBF-D42E837C1369}"/>
                </a:ext>
              </a:extLst>
            </p:cNvPr>
            <p:cNvGrpSpPr/>
            <p:nvPr/>
          </p:nvGrpSpPr>
          <p:grpSpPr>
            <a:xfrm rot="-1800044">
              <a:off x="8052937" y="-247295"/>
              <a:ext cx="1694538" cy="2388537"/>
              <a:chOff x="5564538" y="450356"/>
              <a:chExt cx="1694575" cy="2388590"/>
            </a:xfrm>
          </p:grpSpPr>
          <p:grpSp>
            <p:nvGrpSpPr>
              <p:cNvPr id="6" name="Google Shape;149;p6">
                <a:extLst>
                  <a:ext uri="{FF2B5EF4-FFF2-40B4-BE49-F238E27FC236}">
                    <a16:creationId xmlns:a16="http://schemas.microsoft.com/office/drawing/2014/main" id="{CC912298-1440-D07A-CDDE-E72439C7EDF3}"/>
                  </a:ext>
                </a:extLst>
              </p:cNvPr>
              <p:cNvGrpSpPr/>
              <p:nvPr/>
            </p:nvGrpSpPr>
            <p:grpSpPr>
              <a:xfrm>
                <a:off x="5564538" y="450356"/>
                <a:ext cx="1694575" cy="1194225"/>
                <a:chOff x="6675350" y="1828400"/>
                <a:chExt cx="1694575" cy="1194225"/>
              </a:xfrm>
            </p:grpSpPr>
            <p:sp>
              <p:nvSpPr>
                <p:cNvPr id="18" name="Google Shape;150;p6">
                  <a:extLst>
                    <a:ext uri="{FF2B5EF4-FFF2-40B4-BE49-F238E27FC236}">
                      <a16:creationId xmlns:a16="http://schemas.microsoft.com/office/drawing/2014/main" id="{52C3298A-8BDC-2CA5-9075-AAB583332221}"/>
                    </a:ext>
                  </a:extLst>
                </p:cNvPr>
                <p:cNvSpPr/>
                <p:nvPr/>
              </p:nvSpPr>
              <p:spPr>
                <a:xfrm>
                  <a:off x="6675350" y="1828400"/>
                  <a:ext cx="1694575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83" h="47769" extrusionOk="0">
                      <a:moveTo>
                        <a:pt x="0" y="1"/>
                      </a:moveTo>
                      <a:lnTo>
                        <a:pt x="0" y="47768"/>
                      </a:lnTo>
                      <a:lnTo>
                        <a:pt x="67782" y="47768"/>
                      </a:lnTo>
                      <a:lnTo>
                        <a:pt x="67782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dist="76200" dir="8940000" algn="bl" rotWithShape="0">
                    <a:schemeClr val="lt2">
                      <a:alpha val="1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51;p6">
                  <a:extLst>
                    <a:ext uri="{FF2B5EF4-FFF2-40B4-BE49-F238E27FC236}">
                      <a16:creationId xmlns:a16="http://schemas.microsoft.com/office/drawing/2014/main" id="{4364B274-C876-EF81-0942-74110257BFA7}"/>
                    </a:ext>
                  </a:extLst>
                </p:cNvPr>
                <p:cNvSpPr/>
                <p:nvPr/>
              </p:nvSpPr>
              <p:spPr>
                <a:xfrm>
                  <a:off x="6899675" y="1828400"/>
                  <a:ext cx="468700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8" h="47769" extrusionOk="0">
                      <a:moveTo>
                        <a:pt x="0" y="1"/>
                      </a:moveTo>
                      <a:lnTo>
                        <a:pt x="0" y="47768"/>
                      </a:lnTo>
                      <a:lnTo>
                        <a:pt x="18747" y="47768"/>
                      </a:lnTo>
                      <a:lnTo>
                        <a:pt x="1874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52;p6">
                  <a:extLst>
                    <a:ext uri="{FF2B5EF4-FFF2-40B4-BE49-F238E27FC236}">
                      <a16:creationId xmlns:a16="http://schemas.microsoft.com/office/drawing/2014/main" id="{3203F9BA-CCCB-FAA5-109E-F3E0410D1E92}"/>
                    </a:ext>
                  </a:extLst>
                </p:cNvPr>
                <p:cNvSpPr/>
                <p:nvPr/>
              </p:nvSpPr>
              <p:spPr>
                <a:xfrm>
                  <a:off x="7465900" y="1828400"/>
                  <a:ext cx="99275" cy="119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1" h="47769" extrusionOk="0">
                      <a:moveTo>
                        <a:pt x="1" y="1"/>
                      </a:moveTo>
                      <a:lnTo>
                        <a:pt x="1" y="47768"/>
                      </a:lnTo>
                      <a:lnTo>
                        <a:pt x="3970" y="47768"/>
                      </a:lnTo>
                      <a:lnTo>
                        <a:pt x="397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" name="Google Shape;153;p6">
                <a:extLst>
                  <a:ext uri="{FF2B5EF4-FFF2-40B4-BE49-F238E27FC236}">
                    <a16:creationId xmlns:a16="http://schemas.microsoft.com/office/drawing/2014/main" id="{ECAB935E-4367-AA4F-08F2-8D05DD1614DF}"/>
                  </a:ext>
                </a:extLst>
              </p:cNvPr>
              <p:cNvGrpSpPr/>
              <p:nvPr/>
            </p:nvGrpSpPr>
            <p:grpSpPr>
              <a:xfrm>
                <a:off x="5969413" y="634821"/>
                <a:ext cx="884825" cy="2204125"/>
                <a:chOff x="7536800" y="2096925"/>
                <a:chExt cx="884825" cy="2204125"/>
              </a:xfrm>
            </p:grpSpPr>
            <p:grpSp>
              <p:nvGrpSpPr>
                <p:cNvPr id="8" name="Google Shape;154;p6">
                  <a:extLst>
                    <a:ext uri="{FF2B5EF4-FFF2-40B4-BE49-F238E27FC236}">
                      <a16:creationId xmlns:a16="http://schemas.microsoft.com/office/drawing/2014/main" id="{9FAD68A1-DE2E-1481-8FFF-1A94BFA08901}"/>
                    </a:ext>
                  </a:extLst>
                </p:cNvPr>
                <p:cNvGrpSpPr/>
                <p:nvPr/>
              </p:nvGrpSpPr>
              <p:grpSpPr>
                <a:xfrm>
                  <a:off x="7536800" y="2096925"/>
                  <a:ext cx="884825" cy="2204125"/>
                  <a:chOff x="7536800" y="2096925"/>
                  <a:chExt cx="884825" cy="2204125"/>
                </a:xfrm>
              </p:grpSpPr>
              <p:grpSp>
                <p:nvGrpSpPr>
                  <p:cNvPr id="10" name="Google Shape;155;p6">
                    <a:extLst>
                      <a:ext uri="{FF2B5EF4-FFF2-40B4-BE49-F238E27FC236}">
                        <a16:creationId xmlns:a16="http://schemas.microsoft.com/office/drawing/2014/main" id="{339767BA-2E7E-5ECC-03BE-707B9A0EF55A}"/>
                      </a:ext>
                    </a:extLst>
                  </p:cNvPr>
                  <p:cNvGrpSpPr/>
                  <p:nvPr/>
                </p:nvGrpSpPr>
                <p:grpSpPr>
                  <a:xfrm>
                    <a:off x="7849525" y="2704875"/>
                    <a:ext cx="572100" cy="1596175"/>
                    <a:chOff x="7849525" y="2704875"/>
                    <a:chExt cx="572100" cy="1596175"/>
                  </a:xfrm>
                </p:grpSpPr>
                <p:sp>
                  <p:nvSpPr>
                    <p:cNvPr id="16" name="Google Shape;156;p6">
                      <a:extLst>
                        <a:ext uri="{FF2B5EF4-FFF2-40B4-BE49-F238E27FC236}">
                          <a16:creationId xmlns:a16="http://schemas.microsoft.com/office/drawing/2014/main" id="{0C713179-CC9B-5FA6-57D7-ED9F96A076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49525" y="2704875"/>
                      <a:ext cx="572100" cy="159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884" h="63847" extrusionOk="0">
                          <a:moveTo>
                            <a:pt x="11442" y="55640"/>
                          </a:moveTo>
                          <a:cubicBezTo>
                            <a:pt x="12476" y="55640"/>
                            <a:pt x="13310" y="56474"/>
                            <a:pt x="13310" y="57508"/>
                          </a:cubicBezTo>
                          <a:lnTo>
                            <a:pt x="13310" y="58943"/>
                          </a:lnTo>
                          <a:cubicBezTo>
                            <a:pt x="13310" y="59977"/>
                            <a:pt x="12476" y="60811"/>
                            <a:pt x="11442" y="60811"/>
                          </a:cubicBezTo>
                          <a:cubicBezTo>
                            <a:pt x="10408" y="60811"/>
                            <a:pt x="9607" y="59977"/>
                            <a:pt x="9607" y="58943"/>
                          </a:cubicBezTo>
                          <a:lnTo>
                            <a:pt x="9607" y="57508"/>
                          </a:lnTo>
                          <a:cubicBezTo>
                            <a:pt x="9607" y="56474"/>
                            <a:pt x="10408" y="55640"/>
                            <a:pt x="11442" y="55640"/>
                          </a:cubicBezTo>
                          <a:close/>
                          <a:moveTo>
                            <a:pt x="11442" y="0"/>
                          </a:moveTo>
                          <a:cubicBezTo>
                            <a:pt x="5137" y="0"/>
                            <a:pt x="0" y="5137"/>
                            <a:pt x="0" y="11442"/>
                          </a:cubicBezTo>
                          <a:lnTo>
                            <a:pt x="0" y="17413"/>
                          </a:lnTo>
                          <a:cubicBezTo>
                            <a:pt x="0" y="19247"/>
                            <a:pt x="434" y="21049"/>
                            <a:pt x="1268" y="22650"/>
                          </a:cubicBezTo>
                          <a:cubicBezTo>
                            <a:pt x="4603" y="29155"/>
                            <a:pt x="6672" y="36226"/>
                            <a:pt x="6905" y="43498"/>
                          </a:cubicBezTo>
                          <a:lnTo>
                            <a:pt x="7339" y="59776"/>
                          </a:lnTo>
                          <a:cubicBezTo>
                            <a:pt x="7339" y="62011"/>
                            <a:pt x="9173" y="63846"/>
                            <a:pt x="11442" y="63846"/>
                          </a:cubicBezTo>
                          <a:cubicBezTo>
                            <a:pt x="12075" y="63846"/>
                            <a:pt x="12709" y="63713"/>
                            <a:pt x="13310" y="63412"/>
                          </a:cubicBezTo>
                          <a:cubicBezTo>
                            <a:pt x="13677" y="63212"/>
                            <a:pt x="14010" y="62945"/>
                            <a:pt x="14310" y="62645"/>
                          </a:cubicBezTo>
                          <a:cubicBezTo>
                            <a:pt x="15078" y="61878"/>
                            <a:pt x="15511" y="60844"/>
                            <a:pt x="15511" y="59776"/>
                          </a:cubicBezTo>
                          <a:lnTo>
                            <a:pt x="15978" y="43498"/>
                          </a:lnTo>
                          <a:cubicBezTo>
                            <a:pt x="16178" y="36193"/>
                            <a:pt x="18280" y="29155"/>
                            <a:pt x="21616" y="22650"/>
                          </a:cubicBezTo>
                          <a:cubicBezTo>
                            <a:pt x="22450" y="21049"/>
                            <a:pt x="22883" y="19247"/>
                            <a:pt x="22883" y="17413"/>
                          </a:cubicBezTo>
                          <a:lnTo>
                            <a:pt x="22883" y="11442"/>
                          </a:lnTo>
                          <a:cubicBezTo>
                            <a:pt x="22883" y="5838"/>
                            <a:pt x="18847" y="1068"/>
                            <a:pt x="13310" y="134"/>
                          </a:cubicBezTo>
                          <a:cubicBezTo>
                            <a:pt x="12709" y="34"/>
                            <a:pt x="12075" y="0"/>
                            <a:pt x="11442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7" name="Google Shape;157;p6">
                      <a:extLst>
                        <a:ext uri="{FF2B5EF4-FFF2-40B4-BE49-F238E27FC236}">
                          <a16:creationId xmlns:a16="http://schemas.microsoft.com/office/drawing/2014/main" id="{63523203-2FDF-7381-4FF4-98EE97781F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54600" y="2826625"/>
                      <a:ext cx="361950" cy="45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478" h="18081" extrusionOk="0">
                          <a:moveTo>
                            <a:pt x="7178" y="0"/>
                          </a:moveTo>
                          <a:cubicBezTo>
                            <a:pt x="3236" y="0"/>
                            <a:pt x="34" y="3223"/>
                            <a:pt x="34" y="7206"/>
                          </a:cubicBezTo>
                          <a:lnTo>
                            <a:pt x="34" y="10842"/>
                          </a:lnTo>
                          <a:cubicBezTo>
                            <a:pt x="0" y="14844"/>
                            <a:pt x="3269" y="18080"/>
                            <a:pt x="7239" y="18080"/>
                          </a:cubicBezTo>
                          <a:cubicBezTo>
                            <a:pt x="11242" y="18080"/>
                            <a:pt x="14444" y="14844"/>
                            <a:pt x="14477" y="10842"/>
                          </a:cubicBezTo>
                          <a:lnTo>
                            <a:pt x="14477" y="7206"/>
                          </a:lnTo>
                          <a:cubicBezTo>
                            <a:pt x="14477" y="3223"/>
                            <a:pt x="11275" y="0"/>
                            <a:pt x="7300" y="0"/>
                          </a:cubicBezTo>
                          <a:cubicBezTo>
                            <a:pt x="7280" y="0"/>
                            <a:pt x="7259" y="0"/>
                            <a:pt x="7239" y="0"/>
                          </a:cubicBezTo>
                          <a:cubicBezTo>
                            <a:pt x="7218" y="0"/>
                            <a:pt x="7198" y="0"/>
                            <a:pt x="7178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11" name="Google Shape;158;p6">
                    <a:extLst>
                      <a:ext uri="{FF2B5EF4-FFF2-40B4-BE49-F238E27FC236}">
                        <a16:creationId xmlns:a16="http://schemas.microsoft.com/office/drawing/2014/main" id="{8AEA42AE-A2CE-46E4-C01D-87FFD452501E}"/>
                      </a:ext>
                    </a:extLst>
                  </p:cNvPr>
                  <p:cNvGrpSpPr/>
                  <p:nvPr/>
                </p:nvGrpSpPr>
                <p:grpSpPr>
                  <a:xfrm>
                    <a:off x="7536800" y="2096925"/>
                    <a:ext cx="247700" cy="2204125"/>
                    <a:chOff x="7536800" y="2073575"/>
                    <a:chExt cx="247700" cy="2204125"/>
                  </a:xfrm>
                </p:grpSpPr>
                <p:sp>
                  <p:nvSpPr>
                    <p:cNvPr id="12" name="Google Shape;159;p6">
                      <a:extLst>
                        <a:ext uri="{FF2B5EF4-FFF2-40B4-BE49-F238E27FC236}">
                          <a16:creationId xmlns:a16="http://schemas.microsoft.com/office/drawing/2014/main" id="{D8F2DEC2-A312-42BC-169F-2D0C78F02A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56800" y="2073575"/>
                      <a:ext cx="81750" cy="1441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70" h="57676" extrusionOk="0">
                          <a:moveTo>
                            <a:pt x="1535" y="1"/>
                          </a:moveTo>
                          <a:lnTo>
                            <a:pt x="1" y="57676"/>
                          </a:lnTo>
                          <a:lnTo>
                            <a:pt x="3270" y="57676"/>
                          </a:lnTo>
                          <a:lnTo>
                            <a:pt x="3270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" name="Google Shape;160;p6">
                      <a:extLst>
                        <a:ext uri="{FF2B5EF4-FFF2-40B4-BE49-F238E27FC236}">
                          <a16:creationId xmlns:a16="http://schemas.microsoft.com/office/drawing/2014/main" id="{02CE6774-A516-8AE4-CEB5-0634156158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3575" y="2073575"/>
                      <a:ext cx="80900" cy="1441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36" h="57676" extrusionOk="0">
                          <a:moveTo>
                            <a:pt x="0" y="1"/>
                          </a:moveTo>
                          <a:lnTo>
                            <a:pt x="0" y="57676"/>
                          </a:lnTo>
                          <a:lnTo>
                            <a:pt x="3236" y="57676"/>
                          </a:lnTo>
                          <a:lnTo>
                            <a:pt x="1701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" name="Google Shape;161;p6">
                      <a:extLst>
                        <a:ext uri="{FF2B5EF4-FFF2-40B4-BE49-F238E27FC236}">
                          <a16:creationId xmlns:a16="http://schemas.microsoft.com/office/drawing/2014/main" id="{2AC64433-0C08-AB55-A369-F5D45C2624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36800" y="3515450"/>
                      <a:ext cx="101750" cy="76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70" h="30490" extrusionOk="0">
                          <a:moveTo>
                            <a:pt x="801" y="1"/>
                          </a:moveTo>
                          <a:lnTo>
                            <a:pt x="0" y="30489"/>
                          </a:lnTo>
                          <a:lnTo>
                            <a:pt x="4070" y="30489"/>
                          </a:lnTo>
                          <a:lnTo>
                            <a:pt x="4070" y="1"/>
                          </a:ln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" name="Google Shape;162;p6">
                      <a:extLst>
                        <a:ext uri="{FF2B5EF4-FFF2-40B4-BE49-F238E27FC236}">
                          <a16:creationId xmlns:a16="http://schemas.microsoft.com/office/drawing/2014/main" id="{CA5469DB-006E-3E7B-7F94-E8F8E497FE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3575" y="3515450"/>
                      <a:ext cx="100925" cy="76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37" h="30490" extrusionOk="0">
                          <a:moveTo>
                            <a:pt x="0" y="1"/>
                          </a:moveTo>
                          <a:lnTo>
                            <a:pt x="0" y="30489"/>
                          </a:lnTo>
                          <a:lnTo>
                            <a:pt x="4036" y="30489"/>
                          </a:lnTo>
                          <a:lnTo>
                            <a:pt x="3236" y="1"/>
                          </a:ln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sp>
              <p:nvSpPr>
                <p:cNvPr id="9" name="Google Shape;163;p6">
                  <a:extLst>
                    <a:ext uri="{FF2B5EF4-FFF2-40B4-BE49-F238E27FC236}">
                      <a16:creationId xmlns:a16="http://schemas.microsoft.com/office/drawing/2014/main" id="{88E570DF-9D56-F3E9-46BA-3B26466702A6}"/>
                    </a:ext>
                  </a:extLst>
                </p:cNvPr>
                <p:cNvSpPr/>
                <p:nvPr/>
              </p:nvSpPr>
              <p:spPr>
                <a:xfrm>
                  <a:off x="7955425" y="2825800"/>
                  <a:ext cx="180150" cy="27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06" h="10875" fill="none" extrusionOk="0">
                      <a:moveTo>
                        <a:pt x="1" y="10875"/>
                      </a:moveTo>
                      <a:lnTo>
                        <a:pt x="1" y="7239"/>
                      </a:lnTo>
                      <a:cubicBezTo>
                        <a:pt x="1" y="3236"/>
                        <a:pt x="3236" y="0"/>
                        <a:pt x="7206" y="33"/>
                      </a:cubicBezTo>
                    </a:path>
                  </a:pathLst>
                </a:custGeom>
                <a:noFill/>
                <a:ln w="8350" cap="flat" cmpd="sng">
                  <a:solidFill>
                    <a:schemeClr val="l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" name="Google Shape;164;p6">
              <a:extLst>
                <a:ext uri="{FF2B5EF4-FFF2-40B4-BE49-F238E27FC236}">
                  <a16:creationId xmlns:a16="http://schemas.microsoft.com/office/drawing/2014/main" id="{09340240-1417-3B5E-0489-5910955B57DE}"/>
                </a:ext>
              </a:extLst>
            </p:cNvPr>
            <p:cNvSpPr/>
            <p:nvPr/>
          </p:nvSpPr>
          <p:spPr>
            <a:xfrm>
              <a:off x="7385456" y="646447"/>
              <a:ext cx="227528" cy="226908"/>
            </a:xfrm>
            <a:custGeom>
              <a:avLst/>
              <a:gdLst/>
              <a:ahLst/>
              <a:cxnLst/>
              <a:rect l="l" t="t" r="r" b="b"/>
              <a:pathLst>
                <a:path w="12109" h="12076" extrusionOk="0">
                  <a:moveTo>
                    <a:pt x="6071" y="1"/>
                  </a:moveTo>
                  <a:lnTo>
                    <a:pt x="5504" y="2336"/>
                  </a:lnTo>
                  <a:cubicBezTo>
                    <a:pt x="5137" y="3903"/>
                    <a:pt x="3903" y="5138"/>
                    <a:pt x="2335" y="5505"/>
                  </a:cubicBezTo>
                  <a:lnTo>
                    <a:pt x="0" y="6038"/>
                  </a:lnTo>
                  <a:lnTo>
                    <a:pt x="2335" y="6605"/>
                  </a:lnTo>
                  <a:cubicBezTo>
                    <a:pt x="3903" y="6972"/>
                    <a:pt x="5137" y="8207"/>
                    <a:pt x="5504" y="9774"/>
                  </a:cubicBezTo>
                  <a:lnTo>
                    <a:pt x="6038" y="12076"/>
                  </a:lnTo>
                  <a:lnTo>
                    <a:pt x="6605" y="9774"/>
                  </a:lnTo>
                  <a:cubicBezTo>
                    <a:pt x="6972" y="8207"/>
                    <a:pt x="8206" y="6972"/>
                    <a:pt x="9774" y="6605"/>
                  </a:cubicBezTo>
                  <a:lnTo>
                    <a:pt x="12109" y="6038"/>
                  </a:lnTo>
                  <a:lnTo>
                    <a:pt x="9774" y="5505"/>
                  </a:lnTo>
                  <a:cubicBezTo>
                    <a:pt x="8206" y="5104"/>
                    <a:pt x="6972" y="3903"/>
                    <a:pt x="6605" y="2336"/>
                  </a:cubicBezTo>
                  <a:lnTo>
                    <a:pt x="6071" y="1"/>
                  </a:lnTo>
                  <a:close/>
                </a:path>
              </a:pathLst>
            </a:custGeom>
            <a:solidFill>
              <a:srgbClr val="F1E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任意多边形 11" descr="e7d195523061f1c066b07af569392582e34b383e870941e45A9F265A01B343BAB71AA68CCD0631A7B7DE1272822047E4CBFC978F0A03706D738F6232142EC909A232ED66B5EC504804C64D3B242CD4B5FC2DA3AE84CA9B46A3FEEE0E7442F0006B2BA9FE9E8DC78B8BC8F69C9185A05683AF110758766639E2D53B09BE947177E0506F7E95AAB9302477588C87490663">
            <a:extLst>
              <a:ext uri="{FF2B5EF4-FFF2-40B4-BE49-F238E27FC236}">
                <a16:creationId xmlns:a16="http://schemas.microsoft.com/office/drawing/2014/main" id="{30F3D0BB-F5E7-39FC-4A48-A71BC9171F75}"/>
              </a:ext>
            </a:extLst>
          </p:cNvPr>
          <p:cNvSpPr/>
          <p:nvPr/>
        </p:nvSpPr>
        <p:spPr>
          <a:xfrm>
            <a:off x="2717362" y="1378843"/>
            <a:ext cx="1415441" cy="384176"/>
          </a:xfrm>
          <a:custGeom>
            <a:avLst/>
            <a:gdLst>
              <a:gd name="connsiteX0" fmla="*/ 0 w 1590805"/>
              <a:gd name="connsiteY0" fmla="*/ 601249 h 601249"/>
              <a:gd name="connsiteX1" fmla="*/ 601249 w 1590805"/>
              <a:gd name="connsiteY1" fmla="*/ 0 h 601249"/>
              <a:gd name="connsiteX2" fmla="*/ 1590805 w 1590805"/>
              <a:gd name="connsiteY2" fmla="*/ 0 h 601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0805" h="601249">
                <a:moveTo>
                  <a:pt x="0" y="601249"/>
                </a:moveTo>
                <a:lnTo>
                  <a:pt x="601249" y="0"/>
                </a:lnTo>
                <a:lnTo>
                  <a:pt x="1590805" y="0"/>
                </a:lnTo>
              </a:path>
            </a:pathLst>
          </a:custGeom>
          <a:noFill/>
          <a:ln>
            <a:solidFill>
              <a:srgbClr val="4CA83B"/>
            </a:solidFill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>
              <a:solidFill>
                <a:srgbClr val="343434"/>
              </a:solidFill>
            </a:endParaRPr>
          </a:p>
        </p:txBody>
      </p:sp>
      <p:sp>
        <p:nvSpPr>
          <p:cNvPr id="26" name="任意多边形 14" descr="e7d195523061f1c066b07af569392582e34b383e870941e45A9F265A01B343BAB71AA68CCD0631A7B7DE1272822047E4CBFC978F0A03706D738F6232142EC909A232ED66B5EC504804C64D3B242CD4B5FC2DA3AE84CA9B46A3FEEE0E7442F0006B2BA9FE9E8DC78B8BC8F69C9185A05683AF110758766639E2D53B09BE947177E0506F7E95AAB9302477588C87490663">
            <a:extLst>
              <a:ext uri="{FF2B5EF4-FFF2-40B4-BE49-F238E27FC236}">
                <a16:creationId xmlns:a16="http://schemas.microsoft.com/office/drawing/2014/main" id="{A73D9EF6-A575-D4AC-2C6E-5DD7B010A93A}"/>
              </a:ext>
            </a:extLst>
          </p:cNvPr>
          <p:cNvSpPr/>
          <p:nvPr/>
        </p:nvSpPr>
        <p:spPr>
          <a:xfrm>
            <a:off x="2693689" y="2415750"/>
            <a:ext cx="1736853" cy="654791"/>
          </a:xfrm>
          <a:custGeom>
            <a:avLst/>
            <a:gdLst>
              <a:gd name="connsiteX0" fmla="*/ 0 w 1590805"/>
              <a:gd name="connsiteY0" fmla="*/ 601249 h 601249"/>
              <a:gd name="connsiteX1" fmla="*/ 601249 w 1590805"/>
              <a:gd name="connsiteY1" fmla="*/ 0 h 601249"/>
              <a:gd name="connsiteX2" fmla="*/ 1590805 w 1590805"/>
              <a:gd name="connsiteY2" fmla="*/ 0 h 601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0805" h="601249">
                <a:moveTo>
                  <a:pt x="0" y="601249"/>
                </a:moveTo>
                <a:lnTo>
                  <a:pt x="601249" y="0"/>
                </a:lnTo>
                <a:lnTo>
                  <a:pt x="1590805" y="0"/>
                </a:lnTo>
              </a:path>
            </a:pathLst>
          </a:custGeom>
          <a:noFill/>
          <a:ln>
            <a:solidFill>
              <a:srgbClr val="4CA83B"/>
            </a:solidFill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>
              <a:solidFill>
                <a:srgbClr val="343434"/>
              </a:solidFill>
            </a:endParaRPr>
          </a:p>
        </p:txBody>
      </p:sp>
      <p:sp>
        <p:nvSpPr>
          <p:cNvPr id="27" name="Shape 801">
            <a:extLst>
              <a:ext uri="{FF2B5EF4-FFF2-40B4-BE49-F238E27FC236}">
                <a16:creationId xmlns:a16="http://schemas.microsoft.com/office/drawing/2014/main" id="{D766595B-E864-EBFF-1A15-AE0701F4A76D}"/>
              </a:ext>
            </a:extLst>
          </p:cNvPr>
          <p:cNvSpPr/>
          <p:nvPr/>
        </p:nvSpPr>
        <p:spPr>
          <a:xfrm>
            <a:off x="4558596" y="1588237"/>
            <a:ext cx="3733062" cy="1354217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just"/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toát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2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Shape 801">
            <a:extLst>
              <a:ext uri="{FF2B5EF4-FFF2-40B4-BE49-F238E27FC236}">
                <a16:creationId xmlns:a16="http://schemas.microsoft.com/office/drawing/2014/main" id="{67AA0AB1-79F9-517C-CA96-CF0F0E79CEC8}"/>
              </a:ext>
            </a:extLst>
          </p:cNvPr>
          <p:cNvSpPr/>
          <p:nvPr/>
        </p:nvSpPr>
        <p:spPr>
          <a:xfrm>
            <a:off x="4474186" y="477341"/>
            <a:ext cx="3924654" cy="1015663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just" defTabSz="452755">
              <a:spcBef>
                <a:spcPts val="1190"/>
              </a:spcBef>
              <a:defRPr sz="1800"/>
            </a:pP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1937,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zh-CN" altLang="en-US" sz="2200" dirty="0">
              <a:solidFill>
                <a:schemeClr val="bg1"/>
              </a:solidFill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9" name="任意多边形 14" descr="e7d195523061f1c066b07af569392582e34b383e870941e45A9F265A01B343BAB71AA68CCD0631A7B7DE1272822047E4CBFC978F0A03706D738F6232142EC909A232ED66B5EC504804C64D3B242CD4B5FC2DA3AE84CA9B46A3FEEE0E7442F0006B2BA9FE9E8DC78B8BC8F69C9185A05683AF110758766639E2D53B09BE947177E0506F7E95AAB9302477588C87490663">
            <a:extLst>
              <a:ext uri="{FF2B5EF4-FFF2-40B4-BE49-F238E27FC236}">
                <a16:creationId xmlns:a16="http://schemas.microsoft.com/office/drawing/2014/main" id="{4E0B3C22-4778-8C4B-8D14-BB65CF9EE2AC}"/>
              </a:ext>
            </a:extLst>
          </p:cNvPr>
          <p:cNvSpPr/>
          <p:nvPr/>
        </p:nvSpPr>
        <p:spPr>
          <a:xfrm>
            <a:off x="2645166" y="3549308"/>
            <a:ext cx="1736853" cy="654791"/>
          </a:xfrm>
          <a:custGeom>
            <a:avLst/>
            <a:gdLst>
              <a:gd name="connsiteX0" fmla="*/ 0 w 1590805"/>
              <a:gd name="connsiteY0" fmla="*/ 601249 h 601249"/>
              <a:gd name="connsiteX1" fmla="*/ 601249 w 1590805"/>
              <a:gd name="connsiteY1" fmla="*/ 0 h 601249"/>
              <a:gd name="connsiteX2" fmla="*/ 1590805 w 1590805"/>
              <a:gd name="connsiteY2" fmla="*/ 0 h 601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0805" h="601249">
                <a:moveTo>
                  <a:pt x="0" y="601249"/>
                </a:moveTo>
                <a:lnTo>
                  <a:pt x="601249" y="0"/>
                </a:lnTo>
                <a:lnTo>
                  <a:pt x="1590805" y="0"/>
                </a:lnTo>
              </a:path>
            </a:pathLst>
          </a:custGeom>
          <a:noFill/>
          <a:ln>
            <a:solidFill>
              <a:srgbClr val="4CA83B"/>
            </a:solidFill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>
              <a:solidFill>
                <a:srgbClr val="343434"/>
              </a:solidFill>
            </a:endParaRPr>
          </a:p>
        </p:txBody>
      </p:sp>
      <p:sp>
        <p:nvSpPr>
          <p:cNvPr id="30" name="Shape 801">
            <a:extLst>
              <a:ext uri="{FF2B5EF4-FFF2-40B4-BE49-F238E27FC236}">
                <a16:creationId xmlns:a16="http://schemas.microsoft.com/office/drawing/2014/main" id="{FA4B40B3-B4A8-99F4-47F0-74B71E7C3E08}"/>
              </a:ext>
            </a:extLst>
          </p:cNvPr>
          <p:cNvSpPr/>
          <p:nvPr/>
        </p:nvSpPr>
        <p:spPr>
          <a:xfrm>
            <a:off x="4490486" y="3075286"/>
            <a:ext cx="3908354" cy="1692771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just"/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nhạy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Nhà văn Hoàng Phủ Ngọc Tường và nỗi ám ảnh Mậu Thân 68 | Tiếng Dân">
            <a:extLst>
              <a:ext uri="{FF2B5EF4-FFF2-40B4-BE49-F238E27FC236}">
                <a16:creationId xmlns:a16="http://schemas.microsoft.com/office/drawing/2014/main" id="{99536F51-0034-4358-F5AF-B0961D114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94" y="1469414"/>
            <a:ext cx="2307742" cy="308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67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" val="16"/>
  <p:tag name="KSO_WM_UNIT_TEXT_FILL_FORE_SCHEMECOLOR_INDEX_BRIGHTNESS" val="-0.75"/>
  <p:tag name="KSO_WM_UNIT_TEXT_FILL_TYP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" val="16"/>
  <p:tag name="KSO_WM_UNIT_TEXT_FILL_FORE_SCHEMECOLOR_INDEX_BRIGHTNESS" val="-0.75"/>
  <p:tag name="KSO_WM_UNIT_TEXT_FILL_TYPE" val="1"/>
</p:tagLst>
</file>

<file path=ppt/theme/theme1.xml><?xml version="1.0" encoding="utf-8"?>
<a:theme xmlns:a="http://schemas.openxmlformats.org/drawingml/2006/main" name="Vietnamese Street Food Restaurant Pitch Deck by Slidesgo">
  <a:themeElements>
    <a:clrScheme name="Simple Light">
      <a:dk1>
        <a:srgbClr val="801C1C"/>
      </a:dk1>
      <a:lt1>
        <a:srgbClr val="F1EFF2"/>
      </a:lt1>
      <a:dk2>
        <a:srgbClr val="B33C3C"/>
      </a:dk2>
      <a:lt2>
        <a:srgbClr val="15232B"/>
      </a:lt2>
      <a:accent1>
        <a:srgbClr val="293F7F"/>
      </a:accent1>
      <a:accent2>
        <a:srgbClr val="E38C45"/>
      </a:accent2>
      <a:accent3>
        <a:srgbClr val="EBB043"/>
      </a:accent3>
      <a:accent4>
        <a:srgbClr val="7D9444"/>
      </a:accent4>
      <a:accent5>
        <a:srgbClr val="345B37"/>
      </a:accent5>
      <a:accent6>
        <a:srgbClr val="E17247"/>
      </a:accent6>
      <a:hlink>
        <a:srgbClr val="F1EFF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1940</Words>
  <Application>Microsoft Office PowerPoint</Application>
  <PresentationFormat>On-screen Show (16:9)</PresentationFormat>
  <Paragraphs>183</Paragraphs>
  <Slides>40</Slides>
  <Notes>30</Notes>
  <HiddenSlides>0</HiddenSlides>
  <MMClips>40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7" baseType="lpstr">
      <vt:lpstr>Arial</vt:lpstr>
      <vt:lpstr>华文新魏</vt:lpstr>
      <vt:lpstr>Wingdings</vt:lpstr>
      <vt:lpstr>Hammersmith One</vt:lpstr>
      <vt:lpstr>Archivo Black</vt:lpstr>
      <vt:lpstr>Fredoka One</vt:lpstr>
      <vt:lpstr>字魂58号-创中黑</vt:lpstr>
      <vt:lpstr>.VnTime</vt:lpstr>
      <vt:lpstr>Fira Sans Extra Condensed</vt:lpstr>
      <vt:lpstr>Palanquin Dark</vt:lpstr>
      <vt:lpstr>Times New Roman</vt:lpstr>
      <vt:lpstr>Calibri Light</vt:lpstr>
      <vt:lpstr>Roboto</vt:lpstr>
      <vt:lpstr>Chivo</vt:lpstr>
      <vt:lpstr>Calibri</vt:lpstr>
      <vt:lpstr>Vietnamese Street Food Restaurant Pitch Deck by Slidesgo</vt:lpstr>
      <vt:lpstr>Office Theme</vt:lpstr>
      <vt:lpstr>Chuyện  Cơm hến</vt:lpstr>
      <vt:lpstr>Hoạt động khởi động</vt:lpstr>
      <vt:lpstr>PowerPoint Presentation</vt:lpstr>
      <vt:lpstr>PowerPoint Presentation</vt:lpstr>
      <vt:lpstr>PowerPoint Presentation</vt:lpstr>
      <vt:lpstr>Hình thành kiến thức</vt:lpstr>
      <vt:lpstr>Đọc và tìm hiểu chung</vt:lpstr>
      <vt:lpstr>PowerPoint Presentation</vt:lpstr>
      <vt:lpstr>PowerPoint Presentation</vt:lpstr>
      <vt:lpstr>PowerPoint Presentation</vt:lpstr>
      <vt:lpstr>PowerPoint Presentation</vt:lpstr>
      <vt:lpstr>Khám phá văn bản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Tổng kết</vt:lpstr>
      <vt:lpstr>PowerPoint Presentation</vt:lpstr>
      <vt:lpstr>PowerPoint Presentation</vt:lpstr>
      <vt:lpstr>PowerPoint Presentation</vt:lpstr>
      <vt:lpstr>Hoạt động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vận dụng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Chuyện  Cơm hến</dc:title>
  <cp:lastModifiedBy>Hằng Thanh</cp:lastModifiedBy>
  <cp:revision>18</cp:revision>
  <dcterms:modified xsi:type="dcterms:W3CDTF">2023-10-03T14:37:17Z</dcterms:modified>
</cp:coreProperties>
</file>