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7" r:id="rId2"/>
    <p:sldId id="256" r:id="rId3"/>
    <p:sldId id="270" r:id="rId4"/>
    <p:sldId id="260" r:id="rId5"/>
    <p:sldId id="259" r:id="rId6"/>
    <p:sldId id="261" r:id="rId7"/>
    <p:sldId id="267" r:id="rId8"/>
    <p:sldId id="268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ejaVu Serif Bold" panose="02060803050605020204" pitchFamily="18" charset="0"/>
      <p:regular r:id="rId15"/>
      <p:bold r:id="rId16"/>
    </p:embeddedFont>
    <p:embeddedFont>
      <p:font typeface="Tahoma" panose="020B060403050404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91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57D1-299B-4599-A037-D2E5EE27EDA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E208A-F910-4360-B937-85BCB2A0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E208A-F910-4360-B937-85BCB2A043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E208A-F910-4360-B937-85BCB2A043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E208A-F910-4360-B937-85BCB2A043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9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9856" y="110748"/>
            <a:ext cx="13058175" cy="10065504"/>
            <a:chOff x="0" y="0"/>
            <a:chExt cx="17410900" cy="13420672"/>
          </a:xfrm>
        </p:grpSpPr>
        <p:grpSp>
          <p:nvGrpSpPr>
            <p:cNvPr id="3" name="Group 3"/>
            <p:cNvGrpSpPr/>
            <p:nvPr/>
          </p:nvGrpSpPr>
          <p:grpSpPr>
            <a:xfrm>
              <a:off x="457095" y="496300"/>
              <a:ext cx="16953805" cy="12924372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6953805" cy="12924372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3661212" y="3550399"/>
            <a:ext cx="11172640" cy="281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3"/>
              </a:lnSpc>
            </a:pPr>
            <a:r>
              <a:rPr lang="en-US" sz="9000" spc="80" dirty="0" err="1" smtClean="0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9000" spc="80" dirty="0" smtClean="0">
                <a:solidFill>
                  <a:srgbClr val="FF1616"/>
                </a:solidFill>
                <a:latin typeface="DejaVu Serif Bold"/>
              </a:rPr>
              <a:t> 34: </a:t>
            </a:r>
            <a:r>
              <a:rPr lang="en-US" sz="9000" spc="80" dirty="0" err="1" smtClean="0">
                <a:solidFill>
                  <a:srgbClr val="FF1616"/>
                </a:solidFill>
                <a:latin typeface="DejaVu Serif Bold"/>
              </a:rPr>
              <a:t>Góc</a:t>
            </a:r>
            <a:endParaRPr lang="en-US" sz="9000" spc="80" dirty="0" smtClean="0">
              <a:solidFill>
                <a:srgbClr val="FF1616"/>
              </a:solidFill>
              <a:latin typeface="DejaVu Serif Bold"/>
            </a:endParaRPr>
          </a:p>
          <a:p>
            <a:pPr algn="ctr">
              <a:lnSpc>
                <a:spcPts val="11323"/>
              </a:lnSpc>
            </a:pPr>
            <a:r>
              <a:rPr lang="en-US" sz="9000" spc="80" dirty="0" smtClean="0">
                <a:solidFill>
                  <a:srgbClr val="FF1616"/>
                </a:solidFill>
                <a:latin typeface="DejaVu Serif Bold"/>
              </a:rPr>
              <a:t>(</a:t>
            </a:r>
            <a:r>
              <a:rPr lang="en-US" sz="9000" spc="80" dirty="0" err="1" smtClean="0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9000" spc="80" dirty="0" smtClean="0">
                <a:solidFill>
                  <a:srgbClr val="FF1616"/>
                </a:solidFill>
                <a:latin typeface="DejaVu Serif Bold"/>
              </a:rPr>
              <a:t> 2)</a:t>
            </a:r>
            <a:endParaRPr lang="en-US" sz="9000" spc="80" dirty="0">
              <a:solidFill>
                <a:srgbClr val="FF1616"/>
              </a:solidFill>
              <a:latin typeface="DejaVu Serif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34567" y="110748"/>
            <a:ext cx="2967275" cy="16376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9856" y="7284599"/>
            <a:ext cx="1909724" cy="1973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6510" y="0"/>
            <a:ext cx="2561026" cy="22174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87298" y="7120932"/>
            <a:ext cx="2511968" cy="14082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8031" y="4020580"/>
            <a:ext cx="2622537" cy="224583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-348736" y="4874884"/>
            <a:ext cx="1878365" cy="189893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766065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02912" y="303790"/>
            <a:ext cx="13069897" cy="952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2700000">
            <a:off x="-2976425" y="-3483282"/>
            <a:ext cx="5724250" cy="6125170"/>
          </a:xfrm>
          <a:custGeom>
            <a:avLst/>
            <a:gdLst/>
            <a:ahLst/>
            <a:cxnLst/>
            <a:rect l="l" t="t" r="r" b="b"/>
            <a:pathLst>
              <a:path w="5724250" h="6125170">
                <a:moveTo>
                  <a:pt x="0" y="0"/>
                </a:moveTo>
                <a:lnTo>
                  <a:pt x="5724250" y="0"/>
                </a:lnTo>
                <a:lnTo>
                  <a:pt x="5724250" y="6125170"/>
                </a:lnTo>
                <a:lnTo>
                  <a:pt x="0" y="612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392152">
            <a:off x="-2392479" y="7654748"/>
            <a:ext cx="5147032" cy="3409909"/>
          </a:xfrm>
          <a:custGeom>
            <a:avLst/>
            <a:gdLst/>
            <a:ahLst/>
            <a:cxnLst/>
            <a:rect l="l" t="t" r="r" b="b"/>
            <a:pathLst>
              <a:path w="5147032" h="3409909">
                <a:moveTo>
                  <a:pt x="0" y="0"/>
                </a:moveTo>
                <a:lnTo>
                  <a:pt x="5147032" y="0"/>
                </a:lnTo>
                <a:lnTo>
                  <a:pt x="5147032" y="3409909"/>
                </a:lnTo>
                <a:lnTo>
                  <a:pt x="0" y="3409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458865" flipH="1">
            <a:off x="14804609" y="-1719697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323" y="65141"/>
            <a:ext cx="3540180" cy="2001811"/>
          </a:xfrm>
          <a:custGeom>
            <a:avLst/>
            <a:gdLst/>
            <a:ahLst/>
            <a:cxnLst/>
            <a:rect l="l" t="t" r="r" b="b"/>
            <a:pathLst>
              <a:path w="3540180" h="2001811">
                <a:moveTo>
                  <a:pt x="0" y="0"/>
                </a:moveTo>
                <a:lnTo>
                  <a:pt x="3540180" y="0"/>
                </a:lnTo>
                <a:lnTo>
                  <a:pt x="3540180" y="2001811"/>
                </a:lnTo>
                <a:lnTo>
                  <a:pt x="0" y="2001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Hoạt động 1 trang 59 Toán lớp 6 Tập 2 | Kết nối tri thức Giải Toán lớp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28900"/>
            <a:ext cx="10668000" cy="59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9332685" y="5447687"/>
            <a:ext cx="1295400" cy="2210412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114800" y="3467100"/>
            <a:ext cx="1219200" cy="19805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162800" y="3924301"/>
            <a:ext cx="914400" cy="1524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924800" y="2628900"/>
            <a:ext cx="1295400" cy="1295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820400" y="6401106"/>
            <a:ext cx="1981200" cy="190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181600" y="2449691"/>
            <a:ext cx="762000" cy="1017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45071" y="1828643"/>
            <a:ext cx="285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957629" y="6237357"/>
            <a:ext cx="475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4322" y="1501914"/>
            <a:ext cx="4613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5569" y="428141"/>
            <a:ext cx="15430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8.42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sút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8" grpId="0" animBg="1"/>
      <p:bldP spid="28" grpId="0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953000" y="1714500"/>
            <a:ext cx="914400" cy="441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953000" y="3072674"/>
            <a:ext cx="4495800" cy="30614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5800" y="610292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7825" y="104643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55307" y="2655957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c 13"/>
          <p:cNvSpPr/>
          <p:nvPr/>
        </p:nvSpPr>
        <p:spPr>
          <a:xfrm>
            <a:off x="4648200" y="5363442"/>
            <a:ext cx="914400" cy="914400"/>
          </a:xfrm>
          <a:prstGeom prst="arc">
            <a:avLst>
              <a:gd name="adj1" fmla="val 16200000"/>
              <a:gd name="adj2" fmla="val 20628647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34200" y="2705100"/>
            <a:ext cx="990600" cy="60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03027" y="2904903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0125" y="5654814"/>
            <a:ext cx="74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4650" y="3072674"/>
            <a:ext cx="342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4400" y="5569956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5800" y="5748984"/>
            <a:ext cx="53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648200" y="3314701"/>
            <a:ext cx="2247900" cy="298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144000" y="6134100"/>
            <a:ext cx="1828800" cy="367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67000" y="3363843"/>
            <a:ext cx="1066800" cy="94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40179" y="3304310"/>
            <a:ext cx="2785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72800" y="6610758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52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934200" y="4152900"/>
            <a:ext cx="5638800" cy="34470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056368">
            <a:off x="-3685734" y="6370956"/>
            <a:ext cx="10370934" cy="6870744"/>
          </a:xfrm>
          <a:custGeom>
            <a:avLst/>
            <a:gdLst/>
            <a:ahLst/>
            <a:cxnLst/>
            <a:rect l="l" t="t" r="r" b="b"/>
            <a:pathLst>
              <a:path w="10370934" h="6870744">
                <a:moveTo>
                  <a:pt x="0" y="0"/>
                </a:moveTo>
                <a:lnTo>
                  <a:pt x="10370934" y="0"/>
                </a:lnTo>
                <a:lnTo>
                  <a:pt x="10370934" y="6870744"/>
                </a:lnTo>
                <a:lnTo>
                  <a:pt x="0" y="6870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-6941638" y="-3904813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7669">
            <a:off x="14287790" y="-3819560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3924">
            <a:off x="13723417" y="7004747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2" y="0"/>
                </a:lnTo>
                <a:lnTo>
                  <a:pt x="6453202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161" y="668663"/>
            <a:ext cx="563078" cy="720074"/>
          </a:xfrm>
          <a:custGeom>
            <a:avLst/>
            <a:gdLst/>
            <a:ahLst/>
            <a:cxnLst/>
            <a:rect l="l" t="t" r="r" b="b"/>
            <a:pathLst>
              <a:path w="563078" h="720074">
                <a:moveTo>
                  <a:pt x="0" y="0"/>
                </a:moveTo>
                <a:lnTo>
                  <a:pt x="563078" y="0"/>
                </a:lnTo>
                <a:lnTo>
                  <a:pt x="563078" y="720074"/>
                </a:lnTo>
                <a:lnTo>
                  <a:pt x="0" y="720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26181" y="9384738"/>
            <a:ext cx="499775" cy="843179"/>
          </a:xfrm>
          <a:custGeom>
            <a:avLst/>
            <a:gdLst/>
            <a:ahLst/>
            <a:cxnLst/>
            <a:rect l="l" t="t" r="r" b="b"/>
            <a:pathLst>
              <a:path w="499775" h="843179">
                <a:moveTo>
                  <a:pt x="0" y="0"/>
                </a:moveTo>
                <a:lnTo>
                  <a:pt x="499775" y="0"/>
                </a:lnTo>
                <a:lnTo>
                  <a:pt x="499775" y="843180"/>
                </a:lnTo>
                <a:lnTo>
                  <a:pt x="0" y="843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345828" y="668663"/>
            <a:ext cx="360704" cy="608784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Pentagon 17"/>
          <p:cNvSpPr/>
          <p:nvPr/>
        </p:nvSpPr>
        <p:spPr>
          <a:xfrm rot="10800000">
            <a:off x="8534400" y="4152900"/>
            <a:ext cx="4038600" cy="3429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287000" y="4932902"/>
            <a:ext cx="83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52853" y="4711738"/>
            <a:ext cx="83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77200" y="6298241"/>
            <a:ext cx="83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66605" y="6553580"/>
            <a:ext cx="1186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c 28"/>
          <p:cNvSpPr/>
          <p:nvPr/>
        </p:nvSpPr>
        <p:spPr>
          <a:xfrm>
            <a:off x="8382000" y="5447233"/>
            <a:ext cx="914400" cy="914400"/>
          </a:xfrm>
          <a:prstGeom prst="arc">
            <a:avLst>
              <a:gd name="adj1" fmla="val 17000924"/>
              <a:gd name="adj2" fmla="val 417459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828709" y="335448"/>
            <a:ext cx="15849781" cy="27185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4989" y="571361"/>
            <a:ext cx="157210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tờ giấy màu A4, em xác định hai điểm M, N rồi dùng kéo cắt rời một góc từ tờ giấy như hình bên. Em hãy cho biết trong hai điểm M, N:</a:t>
            </a:r>
          </a:p>
          <a:p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Điểm nào nằm trong góc vừa cắt rời?</a:t>
            </a:r>
          </a:p>
          <a:p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Điểm nào không nằm trong góc đó?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940857" y="8757001"/>
            <a:ext cx="850343" cy="71125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2423" y="8419305"/>
            <a:ext cx="9601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016453" y="-4866534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83847" y="451994"/>
            <a:ext cx="9026954" cy="1530913"/>
            <a:chOff x="0" y="0"/>
            <a:chExt cx="19501545" cy="2407348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9438046" cy="2343848"/>
            </a:xfrm>
            <a:custGeom>
              <a:avLst/>
              <a:gdLst/>
              <a:ahLst/>
              <a:cxnLst/>
              <a:rect l="l" t="t" r="r" b="b"/>
              <a:pathLst>
                <a:path w="19438046" h="2343848">
                  <a:moveTo>
                    <a:pt x="19345335" y="2343848"/>
                  </a:moveTo>
                  <a:lnTo>
                    <a:pt x="92710" y="2343848"/>
                  </a:lnTo>
                  <a:cubicBezTo>
                    <a:pt x="41910" y="2343848"/>
                    <a:pt x="0" y="2301938"/>
                    <a:pt x="0" y="225113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344066" y="0"/>
                  </a:lnTo>
                  <a:cubicBezTo>
                    <a:pt x="19394866" y="0"/>
                    <a:pt x="19436775" y="41910"/>
                    <a:pt x="19436775" y="92710"/>
                  </a:cubicBezTo>
                  <a:lnTo>
                    <a:pt x="19436775" y="2249868"/>
                  </a:lnTo>
                  <a:cubicBezTo>
                    <a:pt x="19438046" y="2301938"/>
                    <a:pt x="19396135" y="2343848"/>
                    <a:pt x="19345335" y="2343848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501546" cy="2407348"/>
            </a:xfrm>
            <a:custGeom>
              <a:avLst/>
              <a:gdLst/>
              <a:ahLst/>
              <a:cxnLst/>
              <a:rect l="l" t="t" r="r" b="b"/>
              <a:pathLst>
                <a:path w="19501546" h="2407348">
                  <a:moveTo>
                    <a:pt x="19377085" y="59690"/>
                  </a:moveTo>
                  <a:cubicBezTo>
                    <a:pt x="19412646" y="59690"/>
                    <a:pt x="19441855" y="88900"/>
                    <a:pt x="19441855" y="124460"/>
                  </a:cubicBezTo>
                  <a:lnTo>
                    <a:pt x="19441855" y="2282888"/>
                  </a:lnTo>
                  <a:cubicBezTo>
                    <a:pt x="19441855" y="2318448"/>
                    <a:pt x="19412646" y="2347658"/>
                    <a:pt x="19377085" y="2347658"/>
                  </a:cubicBezTo>
                  <a:lnTo>
                    <a:pt x="124460" y="2347658"/>
                  </a:lnTo>
                  <a:cubicBezTo>
                    <a:pt x="88900" y="2347658"/>
                    <a:pt x="59690" y="2318448"/>
                    <a:pt x="59690" y="22828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377085" y="59690"/>
                  </a:lnTo>
                  <a:moveTo>
                    <a:pt x="193770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2888"/>
                  </a:lnTo>
                  <a:cubicBezTo>
                    <a:pt x="0" y="2351468"/>
                    <a:pt x="55880" y="2407348"/>
                    <a:pt x="124460" y="2407348"/>
                  </a:cubicBezTo>
                  <a:lnTo>
                    <a:pt x="19377085" y="2407348"/>
                  </a:lnTo>
                  <a:cubicBezTo>
                    <a:pt x="19445666" y="2407348"/>
                    <a:pt x="19501546" y="2351468"/>
                    <a:pt x="19501546" y="2282888"/>
                  </a:cubicBezTo>
                  <a:lnTo>
                    <a:pt x="19501546" y="124460"/>
                  </a:lnTo>
                  <a:cubicBezTo>
                    <a:pt x="19501546" y="55880"/>
                    <a:pt x="19445666" y="0"/>
                    <a:pt x="19377085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-684781" y="790551"/>
            <a:ext cx="12401681" cy="87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2135" lvl="1" algn="ctr">
              <a:lnSpc>
                <a:spcPts val="7419"/>
              </a:lnSpc>
            </a:pPr>
            <a:r>
              <a:rPr lang="en-US" sz="5299" dirty="0" smtClean="0">
                <a:solidFill>
                  <a:srgbClr val="000000"/>
                </a:solidFill>
                <a:latin typeface="DejaVu Serif Bold"/>
              </a:rPr>
              <a:t>2. </a:t>
            </a:r>
            <a:r>
              <a:rPr lang="en-US" sz="5299" dirty="0" err="1" smtClean="0">
                <a:solidFill>
                  <a:srgbClr val="000000"/>
                </a:solidFill>
                <a:latin typeface="DejaVu Serif Bold"/>
              </a:rPr>
              <a:t>Điểm</a:t>
            </a:r>
            <a:r>
              <a:rPr lang="en-US" sz="52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 smtClean="0">
                <a:solidFill>
                  <a:srgbClr val="000000"/>
                </a:solidFill>
                <a:latin typeface="DejaVu Serif Bold"/>
              </a:rPr>
              <a:t>trong</a:t>
            </a:r>
            <a:r>
              <a:rPr lang="en-US" sz="52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 smtClean="0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52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 smtClean="0">
                <a:solidFill>
                  <a:srgbClr val="000000"/>
                </a:solidFill>
                <a:latin typeface="DejaVu Serif Bold"/>
              </a:rPr>
              <a:t>góc</a:t>
            </a:r>
            <a:endParaRPr lang="en-US" sz="52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77038" y="51723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905000" y="3476187"/>
            <a:ext cx="914400" cy="441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5000" y="4834361"/>
            <a:ext cx="4495800" cy="30614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47800" y="78646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9825" y="2808123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c 18"/>
          <p:cNvSpPr/>
          <p:nvPr/>
        </p:nvSpPr>
        <p:spPr>
          <a:xfrm>
            <a:off x="1600200" y="7125129"/>
            <a:ext cx="914400" cy="914400"/>
          </a:xfrm>
          <a:prstGeom prst="arc">
            <a:avLst>
              <a:gd name="adj1" fmla="val 16200000"/>
              <a:gd name="adj2" fmla="val 20628647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86200" y="4466787"/>
            <a:ext cx="990600" cy="60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55027" y="466659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2125" y="7416501"/>
            <a:ext cx="74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6650" y="4834361"/>
            <a:ext cx="342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6400" y="7331643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7800" y="7510671"/>
            <a:ext cx="53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07084" y="2958008"/>
            <a:ext cx="113823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8414" y="521871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33600" y="5322528"/>
            <a:ext cx="53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16619" y="5374476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11819" y="4840751"/>
            <a:ext cx="53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79177" y="451398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9" grpId="0"/>
      <p:bldP spid="26" grpId="0"/>
      <p:bldP spid="2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09800" y="1159176"/>
            <a:ext cx="3776278" cy="11463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3437430">
            <a:off x="-4200886" y="6500240"/>
            <a:ext cx="7412294" cy="4910645"/>
          </a:xfrm>
          <a:custGeom>
            <a:avLst/>
            <a:gdLst/>
            <a:ahLst/>
            <a:cxnLst/>
            <a:rect l="l" t="t" r="r" b="b"/>
            <a:pathLst>
              <a:path w="7412294" h="4910645">
                <a:moveTo>
                  <a:pt x="0" y="0"/>
                </a:moveTo>
                <a:lnTo>
                  <a:pt x="7412294" y="0"/>
                </a:lnTo>
                <a:lnTo>
                  <a:pt x="7412294" y="4910644"/>
                </a:lnTo>
                <a:lnTo>
                  <a:pt x="0" y="491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331" y="9258300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7"/>
                </a:lnTo>
                <a:lnTo>
                  <a:pt x="0" y="85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328012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8"/>
                </a:lnTo>
                <a:lnTo>
                  <a:pt x="0" y="850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45999" b="-152507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52885">
            <a:off x="-265150" y="520541"/>
            <a:ext cx="2864567" cy="87369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7570887" y="8267700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3"/>
                </a:lnTo>
                <a:lnTo>
                  <a:pt x="0" y="788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2367947" y="1031578"/>
            <a:ext cx="14401800" cy="100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5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45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lang="en-US" sz="45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24200" y="3314700"/>
            <a:ext cx="3657600" cy="1828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743200" y="5143500"/>
            <a:ext cx="4038600" cy="1219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29400" y="4510326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27273" y="4712613"/>
            <a:ext cx="91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51921" y="2513745"/>
            <a:ext cx="99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69264" y="6103300"/>
            <a:ext cx="106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59560" y="4727902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88339" y="4979747"/>
            <a:ext cx="121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23879" y="3798213"/>
            <a:ext cx="464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02150" y="3545996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22329" y="3490717"/>
            <a:ext cx="464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00600" y="3238500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60529" y="6157717"/>
            <a:ext cx="464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38800" y="5905500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41673" y="256278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Arc 53"/>
          <p:cNvSpPr/>
          <p:nvPr/>
        </p:nvSpPr>
        <p:spPr>
          <a:xfrm flipH="1">
            <a:off x="6004765" y="4908742"/>
            <a:ext cx="648023" cy="373308"/>
          </a:xfrm>
          <a:prstGeom prst="arc">
            <a:avLst>
              <a:gd name="adj1" fmla="val 16200000"/>
              <a:gd name="adj2" fmla="val 491533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841673" y="4490216"/>
            <a:ext cx="727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513790" y="4396784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M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72400" y="5975358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849600" y="5898414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O, Q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1936173" y="2715178"/>
            <a:ext cx="4845627" cy="24515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1361069" y="5143500"/>
            <a:ext cx="5420732" cy="16330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05494 -0.0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2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4.81481E-6 L -0.09175 0.0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2" y="30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37430">
            <a:off x="-1712557" y="7831678"/>
            <a:ext cx="7412294" cy="4910645"/>
          </a:xfrm>
          <a:custGeom>
            <a:avLst/>
            <a:gdLst/>
            <a:ahLst/>
            <a:cxnLst/>
            <a:rect l="l" t="t" r="r" b="b"/>
            <a:pathLst>
              <a:path w="7412294" h="4910645">
                <a:moveTo>
                  <a:pt x="0" y="0"/>
                </a:moveTo>
                <a:lnTo>
                  <a:pt x="7412294" y="0"/>
                </a:lnTo>
                <a:lnTo>
                  <a:pt x="7412294" y="4910644"/>
                </a:lnTo>
                <a:lnTo>
                  <a:pt x="0" y="491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331" y="9258300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7"/>
                </a:lnTo>
                <a:lnTo>
                  <a:pt x="0" y="85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328012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8"/>
                </a:lnTo>
                <a:lnTo>
                  <a:pt x="0" y="850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45999" b="-152507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52885">
            <a:off x="-71215" y="741243"/>
            <a:ext cx="2864567" cy="8736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26076" y="952500"/>
            <a:ext cx="132138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4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0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</a:t>
            </a:r>
            <a:r>
              <a:rPr lang="en-US" sz="40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0200" y="3009900"/>
            <a:ext cx="2438400" cy="3124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6134100"/>
            <a:ext cx="411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6200" y="5524500"/>
            <a:ext cx="83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247724"/>
            <a:ext cx="190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3618" y="2710962"/>
            <a:ext cx="91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70790" y="6134100"/>
            <a:ext cx="91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90800" y="3875381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5000" y="4065969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10250" y="5524500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56190" y="6247724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38600" y="4621799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14800" y="4381500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57600" y="3326399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33800" y="3086100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708768" y="4478596"/>
            <a:ext cx="7064592" cy="35922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876800" y="5043726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53000" y="4803427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34400" y="6872526"/>
            <a:ext cx="60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610600" y="6632227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05750" y="2555583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 Q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49678" y="2124376"/>
            <a:ext cx="114637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EK,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EK. 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5" grpId="1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52400" y="1116591"/>
            <a:ext cx="17978107" cy="760830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08516" y="22282"/>
            <a:ext cx="2979484" cy="1623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0421" y="-107176"/>
            <a:ext cx="1229916" cy="12237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7664" y="257954"/>
            <a:ext cx="2841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629" y="1243479"/>
            <a:ext cx="1804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8.27:Trong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95" y="3452240"/>
            <a:ext cx="6792259" cy="49586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724400" y="5981700"/>
            <a:ext cx="4267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295400" y="5981700"/>
            <a:ext cx="3429001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05800" y="4393506"/>
            <a:ext cx="9696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5; 6; 7;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374</Words>
  <Application>Microsoft Office PowerPoint</Application>
  <PresentationFormat>Custom</PresentationFormat>
  <Paragraphs>88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Wingdings</vt:lpstr>
      <vt:lpstr>DejaVu Serif Bold</vt:lpstr>
      <vt:lpstr>Tahoma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Phấn Vàng Nhạt Mang tính minh họa của Trẻ em Đơn giản Ngày của Mẹ Bản thuyết trình</dc:title>
  <cp:lastModifiedBy>Admin</cp:lastModifiedBy>
  <cp:revision>41</cp:revision>
  <dcterms:created xsi:type="dcterms:W3CDTF">2006-08-16T00:00:00Z</dcterms:created>
  <dcterms:modified xsi:type="dcterms:W3CDTF">2024-04-06T02:02:24Z</dcterms:modified>
  <dc:identifier>DAFOvtLJGdo</dc:identifier>
</cp:coreProperties>
</file>