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5" r:id="rId4"/>
    <p:sldMasterId id="2147483687" r:id="rId5"/>
    <p:sldMasterId id="2147483699" r:id="rId6"/>
    <p:sldMasterId id="2147483711" r:id="rId7"/>
    <p:sldMasterId id="2147483726" r:id="rId8"/>
    <p:sldMasterId id="2147483741" r:id="rId9"/>
    <p:sldMasterId id="2147483756" r:id="rId10"/>
  </p:sldMasterIdLst>
  <p:notesMasterIdLst>
    <p:notesMasterId r:id="rId19"/>
  </p:notesMasterIdLst>
  <p:sldIdLst>
    <p:sldId id="490" r:id="rId11"/>
    <p:sldId id="453" r:id="rId12"/>
    <p:sldId id="402" r:id="rId13"/>
    <p:sldId id="410" r:id="rId14"/>
    <p:sldId id="492" r:id="rId15"/>
    <p:sldId id="493" r:id="rId16"/>
    <p:sldId id="496" r:id="rId17"/>
    <p:sldId id="334" r:id="rId18"/>
    <p:sldId id="411" r:id="rId20"/>
    <p:sldId id="339" r:id="rId21"/>
    <p:sldId id="497" r:id="rId22"/>
    <p:sldId id="498" r:id="rId23"/>
    <p:sldId id="432" r:id="rId24"/>
    <p:sldId id="499" r:id="rId25"/>
    <p:sldId id="456" r:id="rId26"/>
    <p:sldId id="414" r:id="rId27"/>
    <p:sldId id="528" r:id="rId28"/>
    <p:sldId id="529" r:id="rId29"/>
    <p:sldId id="525" r:id="rId30"/>
    <p:sldId id="416" r:id="rId31"/>
    <p:sldId id="526" r:id="rId32"/>
    <p:sldId id="527" r:id="rId33"/>
    <p:sldId id="531" r:id="rId34"/>
    <p:sldId id="533" r:id="rId35"/>
    <p:sldId id="534" r:id="rId36"/>
    <p:sldId id="535" r:id="rId37"/>
    <p:sldId id="429" r:id="rId38"/>
    <p:sldId id="405" r:id="rId39"/>
    <p:sldId id="458" r:id="rId40"/>
    <p:sldId id="459" r:id="rId41"/>
    <p:sldId id="460" r:id="rId42"/>
    <p:sldId id="454" r:id="rId43"/>
    <p:sldId id="464" r:id="rId44"/>
    <p:sldId id="446" r:id="rId45"/>
    <p:sldId id="462" r:id="rId46"/>
    <p:sldId id="461" r:id="rId47"/>
    <p:sldId id="558" r:id="rId48"/>
    <p:sldId id="556" r:id="rId49"/>
    <p:sldId id="451" r:id="rId50"/>
    <p:sldId id="452" r:id="rId51"/>
    <p:sldId id="445" r:id="rId52"/>
    <p:sldId id="569" r:id="rId53"/>
    <p:sldId id="566" r:id="rId54"/>
    <p:sldId id="567" r:id="rId55"/>
    <p:sldId id="568" r:id="rId56"/>
    <p:sldId id="439" r:id="rId57"/>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CC"/>
    <a:srgbClr val="FF0000"/>
    <a:srgbClr val="003300"/>
    <a:srgbClr val="CC99FF"/>
    <a:srgbClr val="000066"/>
    <a:srgbClr val="CC0000"/>
    <a:srgbClr val="B5C61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46"/>
    <p:restoredTop sz="94660"/>
  </p:normalViewPr>
  <p:slideViewPr>
    <p:cSldViewPr showGuides="1">
      <p:cViewPr varScale="1">
        <p:scale>
          <a:sx n="114" d="100"/>
          <a:sy n="114" d="100"/>
        </p:scale>
        <p:origin x="16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1488"/>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0" Type="http://schemas.openxmlformats.org/officeDocument/2006/relationships/tableStyles" Target="tableStyles.xml"/><Relationship Id="rId6" Type="http://schemas.openxmlformats.org/officeDocument/2006/relationships/slideMaster" Target="slideMasters/slideMaster5.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46.xml"/><Relationship Id="rId56" Type="http://schemas.openxmlformats.org/officeDocument/2006/relationships/slide" Target="slides/slide45.xml"/><Relationship Id="rId55" Type="http://schemas.openxmlformats.org/officeDocument/2006/relationships/slide" Target="slides/slide44.xml"/><Relationship Id="rId54" Type="http://schemas.openxmlformats.org/officeDocument/2006/relationships/slide" Target="slides/slide43.xml"/><Relationship Id="rId53" Type="http://schemas.openxmlformats.org/officeDocument/2006/relationships/slide" Target="slides/slide42.xml"/><Relationship Id="rId52" Type="http://schemas.openxmlformats.org/officeDocument/2006/relationships/slide" Target="slides/slide41.xml"/><Relationship Id="rId51" Type="http://schemas.openxmlformats.org/officeDocument/2006/relationships/slide" Target="slides/slide40.xml"/><Relationship Id="rId50" Type="http://schemas.openxmlformats.org/officeDocument/2006/relationships/slide" Target="slides/slide39.xml"/><Relationship Id="rId5" Type="http://schemas.openxmlformats.org/officeDocument/2006/relationships/slideMaster" Target="slideMasters/slideMaster4.xml"/><Relationship Id="rId49" Type="http://schemas.openxmlformats.org/officeDocument/2006/relationships/slide" Target="slides/slide38.xml"/><Relationship Id="rId48" Type="http://schemas.openxmlformats.org/officeDocument/2006/relationships/slide" Target="slides/slide37.xml"/><Relationship Id="rId47" Type="http://schemas.openxmlformats.org/officeDocument/2006/relationships/slide" Target="slides/slide36.xml"/><Relationship Id="rId46" Type="http://schemas.openxmlformats.org/officeDocument/2006/relationships/slide" Target="slides/slide35.xml"/><Relationship Id="rId45" Type="http://schemas.openxmlformats.org/officeDocument/2006/relationships/slide" Target="slides/slide34.xml"/><Relationship Id="rId44" Type="http://schemas.openxmlformats.org/officeDocument/2006/relationships/slide" Target="slides/slide33.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366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B3F8EBF-C8C8-4C34-9F1C-A3C355807959}"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20"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1366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Second level</a:t>
            </a: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Third level</a:t>
            </a: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Fourth level</a:t>
            </a: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t>Fifth level</a:t>
            </a: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11367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0" hangingPunct="0">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367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fontAlgn="base"/>
            <a:fld id="{9A0DB2DC-4C9A-4742-B13C-FB6460FD3503}" type="slidenum">
              <a:rPr lang="en-US" altLang="en-US" sz="1200" strike="noStrike" noProof="1" dirty="0">
                <a:latin typeface="Arial" panose="020B0604020202020204" pitchFamily="34" charset="0"/>
                <a:ea typeface="+mn-ea"/>
                <a:cs typeface="+mn-cs"/>
              </a:rPr>
            </a:fld>
            <a:endParaRPr lang="en-US" altLang="en-US" sz="1200"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2"/>
          <p:cNvSpPr>
            <a:spLocks noRot="1" noTextEdit="1"/>
          </p:cNvSpPr>
          <p:nvPr>
            <p:ph type="sldImg"/>
          </p:nvPr>
        </p:nvSpPr>
        <p:spPr/>
      </p:sp>
      <p:sp>
        <p:nvSpPr>
          <p:cNvPr id="50178" name="Rectangle 3"/>
          <p:cNvSpPr>
            <a:spLocks noGrp="1"/>
          </p:cNvSpPr>
          <p:nvPr>
            <p:ph type="body"/>
          </p:nvPr>
        </p:nvSpPr>
        <p:spPr/>
        <p:txBody>
          <a:bodyPr wrap="square" lIns="91440" tIns="45720" rIns="91440" bIns="45720" anchor="t" anchorCtr="0"/>
          <a:p>
            <a:pPr lvl="0"/>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fontAlgn="base"/>
            <a:r>
              <a:rPr lang="en-US" strike="noStrike" noProof="1"/>
              <a:t>Click to edit Master title style</a:t>
            </a:r>
            <a:endParaRPr lang="en-US" strike="noStrike" noProof="1"/>
          </a:p>
        </p:txBody>
      </p:sp>
      <p:sp>
        <p:nvSpPr>
          <p:cNvPr id="3" name="Text Placeholder 2"/>
          <p:cNvSpPr>
            <a:spLocks noGrp="1"/>
          </p:cNvSpPr>
          <p:nvPr>
            <p:ph type="body" sz="half" idx="1"/>
          </p:nvPr>
        </p:nvSpPr>
        <p:spPr>
          <a:xfrm>
            <a:off x="457200" y="1935163"/>
            <a:ext cx="4038600" cy="4389437"/>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quarter" idx="2"/>
          </p:nvPr>
        </p:nvSpPr>
        <p:spPr>
          <a:xfrm>
            <a:off x="4648200" y="1935163"/>
            <a:ext cx="4038600" cy="2117725"/>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Content Placeholder 4"/>
          <p:cNvSpPr>
            <a:spLocks noGrp="1"/>
          </p:cNvSpPr>
          <p:nvPr>
            <p:ph sz="quarter" idx="3"/>
          </p:nvPr>
        </p:nvSpPr>
        <p:spPr>
          <a:xfrm>
            <a:off x="4648200" y="4205288"/>
            <a:ext cx="4038600" cy="2119312"/>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Slide Number Placeholder 7"/>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a:t>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628650" y="1825625"/>
            <a:ext cx="3886200" cy="435133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29150" y="1825625"/>
            <a:ext cx="3886200" cy="435133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Edit Master text styles</a:t>
            </a:r>
            <a:endParaRPr lang="en-US" strike="noStrike" noProof="1"/>
          </a:p>
        </p:txBody>
      </p:sp>
      <p:sp>
        <p:nvSpPr>
          <p:cNvPr id="4" name="Content Placeholder 3"/>
          <p:cNvSpPr>
            <a:spLocks noGrp="1"/>
          </p:cNvSpPr>
          <p:nvPr>
            <p:ph sz="half" idx="2"/>
          </p:nvPr>
        </p:nvSpPr>
        <p:spPr>
          <a:xfrm>
            <a:off x="629842" y="2505075"/>
            <a:ext cx="3868340" cy="368458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Edit Master text styles</a:t>
            </a:r>
            <a:endParaRPr lang="en-US" strike="noStrike" noProof="1"/>
          </a:p>
        </p:txBody>
      </p:sp>
      <p:sp>
        <p:nvSpPr>
          <p:cNvPr id="6" name="Content Placeholder 5"/>
          <p:cNvSpPr>
            <a:spLocks noGrp="1"/>
          </p:cNvSpPr>
          <p:nvPr>
            <p:ph sz="quarter" idx="4"/>
          </p:nvPr>
        </p:nvSpPr>
        <p:spPr>
          <a:xfrm>
            <a:off x="4629150" y="2505075"/>
            <a:ext cx="3887391" cy="368458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457200" y="704850"/>
            <a:ext cx="6019800" cy="5619750"/>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28650" y="365125"/>
            <a:ext cx="5800725" cy="5811838"/>
          </a:xfrm>
        </p:spPr>
        <p:txBody>
          <a:bodyPr vert="eaVert"/>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fontAlgn="base"/>
            <a:r>
              <a:rPr lang="en-US" strike="noStrike" noProof="1"/>
              <a:t>Click to edit Master title style</a:t>
            </a:r>
            <a:endParaRPr lang="en-US" strike="noStrike" noProof="1"/>
          </a:p>
        </p:txBody>
      </p:sp>
      <p:sp>
        <p:nvSpPr>
          <p:cNvPr id="3" name="Table Placeholder 2"/>
          <p:cNvSpPr>
            <a:spLocks noGrp="1"/>
          </p:cNvSpPr>
          <p:nvPr>
            <p:ph type="tbl" idx="1"/>
          </p:nvPr>
        </p:nvSpPr>
        <p:spPr>
          <a:xfrm>
            <a:off x="457200" y="1935163"/>
            <a:ext cx="8229600" cy="4389437"/>
          </a:xfrm>
        </p:spPr>
        <p:txBody>
          <a:bodyPr vert="horz" wrap="square" lIns="91440" tIns="45720" rIns="91440" bIns="45720" numCol="1" rtlCol="0" anchor="t" anchorCtr="0" compatLnSpc="1">
            <a:normAutofit/>
          </a:bodyPr>
          <a:lstStyle/>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defRPr/>
            </a:pPr>
            <a:endParaRPr kumimoji="0" lang="en-US" sz="2100" b="0" i="0" u="none" strike="noStrike" kern="120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fontAlgn="base"/>
            <a:r>
              <a:rPr lang="en-US" strike="noStrike" noProof="1"/>
              <a:t>Click to edit Master title style</a:t>
            </a:r>
            <a:endParaRPr lang="en-US" strike="noStrike" noProof="1"/>
          </a:p>
        </p:txBody>
      </p:sp>
      <p:sp>
        <p:nvSpPr>
          <p:cNvPr id="3" name="Text Placeholder 2"/>
          <p:cNvSpPr>
            <a:spLocks noGrp="1"/>
          </p:cNvSpPr>
          <p:nvPr>
            <p:ph type="body" sz="half" idx="1"/>
          </p:nvPr>
        </p:nvSpPr>
        <p:spPr>
          <a:xfrm>
            <a:off x="457200" y="1935163"/>
            <a:ext cx="4038600" cy="4389437"/>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quarter" idx="2"/>
          </p:nvPr>
        </p:nvSpPr>
        <p:spPr>
          <a:xfrm>
            <a:off x="4648200" y="1935163"/>
            <a:ext cx="4038600" cy="2117725"/>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Content Placeholder 4"/>
          <p:cNvSpPr>
            <a:spLocks noGrp="1"/>
          </p:cNvSpPr>
          <p:nvPr>
            <p:ph sz="quarter" idx="3"/>
          </p:nvPr>
        </p:nvSpPr>
        <p:spPr>
          <a:xfrm>
            <a:off x="4648200" y="4205288"/>
            <a:ext cx="4038600" cy="2119312"/>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Slide Number Placeholder 7"/>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fontAlgn="base"/>
            <a:r>
              <a:rPr lang="en-US" strike="noStrike" noProof="1"/>
              <a:t>Click to edit Master title style</a:t>
            </a:r>
            <a:endParaRPr lang="en-US" strike="noStrike" noProof="1"/>
          </a:p>
        </p:txBody>
      </p:sp>
      <p:sp>
        <p:nvSpPr>
          <p:cNvPr id="3" name="Table Placeholder 2"/>
          <p:cNvSpPr>
            <a:spLocks noGrp="1"/>
          </p:cNvSpPr>
          <p:nvPr>
            <p:ph type="tbl" idx="1"/>
          </p:nvPr>
        </p:nvSpPr>
        <p:spPr>
          <a:xfrm>
            <a:off x="457200" y="1935163"/>
            <a:ext cx="8229600" cy="4389437"/>
          </a:xfrm>
        </p:spPr>
        <p:txBody>
          <a:bodyPr vert="horz" wrap="square" lIns="91440" tIns="45720" rIns="91440" bIns="45720" numCol="1" anchor="t" anchorCtr="0" compatLnSpc="1"/>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en-US" sz="2600" b="0" i="0" u="none" strike="noStrike" kern="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fontAlgn="base"/>
            <a:r>
              <a:rPr lang="en-US" strike="noStrike" noProof="1"/>
              <a:t>Click to edit Master title style</a:t>
            </a:r>
            <a:endParaRPr lang="en-US" strike="noStrike" noProof="1"/>
          </a:p>
        </p:txBody>
      </p:sp>
      <p:sp>
        <p:nvSpPr>
          <p:cNvPr id="3" name="Text Placeholder 2"/>
          <p:cNvSpPr>
            <a:spLocks noGrp="1"/>
          </p:cNvSpPr>
          <p:nvPr>
            <p:ph type="body" sz="half" idx="1"/>
          </p:nvPr>
        </p:nvSpPr>
        <p:spPr>
          <a:xfrm>
            <a:off x="457200" y="1935163"/>
            <a:ext cx="4038600" cy="4389437"/>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quarter" idx="2"/>
          </p:nvPr>
        </p:nvSpPr>
        <p:spPr>
          <a:xfrm>
            <a:off x="4648200" y="1935163"/>
            <a:ext cx="4038600" cy="2117725"/>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Content Placeholder 4"/>
          <p:cNvSpPr>
            <a:spLocks noGrp="1"/>
          </p:cNvSpPr>
          <p:nvPr>
            <p:ph sz="quarter" idx="3"/>
          </p:nvPr>
        </p:nvSpPr>
        <p:spPr>
          <a:xfrm>
            <a:off x="4648200" y="4205288"/>
            <a:ext cx="4038600" cy="2119312"/>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Footer Placeholder 6"/>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457200" y="704850"/>
            <a:ext cx="6019800" cy="5619750"/>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457200" y="704850"/>
            <a:ext cx="6019800" cy="5619750"/>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457200" y="704850"/>
            <a:ext cx="6019800" cy="5619750"/>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457200" y="704850"/>
            <a:ext cx="6019800" cy="5619750"/>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a:t>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628650" y="1825625"/>
            <a:ext cx="3886200" cy="435133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29150" y="1825625"/>
            <a:ext cx="3886200" cy="435133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Edit Master text styles</a:t>
            </a:r>
            <a:endParaRPr lang="en-US" strike="noStrike" noProof="1"/>
          </a:p>
        </p:txBody>
      </p:sp>
      <p:sp>
        <p:nvSpPr>
          <p:cNvPr id="4" name="Content Placeholder 3"/>
          <p:cNvSpPr>
            <a:spLocks noGrp="1"/>
          </p:cNvSpPr>
          <p:nvPr>
            <p:ph sz="half" idx="2"/>
          </p:nvPr>
        </p:nvSpPr>
        <p:spPr>
          <a:xfrm>
            <a:off x="629842" y="2505075"/>
            <a:ext cx="3868340" cy="368458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Edit Master text styles</a:t>
            </a:r>
            <a:endParaRPr lang="en-US" strike="noStrike" noProof="1"/>
          </a:p>
        </p:txBody>
      </p:sp>
      <p:sp>
        <p:nvSpPr>
          <p:cNvPr id="6" name="Content Placeholder 5"/>
          <p:cNvSpPr>
            <a:spLocks noGrp="1"/>
          </p:cNvSpPr>
          <p:nvPr>
            <p:ph sz="quarter" idx="4"/>
          </p:nvPr>
        </p:nvSpPr>
        <p:spPr>
          <a:xfrm>
            <a:off x="4629150" y="2505075"/>
            <a:ext cx="3887391" cy="368458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28650" y="365125"/>
            <a:ext cx="5800725" cy="5811838"/>
          </a:xfrm>
        </p:spPr>
        <p:txBody>
          <a:bodyPr vert="eaVert"/>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fontAlgn="base"/>
            <a:r>
              <a:rPr lang="en-US" strike="noStrike" noProof="1"/>
              <a:t>Click to edit Master title style</a:t>
            </a:r>
            <a:endParaRPr lang="en-US" strike="noStrike" noProof="1"/>
          </a:p>
        </p:txBody>
      </p:sp>
      <p:sp>
        <p:nvSpPr>
          <p:cNvPr id="3" name="Table Placeholder 2"/>
          <p:cNvSpPr>
            <a:spLocks noGrp="1"/>
          </p:cNvSpPr>
          <p:nvPr>
            <p:ph type="tbl" idx="1"/>
          </p:nvPr>
        </p:nvSpPr>
        <p:spPr>
          <a:xfrm>
            <a:off x="457200" y="1935163"/>
            <a:ext cx="8229600" cy="4389437"/>
          </a:xfrm>
        </p:spPr>
        <p:txBody>
          <a:bodyPr vert="horz" wrap="square" lIns="91440" tIns="45720" rIns="91440" bIns="45720" numCol="1" rtlCol="0" anchor="t" anchorCtr="0" compatLnSpc="1">
            <a:normAutofit/>
          </a:bodyPr>
          <a:lstStyle/>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defRPr/>
            </a:pPr>
            <a:endParaRPr kumimoji="0" lang="en-US" sz="2100" b="0" i="0" u="none" strike="noStrike" kern="120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fontAlgn="base"/>
            <a:r>
              <a:rPr lang="en-US" strike="noStrike" noProof="1"/>
              <a:t>Click to edit Master title style</a:t>
            </a:r>
            <a:endParaRPr lang="en-US" strike="noStrike" noProof="1"/>
          </a:p>
        </p:txBody>
      </p:sp>
      <p:sp>
        <p:nvSpPr>
          <p:cNvPr id="3" name="Text Placeholder 2"/>
          <p:cNvSpPr>
            <a:spLocks noGrp="1"/>
          </p:cNvSpPr>
          <p:nvPr>
            <p:ph type="body" sz="half" idx="1"/>
          </p:nvPr>
        </p:nvSpPr>
        <p:spPr>
          <a:xfrm>
            <a:off x="457200" y="1935163"/>
            <a:ext cx="4038600" cy="4389437"/>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quarter" idx="2"/>
          </p:nvPr>
        </p:nvSpPr>
        <p:spPr>
          <a:xfrm>
            <a:off x="4648200" y="1935163"/>
            <a:ext cx="4038600" cy="2117725"/>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Content Placeholder 4"/>
          <p:cNvSpPr>
            <a:spLocks noGrp="1"/>
          </p:cNvSpPr>
          <p:nvPr>
            <p:ph sz="quarter" idx="3"/>
          </p:nvPr>
        </p:nvSpPr>
        <p:spPr>
          <a:xfrm>
            <a:off x="4648200" y="4205288"/>
            <a:ext cx="4038600" cy="2119312"/>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Slide Number Placeholder 7"/>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a:t>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628650" y="1825625"/>
            <a:ext cx="3886200" cy="435133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29150" y="1825625"/>
            <a:ext cx="3886200" cy="435133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Edit Master text styles</a:t>
            </a:r>
            <a:endParaRPr lang="en-US" strike="noStrike" noProof="1"/>
          </a:p>
        </p:txBody>
      </p:sp>
      <p:sp>
        <p:nvSpPr>
          <p:cNvPr id="4" name="Content Placeholder 3"/>
          <p:cNvSpPr>
            <a:spLocks noGrp="1"/>
          </p:cNvSpPr>
          <p:nvPr>
            <p:ph sz="half" idx="2"/>
          </p:nvPr>
        </p:nvSpPr>
        <p:spPr>
          <a:xfrm>
            <a:off x="629842" y="2505075"/>
            <a:ext cx="3868340" cy="368458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Edit Master text styles</a:t>
            </a:r>
            <a:endParaRPr lang="en-US" strike="noStrike" noProof="1"/>
          </a:p>
        </p:txBody>
      </p:sp>
      <p:sp>
        <p:nvSpPr>
          <p:cNvPr id="6" name="Content Placeholder 5"/>
          <p:cNvSpPr>
            <a:spLocks noGrp="1"/>
          </p:cNvSpPr>
          <p:nvPr>
            <p:ph sz="quarter" idx="4"/>
          </p:nvPr>
        </p:nvSpPr>
        <p:spPr>
          <a:xfrm>
            <a:off x="4629150" y="2505075"/>
            <a:ext cx="3887391" cy="368458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28650" y="365125"/>
            <a:ext cx="5800725" cy="5811838"/>
          </a:xfrm>
        </p:spPr>
        <p:txBody>
          <a:bodyPr vert="eaVert"/>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fontAlgn="base"/>
            <a:r>
              <a:rPr lang="en-US" strike="noStrike" noProof="1"/>
              <a:t>Click to edit Master title style</a:t>
            </a:r>
            <a:endParaRPr lang="en-US" strike="noStrike" noProof="1"/>
          </a:p>
        </p:txBody>
      </p:sp>
      <p:sp>
        <p:nvSpPr>
          <p:cNvPr id="3" name="Table Placeholder 2"/>
          <p:cNvSpPr>
            <a:spLocks noGrp="1"/>
          </p:cNvSpPr>
          <p:nvPr>
            <p:ph type="tbl" idx="1"/>
          </p:nvPr>
        </p:nvSpPr>
        <p:spPr>
          <a:xfrm>
            <a:off x="457200" y="1935163"/>
            <a:ext cx="8229600" cy="4389437"/>
          </a:xfrm>
        </p:spPr>
        <p:txBody>
          <a:bodyPr vert="horz" wrap="square" lIns="91440" tIns="45720" rIns="91440" bIns="45720" numCol="1" rtlCol="0" anchor="t" anchorCtr="0" compatLnSpc="1">
            <a:normAutofit/>
          </a:bodyPr>
          <a:lstStyle/>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defRPr/>
            </a:pPr>
            <a:endParaRPr kumimoji="0" lang="en-US" sz="2100" b="0" i="0" u="none" strike="noStrike" kern="120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fontAlgn="base"/>
            <a:r>
              <a:rPr lang="en-US" strike="noStrike" noProof="1"/>
              <a:t>Click to edit Master title style</a:t>
            </a:r>
            <a:endParaRPr lang="en-US" strike="noStrike" noProof="1"/>
          </a:p>
        </p:txBody>
      </p:sp>
      <p:sp>
        <p:nvSpPr>
          <p:cNvPr id="3" name="Text Placeholder 2"/>
          <p:cNvSpPr>
            <a:spLocks noGrp="1"/>
          </p:cNvSpPr>
          <p:nvPr>
            <p:ph type="body" sz="half" idx="1"/>
          </p:nvPr>
        </p:nvSpPr>
        <p:spPr>
          <a:xfrm>
            <a:off x="457200" y="1935163"/>
            <a:ext cx="4038600" cy="4389437"/>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quarter" idx="2"/>
          </p:nvPr>
        </p:nvSpPr>
        <p:spPr>
          <a:xfrm>
            <a:off x="4648200" y="1935163"/>
            <a:ext cx="4038600" cy="2117725"/>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Content Placeholder 4"/>
          <p:cNvSpPr>
            <a:spLocks noGrp="1"/>
          </p:cNvSpPr>
          <p:nvPr>
            <p:ph sz="quarter" idx="3"/>
          </p:nvPr>
        </p:nvSpPr>
        <p:spPr>
          <a:xfrm>
            <a:off x="4648200" y="4205288"/>
            <a:ext cx="4038600" cy="2119312"/>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Slide Number Placeholder 7"/>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a:t>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628650" y="1825625"/>
            <a:ext cx="3886200" cy="435133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4629150" y="1825625"/>
            <a:ext cx="3886200" cy="435133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Edit Master text styles</a:t>
            </a:r>
            <a:endParaRPr lang="en-US" strike="noStrike" noProof="1"/>
          </a:p>
        </p:txBody>
      </p:sp>
      <p:sp>
        <p:nvSpPr>
          <p:cNvPr id="4" name="Content Placeholder 3"/>
          <p:cNvSpPr>
            <a:spLocks noGrp="1"/>
          </p:cNvSpPr>
          <p:nvPr>
            <p:ph sz="half" idx="2"/>
          </p:nvPr>
        </p:nvSpPr>
        <p:spPr>
          <a:xfrm>
            <a:off x="629842" y="2505075"/>
            <a:ext cx="3868340" cy="368458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Edit Master text styles</a:t>
            </a:r>
            <a:endParaRPr lang="en-US" strike="noStrike" noProof="1"/>
          </a:p>
        </p:txBody>
      </p:sp>
      <p:sp>
        <p:nvSpPr>
          <p:cNvPr id="6" name="Content Placeholder 5"/>
          <p:cNvSpPr>
            <a:spLocks noGrp="1"/>
          </p:cNvSpPr>
          <p:nvPr>
            <p:ph sz="quarter" idx="4"/>
          </p:nvPr>
        </p:nvSpPr>
        <p:spPr>
          <a:xfrm>
            <a:off x="4629150" y="2505075"/>
            <a:ext cx="3887391" cy="3684588"/>
          </a:xfrm>
        </p:spPr>
        <p:txBody>
          <a:body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28650" y="365125"/>
            <a:ext cx="5800725" cy="5811838"/>
          </a:xfrm>
        </p:spPr>
        <p:txBody>
          <a:bodyPr vert="eaVert"/>
          <a:lstStyle/>
          <a:p>
            <a:pPr lvl="0" fontAlgn="base"/>
            <a:r>
              <a:rPr lang="en-US" strike="noStrike" noProof="1"/>
              <a:t>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04850"/>
            <a:ext cx="8229600" cy="5619750"/>
          </a:xfrm>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fontAlgn="base"/>
            <a:r>
              <a:rPr lang="en-US" strike="noStrike" noProof="1"/>
              <a:t>Click to edit Master title style</a:t>
            </a:r>
            <a:endParaRPr lang="en-US" strike="noStrike" noProof="1"/>
          </a:p>
        </p:txBody>
      </p:sp>
      <p:sp>
        <p:nvSpPr>
          <p:cNvPr id="3" name="Table Placeholder 2"/>
          <p:cNvSpPr>
            <a:spLocks noGrp="1"/>
          </p:cNvSpPr>
          <p:nvPr>
            <p:ph type="tbl" idx="1"/>
          </p:nvPr>
        </p:nvSpPr>
        <p:spPr>
          <a:xfrm>
            <a:off x="457200" y="1935163"/>
            <a:ext cx="8229600" cy="4389437"/>
          </a:xfrm>
        </p:spPr>
        <p:txBody>
          <a:bodyPr vert="horz" wrap="square" lIns="91440" tIns="45720" rIns="91440" bIns="45720" numCol="1" rtlCol="0" anchor="t" anchorCtr="0" compatLnSpc="1">
            <a:normAutofit/>
          </a:bodyPr>
          <a:lstStyle/>
          <a:p>
            <a:pPr marL="171450" marR="0" lvl="0" indent="-171450" algn="l" defTabSz="685800" rtl="0" eaLnBrk="0" fontAlgn="base" latinLnBrk="0" hangingPunct="0">
              <a:lnSpc>
                <a:spcPct val="90000"/>
              </a:lnSpc>
              <a:spcBef>
                <a:spcPts val="750"/>
              </a:spcBef>
              <a:spcAft>
                <a:spcPct val="0"/>
              </a:spcAft>
              <a:buClrTx/>
              <a:buSzTx/>
              <a:buFont typeface="Arial" panose="020B0604020202020204" pitchFamily="34" charset="0"/>
              <a:buChar char="•"/>
              <a:defRPr/>
            </a:pPr>
            <a:endParaRPr kumimoji="0" lang="en-US" sz="2100" b="0" i="0" u="none" strike="noStrike" kern="1200" cap="none" spc="0" normalizeH="0" baseline="0" noProof="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3" Type="http://schemas.openxmlformats.org/officeDocument/2006/relationships/theme" Target="../theme/theme3.xml"/><Relationship Id="rId12" Type="http://schemas.openxmlformats.org/officeDocument/2006/relationships/image" Target="../media/image2.jpeg"/><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 Type="http://schemas.openxmlformats.org/officeDocument/2006/relationships/slideLayout" Target="../slideLayouts/slideLayout49.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7.xml"/><Relationship Id="rId8" Type="http://schemas.openxmlformats.org/officeDocument/2006/relationships/slideLayout" Target="../slideLayouts/slideLayout66.xml"/><Relationship Id="rId7" Type="http://schemas.openxmlformats.org/officeDocument/2006/relationships/slideLayout" Target="../slideLayouts/slideLayout65.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3" Type="http://schemas.openxmlformats.org/officeDocument/2006/relationships/slideLayout" Target="../slideLayouts/slideLayout61.xml"/><Relationship Id="rId2" Type="http://schemas.openxmlformats.org/officeDocument/2006/relationships/slideLayout" Target="../slideLayouts/slideLayout60.xml"/><Relationship Id="rId15" Type="http://schemas.openxmlformats.org/officeDocument/2006/relationships/theme" Target="../theme/theme6.xml"/><Relationship Id="rId14" Type="http://schemas.openxmlformats.org/officeDocument/2006/relationships/slideLayout" Target="../slideLayouts/slideLayout72.xml"/><Relationship Id="rId13" Type="http://schemas.openxmlformats.org/officeDocument/2006/relationships/slideLayout" Target="../slideLayouts/slideLayout71.xml"/><Relationship Id="rId12" Type="http://schemas.openxmlformats.org/officeDocument/2006/relationships/slideLayout" Target="../slideLayouts/slideLayout70.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1"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 Type="http://schemas.openxmlformats.org/officeDocument/2006/relationships/slideLayout" Target="../slideLayouts/slideLayout74.xml"/><Relationship Id="rId15" Type="http://schemas.openxmlformats.org/officeDocument/2006/relationships/theme" Target="../theme/theme7.xml"/><Relationship Id="rId14" Type="http://schemas.openxmlformats.org/officeDocument/2006/relationships/slideLayout" Target="../slideLayouts/slideLayout86.xml"/><Relationship Id="rId13" Type="http://schemas.openxmlformats.org/officeDocument/2006/relationships/slideLayout" Target="../slideLayouts/slideLayout85.xml"/><Relationship Id="rId12" Type="http://schemas.openxmlformats.org/officeDocument/2006/relationships/slideLayout" Target="../slideLayouts/slideLayout84.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5.xml"/><Relationship Id="rId8" Type="http://schemas.openxmlformats.org/officeDocument/2006/relationships/slideLayout" Target="../slideLayouts/slideLayout94.xml"/><Relationship Id="rId7" Type="http://schemas.openxmlformats.org/officeDocument/2006/relationships/slideLayout" Target="../slideLayouts/slideLayout93.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3" Type="http://schemas.openxmlformats.org/officeDocument/2006/relationships/slideLayout" Target="../slideLayouts/slideLayout89.xml"/><Relationship Id="rId2" Type="http://schemas.openxmlformats.org/officeDocument/2006/relationships/slideLayout" Target="../slideLayouts/slideLayout88.xml"/><Relationship Id="rId15" Type="http://schemas.openxmlformats.org/officeDocument/2006/relationships/theme" Target="../theme/theme8.xml"/><Relationship Id="rId14" Type="http://schemas.openxmlformats.org/officeDocument/2006/relationships/slideLayout" Target="../slideLayouts/slideLayout100.xml"/><Relationship Id="rId13" Type="http://schemas.openxmlformats.org/officeDocument/2006/relationships/slideLayout" Target="../slideLayouts/slideLayout99.xml"/><Relationship Id="rId12" Type="http://schemas.openxmlformats.org/officeDocument/2006/relationships/slideLayout" Target="../slideLayouts/slideLayout98.xml"/><Relationship Id="rId11" Type="http://schemas.openxmlformats.org/officeDocument/2006/relationships/slideLayout" Target="../slideLayouts/slideLayout97.xml"/><Relationship Id="rId10" Type="http://schemas.openxmlformats.org/officeDocument/2006/relationships/slideLayout" Target="../slideLayouts/slideLayout96.xml"/><Relationship Id="rId1"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9.xml"/><Relationship Id="rId8" Type="http://schemas.openxmlformats.org/officeDocument/2006/relationships/slideLayout" Target="../slideLayouts/slideLayout108.xml"/><Relationship Id="rId7" Type="http://schemas.openxmlformats.org/officeDocument/2006/relationships/slideLayout" Target="../slideLayouts/slideLayout107.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4" Type="http://schemas.openxmlformats.org/officeDocument/2006/relationships/slideLayout" Target="../slideLayouts/slideLayout104.xml"/><Relationship Id="rId3" Type="http://schemas.openxmlformats.org/officeDocument/2006/relationships/slideLayout" Target="../slideLayouts/slideLayout103.xml"/><Relationship Id="rId2" Type="http://schemas.openxmlformats.org/officeDocument/2006/relationships/slideLayout" Target="../slideLayouts/slideLayout102.xml"/><Relationship Id="rId15" Type="http://schemas.openxmlformats.org/officeDocument/2006/relationships/theme" Target="../theme/theme9.xml"/><Relationship Id="rId14" Type="http://schemas.openxmlformats.org/officeDocument/2006/relationships/slideLayout" Target="../slideLayouts/slideLayout114.xml"/><Relationship Id="rId13" Type="http://schemas.openxmlformats.org/officeDocument/2006/relationships/slideLayout" Target="../slideLayouts/slideLayout113.xml"/><Relationship Id="rId12" Type="http://schemas.openxmlformats.org/officeDocument/2006/relationships/slideLayout" Target="../slideLayouts/slideLayout112.xml"/><Relationship Id="rId11" Type="http://schemas.openxmlformats.org/officeDocument/2006/relationships/slideLayout" Target="../slideLayouts/slideLayout111.xml"/><Relationship Id="rId10" Type="http://schemas.openxmlformats.org/officeDocument/2006/relationships/slideLayout" Target="../slideLayouts/slideLayout110.xml"/><Relationship Id="rId1"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p:sp>
        <p:nvSpPr>
          <p:cNvPr id="7" name="Freeform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028" name="Title Placeholder 8"/>
          <p:cNvSpPr>
            <a:spLocks noGrp="1"/>
          </p:cNvSpPr>
          <p:nvPr>
            <p:ph type="title"/>
          </p:nvPr>
        </p:nvSpPr>
        <p:spPr>
          <a:xfrm>
            <a:off x="457200" y="704850"/>
            <a:ext cx="8229600" cy="1143000"/>
          </a:xfrm>
          <a:prstGeom prst="rect">
            <a:avLst/>
          </a:prstGeom>
          <a:noFill/>
          <a:ln w="9525">
            <a:noFill/>
          </a:ln>
        </p:spPr>
        <p:txBody>
          <a:bodyPr lIns="0" rIns="0" bIns="0" anchor="b" anchorCtr="0"/>
          <a:p>
            <a:pPr lvl="0"/>
            <a:r>
              <a:rPr lang="en-US" altLang="en-US" dirty="0"/>
              <a:t>Click to edit Master title style</a:t>
            </a:r>
            <a:endParaRPr lang="en-US" altLang="en-US" dirty="0"/>
          </a:p>
        </p:txBody>
      </p:sp>
      <p:sp>
        <p:nvSpPr>
          <p:cNvPr id="1029" name="Text Placeholder 29"/>
          <p:cNvSpPr>
            <a:spLocks noGrp="1"/>
          </p:cNvSpPr>
          <p:nvPr>
            <p:ph type="body"/>
          </p:nvPr>
        </p:nvSpPr>
        <p:spPr>
          <a:xfrm>
            <a:off x="457200" y="1935163"/>
            <a:ext cx="8229600" cy="4389437"/>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a:defRPr sz="1200">
                <a:solidFill>
                  <a:srgbClr val="045C75"/>
                </a:solidFill>
                <a:latin typeface="Arial" panose="020B0604020202020204" pitchFamily="34" charset="0"/>
              </a:defRPr>
            </a:lvl1pPr>
          </a:lstStyle>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grpSp>
        <p:nvGrpSpPr>
          <p:cNvPr id="1033" name="Group 1"/>
          <p:cNvGrpSpPr/>
          <p:nvPr/>
        </p:nvGrpSpPr>
        <p:grpSpPr>
          <a:xfrm>
            <a:off x="-19050" y="203200"/>
            <a:ext cx="9180513" cy="647700"/>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Times New Roman" panose="02020603050405020304" pitchFamily="18" charset="0"/>
        </a:defRPr>
      </a:lvl2pPr>
      <a:lvl3pPr algn="l" rtl="0" eaLnBrk="0" fontAlgn="base" hangingPunct="0">
        <a:spcBef>
          <a:spcPct val="0"/>
        </a:spcBef>
        <a:spcAft>
          <a:spcPct val="0"/>
        </a:spcAft>
        <a:defRPr sz="5000">
          <a:solidFill>
            <a:schemeClr val="tx2"/>
          </a:solidFill>
          <a:latin typeface="Times New Roman" panose="02020603050405020304" pitchFamily="18" charset="0"/>
        </a:defRPr>
      </a:lvl3pPr>
      <a:lvl4pPr algn="l" rtl="0" eaLnBrk="0" fontAlgn="base" hangingPunct="0">
        <a:spcBef>
          <a:spcPct val="0"/>
        </a:spcBef>
        <a:spcAft>
          <a:spcPct val="0"/>
        </a:spcAft>
        <a:defRPr sz="5000">
          <a:solidFill>
            <a:schemeClr val="tx2"/>
          </a:solidFill>
          <a:latin typeface="Times New Roman" panose="02020603050405020304" pitchFamily="18" charset="0"/>
        </a:defRPr>
      </a:lvl4pPr>
      <a:lvl5pPr algn="l" rtl="0" eaLnBrk="0" fontAlgn="base" hangingPunct="0">
        <a:spcBef>
          <a:spcPct val="0"/>
        </a:spcBef>
        <a:spcAft>
          <a:spcPct val="0"/>
        </a:spcAft>
        <a:defRPr sz="5000">
          <a:solidFill>
            <a:schemeClr val="tx2"/>
          </a:solidFill>
          <a:latin typeface="Times New Roman" panose="02020603050405020304" pitchFamily="18" charset="0"/>
        </a:defRPr>
      </a:lvl5pPr>
      <a:lvl6pPr marL="457200" algn="l" rtl="0" eaLnBrk="0" fontAlgn="base" hangingPunct="0">
        <a:spcBef>
          <a:spcPct val="0"/>
        </a:spcBef>
        <a:spcAft>
          <a:spcPct val="0"/>
        </a:spcAft>
        <a:defRPr sz="5000">
          <a:solidFill>
            <a:schemeClr val="tx2"/>
          </a:solidFill>
          <a:latin typeface="Times New Roman" panose="02020603050405020304" pitchFamily="18" charset="0"/>
        </a:defRPr>
      </a:lvl6pPr>
      <a:lvl7pPr marL="914400" algn="l" rtl="0" eaLnBrk="0" fontAlgn="base" hangingPunct="0">
        <a:spcBef>
          <a:spcPct val="0"/>
        </a:spcBef>
        <a:spcAft>
          <a:spcPct val="0"/>
        </a:spcAft>
        <a:defRPr sz="5000">
          <a:solidFill>
            <a:schemeClr val="tx2"/>
          </a:solidFill>
          <a:latin typeface="Times New Roman" panose="02020603050405020304" pitchFamily="18" charset="0"/>
        </a:defRPr>
      </a:lvl7pPr>
      <a:lvl8pPr marL="1371600" algn="l" rtl="0" eaLnBrk="0" fontAlgn="base" hangingPunct="0">
        <a:spcBef>
          <a:spcPct val="0"/>
        </a:spcBef>
        <a:spcAft>
          <a:spcPct val="0"/>
        </a:spcAft>
        <a:defRPr sz="5000">
          <a:solidFill>
            <a:schemeClr val="tx2"/>
          </a:solidFill>
          <a:latin typeface="Times New Roman" panose="02020603050405020304" pitchFamily="18" charset="0"/>
        </a:defRPr>
      </a:lvl8pPr>
      <a:lvl9pPr marL="1828800" algn="l" rtl="0" eaLnBrk="0" fontAlgn="base" hangingPunct="0">
        <a:spcBef>
          <a:spcPct val="0"/>
        </a:spcBef>
        <a:spcAft>
          <a:spcPct val="0"/>
        </a:spcAft>
        <a:defRPr sz="5000">
          <a:solidFill>
            <a:schemeClr val="tx2"/>
          </a:solidFill>
          <a:latin typeface="Times New Roman" panose="02020603050405020304" pitchFamily="18"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7" name="Freeform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2052" name="Group 1"/>
          <p:cNvGrpSpPr/>
          <p:nvPr/>
        </p:nvGrpSpPr>
        <p:grpSpPr>
          <a:xfrm>
            <a:off x="-19050" y="203200"/>
            <a:ext cx="9180513" cy="647700"/>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2053" name="Title Placeholder 8"/>
          <p:cNvSpPr>
            <a:spLocks noGrp="1"/>
          </p:cNvSpPr>
          <p:nvPr>
            <p:ph type="title"/>
          </p:nvPr>
        </p:nvSpPr>
        <p:spPr>
          <a:xfrm>
            <a:off x="457200" y="704850"/>
            <a:ext cx="8229600" cy="1143000"/>
          </a:xfrm>
          <a:prstGeom prst="rect">
            <a:avLst/>
          </a:prstGeom>
          <a:noFill/>
          <a:ln w="9525">
            <a:noFill/>
          </a:ln>
        </p:spPr>
        <p:txBody>
          <a:bodyPr lIns="0" rIns="0" bIns="0" anchor="b" anchorCtr="0"/>
          <a:p>
            <a:pPr lvl="0"/>
            <a:r>
              <a:rPr lang="en-US" altLang="en-US" dirty="0"/>
              <a:t>Click to edit Master title style</a:t>
            </a:r>
            <a:endParaRPr lang="en-US" altLang="en-US" dirty="0"/>
          </a:p>
        </p:txBody>
      </p:sp>
      <p:sp>
        <p:nvSpPr>
          <p:cNvPr id="2054" name="Text Placeholder 29"/>
          <p:cNvSpPr>
            <a:spLocks noGrp="1"/>
          </p:cNvSpPr>
          <p:nvPr>
            <p:ph type="body"/>
          </p:nvPr>
        </p:nvSpPr>
        <p:spPr>
          <a:xfrm>
            <a:off x="457200" y="1935163"/>
            <a:ext cx="8229600" cy="4389437"/>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4" name="Date Placeholder 29"/>
          <p:cNvSpPr>
            <a:spLocks noGrp="1"/>
          </p:cNvSpPr>
          <p:nvPr>
            <p:ph type="dt" sz="half" idx="2"/>
          </p:nvPr>
        </p:nvSpPr>
        <p:spPr>
          <a:xfrm>
            <a:off x="457200" y="6356350"/>
            <a:ext cx="2133600" cy="365125"/>
          </a:xfrm>
          <a:prstGeom prst="rect">
            <a:avLst/>
          </a:prstGeom>
        </p:spPr>
        <p:txBody>
          <a:bodyPr vert="horz" lIns="0" tIns="0" rIns="0" bIns="0" anchor="b"/>
          <a:lstStyle>
            <a:lvl1pPr algn="l" eaLnBrk="1" hangingPunct="1">
              <a:defRPr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5" name="Footer Placeholder 18"/>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hangingPunct="1">
              <a:defRPr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6" name="Slide Number Placeholder 26"/>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a:defRPr sz="1200">
                <a:solidFill>
                  <a:srgbClr val="D1EAEE"/>
                </a:solidFill>
                <a:latin typeface="Arial" panose="020B0604020202020204" pitchFamily="34" charset="0"/>
              </a:defRPr>
            </a:lvl1pPr>
          </a:lstStyle>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anose="020F0502020204030204" pitchFamily="34" charset="0"/>
        </a:defRPr>
      </a:lvl6pPr>
      <a:lvl7pPr marL="914400" algn="l" rtl="0" eaLnBrk="0" fontAlgn="base" hangingPunct="0">
        <a:spcBef>
          <a:spcPct val="0"/>
        </a:spcBef>
        <a:spcAft>
          <a:spcPct val="0"/>
        </a:spcAft>
        <a:defRPr sz="5000">
          <a:solidFill>
            <a:schemeClr val="tx2"/>
          </a:solidFill>
          <a:latin typeface="Calibri" panose="020F0502020204030204" pitchFamily="34" charset="0"/>
        </a:defRPr>
      </a:lvl7pPr>
      <a:lvl8pPr marL="1371600" algn="l" rtl="0" eaLnBrk="0" fontAlgn="base" hangingPunct="0">
        <a:spcBef>
          <a:spcPct val="0"/>
        </a:spcBef>
        <a:spcAft>
          <a:spcPct val="0"/>
        </a:spcAft>
        <a:defRPr sz="5000">
          <a:solidFill>
            <a:schemeClr val="tx2"/>
          </a:solidFill>
          <a:latin typeface="Calibri" panose="020F0502020204030204" pitchFamily="34" charset="0"/>
        </a:defRPr>
      </a:lvl8pPr>
      <a:lvl9pPr marL="1828800" algn="l" rtl="0" eaLnBrk="0" fontAlgn="base" hangingPunct="0">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7" name="Freeform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3076" name="Group 1"/>
          <p:cNvGrpSpPr/>
          <p:nvPr/>
        </p:nvGrpSpPr>
        <p:grpSpPr>
          <a:xfrm>
            <a:off x="-19050" y="203200"/>
            <a:ext cx="9180513" cy="647700"/>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3077" name="Title Placeholder 8"/>
          <p:cNvSpPr>
            <a:spLocks noGrp="1"/>
          </p:cNvSpPr>
          <p:nvPr>
            <p:ph type="title"/>
          </p:nvPr>
        </p:nvSpPr>
        <p:spPr>
          <a:xfrm>
            <a:off x="457200" y="704850"/>
            <a:ext cx="8229600" cy="1143000"/>
          </a:xfrm>
          <a:prstGeom prst="rect">
            <a:avLst/>
          </a:prstGeom>
          <a:noFill/>
          <a:ln w="9525">
            <a:noFill/>
          </a:ln>
        </p:spPr>
        <p:txBody>
          <a:bodyPr lIns="0" rIns="0" bIns="0" anchor="b" anchorCtr="0"/>
          <a:p>
            <a:pPr lvl="0"/>
            <a:r>
              <a:rPr lang="en-US" altLang="en-US" dirty="0"/>
              <a:t>Click to edit Master title style</a:t>
            </a:r>
            <a:endParaRPr lang="en-US" altLang="en-US" dirty="0"/>
          </a:p>
        </p:txBody>
      </p:sp>
      <p:sp>
        <p:nvSpPr>
          <p:cNvPr id="3078" name="Text Placeholder 29"/>
          <p:cNvSpPr>
            <a:spLocks noGrp="1"/>
          </p:cNvSpPr>
          <p:nvPr>
            <p:ph type="body"/>
          </p:nvPr>
        </p:nvSpPr>
        <p:spPr>
          <a:xfrm>
            <a:off x="457200" y="1935163"/>
            <a:ext cx="8229600" cy="4389437"/>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4" name="Date Placeholder 3"/>
          <p:cNvSpPr>
            <a:spLocks noGrp="1"/>
          </p:cNvSpPr>
          <p:nvPr>
            <p:ph type="dt" sz="half" idx="2"/>
          </p:nvPr>
        </p:nvSpPr>
        <p:spPr>
          <a:xfrm>
            <a:off x="457200" y="6356350"/>
            <a:ext cx="2133600" cy="365125"/>
          </a:xfrm>
          <a:prstGeom prst="rect">
            <a:avLst/>
          </a:prstGeom>
        </p:spPr>
        <p:txBody>
          <a:bodyPr vert="horz" lIns="0" tIns="0" rIns="0" bIns="0" anchor="b"/>
          <a:lstStyle>
            <a:lvl1pPr algn="l" eaLnBrk="1" hangingPunct="1">
              <a:defRPr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5" name="Footer Placeholder 4"/>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hangingPunct="1">
              <a:defRPr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6" name="Slide Number Placeholder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a:defRPr sz="1200">
                <a:solidFill>
                  <a:srgbClr val="D1EAEE"/>
                </a:solidFill>
                <a:latin typeface="Arial" panose="020B0604020202020204" pitchFamily="34" charset="0"/>
              </a:defRPr>
            </a:lvl1pPr>
          </a:lstStyle>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anose="020F0502020204030204" pitchFamily="34" charset="0"/>
        </a:defRPr>
      </a:lvl6pPr>
      <a:lvl7pPr marL="914400" algn="l" rtl="0" eaLnBrk="0" fontAlgn="base" hangingPunct="0">
        <a:spcBef>
          <a:spcPct val="0"/>
        </a:spcBef>
        <a:spcAft>
          <a:spcPct val="0"/>
        </a:spcAft>
        <a:defRPr sz="5000">
          <a:solidFill>
            <a:schemeClr val="tx2"/>
          </a:solidFill>
          <a:latin typeface="Calibri" panose="020F0502020204030204" pitchFamily="34" charset="0"/>
        </a:defRPr>
      </a:lvl7pPr>
      <a:lvl8pPr marL="1371600" algn="l" rtl="0" eaLnBrk="0" fontAlgn="base" hangingPunct="0">
        <a:spcBef>
          <a:spcPct val="0"/>
        </a:spcBef>
        <a:spcAft>
          <a:spcPct val="0"/>
        </a:spcAft>
        <a:defRPr sz="5000">
          <a:solidFill>
            <a:schemeClr val="tx2"/>
          </a:solidFill>
          <a:latin typeface="Calibri" panose="020F0502020204030204" pitchFamily="34" charset="0"/>
        </a:defRPr>
      </a:lvl8pPr>
      <a:lvl9pPr marL="1828800" algn="l" rtl="0" eaLnBrk="0" fontAlgn="base" hangingPunct="0">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4"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Freeform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Freeform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102" name="Title Placeholder 8"/>
          <p:cNvSpPr>
            <a:spLocks noGrp="1"/>
          </p:cNvSpPr>
          <p:nvPr>
            <p:ph type="title"/>
          </p:nvPr>
        </p:nvSpPr>
        <p:spPr>
          <a:xfrm>
            <a:off x="457200" y="704850"/>
            <a:ext cx="8229600" cy="1143000"/>
          </a:xfrm>
          <a:prstGeom prst="rect">
            <a:avLst/>
          </a:prstGeom>
          <a:noFill/>
          <a:ln w="9525">
            <a:noFill/>
          </a:ln>
        </p:spPr>
        <p:txBody>
          <a:bodyPr lIns="0" rIns="0" bIns="0" anchor="b" anchorCtr="0"/>
          <a:p>
            <a:pPr lvl="0"/>
            <a:r>
              <a:rPr lang="en-US" altLang="en-US" dirty="0"/>
              <a:t>Click to edit Master title style</a:t>
            </a:r>
            <a:endParaRPr lang="en-US" altLang="en-US" dirty="0"/>
          </a:p>
        </p:txBody>
      </p:sp>
      <p:sp>
        <p:nvSpPr>
          <p:cNvPr id="4103" name="Text Placeholder 29"/>
          <p:cNvSpPr>
            <a:spLocks noGrp="1"/>
          </p:cNvSpPr>
          <p:nvPr>
            <p:ph type="body"/>
          </p:nvPr>
        </p:nvSpPr>
        <p:spPr>
          <a:xfrm>
            <a:off x="457200" y="1935163"/>
            <a:ext cx="8229600" cy="4389437"/>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9" name="Date Placeholder 4"/>
          <p:cNvSpPr>
            <a:spLocks noGrp="1"/>
          </p:cNvSpPr>
          <p:nvPr>
            <p:ph type="dt" sz="half" idx="2"/>
          </p:nvPr>
        </p:nvSpPr>
        <p:spPr>
          <a:xfrm>
            <a:off x="457200" y="6356350"/>
            <a:ext cx="2133600" cy="365125"/>
          </a:xfrm>
          <a:prstGeom prst="rect">
            <a:avLst/>
          </a:prstGeom>
        </p:spPr>
        <p:txBody>
          <a:bodyPr vert="horz" lIns="0" tIns="0" rIns="0" bIns="0" anchor="b"/>
          <a:lstStyle>
            <a:lvl1pPr algn="l" eaLnBrk="1" hangingPunct="1">
              <a:defRPr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20" name="Footer Placeholder 5"/>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hangingPunct="1">
              <a:defRPr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21" name="Slide Number Placeholder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lstStyle>
            <a:lvl1pPr algn="r">
              <a:defRPr sz="1200">
                <a:solidFill>
                  <a:srgbClr val="045C75"/>
                </a:solidFill>
                <a:latin typeface="Arial" panose="020B0604020202020204" pitchFamily="34" charset="0"/>
              </a:defRPr>
            </a:lvl1pPr>
          </a:lstStyle>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anose="020F0502020204030204" pitchFamily="34" charset="0"/>
        </a:defRPr>
      </a:lvl6pPr>
      <a:lvl7pPr marL="914400" algn="l" rtl="0" eaLnBrk="0" fontAlgn="base" hangingPunct="0">
        <a:spcBef>
          <a:spcPct val="0"/>
        </a:spcBef>
        <a:spcAft>
          <a:spcPct val="0"/>
        </a:spcAft>
        <a:defRPr sz="5000">
          <a:solidFill>
            <a:schemeClr val="tx2"/>
          </a:solidFill>
          <a:latin typeface="Calibri" panose="020F0502020204030204" pitchFamily="34" charset="0"/>
        </a:defRPr>
      </a:lvl7pPr>
      <a:lvl8pPr marL="1371600" algn="l" rtl="0" eaLnBrk="0" fontAlgn="base" hangingPunct="0">
        <a:spcBef>
          <a:spcPct val="0"/>
        </a:spcBef>
        <a:spcAft>
          <a:spcPct val="0"/>
        </a:spcAft>
        <a:defRPr sz="5000">
          <a:solidFill>
            <a:schemeClr val="tx2"/>
          </a:solidFill>
          <a:latin typeface="Calibri" panose="020F0502020204030204" pitchFamily="34" charset="0"/>
        </a:defRPr>
      </a:lvl8pPr>
      <a:lvl9pPr marL="1828800" algn="l" rtl="0" eaLnBrk="0" fontAlgn="base" hangingPunct="0">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7" name="Freeform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8" name="Freeform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5124" name="Group 1"/>
          <p:cNvGrpSpPr/>
          <p:nvPr/>
        </p:nvGrpSpPr>
        <p:grpSpPr>
          <a:xfrm>
            <a:off x="-19050" y="203200"/>
            <a:ext cx="9180513" cy="647700"/>
            <a:chOff x="-19045" y="216550"/>
            <a:chExt cx="9180548" cy="649224"/>
          </a:xfrm>
        </p:grpSpPr>
        <p:sp>
          <p:nvSpPr>
            <p:cNvPr id="12" name="Freeform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3" name="Freeform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5125" name="Title Placeholder 8"/>
          <p:cNvSpPr>
            <a:spLocks noGrp="1"/>
          </p:cNvSpPr>
          <p:nvPr>
            <p:ph type="title"/>
          </p:nvPr>
        </p:nvSpPr>
        <p:spPr>
          <a:xfrm>
            <a:off x="457200" y="704850"/>
            <a:ext cx="8229600" cy="1143000"/>
          </a:xfrm>
          <a:prstGeom prst="rect">
            <a:avLst/>
          </a:prstGeom>
          <a:noFill/>
          <a:ln w="9525">
            <a:noFill/>
          </a:ln>
        </p:spPr>
        <p:txBody>
          <a:bodyPr lIns="0" rIns="0" bIns="0" anchor="b" anchorCtr="0"/>
          <a:p>
            <a:pPr lvl="0"/>
            <a:r>
              <a:rPr lang="en-US" altLang="en-US" dirty="0"/>
              <a:t>Click to edit Master title style</a:t>
            </a:r>
            <a:endParaRPr lang="en-US" altLang="en-US" dirty="0"/>
          </a:p>
        </p:txBody>
      </p:sp>
      <p:sp>
        <p:nvSpPr>
          <p:cNvPr id="5126" name="Text Placeholder 29"/>
          <p:cNvSpPr>
            <a:spLocks noGrp="1"/>
          </p:cNvSpPr>
          <p:nvPr>
            <p:ph type="body"/>
          </p:nvPr>
        </p:nvSpPr>
        <p:spPr>
          <a:xfrm>
            <a:off x="457200" y="1935163"/>
            <a:ext cx="8229600" cy="4389437"/>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4" name="Date Placeholder 3"/>
          <p:cNvSpPr>
            <a:spLocks noGrp="1"/>
          </p:cNvSpPr>
          <p:nvPr>
            <p:ph type="dt" sz="half" idx="2"/>
          </p:nvPr>
        </p:nvSpPr>
        <p:spPr>
          <a:xfrm>
            <a:off x="457200" y="6245225"/>
            <a:ext cx="2133600" cy="476250"/>
          </a:xfrm>
          <a:prstGeom prst="rect">
            <a:avLst/>
          </a:prstGeom>
        </p:spPr>
        <p:txBody>
          <a:bodyPr vert="horz" lIns="0" tIns="0" rIns="0" bIns="0" anchor="b"/>
          <a:lstStyle>
            <a:lvl1pPr algn="l" eaLnBrk="1" hangingPunct="1">
              <a:defRPr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5" name="Footer Placeholder 4"/>
          <p:cNvSpPr>
            <a:spLocks noGrp="1"/>
          </p:cNvSpPr>
          <p:nvPr>
            <p:ph type="ftr" sz="quarter" idx="3"/>
          </p:nvPr>
        </p:nvSpPr>
        <p:spPr>
          <a:xfrm>
            <a:off x="3124200" y="6245225"/>
            <a:ext cx="2895600" cy="476250"/>
          </a:xfrm>
          <a:prstGeom prst="rect">
            <a:avLst/>
          </a:prstGeom>
        </p:spPr>
        <p:txBody>
          <a:bodyPr vert="horz" lIns="0" tIns="0" rIns="0" bIns="0" anchor="b"/>
          <a:lstStyle>
            <a:lvl1pPr algn="l" eaLnBrk="1" hangingPunct="1">
              <a:defRPr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mn-ea"/>
              <a:cs typeface="+mn-cs"/>
            </a:endParaRPr>
          </a:p>
        </p:txBody>
      </p:sp>
      <p:sp>
        <p:nvSpPr>
          <p:cNvPr id="16" name="Slide Number Placeholder 5"/>
          <p:cNvSpPr>
            <a:spLocks noGrp="1"/>
          </p:cNvSpPr>
          <p:nvPr>
            <p:ph type="sldNum" sz="quarter" idx="4"/>
          </p:nvPr>
        </p:nvSpPr>
        <p:spPr>
          <a:xfrm>
            <a:off x="6553200" y="6245225"/>
            <a:ext cx="2133600" cy="476250"/>
          </a:xfrm>
          <a:prstGeom prst="rect">
            <a:avLst/>
          </a:prstGeom>
        </p:spPr>
        <p:txBody>
          <a:bodyPr vert="horz" wrap="square" lIns="0" tIns="0" rIns="0" bIns="0" numCol="1" anchor="b" anchorCtr="0" compatLnSpc="1"/>
          <a:lstStyle>
            <a:lvl1pPr algn="r">
              <a:defRPr sz="1200">
                <a:solidFill>
                  <a:srgbClr val="045C75"/>
                </a:solidFill>
                <a:latin typeface="Arial" panose="020B0604020202020204" pitchFamily="34" charset="0"/>
              </a:defRPr>
            </a:lvl1pPr>
          </a:lstStyle>
          <a:p>
            <a:pPr lvl="0" eaLnBrk="1" fontAlgn="base" hangingPunct="1"/>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eaLnBrk="0" fontAlgn="base" hangingPunct="0">
        <a:spcBef>
          <a:spcPct val="0"/>
        </a:spcBef>
        <a:spcAft>
          <a:spcPct val="0"/>
        </a:spcAft>
        <a:defRPr sz="5000">
          <a:solidFill>
            <a:schemeClr val="tx2"/>
          </a:solidFill>
          <a:latin typeface="Calibri" panose="020F0502020204030204" pitchFamily="34" charset="0"/>
        </a:defRPr>
      </a:lvl6pPr>
      <a:lvl7pPr marL="914400" algn="l" rtl="0" eaLnBrk="0" fontAlgn="base" hangingPunct="0">
        <a:spcBef>
          <a:spcPct val="0"/>
        </a:spcBef>
        <a:spcAft>
          <a:spcPct val="0"/>
        </a:spcAft>
        <a:defRPr sz="5000">
          <a:solidFill>
            <a:schemeClr val="tx2"/>
          </a:solidFill>
          <a:latin typeface="Calibri" panose="020F0502020204030204" pitchFamily="34" charset="0"/>
        </a:defRPr>
      </a:lvl7pPr>
      <a:lvl8pPr marL="1371600" algn="l" rtl="0" eaLnBrk="0" fontAlgn="base" hangingPunct="0">
        <a:spcBef>
          <a:spcPct val="0"/>
        </a:spcBef>
        <a:spcAft>
          <a:spcPct val="0"/>
        </a:spcAft>
        <a:defRPr sz="5000">
          <a:solidFill>
            <a:schemeClr val="tx2"/>
          </a:solidFill>
          <a:latin typeface="Calibri" panose="020F0502020204030204" pitchFamily="34" charset="0"/>
        </a:defRPr>
      </a:lvl8pPr>
      <a:lvl9pPr marL="1828800" algn="l" rtl="0" eaLnBrk="0" fontAlgn="base" hangingPunct="0">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a:solidFill>
            <a:schemeClr val="tx1"/>
          </a:solidFill>
          <a:latin typeface="+mn-lt"/>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a:solidFill>
            <a:schemeClr val="tx1"/>
          </a:solidFill>
          <a:latin typeface="+mn-lt"/>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5pPr>
      <a:lvl6pPr marL="19196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6pPr>
      <a:lvl7pPr marL="23768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7pPr>
      <a:lvl8pPr marL="28340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8pPr>
      <a:lvl9pPr marL="32912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Title Placeholder 1"/>
          <p:cNvSpPr>
            <a:spLocks noGrp="1"/>
          </p:cNvSpPr>
          <p:nvPr>
            <p:ph type="title"/>
          </p:nvPr>
        </p:nvSpPr>
        <p:spPr>
          <a:xfrm>
            <a:off x="628650" y="365125"/>
            <a:ext cx="78867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6147" name="Text Placeholder 2"/>
          <p:cNvSpPr>
            <a:spLocks noGrp="1"/>
          </p:cNvSpPr>
          <p:nvPr>
            <p:ph type="body"/>
          </p:nvPr>
        </p:nvSpPr>
        <p:spPr>
          <a:xfrm>
            <a:off x="628650" y="1825625"/>
            <a:ext cx="7886700" cy="4351338"/>
          </a:xfrm>
          <a:prstGeom prst="rect">
            <a:avLst/>
          </a:prstGeom>
          <a:noFill/>
          <a:ln w="9525">
            <a:noFill/>
          </a:ln>
        </p:spPr>
        <p:txBody>
          <a:bodyPr anchor="t" anchorCtr="0"/>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Title Placeholder 1"/>
          <p:cNvSpPr>
            <a:spLocks noGrp="1"/>
          </p:cNvSpPr>
          <p:nvPr>
            <p:ph type="title"/>
          </p:nvPr>
        </p:nvSpPr>
        <p:spPr>
          <a:xfrm>
            <a:off x="628650" y="365125"/>
            <a:ext cx="78867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7171" name="Text Placeholder 2"/>
          <p:cNvSpPr>
            <a:spLocks noGrp="1"/>
          </p:cNvSpPr>
          <p:nvPr>
            <p:ph type="body"/>
          </p:nvPr>
        </p:nvSpPr>
        <p:spPr>
          <a:xfrm>
            <a:off x="628650" y="1825625"/>
            <a:ext cx="7886700" cy="4351338"/>
          </a:xfrm>
          <a:prstGeom prst="rect">
            <a:avLst/>
          </a:prstGeom>
          <a:noFill/>
          <a:ln w="9525">
            <a:noFill/>
          </a:ln>
        </p:spPr>
        <p:txBody>
          <a:bodyPr anchor="t" anchorCtr="0"/>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Title Placeholder 1"/>
          <p:cNvSpPr>
            <a:spLocks noGrp="1"/>
          </p:cNvSpPr>
          <p:nvPr>
            <p:ph type="title"/>
          </p:nvPr>
        </p:nvSpPr>
        <p:spPr>
          <a:xfrm>
            <a:off x="628650" y="365125"/>
            <a:ext cx="78867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8195" name="Text Placeholder 2"/>
          <p:cNvSpPr>
            <a:spLocks noGrp="1"/>
          </p:cNvSpPr>
          <p:nvPr>
            <p:ph type="body"/>
          </p:nvPr>
        </p:nvSpPr>
        <p:spPr>
          <a:xfrm>
            <a:off x="628650" y="1825625"/>
            <a:ext cx="7886700" cy="4351338"/>
          </a:xfrm>
          <a:prstGeom prst="rect">
            <a:avLst/>
          </a:prstGeom>
          <a:noFill/>
          <a:ln w="9525">
            <a:noFill/>
          </a:ln>
        </p:spPr>
        <p:txBody>
          <a:bodyPr anchor="t" anchorCtr="0"/>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Title Placeholder 1"/>
          <p:cNvSpPr>
            <a:spLocks noGrp="1"/>
          </p:cNvSpPr>
          <p:nvPr>
            <p:ph type="title"/>
          </p:nvPr>
        </p:nvSpPr>
        <p:spPr>
          <a:xfrm>
            <a:off x="628650" y="365125"/>
            <a:ext cx="78867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8195" name="Text Placeholder 2"/>
          <p:cNvSpPr>
            <a:spLocks noGrp="1"/>
          </p:cNvSpPr>
          <p:nvPr>
            <p:ph type="body"/>
          </p:nvPr>
        </p:nvSpPr>
        <p:spPr>
          <a:xfrm>
            <a:off x="628650" y="1825625"/>
            <a:ext cx="7886700" cy="4351338"/>
          </a:xfrm>
          <a:prstGeom prst="rect">
            <a:avLst/>
          </a:prstGeom>
          <a:noFill/>
          <a:ln w="9525">
            <a:noFill/>
          </a:ln>
        </p:spPr>
        <p:txBody>
          <a:bodyPr anchor="t" anchorCtr="0"/>
          <a:p>
            <a:pPr lvl="0"/>
            <a:r>
              <a:rPr lang="en-US" altLang="en-US" dirty="0"/>
              <a:t>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schemeClr val="tx1">
                  <a:tint val="75000"/>
                </a:scheme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lvl="0" eaLnBrk="1" fontAlgn="base" hangingPunct="1"/>
            <a:fld id="{9A0DB2DC-4C9A-4742-B13C-FB6460FD3503}" type="slidenum">
              <a:rPr lang="en-US" altLang="en-US" strike="noStrike" noProof="1" dirty="0">
                <a:latin typeface="Times New Roman" panose="02020603050405020304" pitchFamily="18" charset="0"/>
                <a:ea typeface="+mn-ea"/>
                <a:cs typeface="+mn-cs"/>
              </a:rPr>
            </a:fld>
            <a:endParaRPr lang="en-US" altLang="en-US"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5.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9.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0.xml"/><Relationship Id="rId4" Type="http://schemas.openxmlformats.org/officeDocument/2006/relationships/image" Target="../media/image18.pn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5.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65.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65.xml"/><Relationship Id="rId4" Type="http://schemas.openxmlformats.org/officeDocument/2006/relationships/image" Target="../media/image22.pn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93.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60.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30.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60.xml"/><Relationship Id="rId4" Type="http://schemas.openxmlformats.org/officeDocument/2006/relationships/image" Target="../media/image8.GIF"/><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5.xml"/><Relationship Id="rId1"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5.xml"/><Relationship Id="rId1" Type="http://schemas.openxmlformats.org/officeDocument/2006/relationships/image" Target="../media/image33.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60.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2.xml"/><Relationship Id="rId4" Type="http://schemas.openxmlformats.org/officeDocument/2006/relationships/image" Target="../media/image37.jpeg"/><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45.png"/><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5" Type="http://schemas.openxmlformats.org/officeDocument/2006/relationships/slideLayout" Target="../slideLayouts/slideLayout65.xml"/><Relationship Id="rId14" Type="http://schemas.openxmlformats.org/officeDocument/2006/relationships/image" Target="../media/image51.png"/><Relationship Id="rId13" Type="http://schemas.openxmlformats.org/officeDocument/2006/relationships/image" Target="../media/image50.png"/><Relationship Id="rId12" Type="http://schemas.openxmlformats.org/officeDocument/2006/relationships/image" Target="../media/image49.png"/><Relationship Id="rId11" Type="http://schemas.openxmlformats.org/officeDocument/2006/relationships/image" Target="../media/image48.png"/><Relationship Id="rId10" Type="http://schemas.openxmlformats.org/officeDocument/2006/relationships/image" Target="../media/image47.png"/><Relationship Id="rId1" Type="http://schemas.openxmlformats.org/officeDocument/2006/relationships/image" Target="../media/image38.png"/></Relationships>
</file>

<file path=ppt/slides/_rels/slide42.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tags" Target="../tags/tag1.xml"/><Relationship Id="rId7" Type="http://schemas.openxmlformats.org/officeDocument/2006/relationships/image" Target="../media/image58.pn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53.png"/><Relationship Id="rId13" Type="http://schemas.openxmlformats.org/officeDocument/2006/relationships/notesSlide" Target="../notesSlides/notesSlide3.xml"/><Relationship Id="rId12" Type="http://schemas.openxmlformats.org/officeDocument/2006/relationships/slideLayout" Target="../slideLayouts/slideLayout60.xml"/><Relationship Id="rId11" Type="http://schemas.openxmlformats.org/officeDocument/2006/relationships/audio" Target="../media/audio3.wav"/><Relationship Id="rId10" Type="http://schemas.openxmlformats.org/officeDocument/2006/relationships/audio" Target="../media/audio2.wav"/><Relationship Id="rId1" Type="http://schemas.openxmlformats.org/officeDocument/2006/relationships/image" Target="../media/image52.png"/></Relationships>
</file>

<file path=ppt/slides/_rels/slide43.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tags" Target="../tags/tag2.xml"/><Relationship Id="rId7" Type="http://schemas.openxmlformats.org/officeDocument/2006/relationships/image" Target="../media/image53.png"/><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3" Type="http://schemas.openxmlformats.org/officeDocument/2006/relationships/image" Target="../media/image58.png"/><Relationship Id="rId2" Type="http://schemas.openxmlformats.org/officeDocument/2006/relationships/image" Target="../media/image57.png"/><Relationship Id="rId13" Type="http://schemas.openxmlformats.org/officeDocument/2006/relationships/notesSlide" Target="../notesSlides/notesSlide4.xml"/><Relationship Id="rId12" Type="http://schemas.openxmlformats.org/officeDocument/2006/relationships/slideLayout" Target="../slideLayouts/slideLayout60.xml"/><Relationship Id="rId11" Type="http://schemas.openxmlformats.org/officeDocument/2006/relationships/audio" Target="../media/audio3.wav"/><Relationship Id="rId10" Type="http://schemas.openxmlformats.org/officeDocument/2006/relationships/audio" Target="../media/audio4.wav"/><Relationship Id="rId1" Type="http://schemas.openxmlformats.org/officeDocument/2006/relationships/image" Target="../media/image52.png"/></Relationships>
</file>

<file path=ppt/slides/_rels/slide44.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tags" Target="../tags/tag3.xml"/><Relationship Id="rId7" Type="http://schemas.openxmlformats.org/officeDocument/2006/relationships/image" Target="../media/image53.png"/><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4.png"/><Relationship Id="rId3" Type="http://schemas.openxmlformats.org/officeDocument/2006/relationships/image" Target="../media/image56.png"/><Relationship Id="rId2" Type="http://schemas.openxmlformats.org/officeDocument/2006/relationships/image" Target="../media/image55.png"/><Relationship Id="rId13" Type="http://schemas.openxmlformats.org/officeDocument/2006/relationships/notesSlide" Target="../notesSlides/notesSlide5.xml"/><Relationship Id="rId12" Type="http://schemas.openxmlformats.org/officeDocument/2006/relationships/slideLayout" Target="../slideLayouts/slideLayout60.xml"/><Relationship Id="rId11" Type="http://schemas.openxmlformats.org/officeDocument/2006/relationships/audio" Target="../media/audio3.wav"/><Relationship Id="rId10" Type="http://schemas.openxmlformats.org/officeDocument/2006/relationships/audio" Target="../media/audio2.wav"/><Relationship Id="rId1" Type="http://schemas.openxmlformats.org/officeDocument/2006/relationships/image" Target="../media/image52.png"/></Relationships>
</file>

<file path=ppt/slides/_rels/slide45.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tags" Target="../tags/tag4.xml"/><Relationship Id="rId7" Type="http://schemas.openxmlformats.org/officeDocument/2006/relationships/image" Target="../media/image53.png"/><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3" Type="http://schemas.openxmlformats.org/officeDocument/2006/relationships/notesSlide" Target="../notesSlides/notesSlide6.xml"/><Relationship Id="rId12" Type="http://schemas.openxmlformats.org/officeDocument/2006/relationships/slideLayout" Target="../slideLayouts/slideLayout60.xml"/><Relationship Id="rId11" Type="http://schemas.openxmlformats.org/officeDocument/2006/relationships/audio" Target="../media/audio3.wav"/><Relationship Id="rId10" Type="http://schemas.openxmlformats.org/officeDocument/2006/relationships/audio" Target="../media/audio2.wav"/><Relationship Id="rId1" Type="http://schemas.openxmlformats.org/officeDocument/2006/relationships/image" Target="../media/image52.png"/></Relationships>
</file>

<file path=ppt/slides/_rels/slide46.xml.rels><?xml version="1.0" encoding="UTF-8" standalone="yes"?>
<Relationships xmlns="http://schemas.openxmlformats.org/package/2006/relationships"><Relationship Id="rId7" Type="http://schemas.openxmlformats.org/officeDocument/2006/relationships/slideLayout" Target="../slideLayouts/slideLayout65.xml"/><Relationship Id="rId6" Type="http://schemas.openxmlformats.org/officeDocument/2006/relationships/audio" Target="../media/audio4.wav"/><Relationship Id="rId5" Type="http://schemas.openxmlformats.org/officeDocument/2006/relationships/image" Target="../media/image63.GIF"/><Relationship Id="rId4" Type="http://schemas.openxmlformats.org/officeDocument/2006/relationships/image" Target="../media/image62.GIF"/><Relationship Id="rId3" Type="http://schemas.openxmlformats.org/officeDocument/2006/relationships/image" Target="../media/image61.GIF"/><Relationship Id="rId2" Type="http://schemas.openxmlformats.org/officeDocument/2006/relationships/image" Target="../media/image60.GIF"/><Relationship Id="rId1" Type="http://schemas.openxmlformats.org/officeDocument/2006/relationships/image" Target="../media/image5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9.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60.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Picture 99"/>
          <p:cNvPicPr/>
          <p:nvPr/>
        </p:nvPicPr>
        <p:blipFill>
          <a:blip r:embed="rId1"/>
          <a:stretch>
            <a:fillRect/>
          </a:stretch>
        </p:blipFill>
        <p:spPr>
          <a:xfrm>
            <a:off x="-152400" y="-685800"/>
            <a:ext cx="9134475" cy="6858000"/>
          </a:xfrm>
          <a:prstGeom prst="rect">
            <a:avLst/>
          </a:prstGeom>
          <a:noFill/>
          <a:ln w="9525">
            <a:noFill/>
          </a:ln>
        </p:spPr>
      </p:pic>
      <p:sp>
        <p:nvSpPr>
          <p:cNvPr id="2" name="Text Box 1"/>
          <p:cNvSpPr txBox="1"/>
          <p:nvPr/>
        </p:nvSpPr>
        <p:spPr>
          <a:xfrm rot="21420000">
            <a:off x="1842135" y="1675130"/>
            <a:ext cx="6498590" cy="918210"/>
          </a:xfrm>
          <a:prstGeom prst="rect">
            <a:avLst/>
          </a:prstGeom>
          <a:solidFill>
            <a:schemeClr val="bg1"/>
          </a:solidFill>
        </p:spPr>
        <p:txBody>
          <a:bodyPr wrap="square" rtlCol="0">
            <a:noAutofit/>
          </a:bodyPr>
          <a:p>
            <a:pPr marR="0" algn="ctr" defTabSz="914400" eaLnBrk="0" hangingPunct="0">
              <a:buClrTx/>
              <a:buSzTx/>
              <a:buFontTx/>
              <a:buNone/>
            </a:pPr>
            <a:r>
              <a:rPr kumimoji="0" lang="en-US" sz="1800" b="1" kern="1200" cap="none" spc="0" normalizeH="0" baseline="0" noProof="1" dirty="0">
                <a:ln>
                  <a:solidFill>
                    <a:schemeClr val="tx1">
                      <a:lumMod val="50000"/>
                      <a:lumOff val="50000"/>
                    </a:schemeClr>
                  </a:solidFill>
                </a:ln>
                <a:solidFill>
                  <a:schemeClr val="accent2"/>
                </a:solidFill>
                <a:highlight>
                  <a:srgbClr val="FFFF00"/>
                </a:highlight>
                <a:latin typeface="Times New Roman" panose="02020603050405020304" pitchFamily="18" charset="0"/>
                <a:ea typeface="+mn-ea"/>
                <a:cs typeface="+mn-cs"/>
                <a:sym typeface="+mn-ea"/>
              </a:rPr>
              <a:t>CHÀO MỪNG CÁC EM HỌC SINH </a:t>
            </a:r>
            <a:endParaRPr kumimoji="0" lang="en-US" sz="1800" b="1" kern="1200" cap="none" spc="0" normalizeH="0" baseline="0" noProof="1" dirty="0">
              <a:ln>
                <a:solidFill>
                  <a:schemeClr val="tx1">
                    <a:lumMod val="50000"/>
                    <a:lumOff val="50000"/>
                  </a:schemeClr>
                </a:solidFill>
              </a:ln>
              <a:solidFill>
                <a:schemeClr val="accent2"/>
              </a:solidFill>
              <a:highlight>
                <a:srgbClr val="FFFF00"/>
              </a:highlight>
              <a:latin typeface="Times New Roman" panose="02020603050405020304" pitchFamily="18" charset="0"/>
              <a:ea typeface="+mn-ea"/>
              <a:cs typeface="+mn-cs"/>
            </a:endParaRPr>
          </a:p>
          <a:p>
            <a:pPr marR="0" algn="ctr" defTabSz="914400" eaLnBrk="0" hangingPunct="0">
              <a:buClrTx/>
              <a:buSzTx/>
              <a:buFontTx/>
              <a:buNone/>
            </a:pPr>
            <a:r>
              <a:rPr kumimoji="0" lang="en-US" sz="1800" b="1" kern="1200" cap="none" spc="0" normalizeH="0" baseline="0" noProof="1" dirty="0">
                <a:ln>
                  <a:solidFill>
                    <a:schemeClr val="tx1">
                      <a:lumMod val="50000"/>
                      <a:lumOff val="50000"/>
                    </a:schemeClr>
                  </a:solidFill>
                </a:ln>
                <a:solidFill>
                  <a:schemeClr val="accent2"/>
                </a:solidFill>
                <a:highlight>
                  <a:srgbClr val="FFFF00"/>
                </a:highlight>
                <a:latin typeface="Times New Roman" panose="02020603050405020304" pitchFamily="18" charset="0"/>
                <a:ea typeface="+mn-ea"/>
                <a:cs typeface="+mn-cs"/>
                <a:sym typeface="+mn-ea"/>
              </a:rPr>
              <a:t>ĐẾN VỚI BÀI GIẢNG  </a:t>
            </a:r>
            <a:endParaRPr kumimoji="0" lang="en-US" sz="1800" b="1" kern="1200" cap="none" spc="0" normalizeH="0" baseline="0" noProof="1" dirty="0">
              <a:ln>
                <a:solidFill>
                  <a:schemeClr val="tx1">
                    <a:lumMod val="50000"/>
                    <a:lumOff val="50000"/>
                  </a:schemeClr>
                </a:solidFill>
              </a:ln>
              <a:solidFill>
                <a:schemeClr val="accent2"/>
              </a:solidFill>
              <a:highlight>
                <a:srgbClr val="FFFF00"/>
              </a:highlight>
              <a:latin typeface="Times New Roman" panose="02020603050405020304" pitchFamily="18" charset="0"/>
              <a:ea typeface="+mn-ea"/>
              <a:cs typeface="+mn-cs"/>
            </a:endParaRPr>
          </a:p>
          <a:p>
            <a:pPr marR="0" algn="ctr" defTabSz="914400" eaLnBrk="0" hangingPunct="0">
              <a:buClrTx/>
              <a:buSzTx/>
              <a:buFontTx/>
              <a:buNone/>
            </a:pPr>
            <a:r>
              <a:rPr kumimoji="0" lang="en-US" sz="1800" b="1" kern="1200" cap="none" spc="0" normalizeH="0" baseline="0" noProof="1" dirty="0">
                <a:ln>
                  <a:solidFill>
                    <a:schemeClr val="tx1">
                      <a:lumMod val="50000"/>
                      <a:lumOff val="50000"/>
                    </a:schemeClr>
                  </a:solidFill>
                </a:ln>
                <a:solidFill>
                  <a:schemeClr val="accent2"/>
                </a:solidFill>
                <a:highlight>
                  <a:srgbClr val="FFFF00"/>
                </a:highlight>
                <a:latin typeface="Times New Roman" panose="02020603050405020304" pitchFamily="18" charset="0"/>
                <a:ea typeface="+mn-ea"/>
                <a:cs typeface="+mn-cs"/>
                <a:sym typeface="+mn-ea"/>
              </a:rPr>
              <a:t> SINH HỌC 9</a:t>
            </a:r>
            <a:endParaRPr kumimoji="0" lang="en-US" sz="1800" b="1" kern="1200" cap="none" spc="0" normalizeH="0" baseline="0" noProof="1" dirty="0">
              <a:ln>
                <a:solidFill>
                  <a:schemeClr val="tx1">
                    <a:lumMod val="50000"/>
                    <a:lumOff val="50000"/>
                  </a:schemeClr>
                </a:solidFill>
              </a:ln>
              <a:solidFill>
                <a:schemeClr val="accent2"/>
              </a:solidFill>
              <a:highlight>
                <a:srgbClr val="FFFF00"/>
              </a:highlight>
              <a:latin typeface="Times New Roman" panose="02020603050405020304" pitchFamily="18" charset="0"/>
              <a:ea typeface="+mn-ea"/>
              <a:cs typeface="+mn-cs"/>
              <a:sym typeface="+mn-ea"/>
            </a:endParaRPr>
          </a:p>
        </p:txBody>
      </p:sp>
      <p:sp>
        <p:nvSpPr>
          <p:cNvPr id="3" name="Text Box 2"/>
          <p:cNvSpPr txBox="1"/>
          <p:nvPr/>
        </p:nvSpPr>
        <p:spPr>
          <a:xfrm rot="21420000">
            <a:off x="3791585" y="2557145"/>
            <a:ext cx="4559935" cy="460375"/>
          </a:xfrm>
          <a:prstGeom prst="rect">
            <a:avLst/>
          </a:prstGeom>
          <a:noFill/>
        </p:spPr>
        <p:txBody>
          <a:bodyPr wrap="square" rtlCol="0">
            <a:spAutoFit/>
          </a:bodyPr>
          <a:p>
            <a:r>
              <a:rPr lang="vi-VN" altLang="en-US">
                <a:solidFill>
                  <a:srgbClr val="FF0000"/>
                </a:solidFill>
              </a:rPr>
              <a:t>Giáo viên : Nguyễn Thị Thu Hà</a:t>
            </a:r>
            <a:endParaRPr lang="vi-VN" altLang="en-US">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2"/>
          <p:cNvSpPr>
            <a:spLocks noGrp="1"/>
          </p:cNvSpPr>
          <p:nvPr>
            <p:ph type="title"/>
          </p:nvPr>
        </p:nvSpPr>
        <p:spPr>
          <a:xfrm>
            <a:off x="0" y="0"/>
            <a:ext cx="9144000" cy="803275"/>
          </a:xfrm>
          <a:solidFill>
            <a:srgbClr val="336600"/>
          </a:solidFill>
          <a:ln>
            <a:solidFill>
              <a:srgbClr val="FF3300"/>
            </a:solidFill>
            <a:miter lim="800000"/>
          </a:ln>
        </p:spPr>
        <p:txBody>
          <a:bodyPr vert="horz" wrap="square" lIns="91440" tIns="45720" rIns="91440" bIns="45720" numCol="1" rtlCol="0" anchor="ctr" anchorCtr="0" compatLnSpc="1">
            <a:normAutofit fontScale="90000"/>
          </a:bodyPr>
          <a:lstStyle/>
          <a:p>
            <a:pPr marL="0" marR="0" lvl="0" indent="0" algn="ctr" defTabSz="685800" rtl="0" eaLnBrk="1" fontAlgn="auto" latinLnBrk="0" hangingPunct="1">
              <a:lnSpc>
                <a:spcPct val="90000"/>
              </a:lnSpc>
              <a:spcBef>
                <a:spcPct val="0"/>
              </a:spcBef>
              <a:spcAft>
                <a:spcPts val="0"/>
              </a:spcAft>
              <a:buClrTx/>
              <a:buSzTx/>
              <a:buFontTx/>
              <a:buNone/>
              <a:defRPr/>
            </a:pPr>
            <a:r>
              <a:rPr kumimoji="0" lang="en-US" altLang="en-US" sz="2800" b="1" i="0" u="none" strike="noStrike" kern="1200" cap="none" spc="0" normalizeH="0" baseline="0" noProof="0">
                <a:ln>
                  <a:noFill/>
                </a:ln>
                <a:solidFill>
                  <a:schemeClr val="bg1"/>
                </a:solidFill>
                <a:effectLst/>
                <a:uLnTx/>
                <a:uFillTx/>
                <a:latin typeface="+mj-lt"/>
                <a:ea typeface="+mj-ea"/>
                <a:cs typeface="+mj-cs"/>
              </a:rPr>
              <a:t>Trong các ví dụ sau, đâu là quần thể sinh vật, </a:t>
            </a:r>
            <a:br>
              <a:rPr kumimoji="0" lang="en-US" altLang="en-US" sz="2800" b="1" i="0" u="none" strike="noStrike" kern="1200" cap="none" spc="0" normalizeH="0" baseline="0" noProof="0">
                <a:ln>
                  <a:noFill/>
                </a:ln>
                <a:solidFill>
                  <a:schemeClr val="bg1"/>
                </a:solidFill>
                <a:effectLst/>
                <a:uLnTx/>
                <a:uFillTx/>
                <a:latin typeface="+mj-lt"/>
                <a:ea typeface="+mj-ea"/>
                <a:cs typeface="+mj-cs"/>
              </a:rPr>
            </a:br>
            <a:r>
              <a:rPr kumimoji="0" lang="en-US" altLang="en-US" sz="2800" b="1" i="0" u="none" strike="noStrike" kern="1200" cap="none" spc="0" normalizeH="0" baseline="0" noProof="0">
                <a:ln>
                  <a:noFill/>
                </a:ln>
                <a:solidFill>
                  <a:schemeClr val="bg1"/>
                </a:solidFill>
                <a:effectLst/>
                <a:uLnTx/>
                <a:uFillTx/>
                <a:latin typeface="+mj-lt"/>
                <a:ea typeface="+mj-ea"/>
                <a:cs typeface="+mj-cs"/>
              </a:rPr>
              <a:t>đâu không phải là quần thể sinh vật?</a:t>
            </a:r>
            <a:endParaRPr kumimoji="0" lang="en-US" altLang="en-US" sz="2800" b="1" i="0" u="none" strike="noStrike" kern="1200" cap="none" spc="0" normalizeH="0" baseline="0" noProof="0">
              <a:ln>
                <a:noFill/>
              </a:ln>
              <a:solidFill>
                <a:schemeClr val="bg1"/>
              </a:solidFill>
              <a:effectLst/>
              <a:uLnTx/>
              <a:uFillTx/>
              <a:latin typeface="+mj-lt"/>
              <a:ea typeface="+mj-ea"/>
              <a:cs typeface="+mj-cs"/>
            </a:endParaRPr>
          </a:p>
        </p:txBody>
      </p:sp>
      <p:graphicFrame>
        <p:nvGraphicFramePr>
          <p:cNvPr id="10321" name="Group 81"/>
          <p:cNvGraphicFramePr>
            <a:graphicFrameLocks noGrp="1"/>
          </p:cNvGraphicFramePr>
          <p:nvPr>
            <p:ph idx="1"/>
          </p:nvPr>
        </p:nvGraphicFramePr>
        <p:xfrm>
          <a:off x="152400" y="1219200"/>
          <a:ext cx="8839200" cy="5394325"/>
        </p:xfrm>
        <a:graphic>
          <a:graphicData uri="http://schemas.openxmlformats.org/drawingml/2006/table">
            <a:tbl>
              <a:tblPr/>
              <a:tblGrid>
                <a:gridCol w="5256213"/>
                <a:gridCol w="1671637"/>
                <a:gridCol w="1911350"/>
              </a:tblGrid>
              <a:tr h="640001">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3600" b="1" i="0" u="none" strike="noStrike" cap="none" normalizeH="0" baseline="0">
                        <a:ln>
                          <a:noFill/>
                        </a:ln>
                        <a:solidFill>
                          <a:srgbClr val="FFFF66"/>
                        </a:solidFill>
                        <a:effectLst/>
                        <a:latin typeface="Times New Roman" panose="02020603050405020304" pitchFamily="18" charset="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rgbClr val="FFFF66"/>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rgbClr val="FFFF66"/>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2"/>
                    </a:solidFill>
                  </a:tcPr>
                </a:tc>
              </a:tr>
              <a:tr h="59428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Times New Roman" panose="02020603050405020304" pitchFamily="18" charset="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640001">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Times New Roman" panose="02020603050405020304" pitchFamily="18" charset="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868580">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Times New Roman" panose="02020603050405020304" pitchFamily="18" charset="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59428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Times New Roman" panose="02020603050405020304" pitchFamily="18" charset="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14287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Times New Roman" panose="02020603050405020304" pitchFamily="18" charset="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914296">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rgbClr val="000000"/>
                        </a:solidFill>
                        <a:effectLst/>
                        <a:latin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800" b="0" i="0" u="none" strike="noStrike" cap="none" normalizeH="0" baseline="0">
                          <a:ln>
                            <a:noFill/>
                          </a:ln>
                          <a:solidFill>
                            <a:srgbClr val="000000"/>
                          </a:solidFill>
                          <a:effectLst/>
                          <a:latin typeface="Times New Roman" panose="02020603050405020304" pitchFamily="18" charset="0"/>
                        </a:rPr>
                        <a:t>.......</a:t>
                      </a:r>
                      <a:endParaRPr kumimoji="0" lang="en-US" sz="1800" b="0" i="0" u="none" strike="noStrike" cap="none" normalizeH="0" baseline="0">
                        <a:ln>
                          <a:noFill/>
                        </a:ln>
                        <a:solidFill>
                          <a:srgbClr val="000000"/>
                        </a:solidFill>
                        <a:effectLst/>
                        <a:latin typeface="Times New Roman" panose="02020603050405020304" pitchFamily="18" charset="0"/>
                      </a:endParaRP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pPr>
                      <a:endParaRPr kumimoji="0" lang="en-US" sz="1500" b="1" i="0" u="none" strike="noStrike" cap="none" normalizeH="0" baseline="0">
                        <a:ln>
                          <a:noFill/>
                        </a:ln>
                        <a:solidFill>
                          <a:schemeClr val="tx1"/>
                        </a:solidFill>
                        <a:effectLst/>
                        <a:latin typeface="Times New Roman" panose="02020603050405020304" pitchFamily="18" charset="0"/>
                      </a:endParaRPr>
                    </a:p>
                  </a:txBody>
                  <a:tcPr marT="45706" marB="4570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Box 7"/>
          <p:cNvSpPr txBox="1"/>
          <p:nvPr/>
        </p:nvSpPr>
        <p:spPr>
          <a:xfrm>
            <a:off x="304800" y="1752600"/>
            <a:ext cx="5029200" cy="701675"/>
          </a:xfrm>
          <a:prstGeom prst="rect">
            <a:avLst/>
          </a:prstGeom>
          <a:noFill/>
          <a:ln w="9525">
            <a:noFill/>
          </a:ln>
        </p:spPr>
        <p:txBody>
          <a:bodyPr anchor="t" anchorCtr="0">
            <a:spAutoFit/>
          </a:bodyPr>
          <a:p>
            <a:pPr eaLnBrk="0" hangingPunct="0">
              <a:spcBef>
                <a:spcPct val="20000"/>
              </a:spcBef>
              <a:buClr>
                <a:srgbClr val="0BD0D9"/>
              </a:buClr>
              <a:buSzPct val="95000"/>
            </a:pPr>
            <a:r>
              <a:rPr lang="en-US" altLang="en-US" sz="2000" dirty="0">
                <a:latin typeface="Times New Roman" panose="02020603050405020304" pitchFamily="18" charset="0"/>
              </a:rPr>
              <a:t>1. Tập hợp các cá thể rắn hổ mang, cú mèo và lợn rừng sống trong một rừng mưa nhiệt đới.</a:t>
            </a:r>
            <a:endParaRPr lang="en-US" altLang="en-US" sz="2000" dirty="0">
              <a:latin typeface="Times New Roman" panose="02020603050405020304" pitchFamily="18" charset="0"/>
            </a:endParaRPr>
          </a:p>
        </p:txBody>
      </p:sp>
      <p:sp>
        <p:nvSpPr>
          <p:cNvPr id="9" name="TextBox 8"/>
          <p:cNvSpPr txBox="1"/>
          <p:nvPr/>
        </p:nvSpPr>
        <p:spPr>
          <a:xfrm>
            <a:off x="228600" y="2438400"/>
            <a:ext cx="5105400" cy="701675"/>
          </a:xfrm>
          <a:prstGeom prst="rect">
            <a:avLst/>
          </a:prstGeom>
          <a:noFill/>
          <a:ln w="9525">
            <a:noFill/>
          </a:ln>
        </p:spPr>
        <p:txBody>
          <a:bodyPr anchor="t" anchorCtr="0">
            <a:spAutoFit/>
          </a:bodyPr>
          <a:p>
            <a:r>
              <a:rPr lang="en-US" altLang="en-US" sz="2000" dirty="0">
                <a:latin typeface="Times New Roman" panose="02020603050405020304" pitchFamily="18" charset="0"/>
              </a:rPr>
              <a:t>2. Rừng cây thông nhựa phân bố ở vùng núi Đông Bắc Việt Nam.</a:t>
            </a:r>
            <a:endParaRPr lang="en-US" altLang="en-US" sz="2000" dirty="0">
              <a:latin typeface="Times New Roman" panose="02020603050405020304" pitchFamily="18" charset="0"/>
            </a:endParaRPr>
          </a:p>
        </p:txBody>
      </p:sp>
      <p:sp>
        <p:nvSpPr>
          <p:cNvPr id="10" name="TextBox 9"/>
          <p:cNvSpPr txBox="1"/>
          <p:nvPr/>
        </p:nvSpPr>
        <p:spPr>
          <a:xfrm>
            <a:off x="228600" y="3124200"/>
            <a:ext cx="5105400" cy="701675"/>
          </a:xfrm>
          <a:prstGeom prst="rect">
            <a:avLst/>
          </a:prstGeom>
          <a:noFill/>
          <a:ln w="9525">
            <a:noFill/>
          </a:ln>
        </p:spPr>
        <p:txBody>
          <a:bodyPr anchor="t" anchorCtr="0">
            <a:spAutoFit/>
          </a:bodyPr>
          <a:p>
            <a:r>
              <a:rPr lang="en-US" altLang="en-US" sz="2000" dirty="0">
                <a:latin typeface="Times New Roman" panose="02020603050405020304" pitchFamily="18" charset="0"/>
              </a:rPr>
              <a:t>3. Tập hợp các cá thể cá chép, cá mè, cá rô phi sống chung trong một ao.</a:t>
            </a:r>
            <a:endParaRPr lang="en-US" altLang="en-US" sz="2000" dirty="0">
              <a:latin typeface="Times New Roman" panose="02020603050405020304" pitchFamily="18" charset="0"/>
            </a:endParaRPr>
          </a:p>
        </p:txBody>
      </p:sp>
      <p:sp>
        <p:nvSpPr>
          <p:cNvPr id="11" name="TextBox 10"/>
          <p:cNvSpPr txBox="1"/>
          <p:nvPr/>
        </p:nvSpPr>
        <p:spPr>
          <a:xfrm>
            <a:off x="254000" y="3924300"/>
            <a:ext cx="5029200" cy="701675"/>
          </a:xfrm>
          <a:prstGeom prst="rect">
            <a:avLst/>
          </a:prstGeom>
          <a:noFill/>
          <a:ln w="9525">
            <a:noFill/>
          </a:ln>
        </p:spPr>
        <p:txBody>
          <a:bodyPr anchor="t" anchorCtr="0">
            <a:spAutoFit/>
          </a:bodyPr>
          <a:p>
            <a:r>
              <a:rPr lang="en-US" altLang="en-US" sz="2000" dirty="0">
                <a:latin typeface="Times New Roman" panose="02020603050405020304" pitchFamily="18" charset="0"/>
              </a:rPr>
              <a:t>4. Các cá thể rắn hổ mang sống ở 3 hòn đảo cách xa nhau.</a:t>
            </a:r>
            <a:endParaRPr lang="en-US" altLang="en-US" sz="2000" dirty="0">
              <a:latin typeface="Times New Roman" panose="02020603050405020304" pitchFamily="18" charset="0"/>
            </a:endParaRPr>
          </a:p>
        </p:txBody>
      </p:sp>
      <p:sp>
        <p:nvSpPr>
          <p:cNvPr id="12" name="TextBox 11"/>
          <p:cNvSpPr txBox="1"/>
          <p:nvPr/>
        </p:nvSpPr>
        <p:spPr>
          <a:xfrm>
            <a:off x="228600" y="4521200"/>
            <a:ext cx="5334000" cy="1311275"/>
          </a:xfrm>
          <a:prstGeom prst="rect">
            <a:avLst/>
          </a:prstGeom>
          <a:noFill/>
          <a:ln w="9525">
            <a:noFill/>
          </a:ln>
        </p:spPr>
        <p:txBody>
          <a:bodyPr anchor="t" anchorCtr="0">
            <a:spAutoFit/>
          </a:bodyPr>
          <a:p>
            <a:r>
              <a:rPr lang="en-US" altLang="en-US" sz="2000" dirty="0">
                <a:latin typeface="Times New Roman" panose="02020603050405020304" pitchFamily="18" charset="0"/>
              </a:rPr>
              <a:t>5. Các cá thể chuột đồng sống trên một đồng lúa. Các cá thể chuột đực và cái có khả năng giao phối với nhau sinh ra chuột con. Số lượng chuột phụ thuộc nhiều vào lượng thức ăn có trên cánh đồng.</a:t>
            </a:r>
            <a:endParaRPr lang="en-US" altLang="en-US" sz="2000" dirty="0">
              <a:latin typeface="Times New Roman" panose="02020603050405020304" pitchFamily="18" charset="0"/>
            </a:endParaRPr>
          </a:p>
        </p:txBody>
      </p:sp>
      <p:sp>
        <p:nvSpPr>
          <p:cNvPr id="14" name="TextBox 13"/>
          <p:cNvSpPr txBox="1"/>
          <p:nvPr/>
        </p:nvSpPr>
        <p:spPr>
          <a:xfrm>
            <a:off x="6019800" y="5029200"/>
            <a:ext cx="609600" cy="366713"/>
          </a:xfrm>
          <a:prstGeom prst="rect">
            <a:avLst/>
          </a:prstGeom>
          <a:noFill/>
          <a:ln w="9525">
            <a:noFill/>
          </a:ln>
        </p:spPr>
        <p:txBody>
          <a:bodyPr anchor="t" anchorCtr="0">
            <a:spAutoFit/>
          </a:bodyPr>
          <a:p>
            <a:r>
              <a:rPr lang="en-US" altLang="en-US" sz="1800" b="1" dirty="0">
                <a:latin typeface="Arial" panose="020B0604020202020204" pitchFamily="34" charset="0"/>
              </a:rPr>
              <a:t>X</a:t>
            </a:r>
            <a:endParaRPr lang="en-US" altLang="en-US" sz="1800" b="1" dirty="0">
              <a:latin typeface="Arial" panose="020B0604020202020204" pitchFamily="34" charset="0"/>
            </a:endParaRPr>
          </a:p>
        </p:txBody>
      </p:sp>
      <p:sp>
        <p:nvSpPr>
          <p:cNvPr id="15" name="TextBox 14"/>
          <p:cNvSpPr txBox="1"/>
          <p:nvPr/>
        </p:nvSpPr>
        <p:spPr>
          <a:xfrm>
            <a:off x="7696200" y="1981200"/>
            <a:ext cx="609600" cy="366713"/>
          </a:xfrm>
          <a:prstGeom prst="rect">
            <a:avLst/>
          </a:prstGeom>
          <a:noFill/>
          <a:ln w="9525">
            <a:noFill/>
          </a:ln>
        </p:spPr>
        <p:txBody>
          <a:bodyPr anchor="t" anchorCtr="0">
            <a:spAutoFit/>
          </a:bodyPr>
          <a:p>
            <a:r>
              <a:rPr lang="en-US" altLang="en-US" sz="1800" b="1" dirty="0">
                <a:latin typeface="Arial" panose="020B0604020202020204" pitchFamily="34" charset="0"/>
              </a:rPr>
              <a:t>X</a:t>
            </a:r>
            <a:endParaRPr lang="en-US" altLang="en-US" sz="1800" b="1" dirty="0">
              <a:latin typeface="Arial" panose="020B0604020202020204" pitchFamily="34" charset="0"/>
            </a:endParaRPr>
          </a:p>
        </p:txBody>
      </p:sp>
      <p:sp>
        <p:nvSpPr>
          <p:cNvPr id="16" name="TextBox 15"/>
          <p:cNvSpPr txBox="1"/>
          <p:nvPr/>
        </p:nvSpPr>
        <p:spPr>
          <a:xfrm>
            <a:off x="7772400" y="4114800"/>
            <a:ext cx="609600" cy="366713"/>
          </a:xfrm>
          <a:prstGeom prst="rect">
            <a:avLst/>
          </a:prstGeom>
          <a:noFill/>
          <a:ln w="9525">
            <a:noFill/>
          </a:ln>
        </p:spPr>
        <p:txBody>
          <a:bodyPr anchor="t" anchorCtr="0">
            <a:spAutoFit/>
          </a:bodyPr>
          <a:p>
            <a:r>
              <a:rPr lang="en-US" altLang="en-US" sz="1800" b="1" dirty="0">
                <a:latin typeface="Arial" panose="020B0604020202020204" pitchFamily="34" charset="0"/>
              </a:rPr>
              <a:t>X</a:t>
            </a:r>
            <a:endParaRPr lang="en-US" altLang="en-US" sz="1800" b="1" dirty="0">
              <a:latin typeface="Arial" panose="020B0604020202020204" pitchFamily="34" charset="0"/>
            </a:endParaRPr>
          </a:p>
        </p:txBody>
      </p:sp>
      <p:sp>
        <p:nvSpPr>
          <p:cNvPr id="17" name="TextBox 16"/>
          <p:cNvSpPr txBox="1"/>
          <p:nvPr/>
        </p:nvSpPr>
        <p:spPr>
          <a:xfrm>
            <a:off x="7772400" y="3276600"/>
            <a:ext cx="609600" cy="366713"/>
          </a:xfrm>
          <a:prstGeom prst="rect">
            <a:avLst/>
          </a:prstGeom>
          <a:noFill/>
          <a:ln w="9525">
            <a:noFill/>
          </a:ln>
        </p:spPr>
        <p:txBody>
          <a:bodyPr anchor="t" anchorCtr="0">
            <a:spAutoFit/>
          </a:bodyPr>
          <a:p>
            <a:r>
              <a:rPr lang="en-US" altLang="en-US" sz="1800" b="1" dirty="0">
                <a:latin typeface="Arial" panose="020B0604020202020204" pitchFamily="34" charset="0"/>
              </a:rPr>
              <a:t>X</a:t>
            </a:r>
            <a:endParaRPr lang="en-US" altLang="en-US" sz="1800" b="1" dirty="0">
              <a:latin typeface="Arial" panose="020B0604020202020204" pitchFamily="34" charset="0"/>
            </a:endParaRPr>
          </a:p>
        </p:txBody>
      </p:sp>
      <p:sp>
        <p:nvSpPr>
          <p:cNvPr id="18" name="TextBox 17"/>
          <p:cNvSpPr txBox="1"/>
          <p:nvPr/>
        </p:nvSpPr>
        <p:spPr>
          <a:xfrm>
            <a:off x="6019800" y="2667000"/>
            <a:ext cx="609600" cy="366713"/>
          </a:xfrm>
          <a:prstGeom prst="rect">
            <a:avLst/>
          </a:prstGeom>
          <a:noFill/>
          <a:ln w="9525">
            <a:noFill/>
          </a:ln>
        </p:spPr>
        <p:txBody>
          <a:bodyPr anchor="t" anchorCtr="0">
            <a:spAutoFit/>
          </a:bodyPr>
          <a:p>
            <a:r>
              <a:rPr lang="en-US" altLang="en-US" sz="1800" b="1" dirty="0">
                <a:latin typeface="Arial" panose="020B0604020202020204" pitchFamily="34" charset="0"/>
              </a:rPr>
              <a:t>X</a:t>
            </a:r>
            <a:endParaRPr lang="en-US" altLang="en-US" sz="1800" b="1" dirty="0">
              <a:latin typeface="Arial" panose="020B0604020202020204" pitchFamily="34" charset="0"/>
            </a:endParaRPr>
          </a:p>
        </p:txBody>
      </p:sp>
      <p:sp>
        <p:nvSpPr>
          <p:cNvPr id="11315" name="Rectangle 51"/>
          <p:cNvSpPr/>
          <p:nvPr/>
        </p:nvSpPr>
        <p:spPr>
          <a:xfrm>
            <a:off x="609600" y="838200"/>
            <a:ext cx="7772400" cy="457200"/>
          </a:xfrm>
          <a:prstGeom prst="rect">
            <a:avLst/>
          </a:prstGeom>
          <a:noFill/>
          <a:ln w="9525">
            <a:noFill/>
          </a:ln>
        </p:spPr>
        <p:txBody>
          <a:bodyPr wrap="none" anchor="ctr" anchorCtr="0"/>
          <a:p>
            <a:pPr algn="ctr"/>
            <a:r>
              <a:rPr lang="en-US" altLang="en-US" sz="2000" dirty="0">
                <a:solidFill>
                  <a:srgbClr val="CC00CC"/>
                </a:solidFill>
                <a:latin typeface="Times New Roman" panose="02020603050405020304" pitchFamily="18" charset="0"/>
              </a:rPr>
              <a:t>(Hãy đánh dấu “X” vào ô trống mà em cho là đúng)</a:t>
            </a:r>
            <a:endParaRPr lang="en-US" altLang="en-US" sz="2000" dirty="0">
              <a:solidFill>
                <a:srgbClr val="CC00CC"/>
              </a:solidFill>
              <a:latin typeface="Times New Roman" panose="02020603050405020304" pitchFamily="18" charset="0"/>
            </a:endParaRPr>
          </a:p>
        </p:txBody>
      </p:sp>
      <p:sp>
        <p:nvSpPr>
          <p:cNvPr id="10294" name="Line 54"/>
          <p:cNvSpPr>
            <a:spLocks noChangeShapeType="1"/>
          </p:cNvSpPr>
          <p:nvPr/>
        </p:nvSpPr>
        <p:spPr bwMode="auto">
          <a:xfrm>
            <a:off x="5410200" y="1219200"/>
            <a:ext cx="0" cy="5334000"/>
          </a:xfrm>
          <a:prstGeom prst="line">
            <a:avLst/>
          </a:prstGeom>
          <a:noFill/>
          <a:ln w="317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295" name="Line 55"/>
          <p:cNvSpPr>
            <a:spLocks noChangeShapeType="1"/>
          </p:cNvSpPr>
          <p:nvPr/>
        </p:nvSpPr>
        <p:spPr bwMode="auto">
          <a:xfrm flipH="1">
            <a:off x="152400" y="1828800"/>
            <a:ext cx="8839200" cy="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296" name="Line 56"/>
          <p:cNvSpPr>
            <a:spLocks noChangeShapeType="1"/>
          </p:cNvSpPr>
          <p:nvPr/>
        </p:nvSpPr>
        <p:spPr bwMode="auto">
          <a:xfrm>
            <a:off x="228600" y="1219200"/>
            <a:ext cx="8763000" cy="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297" name="Line 57"/>
          <p:cNvSpPr>
            <a:spLocks noChangeShapeType="1"/>
          </p:cNvSpPr>
          <p:nvPr/>
        </p:nvSpPr>
        <p:spPr bwMode="auto">
          <a:xfrm>
            <a:off x="8991600" y="1219200"/>
            <a:ext cx="0" cy="533400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298" name="Line 58"/>
          <p:cNvSpPr>
            <a:spLocks noChangeShapeType="1"/>
          </p:cNvSpPr>
          <p:nvPr/>
        </p:nvSpPr>
        <p:spPr bwMode="auto">
          <a:xfrm>
            <a:off x="7086600" y="1219200"/>
            <a:ext cx="0" cy="533400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299" name="Line 59"/>
          <p:cNvSpPr>
            <a:spLocks noChangeShapeType="1"/>
          </p:cNvSpPr>
          <p:nvPr/>
        </p:nvSpPr>
        <p:spPr bwMode="auto">
          <a:xfrm>
            <a:off x="152400" y="6553200"/>
            <a:ext cx="8839200" cy="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00" name="Line 60"/>
          <p:cNvSpPr>
            <a:spLocks noChangeShapeType="1"/>
          </p:cNvSpPr>
          <p:nvPr/>
        </p:nvSpPr>
        <p:spPr bwMode="auto">
          <a:xfrm>
            <a:off x="152400" y="1219200"/>
            <a:ext cx="0" cy="541020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01" name="Line 61"/>
          <p:cNvSpPr>
            <a:spLocks noChangeShapeType="1"/>
          </p:cNvSpPr>
          <p:nvPr/>
        </p:nvSpPr>
        <p:spPr bwMode="auto">
          <a:xfrm>
            <a:off x="152400" y="2438400"/>
            <a:ext cx="8839200" cy="0"/>
          </a:xfrm>
          <a:prstGeom prst="line">
            <a:avLst/>
          </a:prstGeom>
          <a:noFill/>
          <a:ln w="6350">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02" name="Line 62"/>
          <p:cNvSpPr>
            <a:spLocks noChangeShapeType="1"/>
          </p:cNvSpPr>
          <p:nvPr/>
        </p:nvSpPr>
        <p:spPr bwMode="auto">
          <a:xfrm>
            <a:off x="152400" y="3124200"/>
            <a:ext cx="8839200" cy="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04" name="Line 64"/>
          <p:cNvSpPr>
            <a:spLocks noChangeShapeType="1"/>
          </p:cNvSpPr>
          <p:nvPr/>
        </p:nvSpPr>
        <p:spPr bwMode="auto">
          <a:xfrm>
            <a:off x="152400" y="3886200"/>
            <a:ext cx="8839200" cy="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05" name="Line 65"/>
          <p:cNvSpPr>
            <a:spLocks noChangeShapeType="1"/>
          </p:cNvSpPr>
          <p:nvPr/>
        </p:nvSpPr>
        <p:spPr bwMode="auto">
          <a:xfrm>
            <a:off x="152400" y="4572000"/>
            <a:ext cx="8839200" cy="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9514" name="Text Box 76"/>
          <p:cNvSpPr txBox="1"/>
          <p:nvPr/>
        </p:nvSpPr>
        <p:spPr>
          <a:xfrm>
            <a:off x="2438400" y="1295400"/>
            <a:ext cx="16002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A50021"/>
                </a:solidFill>
                <a:latin typeface="Times New Roman" panose="02020603050405020304" pitchFamily="18" charset="0"/>
              </a:rPr>
              <a:t>VÍ DỤ</a:t>
            </a:r>
            <a:endParaRPr lang="en-US" altLang="zh-CN" b="1">
              <a:solidFill>
                <a:srgbClr val="A50021"/>
              </a:solidFill>
              <a:latin typeface="Times New Roman" panose="02020603050405020304" pitchFamily="18" charset="0"/>
            </a:endParaRPr>
          </a:p>
        </p:txBody>
      </p:sp>
      <p:sp>
        <p:nvSpPr>
          <p:cNvPr id="19515" name="Text Box 77"/>
          <p:cNvSpPr txBox="1"/>
          <p:nvPr/>
        </p:nvSpPr>
        <p:spPr>
          <a:xfrm>
            <a:off x="5486400" y="1168400"/>
            <a:ext cx="1600200" cy="701675"/>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sz="2000" b="1">
                <a:solidFill>
                  <a:srgbClr val="A50021"/>
                </a:solidFill>
                <a:latin typeface="Times New Roman" panose="02020603050405020304" pitchFamily="18" charset="0"/>
              </a:rPr>
              <a:t>Là quần thể sinh vật</a:t>
            </a:r>
            <a:endParaRPr lang="en-US" altLang="zh-CN" sz="2000" b="1">
              <a:solidFill>
                <a:srgbClr val="A50021"/>
              </a:solidFill>
              <a:latin typeface="Times New Roman" panose="02020603050405020304" pitchFamily="18" charset="0"/>
            </a:endParaRPr>
          </a:p>
        </p:txBody>
      </p:sp>
      <p:sp>
        <p:nvSpPr>
          <p:cNvPr id="19516" name="Text Box 79"/>
          <p:cNvSpPr txBox="1"/>
          <p:nvPr/>
        </p:nvSpPr>
        <p:spPr>
          <a:xfrm>
            <a:off x="7162800" y="1143000"/>
            <a:ext cx="1981200" cy="701675"/>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sz="2000" b="1">
                <a:solidFill>
                  <a:srgbClr val="A50021"/>
                </a:solidFill>
                <a:latin typeface="Times New Roman" panose="02020603050405020304" pitchFamily="18" charset="0"/>
              </a:rPr>
              <a:t>Không phải là quần thể sv</a:t>
            </a:r>
            <a:endParaRPr lang="en-US" altLang="zh-CN" sz="2000" b="1">
              <a:solidFill>
                <a:srgbClr val="A5002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1315"/>
                                        </p:tgtEl>
                                        <p:attrNameLst>
                                          <p:attrName>style.visibility</p:attrName>
                                        </p:attrNameLst>
                                      </p:cBhvr>
                                      <p:to>
                                        <p:strVal val="visible"/>
                                      </p:to>
                                    </p:set>
                                    <p:animEffect transition="in" filter="slide(fromBottom)">
                                      <p:cBhvr>
                                        <p:cTn id="12" dur="500"/>
                                        <p:tgtEl>
                                          <p:spTgt spid="11315"/>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0321"/>
                                        </p:tgtEl>
                                        <p:attrNameLst>
                                          <p:attrName>style.visibility</p:attrName>
                                        </p:attrNameLst>
                                      </p:cBhvr>
                                      <p:to>
                                        <p:strVal val="visible"/>
                                      </p:to>
                                    </p:set>
                                    <p:animEffect transition="in" filter="blinds(horizontal)">
                                      <p:cBhvr>
                                        <p:cTn id="16" dur="500"/>
                                        <p:tgtEl>
                                          <p:spTgt spid="10321"/>
                                        </p:tgtEl>
                                      </p:cBhvr>
                                    </p:animEffect>
                                  </p:childTnLst>
                                </p:cTn>
                              </p:par>
                            </p:childTnLst>
                          </p:cTn>
                        </p:par>
                        <p:par>
                          <p:cTn id="17" fill="hold">
                            <p:stCondLst>
                              <p:cond delay="1500"/>
                            </p:stCondLst>
                            <p:childTnLst>
                              <p:par>
                                <p:cTn id="18" presetID="8"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500"/>
                                        <p:tgtEl>
                                          <p:spTgt spid="8"/>
                                        </p:tgtEl>
                                      </p:cBhvr>
                                    </p:animEffect>
                                  </p:childTnLst>
                                </p:cTn>
                              </p:par>
                              <p:par>
                                <p:cTn id="21" presetID="8"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500"/>
                                        <p:tgtEl>
                                          <p:spTgt spid="9"/>
                                        </p:tgtEl>
                                      </p:cBhvr>
                                    </p:animEffect>
                                  </p:childTnLst>
                                </p:cTn>
                              </p:par>
                              <p:par>
                                <p:cTn id="24" presetID="8"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amond(in)">
                                      <p:cBhvr>
                                        <p:cTn id="26" dur="500"/>
                                        <p:tgtEl>
                                          <p:spTgt spid="10"/>
                                        </p:tgtEl>
                                      </p:cBhvr>
                                    </p:animEffect>
                                  </p:childTnLst>
                                </p:cTn>
                              </p:par>
                              <p:par>
                                <p:cTn id="27" presetID="8"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amond(in)">
                                      <p:cBhvr>
                                        <p:cTn id="29" dur="500"/>
                                        <p:tgtEl>
                                          <p:spTgt spid="11"/>
                                        </p:tgtEl>
                                      </p:cBhvr>
                                    </p:animEffect>
                                  </p:childTnLst>
                                </p:cTn>
                              </p:par>
                              <p:par>
                                <p:cTn id="30" presetID="8"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amond(i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slide(fromBottom)">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4" grpId="0"/>
      <p:bldP spid="15" grpId="0"/>
      <p:bldP spid="16" grpId="0"/>
      <p:bldP spid="17" grpId="0"/>
      <p:bldP spid="18" grpId="0"/>
      <p:bldP spid="113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3603" name="Group 51"/>
          <p:cNvGraphicFramePr>
            <a:graphicFrameLocks noGrp="1"/>
          </p:cNvGraphicFramePr>
          <p:nvPr/>
        </p:nvGraphicFramePr>
        <p:xfrm>
          <a:off x="0" y="1079500"/>
          <a:ext cx="9144000" cy="7385050"/>
        </p:xfrm>
        <a:graphic>
          <a:graphicData uri="http://schemas.openxmlformats.org/drawingml/2006/table">
            <a:tbl>
              <a:tblPr/>
              <a:tblGrid>
                <a:gridCol w="5327650"/>
                <a:gridCol w="1350963"/>
                <a:gridCol w="2465387"/>
              </a:tblGrid>
              <a:tr h="7207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Ví dụ</a:t>
                      </a:r>
                      <a:endParaRPr kumimoji="0" 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Quần thể sinh vật</a:t>
                      </a:r>
                      <a:endPar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Không phải quần thể sinh vật.</a:t>
                      </a:r>
                      <a:endParaRPr kumimoji="0" lang="en-US" sz="2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Tập hợp các cá thể rắn hổ mang, cú mèo và lợn rừng sống trong một rừng mưa nhiệt đới.</a:t>
                      </a:r>
                      <a:endPar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Rừng cây thông nhựa phân bố ở vùng núi Đông Bắc Việt Nam.</a:t>
                      </a:r>
                      <a:endPar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Tập hợp các cá thể cá chép, cá mè, cá rô phi sống chung trong một ao.</a:t>
                      </a:r>
                      <a:endPar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Các cá thể rắn hổ mang sống ở 3 hòn đảo cách xa nhau.</a:t>
                      </a:r>
                      <a:endPar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539" name="TextBox 2"/>
          <p:cNvSpPr txBox="1"/>
          <p:nvPr/>
        </p:nvSpPr>
        <p:spPr>
          <a:xfrm>
            <a:off x="0" y="0"/>
            <a:ext cx="9144000" cy="952500"/>
          </a:xfrm>
          <a:prstGeom prst="rect">
            <a:avLst/>
          </a:prstGeom>
          <a:noFill/>
          <a:ln w="9525">
            <a:noFill/>
          </a:ln>
        </p:spPr>
        <p:txBody>
          <a:bodyPr anchor="t" anchorCtr="0">
            <a:spAutoFit/>
          </a:bodyPr>
          <a:p>
            <a:pPr algn="just" eaLnBrk="0" hangingPunct="0"/>
            <a:r>
              <a:rPr lang="en-US" altLang="zh-CN" sz="2800">
                <a:solidFill>
                  <a:srgbClr val="FF0000"/>
                </a:solidFill>
                <a:latin typeface="Times New Roman" panose="02020603050405020304" pitchFamily="18" charset="0"/>
              </a:rPr>
              <a:t>Đánh dấu (X) vào cột em cho là đúng để hoàn thành bảng Bảng 47.1?</a:t>
            </a:r>
            <a:endParaRPr lang="en-US" altLang="zh-CN" sz="2800">
              <a:solidFill>
                <a:srgbClr val="FF0000"/>
              </a:solidFill>
              <a:latin typeface="Calibri" panose="020F0502020204030204" pitchFamily="34" charset="0"/>
            </a:endParaRPr>
          </a:p>
        </p:txBody>
      </p:sp>
      <p:sp>
        <p:nvSpPr>
          <p:cNvPr id="6" name="TextBox 5"/>
          <p:cNvSpPr txBox="1"/>
          <p:nvPr/>
        </p:nvSpPr>
        <p:spPr>
          <a:xfrm>
            <a:off x="6781800" y="3276600"/>
            <a:ext cx="1524000" cy="641350"/>
          </a:xfrm>
          <a:prstGeom prst="rect">
            <a:avLst/>
          </a:prstGeom>
          <a:noFill/>
          <a:ln w="9525">
            <a:noFill/>
          </a:ln>
        </p:spPr>
        <p:txBody>
          <a:bodyPr anchor="t" anchorCtr="0">
            <a:spAutoFit/>
          </a:bodyPr>
          <a:p>
            <a:pPr eaLnBrk="0" hangingPunct="0"/>
            <a:r>
              <a:rPr lang="en-US" altLang="zh-CN" sz="3600">
                <a:latin typeface="Calibri" panose="020F0502020204030204" pitchFamily="34" charset="0"/>
              </a:rPr>
              <a:t>X</a:t>
            </a:r>
            <a:endParaRPr lang="en-US" altLang="zh-CN" sz="3600">
              <a:latin typeface="Calibri" panose="020F0502020204030204" pitchFamily="34" charset="0"/>
            </a:endParaRPr>
          </a:p>
        </p:txBody>
      </p:sp>
      <p:sp>
        <p:nvSpPr>
          <p:cNvPr id="7" name="TextBox 6"/>
          <p:cNvSpPr txBox="1"/>
          <p:nvPr/>
        </p:nvSpPr>
        <p:spPr>
          <a:xfrm>
            <a:off x="7162800" y="6324600"/>
            <a:ext cx="1524000" cy="641350"/>
          </a:xfrm>
          <a:prstGeom prst="rect">
            <a:avLst/>
          </a:prstGeom>
          <a:noFill/>
          <a:ln w="9525">
            <a:noFill/>
          </a:ln>
        </p:spPr>
        <p:txBody>
          <a:bodyPr anchor="t" anchorCtr="0">
            <a:spAutoFit/>
          </a:bodyPr>
          <a:p>
            <a:pPr eaLnBrk="0" hangingPunct="0"/>
            <a:r>
              <a:rPr lang="en-US" altLang="zh-CN" sz="3600">
                <a:latin typeface="Calibri" panose="020F0502020204030204" pitchFamily="34" charset="0"/>
              </a:rPr>
              <a:t>X</a:t>
            </a:r>
            <a:endParaRPr lang="en-US" altLang="zh-CN" sz="3600">
              <a:latin typeface="Calibri" panose="020F0502020204030204" pitchFamily="34" charset="0"/>
            </a:endParaRPr>
          </a:p>
        </p:txBody>
      </p:sp>
      <p:sp>
        <p:nvSpPr>
          <p:cNvPr id="8" name="TextBox 7"/>
          <p:cNvSpPr txBox="1"/>
          <p:nvPr/>
        </p:nvSpPr>
        <p:spPr>
          <a:xfrm>
            <a:off x="5334000" y="4648200"/>
            <a:ext cx="1524000" cy="641350"/>
          </a:xfrm>
          <a:prstGeom prst="rect">
            <a:avLst/>
          </a:prstGeom>
          <a:noFill/>
          <a:ln w="9525">
            <a:noFill/>
          </a:ln>
        </p:spPr>
        <p:txBody>
          <a:bodyPr anchor="t" anchorCtr="0">
            <a:spAutoFit/>
          </a:bodyPr>
          <a:p>
            <a:pPr eaLnBrk="0" hangingPunct="0"/>
            <a:r>
              <a:rPr lang="en-US" altLang="zh-CN" sz="3600">
                <a:latin typeface="Calibri" panose="020F0502020204030204" pitchFamily="34" charset="0"/>
              </a:rPr>
              <a:t>X</a:t>
            </a:r>
            <a:endParaRPr lang="en-US" altLang="zh-CN" sz="3600">
              <a:latin typeface="Calibri" panose="020F0502020204030204" pitchFamily="34" charset="0"/>
            </a:endParaRPr>
          </a:p>
        </p:txBody>
      </p:sp>
      <p:sp>
        <p:nvSpPr>
          <p:cNvPr id="9" name="TextBox 8"/>
          <p:cNvSpPr txBox="1"/>
          <p:nvPr/>
        </p:nvSpPr>
        <p:spPr>
          <a:xfrm>
            <a:off x="6781800" y="5257800"/>
            <a:ext cx="1524000" cy="641350"/>
          </a:xfrm>
          <a:prstGeom prst="rect">
            <a:avLst/>
          </a:prstGeom>
          <a:noFill/>
          <a:ln w="9525">
            <a:noFill/>
          </a:ln>
        </p:spPr>
        <p:txBody>
          <a:bodyPr anchor="t" anchorCtr="0">
            <a:spAutoFit/>
          </a:bodyPr>
          <a:p>
            <a:pPr eaLnBrk="0" hangingPunct="0"/>
            <a:r>
              <a:rPr lang="en-US" altLang="zh-CN" sz="3600">
                <a:latin typeface="Calibri" panose="020F0502020204030204" pitchFamily="34" charset="0"/>
              </a:rPr>
              <a:t>X</a:t>
            </a:r>
            <a:endParaRPr lang="en-US" altLang="zh-CN" sz="36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29" name="Group 2"/>
          <p:cNvGrpSpPr/>
          <p:nvPr/>
        </p:nvGrpSpPr>
        <p:grpSpPr>
          <a:xfrm>
            <a:off x="0" y="0"/>
            <a:ext cx="9144000" cy="917575"/>
            <a:chOff x="0" y="0"/>
            <a:chExt cx="5760" cy="578"/>
          </a:xfrm>
        </p:grpSpPr>
        <p:sp>
          <p:nvSpPr>
            <p:cNvPr id="22530" name="Text Box 3"/>
            <p:cNvSpPr txBox="1"/>
            <p:nvPr/>
          </p:nvSpPr>
          <p:spPr>
            <a:xfrm>
              <a:off x="0" y="0"/>
              <a:ext cx="5760" cy="288"/>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22531" name="Text Box 4"/>
            <p:cNvSpPr txBox="1"/>
            <p:nvPr/>
          </p:nvSpPr>
          <p:spPr>
            <a:xfrm>
              <a:off x="288" y="288"/>
              <a:ext cx="5328" cy="290"/>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a:t>
              </a:r>
              <a:r>
                <a:rPr lang="vi-VN" altLang="en-US" b="1" dirty="0">
                  <a:solidFill>
                    <a:srgbClr val="CC00CC"/>
                  </a:solidFill>
                  <a:latin typeface="Times New Roman" panose="02020603050405020304" pitchFamily="18" charset="0"/>
                </a:rPr>
                <a:t>47</a:t>
              </a:r>
              <a:r>
                <a:rPr lang="en-US" altLang="zh-CN" b="1" dirty="0">
                  <a:solidFill>
                    <a:srgbClr val="CC00CC"/>
                  </a:solidFill>
                  <a:latin typeface="Times New Roman" panose="02020603050405020304" pitchFamily="18" charset="0"/>
                </a:rPr>
                <a:t>: QUẦN THỂ SINH VẬT</a:t>
              </a:r>
              <a:endParaRPr lang="en-US" altLang="zh-CN" b="1" dirty="0">
                <a:solidFill>
                  <a:srgbClr val="CC00CC"/>
                </a:solidFill>
                <a:latin typeface="Times New Roman" panose="02020603050405020304" pitchFamily="18" charset="0"/>
              </a:endParaRPr>
            </a:p>
          </p:txBody>
        </p:sp>
      </p:grpSp>
      <p:sp>
        <p:nvSpPr>
          <p:cNvPr id="22532" name="Text Box 5"/>
          <p:cNvSpPr txBox="1"/>
          <p:nvPr/>
        </p:nvSpPr>
        <p:spPr>
          <a:xfrm>
            <a:off x="0" y="990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 Thế nào là một quần thể sinh vật?</a:t>
            </a:r>
            <a:endParaRPr lang="en-US" altLang="zh-CN" b="1">
              <a:solidFill>
                <a:srgbClr val="000066"/>
              </a:solidFill>
              <a:latin typeface="Times New Roman" panose="02020603050405020304" pitchFamily="18" charset="0"/>
            </a:endParaRPr>
          </a:p>
        </p:txBody>
      </p:sp>
      <p:sp>
        <p:nvSpPr>
          <p:cNvPr id="126982" name="Line 6"/>
          <p:cNvSpPr>
            <a:spLocks noChangeShapeType="1"/>
          </p:cNvSpPr>
          <p:nvPr/>
        </p:nvSpPr>
        <p:spPr bwMode="auto">
          <a:xfrm>
            <a:off x="4191000" y="1371600"/>
            <a:ext cx="0" cy="548640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2534" name="Text Box 8"/>
          <p:cNvSpPr txBox="1"/>
          <p:nvPr/>
        </p:nvSpPr>
        <p:spPr>
          <a:xfrm>
            <a:off x="304800" y="1676400"/>
            <a:ext cx="3810000" cy="3013075"/>
          </a:xfrm>
          <a:prstGeom prst="rect">
            <a:avLst/>
          </a:prstGeom>
          <a:noFill/>
          <a:ln w="9525">
            <a:noFill/>
          </a:ln>
          <a:effectLst>
            <a:prstShdw prst="shdw17" dist="17961" dir="2699999">
              <a:srgbClr val="375D80"/>
            </a:prstShdw>
          </a:effectLst>
        </p:spPr>
        <p:txBody>
          <a:bodyPr anchor="t" anchorCtr="0">
            <a:spAutoFit/>
          </a:bodyPr>
          <a:p>
            <a:pPr algn="just">
              <a:spcBef>
                <a:spcPct val="50000"/>
              </a:spcBef>
              <a:buClrTx/>
              <a:buFontTx/>
            </a:pPr>
            <a:r>
              <a:rPr lang="en-US" altLang="zh-CN">
                <a:solidFill>
                  <a:srgbClr val="0000CC"/>
                </a:solidFill>
                <a:latin typeface="Times New Roman" panose="02020603050405020304" pitchFamily="18" charset="0"/>
              </a:rPr>
              <a:t>- Quần thể sinh vật là tập hợp những cá thể cùng loài, sinh sống trong một khoảng không gian và thời gian nhất định. Những cá thể trong quần thể có khả năng sinh sản tạo thành những thế hệ mới.</a:t>
            </a:r>
            <a:endParaRPr lang="en-US" altLang="zh-CN">
              <a:solidFill>
                <a:srgbClr val="0000CC"/>
              </a:solidFill>
              <a:latin typeface="Times New Roman" panose="02020603050405020304" pitchFamily="18" charset="0"/>
            </a:endParaRPr>
          </a:p>
        </p:txBody>
      </p:sp>
      <p:sp>
        <p:nvSpPr>
          <p:cNvPr id="22535" name="Rectangle 31"/>
          <p:cNvSpPr/>
          <p:nvPr/>
        </p:nvSpPr>
        <p:spPr>
          <a:xfrm>
            <a:off x="8153400" y="5143500"/>
            <a:ext cx="838200" cy="7239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36" name="Rectangle 30"/>
          <p:cNvSpPr/>
          <p:nvPr/>
        </p:nvSpPr>
        <p:spPr>
          <a:xfrm>
            <a:off x="7315200" y="5143500"/>
            <a:ext cx="838200" cy="7239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37" name="Rectangle 29"/>
          <p:cNvSpPr/>
          <p:nvPr/>
        </p:nvSpPr>
        <p:spPr>
          <a:xfrm>
            <a:off x="4267200" y="5143500"/>
            <a:ext cx="3048000" cy="7239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38" name="Rectangle 28"/>
          <p:cNvSpPr/>
          <p:nvPr/>
        </p:nvSpPr>
        <p:spPr>
          <a:xfrm>
            <a:off x="8153400" y="4419600"/>
            <a:ext cx="838200" cy="7239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39" name="Rectangle 27"/>
          <p:cNvSpPr/>
          <p:nvPr/>
        </p:nvSpPr>
        <p:spPr>
          <a:xfrm>
            <a:off x="7315200" y="4419600"/>
            <a:ext cx="838200" cy="7239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40" name="Rectangle 26"/>
          <p:cNvSpPr/>
          <p:nvPr/>
        </p:nvSpPr>
        <p:spPr>
          <a:xfrm>
            <a:off x="4267200" y="4419600"/>
            <a:ext cx="3048000" cy="7239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41" name="Rectangle 25"/>
          <p:cNvSpPr/>
          <p:nvPr/>
        </p:nvSpPr>
        <p:spPr>
          <a:xfrm>
            <a:off x="8153400" y="3695700"/>
            <a:ext cx="838200" cy="7239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42" name="Rectangle 24"/>
          <p:cNvSpPr/>
          <p:nvPr/>
        </p:nvSpPr>
        <p:spPr>
          <a:xfrm>
            <a:off x="7315200" y="3695700"/>
            <a:ext cx="838200" cy="7239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43" name="Rectangle 23"/>
          <p:cNvSpPr/>
          <p:nvPr/>
        </p:nvSpPr>
        <p:spPr>
          <a:xfrm>
            <a:off x="4267200" y="3695700"/>
            <a:ext cx="3048000" cy="7239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44" name="Rectangle 22"/>
          <p:cNvSpPr/>
          <p:nvPr/>
        </p:nvSpPr>
        <p:spPr>
          <a:xfrm>
            <a:off x="8153400" y="2971800"/>
            <a:ext cx="838200" cy="7239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45" name="Rectangle 21"/>
          <p:cNvSpPr/>
          <p:nvPr/>
        </p:nvSpPr>
        <p:spPr>
          <a:xfrm>
            <a:off x="7315200" y="2971800"/>
            <a:ext cx="838200" cy="7239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46" name="Rectangle 20"/>
          <p:cNvSpPr/>
          <p:nvPr/>
        </p:nvSpPr>
        <p:spPr>
          <a:xfrm>
            <a:off x="4267200" y="2971800"/>
            <a:ext cx="3048000" cy="7239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47" name="Rectangle 19"/>
          <p:cNvSpPr/>
          <p:nvPr/>
        </p:nvSpPr>
        <p:spPr>
          <a:xfrm>
            <a:off x="8369300" y="2603500"/>
            <a:ext cx="381000" cy="4572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r>
              <a:rPr lang="en-US" altLang="en-US" sz="1600" dirty="0">
                <a:latin typeface="Times New Roman" panose="02020603050405020304" pitchFamily="18" charset="0"/>
              </a:rPr>
              <a:t>X</a:t>
            </a:r>
            <a:endParaRPr lang="en-US" altLang="en-US" sz="1600" dirty="0">
              <a:latin typeface="Times New Roman" panose="02020603050405020304" pitchFamily="18" charset="0"/>
            </a:endParaRPr>
          </a:p>
        </p:txBody>
      </p:sp>
      <p:sp>
        <p:nvSpPr>
          <p:cNvPr id="22548" name="Rectangle 18"/>
          <p:cNvSpPr/>
          <p:nvPr/>
        </p:nvSpPr>
        <p:spPr>
          <a:xfrm>
            <a:off x="7315200" y="2400300"/>
            <a:ext cx="838200" cy="7239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49" name="Rectangle 17"/>
          <p:cNvSpPr/>
          <p:nvPr/>
        </p:nvSpPr>
        <p:spPr>
          <a:xfrm>
            <a:off x="4267200" y="2362200"/>
            <a:ext cx="3048000" cy="6477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endParaRPr lang="en-US" altLang="en-US" sz="2200" dirty="0">
              <a:latin typeface="Times New Roman" panose="02020603050405020304" pitchFamily="18" charset="0"/>
            </a:endParaRPr>
          </a:p>
        </p:txBody>
      </p:sp>
      <p:sp>
        <p:nvSpPr>
          <p:cNvPr id="22550" name="Rectangle 16"/>
          <p:cNvSpPr/>
          <p:nvPr/>
        </p:nvSpPr>
        <p:spPr>
          <a:xfrm>
            <a:off x="8153400" y="1524000"/>
            <a:ext cx="838200" cy="723900"/>
          </a:xfrm>
          <a:prstGeom prst="rect">
            <a:avLst/>
          </a:prstGeom>
          <a:noFill/>
          <a:ln w="9525">
            <a:noFill/>
          </a:ln>
        </p:spPr>
        <p:txBody>
          <a:bodyPr lIns="0" tIns="0" rIns="0" bIns="0" anchor="t" anchorCtr="0"/>
          <a:p>
            <a:pPr algn="ctr" eaLnBrk="0" hangingPunct="0">
              <a:spcBef>
                <a:spcPct val="20000"/>
              </a:spcBef>
              <a:buClr>
                <a:srgbClr val="0BD0D9"/>
              </a:buClr>
              <a:buSzPct val="95000"/>
              <a:buFont typeface="Wingdings 2" panose="05020102010507070707" pitchFamily="18" charset="2"/>
            </a:pPr>
            <a:r>
              <a:rPr lang="en-US" altLang="en-US" sz="2000" dirty="0">
                <a:latin typeface="Times New Roman" panose="02020603050405020304" pitchFamily="18" charset="0"/>
              </a:rPr>
              <a:t>Không là quần thể sv</a:t>
            </a:r>
            <a:endParaRPr lang="en-US" altLang="en-US" sz="2000" dirty="0">
              <a:latin typeface="Times New Roman" panose="02020603050405020304" pitchFamily="18" charset="0"/>
            </a:endParaRPr>
          </a:p>
        </p:txBody>
      </p:sp>
      <p:sp>
        <p:nvSpPr>
          <p:cNvPr id="22551" name="Rectangle 15"/>
          <p:cNvSpPr/>
          <p:nvPr/>
        </p:nvSpPr>
        <p:spPr>
          <a:xfrm>
            <a:off x="7315200" y="1524000"/>
            <a:ext cx="838200" cy="723900"/>
          </a:xfrm>
          <a:prstGeom prst="rect">
            <a:avLst/>
          </a:prstGeom>
          <a:noFill/>
          <a:ln w="9525">
            <a:noFill/>
          </a:ln>
        </p:spPr>
        <p:txBody>
          <a:bodyPr lIns="0" tIns="0" rIns="0" bIns="0" anchor="t" anchorCtr="0"/>
          <a:p>
            <a:pPr algn="ctr" eaLnBrk="0" hangingPunct="0">
              <a:spcBef>
                <a:spcPct val="20000"/>
              </a:spcBef>
              <a:buClr>
                <a:srgbClr val="0BD0D9"/>
              </a:buClr>
              <a:buSzPct val="95000"/>
              <a:buFont typeface="Wingdings 2" panose="05020102010507070707" pitchFamily="18" charset="2"/>
            </a:pPr>
            <a:r>
              <a:rPr lang="en-US" altLang="en-US" sz="2000" dirty="0">
                <a:latin typeface="Times New Roman" panose="02020603050405020304" pitchFamily="18" charset="0"/>
              </a:rPr>
              <a:t>Là quần thể sv</a:t>
            </a:r>
            <a:endParaRPr lang="en-US" altLang="en-US" sz="2000" dirty="0">
              <a:latin typeface="Times New Roman" panose="02020603050405020304" pitchFamily="18" charset="0"/>
            </a:endParaRPr>
          </a:p>
        </p:txBody>
      </p:sp>
      <p:sp>
        <p:nvSpPr>
          <p:cNvPr id="22552" name="Rectangle 14"/>
          <p:cNvSpPr/>
          <p:nvPr/>
        </p:nvSpPr>
        <p:spPr>
          <a:xfrm>
            <a:off x="4267200" y="1524000"/>
            <a:ext cx="3048000" cy="723900"/>
          </a:xfrm>
          <a:prstGeom prst="rect">
            <a:avLst/>
          </a:prstGeom>
          <a:noFill/>
          <a:ln w="9525">
            <a:noFill/>
          </a:ln>
        </p:spPr>
        <p:txBody>
          <a:bodyPr anchor="t" anchorCtr="0"/>
          <a:p>
            <a:pPr algn="ctr" eaLnBrk="0" hangingPunct="0">
              <a:spcBef>
                <a:spcPct val="20000"/>
              </a:spcBef>
              <a:buClr>
                <a:srgbClr val="0BD0D9"/>
              </a:buClr>
              <a:buSzPct val="95000"/>
              <a:buFont typeface="Wingdings 2" panose="05020102010507070707" pitchFamily="18" charset="2"/>
            </a:pPr>
            <a:endParaRPr lang="en-US" altLang="en-US" sz="900" dirty="0">
              <a:latin typeface="Times New Roman" panose="02020603050405020304" pitchFamily="18" charset="0"/>
            </a:endParaRPr>
          </a:p>
          <a:p>
            <a:pPr algn="ctr" eaLnBrk="0" hangingPunct="0">
              <a:spcBef>
                <a:spcPct val="20000"/>
              </a:spcBef>
              <a:buClr>
                <a:srgbClr val="0BD0D9"/>
              </a:buClr>
              <a:buSzPct val="95000"/>
              <a:buFont typeface="Wingdings 2" panose="05020102010507070707" pitchFamily="18" charset="2"/>
            </a:pPr>
            <a:r>
              <a:rPr lang="en-US" altLang="en-US" sz="2200" dirty="0">
                <a:latin typeface="Times New Roman" panose="02020603050405020304" pitchFamily="18" charset="0"/>
              </a:rPr>
              <a:t>VÍ DỤ</a:t>
            </a:r>
            <a:endParaRPr lang="en-US" altLang="en-US" sz="2200" dirty="0">
              <a:latin typeface="Times New Roman" panose="02020603050405020304" pitchFamily="18" charset="0"/>
            </a:endParaRPr>
          </a:p>
        </p:txBody>
      </p:sp>
      <p:sp>
        <p:nvSpPr>
          <p:cNvPr id="22553" name="Line 32"/>
          <p:cNvSpPr/>
          <p:nvPr/>
        </p:nvSpPr>
        <p:spPr>
          <a:xfrm>
            <a:off x="4267200" y="1524000"/>
            <a:ext cx="4724400" cy="0"/>
          </a:xfrm>
          <a:prstGeom prst="line">
            <a:avLst/>
          </a:prstGeom>
          <a:ln w="28575" cap="sq" cmpd="sng">
            <a:solidFill>
              <a:schemeClr val="tx1"/>
            </a:solidFill>
            <a:prstDash val="solid"/>
            <a:round/>
            <a:headEnd type="none" w="med" len="med"/>
            <a:tailEnd type="none" w="med" len="med"/>
          </a:ln>
        </p:spPr>
      </p:sp>
      <p:sp>
        <p:nvSpPr>
          <p:cNvPr id="22554" name="Line 33"/>
          <p:cNvSpPr/>
          <p:nvPr/>
        </p:nvSpPr>
        <p:spPr>
          <a:xfrm>
            <a:off x="4267200" y="2362200"/>
            <a:ext cx="4724400" cy="0"/>
          </a:xfrm>
          <a:prstGeom prst="line">
            <a:avLst/>
          </a:prstGeom>
          <a:ln w="12700" cap="flat" cmpd="sng">
            <a:solidFill>
              <a:schemeClr val="tx1"/>
            </a:solidFill>
            <a:prstDash val="solid"/>
            <a:round/>
            <a:headEnd type="none" w="med" len="med"/>
            <a:tailEnd type="none" w="med" len="med"/>
          </a:ln>
        </p:spPr>
      </p:sp>
      <p:sp>
        <p:nvSpPr>
          <p:cNvPr id="22555" name="Line 34"/>
          <p:cNvSpPr/>
          <p:nvPr/>
        </p:nvSpPr>
        <p:spPr>
          <a:xfrm>
            <a:off x="4267200" y="3162300"/>
            <a:ext cx="4724400" cy="0"/>
          </a:xfrm>
          <a:prstGeom prst="line">
            <a:avLst/>
          </a:prstGeom>
          <a:ln w="12700" cap="flat" cmpd="sng">
            <a:solidFill>
              <a:schemeClr val="tx1"/>
            </a:solidFill>
            <a:prstDash val="solid"/>
            <a:round/>
            <a:headEnd type="none" w="med" len="med"/>
            <a:tailEnd type="none" w="med" len="med"/>
          </a:ln>
        </p:spPr>
      </p:sp>
      <p:sp>
        <p:nvSpPr>
          <p:cNvPr id="22556" name="Line 35"/>
          <p:cNvSpPr/>
          <p:nvPr/>
        </p:nvSpPr>
        <p:spPr>
          <a:xfrm>
            <a:off x="4267200" y="3962400"/>
            <a:ext cx="4724400" cy="0"/>
          </a:xfrm>
          <a:prstGeom prst="line">
            <a:avLst/>
          </a:prstGeom>
          <a:ln w="12700" cap="flat" cmpd="sng">
            <a:solidFill>
              <a:schemeClr val="tx1"/>
            </a:solidFill>
            <a:prstDash val="solid"/>
            <a:round/>
            <a:headEnd type="none" w="med" len="med"/>
            <a:tailEnd type="none" w="med" len="med"/>
          </a:ln>
        </p:spPr>
      </p:sp>
      <p:sp>
        <p:nvSpPr>
          <p:cNvPr id="22557" name="Line 36"/>
          <p:cNvSpPr/>
          <p:nvPr/>
        </p:nvSpPr>
        <p:spPr>
          <a:xfrm>
            <a:off x="4267200" y="4851400"/>
            <a:ext cx="4724400" cy="0"/>
          </a:xfrm>
          <a:prstGeom prst="line">
            <a:avLst/>
          </a:prstGeom>
          <a:ln w="12700" cap="flat" cmpd="sng">
            <a:solidFill>
              <a:schemeClr val="tx1"/>
            </a:solidFill>
            <a:prstDash val="solid"/>
            <a:round/>
            <a:headEnd type="none" w="med" len="med"/>
            <a:tailEnd type="none" w="med" len="med"/>
          </a:ln>
        </p:spPr>
      </p:sp>
      <p:sp>
        <p:nvSpPr>
          <p:cNvPr id="22558" name="Line 37"/>
          <p:cNvSpPr/>
          <p:nvPr/>
        </p:nvSpPr>
        <p:spPr>
          <a:xfrm>
            <a:off x="4267200" y="5461000"/>
            <a:ext cx="4724400" cy="0"/>
          </a:xfrm>
          <a:prstGeom prst="line">
            <a:avLst/>
          </a:prstGeom>
          <a:ln w="12700" cap="flat" cmpd="sng">
            <a:solidFill>
              <a:schemeClr val="tx1"/>
            </a:solidFill>
            <a:prstDash val="solid"/>
            <a:round/>
            <a:headEnd type="none" w="med" len="med"/>
            <a:tailEnd type="none" w="med" len="med"/>
          </a:ln>
        </p:spPr>
      </p:sp>
      <p:sp>
        <p:nvSpPr>
          <p:cNvPr id="22559" name="Line 38"/>
          <p:cNvSpPr/>
          <p:nvPr/>
        </p:nvSpPr>
        <p:spPr>
          <a:xfrm>
            <a:off x="4267200" y="6743700"/>
            <a:ext cx="4724400" cy="0"/>
          </a:xfrm>
          <a:prstGeom prst="line">
            <a:avLst/>
          </a:prstGeom>
          <a:ln w="28575" cap="sq" cmpd="sng">
            <a:solidFill>
              <a:schemeClr val="tx1"/>
            </a:solidFill>
            <a:prstDash val="solid"/>
            <a:round/>
            <a:headEnd type="none" w="med" len="med"/>
            <a:tailEnd type="none" w="med" len="med"/>
          </a:ln>
        </p:spPr>
      </p:sp>
      <p:sp>
        <p:nvSpPr>
          <p:cNvPr id="22560" name="Line 39"/>
          <p:cNvSpPr/>
          <p:nvPr/>
        </p:nvSpPr>
        <p:spPr>
          <a:xfrm>
            <a:off x="4267200" y="1511300"/>
            <a:ext cx="0" cy="5334000"/>
          </a:xfrm>
          <a:prstGeom prst="line">
            <a:avLst/>
          </a:prstGeom>
          <a:ln w="28575" cap="sq" cmpd="sng">
            <a:solidFill>
              <a:schemeClr val="tx1"/>
            </a:solidFill>
            <a:prstDash val="solid"/>
            <a:round/>
            <a:headEnd type="none" w="med" len="med"/>
            <a:tailEnd type="none" w="med" len="med"/>
          </a:ln>
        </p:spPr>
      </p:sp>
      <p:sp>
        <p:nvSpPr>
          <p:cNvPr id="22561" name="Line 40"/>
          <p:cNvSpPr/>
          <p:nvPr/>
        </p:nvSpPr>
        <p:spPr>
          <a:xfrm>
            <a:off x="7315200" y="1524000"/>
            <a:ext cx="0" cy="5181600"/>
          </a:xfrm>
          <a:prstGeom prst="line">
            <a:avLst/>
          </a:prstGeom>
          <a:ln w="12700" cap="flat" cmpd="sng">
            <a:solidFill>
              <a:schemeClr val="tx1"/>
            </a:solidFill>
            <a:prstDash val="solid"/>
            <a:round/>
            <a:headEnd type="none" w="med" len="med"/>
            <a:tailEnd type="none" w="med" len="med"/>
          </a:ln>
        </p:spPr>
      </p:sp>
      <p:sp>
        <p:nvSpPr>
          <p:cNvPr id="22562" name="Line 41"/>
          <p:cNvSpPr/>
          <p:nvPr/>
        </p:nvSpPr>
        <p:spPr>
          <a:xfrm>
            <a:off x="8153400" y="1524000"/>
            <a:ext cx="0" cy="5334000"/>
          </a:xfrm>
          <a:prstGeom prst="line">
            <a:avLst/>
          </a:prstGeom>
          <a:ln w="12700" cap="flat" cmpd="sng">
            <a:solidFill>
              <a:schemeClr val="tx1"/>
            </a:solidFill>
            <a:prstDash val="solid"/>
            <a:round/>
            <a:headEnd type="none" w="med" len="med"/>
            <a:tailEnd type="none" w="med" len="med"/>
          </a:ln>
        </p:spPr>
      </p:sp>
      <p:sp>
        <p:nvSpPr>
          <p:cNvPr id="22563" name="Line 42"/>
          <p:cNvSpPr/>
          <p:nvPr/>
        </p:nvSpPr>
        <p:spPr>
          <a:xfrm>
            <a:off x="8991600" y="1524000"/>
            <a:ext cx="0" cy="5334000"/>
          </a:xfrm>
          <a:prstGeom prst="line">
            <a:avLst/>
          </a:prstGeom>
          <a:ln w="28575" cap="sq" cmpd="sng">
            <a:solidFill>
              <a:schemeClr val="tx1"/>
            </a:solidFill>
            <a:prstDash val="solid"/>
            <a:round/>
            <a:headEnd type="none" w="med" len="med"/>
            <a:tailEnd type="none" w="med" len="med"/>
          </a:ln>
        </p:spPr>
      </p:sp>
      <p:sp>
        <p:nvSpPr>
          <p:cNvPr id="127024" name="Rectangle 48"/>
          <p:cNvSpPr>
            <a:spLocks noChangeArrowheads="1"/>
          </p:cNvSpPr>
          <p:nvPr/>
        </p:nvSpPr>
        <p:spPr bwMode="auto">
          <a:xfrm>
            <a:off x="4343400" y="2362200"/>
            <a:ext cx="2971800" cy="823913"/>
          </a:xfrm>
          <a:prstGeom prst="rect">
            <a:avLst/>
          </a:prstGeom>
          <a:noFill/>
          <a:ln w="9525">
            <a:noFill/>
            <a:miter lim="800000"/>
          </a:ln>
          <a:effectLst>
            <a:prstShdw prst="shdw17" dist="17961" dir="2700000">
              <a:schemeClr val="accent1">
                <a:gamma/>
                <a:shade val="60000"/>
                <a:invGamma/>
              </a:schemeClr>
            </a:prstShdw>
          </a:effectLst>
        </p:spPr>
        <p:txBody>
          <a:bodyPr lIns="0" tIns="0" rIns="0" bIns="0">
            <a:spAutoFit/>
          </a:bodyPr>
          <a:lstStyle/>
          <a:p>
            <a:pPr marL="0" marR="0" lvl="0" indent="0" algn="just" defTabSz="914400" rtl="0" eaLnBrk="0" fontAlgn="base" latinLnBrk="0" hangingPunct="0">
              <a:lnSpc>
                <a:spcPct val="100000"/>
              </a:lnSpc>
              <a:spcBef>
                <a:spcPct val="20000"/>
              </a:spcBef>
              <a:spcAft>
                <a:spcPct val="0"/>
              </a:spcAft>
              <a:buClr>
                <a:srgbClr val="0BD0D9"/>
              </a:buClr>
              <a:buSzPct val="95000"/>
              <a:buFontTx/>
              <a:buNone/>
              <a:defRPr/>
            </a:pPr>
            <a:r>
              <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Tập hợp các cá thể rắn hổ mang, cú mèo và lợn rừng sống trong một rừng mưa nhiệt đới.</a:t>
            </a:r>
            <a:endParaRPr kumimoji="0" lang="en-US" sz="18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2565" name="TextBox 8"/>
          <p:cNvSpPr txBox="1"/>
          <p:nvPr/>
        </p:nvSpPr>
        <p:spPr>
          <a:xfrm>
            <a:off x="4267200" y="3111500"/>
            <a:ext cx="3048000" cy="915988"/>
          </a:xfrm>
          <a:prstGeom prst="rect">
            <a:avLst/>
          </a:prstGeom>
          <a:noFill/>
          <a:ln w="9525">
            <a:noFill/>
          </a:ln>
        </p:spPr>
        <p:txBody>
          <a:bodyPr anchor="t" anchorCtr="0">
            <a:spAutoFit/>
          </a:bodyPr>
          <a:p>
            <a:r>
              <a:rPr lang="en-US" altLang="en-US" sz="1800" dirty="0">
                <a:latin typeface="Times New Roman" panose="02020603050405020304" pitchFamily="18" charset="0"/>
              </a:rPr>
              <a:t>Rừng cây thông nhựa phân bố ở vùng núi Đông Bắc Việt Nam.</a:t>
            </a:r>
            <a:endParaRPr lang="en-US" altLang="en-US" sz="1800" dirty="0">
              <a:latin typeface="Times New Roman" panose="02020603050405020304" pitchFamily="18" charset="0"/>
            </a:endParaRPr>
          </a:p>
        </p:txBody>
      </p:sp>
      <p:sp>
        <p:nvSpPr>
          <p:cNvPr id="22566" name="TextBox 9"/>
          <p:cNvSpPr txBox="1"/>
          <p:nvPr/>
        </p:nvSpPr>
        <p:spPr>
          <a:xfrm>
            <a:off x="4267200" y="3962400"/>
            <a:ext cx="3048000" cy="915988"/>
          </a:xfrm>
          <a:prstGeom prst="rect">
            <a:avLst/>
          </a:prstGeom>
          <a:noFill/>
          <a:ln w="9525">
            <a:noFill/>
          </a:ln>
        </p:spPr>
        <p:txBody>
          <a:bodyPr anchor="t" anchorCtr="0">
            <a:spAutoFit/>
          </a:bodyPr>
          <a:p>
            <a:r>
              <a:rPr lang="en-US" altLang="en-US" sz="1800" dirty="0">
                <a:latin typeface="Times New Roman" panose="02020603050405020304" pitchFamily="18" charset="0"/>
              </a:rPr>
              <a:t>Tập hợp các cá thể cá chép, cá mè, cá rô phi sống chung trong một ao.</a:t>
            </a:r>
            <a:endParaRPr lang="en-US" altLang="en-US" sz="1800" dirty="0">
              <a:latin typeface="Times New Roman" panose="02020603050405020304" pitchFamily="18" charset="0"/>
            </a:endParaRPr>
          </a:p>
        </p:txBody>
      </p:sp>
      <p:sp>
        <p:nvSpPr>
          <p:cNvPr id="22567" name="TextBox 10"/>
          <p:cNvSpPr txBox="1"/>
          <p:nvPr/>
        </p:nvSpPr>
        <p:spPr>
          <a:xfrm>
            <a:off x="4267200" y="4876800"/>
            <a:ext cx="3124200" cy="641350"/>
          </a:xfrm>
          <a:prstGeom prst="rect">
            <a:avLst/>
          </a:prstGeom>
          <a:noFill/>
          <a:ln w="9525">
            <a:noFill/>
          </a:ln>
        </p:spPr>
        <p:txBody>
          <a:bodyPr anchor="t" anchorCtr="0">
            <a:spAutoFit/>
          </a:bodyPr>
          <a:p>
            <a:r>
              <a:rPr lang="en-US" altLang="en-US" sz="1800" dirty="0">
                <a:latin typeface="Times New Roman" panose="02020603050405020304" pitchFamily="18" charset="0"/>
              </a:rPr>
              <a:t>Các cá thể rắn hổ mang sống ở 3 hòn đảo cách xa nhau.</a:t>
            </a:r>
            <a:endParaRPr lang="en-US" altLang="en-US" sz="1800" dirty="0">
              <a:latin typeface="Times New Roman" panose="02020603050405020304" pitchFamily="18" charset="0"/>
            </a:endParaRPr>
          </a:p>
        </p:txBody>
      </p:sp>
      <p:sp>
        <p:nvSpPr>
          <p:cNvPr id="22568" name="TextBox 11"/>
          <p:cNvSpPr txBox="1"/>
          <p:nvPr/>
        </p:nvSpPr>
        <p:spPr>
          <a:xfrm>
            <a:off x="4343400" y="5486400"/>
            <a:ext cx="2971800" cy="1190625"/>
          </a:xfrm>
          <a:prstGeom prst="rect">
            <a:avLst/>
          </a:prstGeom>
          <a:noFill/>
          <a:ln w="9525">
            <a:noFill/>
          </a:ln>
        </p:spPr>
        <p:txBody>
          <a:bodyPr anchor="t" anchorCtr="0">
            <a:spAutoFit/>
          </a:bodyPr>
          <a:p>
            <a:r>
              <a:rPr lang="en-US" altLang="en-US" sz="1800" dirty="0">
                <a:latin typeface="Times New Roman" panose="02020603050405020304" pitchFamily="18" charset="0"/>
              </a:rPr>
              <a:t>Các cá thể chuột đồng sống trên một đồng lúa. Các cá thể chuột có khả nảng sinh ra chuột con ...</a:t>
            </a:r>
            <a:endParaRPr lang="en-US" altLang="en-US" sz="1800" dirty="0">
              <a:latin typeface="Times New Roman" panose="02020603050405020304" pitchFamily="18" charset="0"/>
            </a:endParaRPr>
          </a:p>
        </p:txBody>
      </p:sp>
      <p:sp>
        <p:nvSpPr>
          <p:cNvPr id="22569" name="Rectangle 53"/>
          <p:cNvSpPr/>
          <p:nvPr/>
        </p:nvSpPr>
        <p:spPr>
          <a:xfrm>
            <a:off x="7543800" y="3352800"/>
            <a:ext cx="381000" cy="4572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r>
              <a:rPr lang="en-US" altLang="en-US" sz="1600" dirty="0">
                <a:latin typeface="Times New Roman" panose="02020603050405020304" pitchFamily="18" charset="0"/>
              </a:rPr>
              <a:t>X</a:t>
            </a:r>
            <a:endParaRPr lang="en-US" altLang="en-US" sz="1600" dirty="0">
              <a:latin typeface="Times New Roman" panose="02020603050405020304" pitchFamily="18" charset="0"/>
            </a:endParaRPr>
          </a:p>
        </p:txBody>
      </p:sp>
      <p:sp>
        <p:nvSpPr>
          <p:cNvPr id="22570" name="Rectangle 54"/>
          <p:cNvSpPr/>
          <p:nvPr/>
        </p:nvSpPr>
        <p:spPr>
          <a:xfrm>
            <a:off x="8382000" y="4191000"/>
            <a:ext cx="381000" cy="4572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r>
              <a:rPr lang="en-US" altLang="en-US" sz="1600" dirty="0">
                <a:latin typeface="Times New Roman" panose="02020603050405020304" pitchFamily="18" charset="0"/>
              </a:rPr>
              <a:t>X</a:t>
            </a:r>
            <a:endParaRPr lang="en-US" altLang="en-US" sz="1600" dirty="0">
              <a:latin typeface="Times New Roman" panose="02020603050405020304" pitchFamily="18" charset="0"/>
            </a:endParaRPr>
          </a:p>
        </p:txBody>
      </p:sp>
      <p:sp>
        <p:nvSpPr>
          <p:cNvPr id="22571" name="Rectangle 55"/>
          <p:cNvSpPr/>
          <p:nvPr/>
        </p:nvSpPr>
        <p:spPr>
          <a:xfrm>
            <a:off x="8382000" y="4953000"/>
            <a:ext cx="381000" cy="4572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r>
              <a:rPr lang="en-US" altLang="en-US" sz="1600" dirty="0">
                <a:latin typeface="Times New Roman" panose="02020603050405020304" pitchFamily="18" charset="0"/>
              </a:rPr>
              <a:t>X</a:t>
            </a:r>
            <a:endParaRPr lang="en-US" altLang="en-US" sz="1600" dirty="0">
              <a:latin typeface="Times New Roman" panose="02020603050405020304" pitchFamily="18" charset="0"/>
            </a:endParaRPr>
          </a:p>
        </p:txBody>
      </p:sp>
      <p:sp>
        <p:nvSpPr>
          <p:cNvPr id="22572" name="Rectangle 56"/>
          <p:cNvSpPr/>
          <p:nvPr/>
        </p:nvSpPr>
        <p:spPr>
          <a:xfrm>
            <a:off x="7543800" y="5867400"/>
            <a:ext cx="381000" cy="457200"/>
          </a:xfrm>
          <a:prstGeom prst="rect">
            <a:avLst/>
          </a:prstGeom>
          <a:noFill/>
          <a:ln w="9525">
            <a:noFill/>
          </a:ln>
        </p:spPr>
        <p:txBody>
          <a:bodyPr anchor="t" anchorCtr="0"/>
          <a:p>
            <a:pPr eaLnBrk="0" hangingPunct="0">
              <a:spcBef>
                <a:spcPct val="20000"/>
              </a:spcBef>
              <a:buClr>
                <a:srgbClr val="0BD0D9"/>
              </a:buClr>
              <a:buSzPct val="95000"/>
              <a:buFont typeface="Wingdings 2" panose="05020102010507070707" pitchFamily="18" charset="2"/>
            </a:pPr>
            <a:r>
              <a:rPr lang="en-US" altLang="en-US" sz="1600" dirty="0">
                <a:latin typeface="Times New Roman" panose="02020603050405020304" pitchFamily="18" charset="0"/>
              </a:rPr>
              <a:t>X</a:t>
            </a:r>
            <a:endParaRPr lang="en-US" altLang="en-US" sz="1600" dirty="0">
              <a:latin typeface="Times New Roman" panose="02020603050405020304" pitchFamily="18" charset="0"/>
            </a:endParaRPr>
          </a:p>
        </p:txBody>
      </p:sp>
      <p:sp>
        <p:nvSpPr>
          <p:cNvPr id="127038" name="Text Box 62"/>
          <p:cNvSpPr txBox="1"/>
          <p:nvPr/>
        </p:nvSpPr>
        <p:spPr>
          <a:xfrm>
            <a:off x="292100" y="1685925"/>
            <a:ext cx="3810000" cy="3013075"/>
          </a:xfrm>
          <a:prstGeom prst="rect">
            <a:avLst/>
          </a:prstGeom>
          <a:noFill/>
          <a:ln w="9525">
            <a:noFill/>
          </a:ln>
          <a:effectLst>
            <a:prstShdw prst="shdw17" dist="17961" dir="2699999">
              <a:srgbClr val="375D80"/>
            </a:prstShdw>
          </a:effectLst>
        </p:spPr>
        <p:txBody>
          <a:bodyPr anchor="t" anchorCtr="0">
            <a:spAutoFit/>
          </a:bodyPr>
          <a:p>
            <a:pPr algn="just">
              <a:spcBef>
                <a:spcPct val="50000"/>
              </a:spcBef>
              <a:buClrTx/>
              <a:buFontTx/>
            </a:pPr>
            <a:r>
              <a:rPr lang="en-US" altLang="zh-CN">
                <a:latin typeface="Times New Roman" panose="02020603050405020304" pitchFamily="18" charset="0"/>
              </a:rPr>
              <a:t>- Quần thể sinh vật là tập hợp những cá thể </a:t>
            </a:r>
            <a:r>
              <a:rPr lang="en-US" altLang="zh-CN" u="sng">
                <a:solidFill>
                  <a:srgbClr val="FF0000"/>
                </a:solidFill>
                <a:latin typeface="Times New Roman" panose="02020603050405020304" pitchFamily="18" charset="0"/>
              </a:rPr>
              <a:t>cùng loài</a:t>
            </a:r>
            <a:r>
              <a:rPr lang="en-US" altLang="zh-CN">
                <a:latin typeface="Times New Roman" panose="02020603050405020304" pitchFamily="18" charset="0"/>
              </a:rPr>
              <a:t>, </a:t>
            </a:r>
            <a:r>
              <a:rPr lang="en-US" altLang="zh-CN" u="sng">
                <a:solidFill>
                  <a:srgbClr val="FF0000"/>
                </a:solidFill>
                <a:latin typeface="Times New Roman" panose="02020603050405020304" pitchFamily="18" charset="0"/>
              </a:rPr>
              <a:t>sinh sống trong một khoảng không gian và thời gian nhất định.</a:t>
            </a:r>
            <a:r>
              <a:rPr lang="en-US" altLang="zh-CN">
                <a:latin typeface="Times New Roman" panose="02020603050405020304" pitchFamily="18" charset="0"/>
              </a:rPr>
              <a:t> Những cá thể trong quần thể </a:t>
            </a:r>
            <a:r>
              <a:rPr lang="en-US" altLang="zh-CN" u="sng">
                <a:solidFill>
                  <a:srgbClr val="FF0000"/>
                </a:solidFill>
                <a:latin typeface="Times New Roman" panose="02020603050405020304" pitchFamily="18" charset="0"/>
              </a:rPr>
              <a:t>có khả năng sinh sản</a:t>
            </a:r>
            <a:r>
              <a:rPr lang="en-US" altLang="zh-CN">
                <a:latin typeface="Times New Roman" panose="02020603050405020304" pitchFamily="18" charset="0"/>
              </a:rPr>
              <a:t> tạo thành những thế hệ mới.</a:t>
            </a:r>
            <a:endParaRPr lang="en-US" altLang="zh-CN">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7038"/>
                                        </p:tgtEl>
                                        <p:attrNameLst>
                                          <p:attrName>style.visibility</p:attrName>
                                        </p:attrNameLst>
                                      </p:cBhvr>
                                      <p:to>
                                        <p:strVal val="visible"/>
                                      </p:to>
                                    </p:set>
                                    <p:animEffect transition="in" filter="checkerboard(across)">
                                      <p:cBhvr>
                                        <p:cTn id="7" dur="500"/>
                                        <p:tgtEl>
                                          <p:spTgt spid="127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Picture 6" descr="23-ca-vang7"/>
          <p:cNvPicPr>
            <a:picLocks noChangeAspect="1"/>
          </p:cNvPicPr>
          <p:nvPr/>
        </p:nvPicPr>
        <p:blipFill>
          <a:blip r:embed="rId1"/>
          <a:srcRect l="12280"/>
          <a:stretch>
            <a:fillRect/>
          </a:stretch>
        </p:blipFill>
        <p:spPr>
          <a:xfrm>
            <a:off x="3173413" y="1600200"/>
            <a:ext cx="2979737" cy="3817938"/>
          </a:xfrm>
          <a:prstGeom prst="rect">
            <a:avLst/>
          </a:prstGeom>
          <a:noFill/>
          <a:ln w="9525">
            <a:noFill/>
          </a:ln>
        </p:spPr>
      </p:pic>
      <p:pic>
        <p:nvPicPr>
          <p:cNvPr id="23554" name="Picture 100"/>
          <p:cNvPicPr/>
          <p:nvPr/>
        </p:nvPicPr>
        <p:blipFill>
          <a:blip r:embed="rId2"/>
          <a:stretch>
            <a:fillRect/>
          </a:stretch>
        </p:blipFill>
        <p:spPr>
          <a:xfrm>
            <a:off x="0" y="1600200"/>
            <a:ext cx="3173413" cy="3840163"/>
          </a:xfrm>
          <a:prstGeom prst="rect">
            <a:avLst/>
          </a:prstGeom>
          <a:noFill/>
          <a:ln w="9525">
            <a:noFill/>
          </a:ln>
        </p:spPr>
      </p:pic>
      <p:pic>
        <p:nvPicPr>
          <p:cNvPr id="23555" name="Picture 101"/>
          <p:cNvPicPr/>
          <p:nvPr/>
        </p:nvPicPr>
        <p:blipFill>
          <a:blip r:embed="rId3"/>
          <a:stretch>
            <a:fillRect/>
          </a:stretch>
        </p:blipFill>
        <p:spPr>
          <a:xfrm>
            <a:off x="6153150" y="1579563"/>
            <a:ext cx="2976563" cy="3838575"/>
          </a:xfrm>
          <a:prstGeom prst="rect">
            <a:avLst/>
          </a:prstGeom>
          <a:noFill/>
          <a:ln w="9525">
            <a:noFill/>
          </a:ln>
        </p:spPr>
      </p:pic>
      <p:sp>
        <p:nvSpPr>
          <p:cNvPr id="23556" name="Text Box 2"/>
          <p:cNvSpPr txBox="1"/>
          <p:nvPr/>
        </p:nvSpPr>
        <p:spPr>
          <a:xfrm>
            <a:off x="76200" y="5621338"/>
            <a:ext cx="2843213" cy="522287"/>
          </a:xfrm>
          <a:prstGeom prst="rect">
            <a:avLst/>
          </a:prstGeom>
          <a:noFill/>
          <a:ln w="9525">
            <a:noFill/>
          </a:ln>
        </p:spPr>
        <p:txBody>
          <a:bodyPr wrap="square" anchor="t" anchorCtr="0">
            <a:spAutoFit/>
          </a:bodyPr>
          <a:p>
            <a:pPr eaLnBrk="0" hangingPunct="0"/>
            <a:r>
              <a:rPr lang="vi-VN" altLang="en-US" sz="2800">
                <a:latin typeface="Times New Roman" panose="02020603050405020304" pitchFamily="18" charset="0"/>
              </a:rPr>
              <a:t>Ao cá chép</a:t>
            </a:r>
            <a:endParaRPr lang="vi-VN" altLang="en-US" sz="2800">
              <a:latin typeface="Times New Roman" panose="02020603050405020304" pitchFamily="18" charset="0"/>
            </a:endParaRPr>
          </a:p>
        </p:txBody>
      </p:sp>
      <p:sp>
        <p:nvSpPr>
          <p:cNvPr id="23557" name="Text Box 3"/>
          <p:cNvSpPr txBox="1"/>
          <p:nvPr/>
        </p:nvSpPr>
        <p:spPr>
          <a:xfrm>
            <a:off x="3200400" y="5572125"/>
            <a:ext cx="2843213" cy="522288"/>
          </a:xfrm>
          <a:prstGeom prst="rect">
            <a:avLst/>
          </a:prstGeom>
          <a:noFill/>
          <a:ln w="9525">
            <a:noFill/>
          </a:ln>
        </p:spPr>
        <p:txBody>
          <a:bodyPr wrap="square" anchor="t" anchorCtr="0">
            <a:spAutoFit/>
          </a:bodyPr>
          <a:p>
            <a:pPr eaLnBrk="0" hangingPunct="0"/>
            <a:r>
              <a:rPr lang="vi-VN" altLang="en-US" sz="2800">
                <a:latin typeface="Times New Roman" panose="02020603050405020304" pitchFamily="18" charset="0"/>
              </a:rPr>
              <a:t>Chậu cá chép</a:t>
            </a:r>
            <a:endParaRPr lang="vi-VN" altLang="en-US" sz="2800">
              <a:latin typeface="Times New Roman" panose="02020603050405020304" pitchFamily="18" charset="0"/>
            </a:endParaRPr>
          </a:p>
        </p:txBody>
      </p:sp>
      <p:sp>
        <p:nvSpPr>
          <p:cNvPr id="23558" name="Text Box 4"/>
          <p:cNvSpPr txBox="1"/>
          <p:nvPr/>
        </p:nvSpPr>
        <p:spPr>
          <a:xfrm>
            <a:off x="6400800" y="5621338"/>
            <a:ext cx="2843213" cy="522287"/>
          </a:xfrm>
          <a:prstGeom prst="rect">
            <a:avLst/>
          </a:prstGeom>
          <a:noFill/>
          <a:ln w="9525">
            <a:noFill/>
          </a:ln>
        </p:spPr>
        <p:txBody>
          <a:bodyPr wrap="square" anchor="t" anchorCtr="0">
            <a:spAutoFit/>
          </a:bodyPr>
          <a:p>
            <a:pPr eaLnBrk="0" hangingPunct="0"/>
            <a:r>
              <a:rPr lang="vi-VN" altLang="en-US" sz="2800">
                <a:latin typeface="Times New Roman" panose="02020603050405020304" pitchFamily="18" charset="0"/>
              </a:rPr>
              <a:t>Các loài cá</a:t>
            </a:r>
            <a:endParaRPr lang="vi-VN" altLang="en-US" sz="2800">
              <a:latin typeface="Times New Roman" panose="02020603050405020304" pitchFamily="18" charset="0"/>
            </a:endParaRPr>
          </a:p>
        </p:txBody>
      </p:sp>
      <p:sp>
        <p:nvSpPr>
          <p:cNvPr id="23559" name="Text Box 4"/>
          <p:cNvSpPr txBox="1"/>
          <p:nvPr/>
        </p:nvSpPr>
        <p:spPr>
          <a:xfrm>
            <a:off x="0" y="0"/>
            <a:ext cx="9144000" cy="457200"/>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23560" name="Text Box 5"/>
          <p:cNvSpPr txBox="1"/>
          <p:nvPr/>
        </p:nvSpPr>
        <p:spPr>
          <a:xfrm>
            <a:off x="457200" y="457200"/>
            <a:ext cx="8458200" cy="460375"/>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47: QUẦN THỂ SINH VẬT</a:t>
            </a:r>
            <a:endParaRPr lang="en-US" altLang="zh-CN" b="1" dirty="0">
              <a:solidFill>
                <a:srgbClr val="CC00CC"/>
              </a:solidFill>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Content Placeholder 2"/>
          <p:cNvPicPr>
            <a:picLocks noGrp="1" noChangeAspect="1"/>
          </p:cNvPicPr>
          <p:nvPr>
            <p:ph/>
          </p:nvPr>
        </p:nvPicPr>
        <p:blipFill>
          <a:blip r:embed="rId1"/>
          <a:stretch>
            <a:fillRect/>
          </a:stretch>
        </p:blipFill>
        <p:spPr>
          <a:xfrm>
            <a:off x="4419600" y="0"/>
            <a:ext cx="4724400" cy="3151188"/>
          </a:xfrm>
        </p:spPr>
      </p:pic>
      <p:pic>
        <p:nvPicPr>
          <p:cNvPr id="4" name="Picture 3"/>
          <p:cNvPicPr>
            <a:picLocks noChangeAspect="1"/>
          </p:cNvPicPr>
          <p:nvPr/>
        </p:nvPicPr>
        <p:blipFill>
          <a:blip r:embed="rId2"/>
          <a:stretch>
            <a:fillRect/>
          </a:stretch>
        </p:blipFill>
        <p:spPr>
          <a:xfrm>
            <a:off x="0" y="0"/>
            <a:ext cx="4419600" cy="3151188"/>
          </a:xfrm>
          <a:prstGeom prst="rect">
            <a:avLst/>
          </a:prstGeom>
          <a:noFill/>
          <a:ln w="9525">
            <a:noFill/>
          </a:ln>
        </p:spPr>
      </p:pic>
      <p:pic>
        <p:nvPicPr>
          <p:cNvPr id="5" name="Picture 4" descr="HÃ¬nh áº£nh cÃ³ liÃªn quan"/>
          <p:cNvPicPr>
            <a:picLocks noChangeAspect="1"/>
          </p:cNvPicPr>
          <p:nvPr/>
        </p:nvPicPr>
        <p:blipFill>
          <a:blip r:embed="rId3"/>
          <a:stretch>
            <a:fillRect/>
          </a:stretch>
        </p:blipFill>
        <p:spPr>
          <a:xfrm>
            <a:off x="0" y="3151188"/>
            <a:ext cx="4419600" cy="3706812"/>
          </a:xfrm>
          <a:prstGeom prst="rect">
            <a:avLst/>
          </a:prstGeom>
          <a:noFill/>
          <a:ln w="9525">
            <a:noFill/>
          </a:ln>
        </p:spPr>
      </p:pic>
      <p:pic>
        <p:nvPicPr>
          <p:cNvPr id="6" name="Picture 5"/>
          <p:cNvPicPr>
            <a:picLocks noChangeAspect="1"/>
          </p:cNvPicPr>
          <p:nvPr/>
        </p:nvPicPr>
        <p:blipFill>
          <a:blip r:embed="rId4"/>
          <a:stretch>
            <a:fillRect/>
          </a:stretch>
        </p:blipFill>
        <p:spPr>
          <a:xfrm>
            <a:off x="4433888" y="3130550"/>
            <a:ext cx="4724400" cy="37274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Group 2"/>
          <p:cNvGrpSpPr/>
          <p:nvPr/>
        </p:nvGrpSpPr>
        <p:grpSpPr>
          <a:xfrm>
            <a:off x="0" y="0"/>
            <a:ext cx="9144000" cy="917575"/>
            <a:chOff x="0" y="0"/>
            <a:chExt cx="5760" cy="578"/>
          </a:xfrm>
        </p:grpSpPr>
        <p:sp>
          <p:nvSpPr>
            <p:cNvPr id="26626" name="Text Box 3"/>
            <p:cNvSpPr txBox="1"/>
            <p:nvPr/>
          </p:nvSpPr>
          <p:spPr>
            <a:xfrm>
              <a:off x="0" y="0"/>
              <a:ext cx="5760" cy="288"/>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26627" name="Text Box 4"/>
            <p:cNvSpPr txBox="1"/>
            <p:nvPr/>
          </p:nvSpPr>
          <p:spPr>
            <a:xfrm>
              <a:off x="288" y="288"/>
              <a:ext cx="5328" cy="290"/>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47: QUẦN THỂ SINH VẬT</a:t>
              </a:r>
              <a:endParaRPr lang="en-US" altLang="zh-CN" b="1" dirty="0">
                <a:solidFill>
                  <a:srgbClr val="CC00CC"/>
                </a:solidFill>
                <a:latin typeface="Times New Roman" panose="02020603050405020304" pitchFamily="18" charset="0"/>
              </a:endParaRPr>
            </a:p>
          </p:txBody>
        </p:sp>
      </p:grpSp>
      <p:sp>
        <p:nvSpPr>
          <p:cNvPr id="26628" name="Text Box 5"/>
          <p:cNvSpPr txBox="1"/>
          <p:nvPr/>
        </p:nvSpPr>
        <p:spPr>
          <a:xfrm>
            <a:off x="0" y="990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 Thế nào là một quần thể sinh vật?</a:t>
            </a:r>
            <a:endParaRPr lang="en-US" altLang="zh-CN" b="1">
              <a:solidFill>
                <a:srgbClr val="000066"/>
              </a:solidFill>
              <a:latin typeface="Times New Roman" panose="02020603050405020304" pitchFamily="18" charset="0"/>
            </a:endParaRPr>
          </a:p>
        </p:txBody>
      </p:sp>
      <p:sp>
        <p:nvSpPr>
          <p:cNvPr id="107526" name="Text Box 6"/>
          <p:cNvSpPr txBox="1"/>
          <p:nvPr/>
        </p:nvSpPr>
        <p:spPr>
          <a:xfrm>
            <a:off x="0" y="1371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II. Những đặc trưng cơ bản của quần thể</a:t>
            </a:r>
            <a:endParaRPr lang="en-US" altLang="zh-CN" b="1">
              <a:solidFill>
                <a:srgbClr val="000066"/>
              </a:solidFill>
              <a:latin typeface="Times New Roman" panose="02020603050405020304" pitchFamily="18" charset="0"/>
            </a:endParaRPr>
          </a:p>
        </p:txBody>
      </p:sp>
      <p:sp>
        <p:nvSpPr>
          <p:cNvPr id="107528" name="Line 8"/>
          <p:cNvSpPr>
            <a:spLocks noChangeShapeType="1"/>
          </p:cNvSpPr>
          <p:nvPr/>
        </p:nvSpPr>
        <p:spPr bwMode="auto">
          <a:xfrm>
            <a:off x="4267200" y="1905000"/>
            <a:ext cx="0" cy="495300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7529" name="Text Box 9"/>
          <p:cNvSpPr txBox="1"/>
          <p:nvPr/>
        </p:nvSpPr>
        <p:spPr>
          <a:xfrm>
            <a:off x="4419600" y="1981200"/>
            <a:ext cx="4495800" cy="323215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dirty="0" err="1">
                <a:latin typeface="Times New Roman" panose="02020603050405020304" pitchFamily="18" charset="0"/>
              </a:rPr>
              <a:t>Quần</a:t>
            </a:r>
            <a:r>
              <a:rPr lang="en-US" altLang="zh-CN" dirty="0">
                <a:latin typeface="Times New Roman" panose="02020603050405020304" pitchFamily="18" charset="0"/>
              </a:rPr>
              <a:t> </a:t>
            </a:r>
            <a:r>
              <a:rPr lang="en-US" altLang="zh-CN" dirty="0" err="1">
                <a:latin typeface="Times New Roman" panose="02020603050405020304" pitchFamily="18" charset="0"/>
              </a:rPr>
              <a:t>thể</a:t>
            </a:r>
            <a:r>
              <a:rPr lang="en-US" altLang="zh-CN" dirty="0">
                <a:latin typeface="Times New Roman" panose="02020603050405020304" pitchFamily="18" charset="0"/>
              </a:rPr>
              <a:t> </a:t>
            </a:r>
            <a:r>
              <a:rPr lang="en-US" altLang="zh-CN" dirty="0" err="1">
                <a:latin typeface="Times New Roman" panose="02020603050405020304" pitchFamily="18" charset="0"/>
              </a:rPr>
              <a:t>mang</a:t>
            </a:r>
            <a:r>
              <a:rPr lang="en-US" altLang="zh-CN" dirty="0">
                <a:latin typeface="Times New Roman" panose="02020603050405020304" pitchFamily="18" charset="0"/>
              </a:rPr>
              <a:t> </a:t>
            </a:r>
            <a:r>
              <a:rPr lang="en-US" altLang="zh-CN" dirty="0" err="1">
                <a:latin typeface="Times New Roman" panose="02020603050405020304" pitchFamily="18" charset="0"/>
              </a:rPr>
              <a:t>những</a:t>
            </a:r>
            <a:r>
              <a:rPr lang="en-US" altLang="zh-CN" dirty="0">
                <a:latin typeface="Times New Roman" panose="02020603050405020304" pitchFamily="18" charset="0"/>
              </a:rPr>
              <a:t> </a:t>
            </a:r>
            <a:r>
              <a:rPr lang="en-US" altLang="zh-CN" dirty="0" err="1">
                <a:latin typeface="Times New Roman" panose="02020603050405020304" pitchFamily="18" charset="0"/>
              </a:rPr>
              <a:t>đặc</a:t>
            </a:r>
            <a:r>
              <a:rPr lang="en-US" altLang="zh-CN" dirty="0">
                <a:latin typeface="Times New Roman" panose="02020603050405020304" pitchFamily="18" charset="0"/>
              </a:rPr>
              <a:t> </a:t>
            </a:r>
            <a:r>
              <a:rPr lang="en-US" altLang="zh-CN" dirty="0" err="1">
                <a:latin typeface="Times New Roman" panose="02020603050405020304" pitchFamily="18" charset="0"/>
              </a:rPr>
              <a:t>trưng</a:t>
            </a:r>
            <a:r>
              <a:rPr lang="en-US" altLang="zh-CN" dirty="0">
                <a:latin typeface="Times New Roman" panose="02020603050405020304" pitchFamily="18" charset="0"/>
              </a:rPr>
              <a:t> </a:t>
            </a:r>
            <a:r>
              <a:rPr lang="en-US" altLang="zh-CN" dirty="0" err="1">
                <a:latin typeface="Times New Roman" panose="02020603050405020304" pitchFamily="18" charset="0"/>
              </a:rPr>
              <a:t>không</a:t>
            </a:r>
            <a:r>
              <a:rPr lang="en-US" altLang="zh-CN" dirty="0">
                <a:latin typeface="Times New Roman" panose="02020603050405020304" pitchFamily="18" charset="0"/>
              </a:rPr>
              <a:t> </a:t>
            </a:r>
            <a:r>
              <a:rPr lang="en-US" altLang="zh-CN" dirty="0" err="1">
                <a:latin typeface="Times New Roman" panose="02020603050405020304" pitchFamily="18" charset="0"/>
              </a:rPr>
              <a:t>thể</a:t>
            </a:r>
            <a:r>
              <a:rPr lang="en-US" altLang="zh-CN" dirty="0">
                <a:latin typeface="Times New Roman" panose="02020603050405020304" pitchFamily="18" charset="0"/>
              </a:rPr>
              <a:t> </a:t>
            </a:r>
            <a:r>
              <a:rPr lang="en-US" altLang="zh-CN" dirty="0" err="1">
                <a:latin typeface="Times New Roman" panose="02020603050405020304" pitchFamily="18" charset="0"/>
              </a:rPr>
              <a:t>có</a:t>
            </a:r>
            <a:r>
              <a:rPr lang="en-US" altLang="zh-CN" dirty="0">
                <a:latin typeface="Times New Roman" panose="02020603050405020304" pitchFamily="18" charset="0"/>
              </a:rPr>
              <a:t> ở </a:t>
            </a:r>
            <a:r>
              <a:rPr lang="en-US" altLang="zh-CN" dirty="0" err="1">
                <a:latin typeface="Times New Roman" panose="02020603050405020304" pitchFamily="18" charset="0"/>
              </a:rPr>
              <a:t>mỗi</a:t>
            </a:r>
            <a:r>
              <a:rPr lang="en-US" altLang="zh-CN" dirty="0">
                <a:latin typeface="Times New Roman" panose="02020603050405020304" pitchFamily="18" charset="0"/>
              </a:rPr>
              <a:t> </a:t>
            </a:r>
            <a:r>
              <a:rPr lang="en-US" altLang="zh-CN" dirty="0" err="1">
                <a:latin typeface="Times New Roman" panose="02020603050405020304" pitchFamily="18" charset="0"/>
              </a:rPr>
              <a:t>cá</a:t>
            </a:r>
            <a:r>
              <a:rPr lang="en-US" altLang="zh-CN" dirty="0">
                <a:latin typeface="Times New Roman" panose="02020603050405020304" pitchFamily="18" charset="0"/>
              </a:rPr>
              <a:t> </a:t>
            </a:r>
            <a:r>
              <a:rPr lang="en-US" altLang="zh-CN" dirty="0" err="1">
                <a:latin typeface="Times New Roman" panose="02020603050405020304" pitchFamily="18" charset="0"/>
              </a:rPr>
              <a:t>thể</a:t>
            </a:r>
            <a:r>
              <a:rPr lang="en-US" altLang="zh-CN" dirty="0">
                <a:latin typeface="Times New Roman" panose="02020603050405020304" pitchFamily="18" charset="0"/>
              </a:rPr>
              <a:t>. </a:t>
            </a:r>
            <a:r>
              <a:rPr lang="en-US" altLang="zh-CN" dirty="0" err="1">
                <a:latin typeface="Times New Roman" panose="02020603050405020304" pitchFamily="18" charset="0"/>
              </a:rPr>
              <a:t>Đó</a:t>
            </a:r>
            <a:r>
              <a:rPr lang="en-US" altLang="zh-CN" dirty="0">
                <a:latin typeface="Times New Roman" panose="02020603050405020304" pitchFamily="18" charset="0"/>
              </a:rPr>
              <a:t> </a:t>
            </a:r>
            <a:r>
              <a:rPr lang="en-US" altLang="zh-CN" dirty="0" err="1">
                <a:latin typeface="Times New Roman" panose="02020603050405020304" pitchFamily="18" charset="0"/>
              </a:rPr>
              <a:t>là</a:t>
            </a:r>
            <a:r>
              <a:rPr lang="en-US" altLang="zh-CN" dirty="0">
                <a:latin typeface="Times New Roman" panose="02020603050405020304" pitchFamily="18" charset="0"/>
              </a:rPr>
              <a:t> </a:t>
            </a:r>
            <a:r>
              <a:rPr lang="en-US" altLang="zh-CN" dirty="0" err="1">
                <a:latin typeface="Times New Roman" panose="02020603050405020304" pitchFamily="18" charset="0"/>
              </a:rPr>
              <a:t>những</a:t>
            </a:r>
            <a:r>
              <a:rPr lang="en-US" altLang="zh-CN" dirty="0">
                <a:latin typeface="Times New Roman" panose="02020603050405020304" pitchFamily="18" charset="0"/>
              </a:rPr>
              <a:t> </a:t>
            </a:r>
            <a:r>
              <a:rPr lang="en-US" altLang="zh-CN" dirty="0" err="1">
                <a:latin typeface="Times New Roman" panose="02020603050405020304" pitchFamily="18" charset="0"/>
              </a:rPr>
              <a:t>đặc</a:t>
            </a:r>
            <a:r>
              <a:rPr lang="en-US" altLang="zh-CN" dirty="0">
                <a:latin typeface="Times New Roman" panose="02020603050405020304" pitchFamily="18" charset="0"/>
              </a:rPr>
              <a:t> </a:t>
            </a:r>
            <a:r>
              <a:rPr lang="en-US" altLang="zh-CN" dirty="0" err="1">
                <a:latin typeface="Times New Roman" panose="02020603050405020304" pitchFamily="18" charset="0"/>
              </a:rPr>
              <a:t>trưng</a:t>
            </a:r>
            <a:r>
              <a:rPr lang="en-US" altLang="zh-CN" dirty="0">
                <a:latin typeface="Times New Roman" panose="02020603050405020304" pitchFamily="18" charset="0"/>
              </a:rPr>
              <a:t> </a:t>
            </a:r>
            <a:r>
              <a:rPr lang="en-US" altLang="zh-CN" dirty="0" err="1">
                <a:latin typeface="Times New Roman" panose="02020603050405020304" pitchFamily="18" charset="0"/>
              </a:rPr>
              <a:t>về</a:t>
            </a:r>
            <a:r>
              <a:rPr lang="en-US" altLang="zh-CN" dirty="0">
                <a:latin typeface="Times New Roman" panose="02020603050405020304" pitchFamily="18" charset="0"/>
              </a:rPr>
              <a:t> </a:t>
            </a:r>
            <a:r>
              <a:rPr lang="en-US" altLang="zh-CN" dirty="0" err="1">
                <a:latin typeface="Times New Roman" panose="02020603050405020304" pitchFamily="18" charset="0"/>
              </a:rPr>
              <a:t>cấu</a:t>
            </a:r>
            <a:r>
              <a:rPr lang="en-US" altLang="zh-CN" dirty="0">
                <a:latin typeface="Times New Roman" panose="02020603050405020304" pitchFamily="18" charset="0"/>
              </a:rPr>
              <a:t> </a:t>
            </a:r>
            <a:r>
              <a:rPr lang="en-US" altLang="zh-CN" dirty="0" err="1">
                <a:latin typeface="Times New Roman" panose="02020603050405020304" pitchFamily="18" charset="0"/>
              </a:rPr>
              <a:t>trúc</a:t>
            </a:r>
            <a:r>
              <a:rPr lang="en-US" altLang="zh-CN" dirty="0">
                <a:latin typeface="Times New Roman" panose="02020603050405020304" pitchFamily="18" charset="0"/>
              </a:rPr>
              <a:t> </a:t>
            </a:r>
            <a:r>
              <a:rPr lang="en-US" altLang="zh-CN" dirty="0" err="1">
                <a:latin typeface="Times New Roman" panose="02020603050405020304" pitchFamily="18" charset="0"/>
              </a:rPr>
              <a:t>quần</a:t>
            </a:r>
            <a:r>
              <a:rPr lang="en-US" altLang="zh-CN" dirty="0">
                <a:latin typeface="Times New Roman" panose="02020603050405020304" pitchFamily="18" charset="0"/>
              </a:rPr>
              <a:t> </a:t>
            </a:r>
            <a:r>
              <a:rPr lang="en-US" altLang="zh-CN" dirty="0" err="1">
                <a:latin typeface="Times New Roman" panose="02020603050405020304" pitchFamily="18" charset="0"/>
              </a:rPr>
              <a:t>thể</a:t>
            </a:r>
            <a:r>
              <a:rPr lang="en-US" altLang="zh-CN" dirty="0">
                <a:latin typeface="Times New Roman" panose="02020603050405020304" pitchFamily="18" charset="0"/>
              </a:rPr>
              <a:t>: </a:t>
            </a:r>
            <a:endParaRPr lang="en-US" altLang="zh-CN" dirty="0">
              <a:latin typeface="Times New Roman" panose="02020603050405020304" pitchFamily="18" charset="0"/>
            </a:endParaRPr>
          </a:p>
          <a:p>
            <a:pPr>
              <a:spcBef>
                <a:spcPct val="50000"/>
              </a:spcBef>
              <a:buClrTx/>
              <a:buFontTx/>
            </a:pPr>
            <a:r>
              <a:rPr lang="en-US" altLang="zh-CN" dirty="0">
                <a:latin typeface="Times New Roman" panose="02020603050405020304" pitchFamily="18" charset="0"/>
              </a:rPr>
              <a:t>+ </a:t>
            </a:r>
            <a:r>
              <a:rPr lang="en-US" altLang="zh-CN" dirty="0" err="1">
                <a:latin typeface="Times New Roman" panose="02020603050405020304" pitchFamily="18" charset="0"/>
              </a:rPr>
              <a:t>Đặc</a:t>
            </a:r>
            <a:r>
              <a:rPr lang="en-US" altLang="zh-CN" dirty="0">
                <a:latin typeface="Times New Roman" panose="02020603050405020304" pitchFamily="18" charset="0"/>
              </a:rPr>
              <a:t> </a:t>
            </a:r>
            <a:r>
              <a:rPr lang="en-US" altLang="zh-CN" dirty="0" err="1">
                <a:latin typeface="Times New Roman" panose="02020603050405020304" pitchFamily="18" charset="0"/>
              </a:rPr>
              <a:t>trưng</a:t>
            </a:r>
            <a:r>
              <a:rPr lang="en-US" altLang="zh-CN" dirty="0">
                <a:latin typeface="Times New Roman" panose="02020603050405020304" pitchFamily="18" charset="0"/>
              </a:rPr>
              <a:t> </a:t>
            </a:r>
            <a:r>
              <a:rPr lang="en-US" altLang="zh-CN" dirty="0" err="1">
                <a:latin typeface="Times New Roman" panose="02020603050405020304" pitchFamily="18" charset="0"/>
              </a:rPr>
              <a:t>về</a:t>
            </a:r>
            <a:r>
              <a:rPr lang="en-US" altLang="zh-CN" dirty="0">
                <a:latin typeface="Times New Roman" panose="02020603050405020304" pitchFamily="18" charset="0"/>
              </a:rPr>
              <a:t> </a:t>
            </a:r>
            <a:r>
              <a:rPr lang="en-US" altLang="zh-CN" dirty="0" err="1">
                <a:latin typeface="Times New Roman" panose="02020603050405020304" pitchFamily="18" charset="0"/>
              </a:rPr>
              <a:t>tỉ</a:t>
            </a:r>
            <a:r>
              <a:rPr lang="en-US" altLang="zh-CN" dirty="0">
                <a:latin typeface="Times New Roman" panose="02020603050405020304" pitchFamily="18" charset="0"/>
              </a:rPr>
              <a:t> </a:t>
            </a:r>
            <a:r>
              <a:rPr lang="en-US" altLang="zh-CN" dirty="0" err="1">
                <a:latin typeface="Times New Roman" panose="02020603050405020304" pitchFamily="18" charset="0"/>
              </a:rPr>
              <a:t>lệ</a:t>
            </a:r>
            <a:r>
              <a:rPr lang="en-US" altLang="zh-CN" dirty="0">
                <a:latin typeface="Times New Roman" panose="02020603050405020304" pitchFamily="18" charset="0"/>
              </a:rPr>
              <a:t> </a:t>
            </a:r>
            <a:r>
              <a:rPr lang="en-US" altLang="zh-CN" dirty="0" err="1">
                <a:latin typeface="Times New Roman" panose="02020603050405020304" pitchFamily="18" charset="0"/>
              </a:rPr>
              <a:t>giới</a:t>
            </a:r>
            <a:r>
              <a:rPr lang="en-US" altLang="zh-CN" dirty="0">
                <a:latin typeface="Times New Roman" panose="02020603050405020304" pitchFamily="18" charset="0"/>
              </a:rPr>
              <a:t> </a:t>
            </a:r>
            <a:r>
              <a:rPr lang="en-US" altLang="zh-CN" dirty="0" err="1">
                <a:latin typeface="Times New Roman" panose="02020603050405020304" pitchFamily="18" charset="0"/>
              </a:rPr>
              <a:t>tính</a:t>
            </a:r>
            <a:r>
              <a:rPr lang="en-US" altLang="zh-CN" dirty="0">
                <a:latin typeface="Times New Roman" panose="02020603050405020304" pitchFamily="18" charset="0"/>
              </a:rPr>
              <a:t>, </a:t>
            </a:r>
            <a:endParaRPr lang="en-US" altLang="zh-CN" dirty="0">
              <a:latin typeface="Times New Roman" panose="02020603050405020304" pitchFamily="18" charset="0"/>
            </a:endParaRPr>
          </a:p>
          <a:p>
            <a:pPr>
              <a:spcBef>
                <a:spcPct val="50000"/>
              </a:spcBef>
              <a:buClrTx/>
              <a:buFontTx/>
            </a:pPr>
            <a:r>
              <a:rPr lang="en-US" altLang="zh-CN" dirty="0">
                <a:latin typeface="Times New Roman" panose="02020603050405020304" pitchFamily="18" charset="0"/>
              </a:rPr>
              <a:t>+ </a:t>
            </a:r>
            <a:r>
              <a:rPr lang="en-US" altLang="zh-CN" dirty="0" err="1">
                <a:latin typeface="Times New Roman" panose="02020603050405020304" pitchFamily="18" charset="0"/>
              </a:rPr>
              <a:t>Thành</a:t>
            </a:r>
            <a:r>
              <a:rPr lang="en-US" altLang="zh-CN" dirty="0">
                <a:latin typeface="Times New Roman" panose="02020603050405020304" pitchFamily="18" charset="0"/>
              </a:rPr>
              <a:t> </a:t>
            </a:r>
            <a:r>
              <a:rPr lang="en-US" altLang="zh-CN" dirty="0" err="1">
                <a:latin typeface="Times New Roman" panose="02020603050405020304" pitchFamily="18" charset="0"/>
              </a:rPr>
              <a:t>phần</a:t>
            </a:r>
            <a:r>
              <a:rPr lang="en-US" altLang="zh-CN" dirty="0">
                <a:latin typeface="Times New Roman" panose="02020603050405020304" pitchFamily="18" charset="0"/>
              </a:rPr>
              <a:t> </a:t>
            </a:r>
            <a:r>
              <a:rPr lang="en-US" altLang="zh-CN" dirty="0" err="1">
                <a:latin typeface="Times New Roman" panose="02020603050405020304" pitchFamily="18" charset="0"/>
              </a:rPr>
              <a:t>nhóm</a:t>
            </a:r>
            <a:r>
              <a:rPr lang="en-US" altLang="zh-CN" dirty="0">
                <a:latin typeface="Times New Roman" panose="02020603050405020304" pitchFamily="18" charset="0"/>
              </a:rPr>
              <a:t> </a:t>
            </a:r>
            <a:r>
              <a:rPr lang="en-US" altLang="zh-CN" dirty="0" err="1">
                <a:latin typeface="Times New Roman" panose="02020603050405020304" pitchFamily="18" charset="0"/>
              </a:rPr>
              <a:t>tuổi</a:t>
            </a:r>
            <a:r>
              <a:rPr lang="en-US" altLang="zh-CN" dirty="0">
                <a:latin typeface="Times New Roman" panose="02020603050405020304" pitchFamily="18" charset="0"/>
              </a:rPr>
              <a:t>, </a:t>
            </a:r>
            <a:endParaRPr lang="en-US" altLang="zh-CN" dirty="0">
              <a:latin typeface="Times New Roman" panose="02020603050405020304" pitchFamily="18" charset="0"/>
            </a:endParaRPr>
          </a:p>
          <a:p>
            <a:pPr>
              <a:spcBef>
                <a:spcPct val="50000"/>
              </a:spcBef>
              <a:buClrTx/>
              <a:buFontTx/>
            </a:pPr>
            <a:r>
              <a:rPr lang="en-US" altLang="zh-CN" dirty="0">
                <a:latin typeface="Times New Roman" panose="02020603050405020304" pitchFamily="18" charset="0"/>
              </a:rPr>
              <a:t>+ </a:t>
            </a:r>
            <a:r>
              <a:rPr lang="en-US" altLang="zh-CN" dirty="0" err="1">
                <a:latin typeface="Times New Roman" panose="02020603050405020304" pitchFamily="18" charset="0"/>
              </a:rPr>
              <a:t>Mật</a:t>
            </a:r>
            <a:r>
              <a:rPr lang="en-US" altLang="zh-CN" dirty="0">
                <a:latin typeface="Times New Roman" panose="02020603050405020304" pitchFamily="18" charset="0"/>
              </a:rPr>
              <a:t> </a:t>
            </a:r>
            <a:r>
              <a:rPr lang="en-US" altLang="zh-CN" dirty="0" err="1">
                <a:latin typeface="Times New Roman" panose="02020603050405020304" pitchFamily="18" charset="0"/>
              </a:rPr>
              <a:t>độ</a:t>
            </a:r>
            <a:r>
              <a:rPr lang="en-US" altLang="zh-CN" dirty="0">
                <a:latin typeface="Times New Roman" panose="02020603050405020304" pitchFamily="18" charset="0"/>
              </a:rPr>
              <a:t> </a:t>
            </a:r>
            <a:r>
              <a:rPr lang="en-US" altLang="zh-CN" dirty="0" err="1">
                <a:latin typeface="Times New Roman" panose="02020603050405020304" pitchFamily="18" charset="0"/>
              </a:rPr>
              <a:t>cá</a:t>
            </a:r>
            <a:r>
              <a:rPr lang="en-US" altLang="zh-CN" dirty="0">
                <a:latin typeface="Times New Roman" panose="02020603050405020304" pitchFamily="18" charset="0"/>
              </a:rPr>
              <a:t> </a:t>
            </a:r>
            <a:r>
              <a:rPr lang="en-US" altLang="zh-CN" dirty="0" err="1">
                <a:latin typeface="Times New Roman" panose="02020603050405020304" pitchFamily="18" charset="0"/>
              </a:rPr>
              <a:t>thể</a:t>
            </a:r>
            <a:r>
              <a:rPr lang="en-US" altLang="zh-CN" dirty="0">
                <a:latin typeface="Times New Roman" panose="02020603050405020304" pitchFamily="18" charset="0"/>
              </a:rPr>
              <a:t> </a:t>
            </a:r>
            <a:r>
              <a:rPr lang="en-US" altLang="zh-CN" dirty="0" err="1">
                <a:latin typeface="Times New Roman" panose="02020603050405020304" pitchFamily="18" charset="0"/>
              </a:rPr>
              <a:t>của</a:t>
            </a:r>
            <a:r>
              <a:rPr lang="en-US" altLang="zh-CN" dirty="0">
                <a:latin typeface="Times New Roman" panose="02020603050405020304" pitchFamily="18" charset="0"/>
              </a:rPr>
              <a:t> </a:t>
            </a:r>
            <a:r>
              <a:rPr lang="en-US" altLang="zh-CN" dirty="0" err="1">
                <a:latin typeface="Times New Roman" panose="02020603050405020304" pitchFamily="18" charset="0"/>
              </a:rPr>
              <a:t>quần</a:t>
            </a:r>
            <a:r>
              <a:rPr lang="en-US" altLang="zh-CN" dirty="0">
                <a:latin typeface="Times New Roman" panose="02020603050405020304" pitchFamily="18" charset="0"/>
              </a:rPr>
              <a:t> </a:t>
            </a:r>
            <a:r>
              <a:rPr lang="en-US" altLang="zh-CN" dirty="0" err="1">
                <a:latin typeface="Times New Roman" panose="02020603050405020304" pitchFamily="18" charset="0"/>
              </a:rPr>
              <a:t>thể</a:t>
            </a:r>
            <a:r>
              <a:rPr lang="en-US" altLang="zh-CN" dirty="0">
                <a:latin typeface="Times New Roman" panose="02020603050405020304" pitchFamily="18" charset="0"/>
              </a:rPr>
              <a:t>, </a:t>
            </a:r>
            <a:endParaRPr lang="en-US" altLang="zh-CN" dirty="0">
              <a:latin typeface="Times New Roman" panose="02020603050405020304" pitchFamily="18" charset="0"/>
            </a:endParaRPr>
          </a:p>
        </p:txBody>
      </p:sp>
      <p:sp>
        <p:nvSpPr>
          <p:cNvPr id="107531" name="Rectangle 11"/>
          <p:cNvSpPr>
            <a:spLocks noChangeArrowheads="1"/>
          </p:cNvSpPr>
          <p:nvPr/>
        </p:nvSpPr>
        <p:spPr bwMode="auto">
          <a:xfrm>
            <a:off x="4419600" y="3632200"/>
            <a:ext cx="4572000"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A50021"/>
                </a:solidFill>
                <a:effectLst/>
                <a:uLnTx/>
                <a:uFillTx/>
                <a:latin typeface="Times New Roman" panose="02020603050405020304" pitchFamily="18" charset="0"/>
                <a:ea typeface="+mn-ea"/>
                <a:cs typeface="+mn-cs"/>
              </a:rPr>
              <a:t>+ Đặc trưng về tỉ lệ giới tính, </a:t>
            </a:r>
            <a:endParaRPr kumimoji="0" lang="en-US" sz="2400" b="0" i="0" u="none" strike="noStrike" kern="1200" cap="none" spc="0" normalizeH="0" baseline="0" noProof="0">
              <a:ln>
                <a:noFill/>
              </a:ln>
              <a:solidFill>
                <a:srgbClr val="A50021"/>
              </a:solidFill>
              <a:effectLst/>
              <a:uLnTx/>
              <a:uFillTx/>
              <a:latin typeface="Times New Roman" panose="02020603050405020304" pitchFamily="18" charset="0"/>
              <a:ea typeface="+mn-ea"/>
              <a:cs typeface="+mn-cs"/>
            </a:endParaRPr>
          </a:p>
        </p:txBody>
      </p:sp>
      <p:sp>
        <p:nvSpPr>
          <p:cNvPr id="107532" name="Rectangle 12"/>
          <p:cNvSpPr>
            <a:spLocks noChangeArrowheads="1"/>
          </p:cNvSpPr>
          <p:nvPr/>
        </p:nvSpPr>
        <p:spPr bwMode="auto">
          <a:xfrm>
            <a:off x="4419600" y="4178300"/>
            <a:ext cx="4572000"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A50021"/>
                </a:solidFill>
                <a:effectLst/>
                <a:uLnTx/>
                <a:uFillTx/>
                <a:latin typeface="Times New Roman" panose="02020603050405020304" pitchFamily="18" charset="0"/>
                <a:ea typeface="+mn-ea"/>
                <a:cs typeface="+mn-cs"/>
              </a:rPr>
              <a:t>+ Thành phần nhóm tuổi, </a:t>
            </a:r>
            <a:endParaRPr kumimoji="0" lang="en-US" sz="2400" b="0" i="0" u="none" strike="noStrike" kern="1200" cap="none" spc="0" normalizeH="0" baseline="0" noProof="0">
              <a:ln>
                <a:noFill/>
              </a:ln>
              <a:solidFill>
                <a:srgbClr val="A50021"/>
              </a:solidFill>
              <a:effectLst/>
              <a:uLnTx/>
              <a:uFillTx/>
              <a:latin typeface="Times New Roman" panose="02020603050405020304" pitchFamily="18" charset="0"/>
              <a:ea typeface="+mn-ea"/>
              <a:cs typeface="+mn-cs"/>
            </a:endParaRPr>
          </a:p>
        </p:txBody>
      </p:sp>
      <p:sp>
        <p:nvSpPr>
          <p:cNvPr id="107533" name="Rectangle 13"/>
          <p:cNvSpPr>
            <a:spLocks noChangeArrowheads="1"/>
          </p:cNvSpPr>
          <p:nvPr/>
        </p:nvSpPr>
        <p:spPr bwMode="auto">
          <a:xfrm>
            <a:off x="4419600" y="4724400"/>
            <a:ext cx="3863975" cy="457200"/>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a:ln>
                  <a:noFill/>
                </a:ln>
                <a:solidFill>
                  <a:srgbClr val="A50021"/>
                </a:solidFill>
                <a:effectLst/>
                <a:uLnTx/>
                <a:uFillTx/>
                <a:latin typeface="Times New Roman" panose="02020603050405020304" pitchFamily="18" charset="0"/>
                <a:ea typeface="+mn-ea"/>
                <a:cs typeface="+mn-cs"/>
              </a:rPr>
              <a:t>+ Mật độ cá thể của quần thể, </a:t>
            </a:r>
            <a:endParaRPr kumimoji="0" lang="en-US" sz="2400" b="0" i="0" u="none" strike="noStrike" kern="1200" cap="none" spc="0" normalizeH="0" baseline="0" noProof="0">
              <a:ln>
                <a:noFill/>
              </a:ln>
              <a:solidFill>
                <a:srgbClr val="A50021"/>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dissolve">
                                      <p:cBhvr>
                                        <p:cTn id="7" dur="500"/>
                                        <p:tgtEl>
                                          <p:spTgt spid="1075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7529"/>
                                        </p:tgtEl>
                                        <p:attrNameLst>
                                          <p:attrName>style.visibility</p:attrName>
                                        </p:attrNameLst>
                                      </p:cBhvr>
                                      <p:to>
                                        <p:strVal val="visible"/>
                                      </p:to>
                                    </p:set>
                                    <p:animEffect transition="in" filter="diamond(in)">
                                      <p:cBhvr>
                                        <p:cTn id="12" dur="2000"/>
                                        <p:tgtEl>
                                          <p:spTgt spid="10752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7531"/>
                                        </p:tgtEl>
                                        <p:attrNameLst>
                                          <p:attrName>style.visibility</p:attrName>
                                        </p:attrNameLst>
                                      </p:cBhvr>
                                      <p:to>
                                        <p:strVal val="visible"/>
                                      </p:to>
                                    </p:set>
                                    <p:animEffect transition="in" filter="checkerboard(across)">
                                      <p:cBhvr>
                                        <p:cTn id="17" dur="500"/>
                                        <p:tgtEl>
                                          <p:spTgt spid="10753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7532">
                                            <p:txEl>
                                              <p:charRg st="0" end="25"/>
                                            </p:txEl>
                                          </p:spTgt>
                                        </p:tgtEl>
                                        <p:attrNameLst>
                                          <p:attrName>style.visibility</p:attrName>
                                        </p:attrNameLst>
                                      </p:cBhvr>
                                      <p:to>
                                        <p:strVal val="visible"/>
                                      </p:to>
                                    </p:set>
                                    <p:animEffect transition="in" filter="checkerboard(across)">
                                      <p:cBhvr>
                                        <p:cTn id="22" dur="500"/>
                                        <p:tgtEl>
                                          <p:spTgt spid="107532">
                                            <p:txEl>
                                              <p:charRg st="0" end="2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7533"/>
                                        </p:tgtEl>
                                        <p:attrNameLst>
                                          <p:attrName>style.visibility</p:attrName>
                                        </p:attrNameLst>
                                      </p:cBhvr>
                                      <p:to>
                                        <p:strVal val="visible"/>
                                      </p:to>
                                    </p:set>
                                    <p:animEffect transition="in" filter="dissolve">
                                      <p:cBhvr>
                                        <p:cTn id="27" dur="500"/>
                                        <p:tgtEl>
                                          <p:spTgt spid="107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p:bldP spid="107529" grpId="0"/>
      <p:bldP spid="107531" grpId="0"/>
      <p:bldP spid="1075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649" name="Group 2"/>
          <p:cNvGrpSpPr/>
          <p:nvPr/>
        </p:nvGrpSpPr>
        <p:grpSpPr>
          <a:xfrm>
            <a:off x="0" y="0"/>
            <a:ext cx="9144000" cy="917575"/>
            <a:chOff x="0" y="0"/>
            <a:chExt cx="5760" cy="578"/>
          </a:xfrm>
        </p:grpSpPr>
        <p:sp>
          <p:nvSpPr>
            <p:cNvPr id="27650" name="Text Box 3"/>
            <p:cNvSpPr txBox="1"/>
            <p:nvPr/>
          </p:nvSpPr>
          <p:spPr>
            <a:xfrm>
              <a:off x="0" y="0"/>
              <a:ext cx="5760" cy="288"/>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27651" name="Text Box 4"/>
            <p:cNvSpPr txBox="1"/>
            <p:nvPr/>
          </p:nvSpPr>
          <p:spPr>
            <a:xfrm>
              <a:off x="288" y="288"/>
              <a:ext cx="5328" cy="290"/>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47: QUẦN THỂ SINH VẬT</a:t>
              </a:r>
              <a:endParaRPr lang="en-US" altLang="zh-CN" b="1" dirty="0">
                <a:solidFill>
                  <a:srgbClr val="CC00CC"/>
                </a:solidFill>
                <a:latin typeface="Times New Roman" panose="02020603050405020304" pitchFamily="18" charset="0"/>
              </a:endParaRPr>
            </a:p>
          </p:txBody>
        </p:sp>
      </p:grpSp>
      <p:sp>
        <p:nvSpPr>
          <p:cNvPr id="27652" name="Text Box 5"/>
          <p:cNvSpPr txBox="1"/>
          <p:nvPr/>
        </p:nvSpPr>
        <p:spPr>
          <a:xfrm>
            <a:off x="0" y="990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 Thế nào là một quần thể sinh vật?</a:t>
            </a:r>
            <a:endParaRPr lang="en-US" altLang="zh-CN" b="1">
              <a:solidFill>
                <a:srgbClr val="000066"/>
              </a:solidFill>
              <a:latin typeface="Times New Roman" panose="02020603050405020304" pitchFamily="18" charset="0"/>
            </a:endParaRPr>
          </a:p>
        </p:txBody>
      </p:sp>
      <p:sp>
        <p:nvSpPr>
          <p:cNvPr id="107526" name="Text Box 6"/>
          <p:cNvSpPr txBox="1"/>
          <p:nvPr/>
        </p:nvSpPr>
        <p:spPr>
          <a:xfrm>
            <a:off x="0" y="1371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II. Những đặc trưng cơ bản của quần thể</a:t>
            </a:r>
            <a:endParaRPr lang="en-US" altLang="zh-CN" b="1">
              <a:solidFill>
                <a:srgbClr val="000066"/>
              </a:solidFill>
              <a:latin typeface="Times New Roman" panose="02020603050405020304" pitchFamily="18" charset="0"/>
            </a:endParaRPr>
          </a:p>
        </p:txBody>
      </p:sp>
      <p:sp>
        <p:nvSpPr>
          <p:cNvPr id="107528" name="Line 8"/>
          <p:cNvSpPr>
            <a:spLocks noChangeShapeType="1"/>
          </p:cNvSpPr>
          <p:nvPr/>
        </p:nvSpPr>
        <p:spPr bwMode="auto">
          <a:xfrm>
            <a:off x="4572000" y="1905000"/>
            <a:ext cx="0" cy="495300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 name="Text Box 1"/>
          <p:cNvSpPr txBox="1"/>
          <p:nvPr/>
        </p:nvSpPr>
        <p:spPr>
          <a:xfrm>
            <a:off x="76200" y="1828800"/>
            <a:ext cx="3294063" cy="460375"/>
          </a:xfrm>
          <a:prstGeom prst="rect">
            <a:avLst/>
          </a:prstGeom>
          <a:noFill/>
        </p:spPr>
        <p:txBody>
          <a:bodyPr wrap="square" rtlCol="0" anchor="t">
            <a:spAutoFit/>
          </a:bodyPr>
          <a:p>
            <a:r>
              <a:rPr lang="en-US" noProof="0">
                <a:solidFill>
                  <a:srgbClr val="A50021"/>
                </a:solidFill>
                <a:latin typeface="Times New Roman" panose="02020603050405020304" pitchFamily="18" charset="0"/>
                <a:ea typeface="+mn-ea"/>
                <a:cs typeface="+mn-cs"/>
                <a:sym typeface="+mn-ea"/>
              </a:rPr>
              <a:t> 1. Tỉ lệ giới tính</a:t>
            </a:r>
            <a:endParaRPr lang="en-US" noProof="0">
              <a:solidFill>
                <a:srgbClr val="A50021"/>
              </a:solidFill>
              <a:sym typeface="+mn-ea"/>
            </a:endParaRPr>
          </a:p>
        </p:txBody>
      </p:sp>
      <p:sp>
        <p:nvSpPr>
          <p:cNvPr id="3" name="Text Box 2"/>
          <p:cNvSpPr txBox="1"/>
          <p:nvPr/>
        </p:nvSpPr>
        <p:spPr>
          <a:xfrm>
            <a:off x="4648200" y="2057400"/>
            <a:ext cx="4267200" cy="952500"/>
          </a:xfrm>
          <a:prstGeom prst="rect">
            <a:avLst/>
          </a:prstGeom>
          <a:noFill/>
          <a:ln w="9525">
            <a:noFill/>
          </a:ln>
        </p:spPr>
        <p:txBody>
          <a:bodyPr wrap="square" anchor="t" anchorCtr="0">
            <a:spAutoFit/>
          </a:bodyPr>
          <a:p>
            <a:r>
              <a:rPr lang="en-US" altLang="zh-CN" sz="2800" dirty="0">
                <a:latin typeface="Times New Roman" panose="02020603050405020304" pitchFamily="18" charset="0"/>
              </a:rPr>
              <a:t>Nghiên cứu thông tin SGK, trả lời các câu hỏi sau:</a:t>
            </a:r>
            <a:endParaRPr lang="en-US" altLang="zh-CN" sz="2800" dirty="0">
              <a:latin typeface="Times New Roman" panose="02020603050405020304" pitchFamily="18" charset="0"/>
            </a:endParaRPr>
          </a:p>
        </p:txBody>
      </p:sp>
      <p:sp>
        <p:nvSpPr>
          <p:cNvPr id="203778" name="Rectangle 24"/>
          <p:cNvSpPr/>
          <p:nvPr/>
        </p:nvSpPr>
        <p:spPr>
          <a:xfrm>
            <a:off x="4648200" y="3711575"/>
            <a:ext cx="4405313" cy="952500"/>
          </a:xfrm>
          <a:prstGeom prst="rect">
            <a:avLst/>
          </a:prstGeom>
          <a:noFill/>
          <a:ln w="9525">
            <a:noFill/>
          </a:ln>
        </p:spPr>
        <p:txBody>
          <a:bodyPr wrap="square" anchor="t" anchorCtr="0">
            <a:spAutoFit/>
          </a:bodyPr>
          <a:p>
            <a:r>
              <a:rPr lang="en-US" altLang="zh-CN" sz="2800" dirty="0">
                <a:latin typeface="Times New Roman" panose="02020603050405020304" pitchFamily="18" charset="0"/>
              </a:rPr>
              <a:t>2. Tỉ lệ giới tính phụ thuộc vào những yếu tố nào?</a:t>
            </a:r>
            <a:endParaRPr lang="en-US" altLang="zh-CN" sz="2800" dirty="0">
              <a:latin typeface="Times New Roman" panose="02020603050405020304" pitchFamily="18" charset="0"/>
            </a:endParaRPr>
          </a:p>
        </p:txBody>
      </p:sp>
      <p:sp>
        <p:nvSpPr>
          <p:cNvPr id="203779" name="Rectangle 29"/>
          <p:cNvSpPr/>
          <p:nvPr/>
        </p:nvSpPr>
        <p:spPr>
          <a:xfrm>
            <a:off x="4572000" y="4800600"/>
            <a:ext cx="4795838" cy="1814513"/>
          </a:xfrm>
          <a:prstGeom prst="rect">
            <a:avLst/>
          </a:prstGeom>
          <a:noFill/>
          <a:ln w="9525">
            <a:noFill/>
          </a:ln>
        </p:spPr>
        <p:txBody>
          <a:bodyPr wrap="square" anchor="t" anchorCtr="0">
            <a:spAutoFit/>
          </a:bodyPr>
          <a:p>
            <a:r>
              <a:rPr lang="en-US" altLang="zh-CN" sz="2800" b="1" dirty="0">
                <a:latin typeface="Times New Roman" panose="02020603050405020304" pitchFamily="18" charset="0"/>
              </a:rPr>
              <a:t> </a:t>
            </a:r>
            <a:r>
              <a:rPr lang="en-US" altLang="zh-CN" sz="2800" dirty="0">
                <a:latin typeface="Times New Roman" panose="02020603050405020304" pitchFamily="18" charset="0"/>
              </a:rPr>
              <a:t>3. Tỉ lệ giới tính cho ta biết điều gì? Trong chăn nuôi người ta ứng dụng điều này như thế nào?</a:t>
            </a:r>
            <a:endParaRPr lang="en-US" altLang="zh-CN" sz="2800" dirty="0">
              <a:latin typeface="Times New Roman" panose="02020603050405020304" pitchFamily="18" charset="0"/>
            </a:endParaRPr>
          </a:p>
        </p:txBody>
      </p:sp>
      <p:sp>
        <p:nvSpPr>
          <p:cNvPr id="203780" name="Rectangle 32"/>
          <p:cNvSpPr/>
          <p:nvPr/>
        </p:nvSpPr>
        <p:spPr>
          <a:xfrm>
            <a:off x="4648200" y="3100388"/>
            <a:ext cx="3598863" cy="522287"/>
          </a:xfrm>
          <a:prstGeom prst="rect">
            <a:avLst/>
          </a:prstGeom>
          <a:noFill/>
          <a:ln w="9525">
            <a:noFill/>
          </a:ln>
        </p:spPr>
        <p:txBody>
          <a:bodyPr wrap="square" anchor="t" anchorCtr="0">
            <a:spAutoFit/>
          </a:bodyPr>
          <a:p>
            <a:r>
              <a:rPr lang="en-US" altLang="zh-CN" sz="2800" dirty="0">
                <a:latin typeface="Times New Roman" panose="02020603050405020304" pitchFamily="18" charset="0"/>
              </a:rPr>
              <a:t>1. Tỉ lệ giới tính là gì ?</a:t>
            </a:r>
            <a:endParaRPr lang="en-US" altLang="zh-CN" sz="2800" dirty="0">
              <a:latin typeface="Times New Roman" panose="02020603050405020304" pitchFamily="18" charset="0"/>
            </a:endParaRPr>
          </a:p>
        </p:txBody>
      </p:sp>
      <p:sp>
        <p:nvSpPr>
          <p:cNvPr id="4" name="Text Box 3"/>
          <p:cNvSpPr txBox="1"/>
          <p:nvPr/>
        </p:nvSpPr>
        <p:spPr>
          <a:xfrm>
            <a:off x="76200" y="2289175"/>
            <a:ext cx="4572000" cy="3606800"/>
          </a:xfrm>
          <a:prstGeom prst="rect">
            <a:avLst/>
          </a:prstGeom>
          <a:noFill/>
          <a:ln w="9525">
            <a:noFill/>
          </a:ln>
        </p:spPr>
        <p:txBody>
          <a:bodyPr wrap="square" anchor="t" anchorCtr="0"/>
          <a:p>
            <a:pPr>
              <a:lnSpc>
                <a:spcPct val="95000"/>
              </a:lnSpc>
              <a:spcBef>
                <a:spcPts val="50"/>
              </a:spcBef>
            </a:pPr>
            <a:r>
              <a:rPr lang="en-US" altLang="zh-CN" sz="2800" dirty="0">
                <a:latin typeface="Times New Roman" panose="02020603050405020304" pitchFamily="18" charset="0"/>
              </a:rPr>
              <a:t>- Tỷ lệ giới tính: là tỷ lệ giữa số lượng cá thể đực trên cá thể cái.</a:t>
            </a:r>
            <a:endParaRPr lang="en-US" altLang="zh-CN" sz="2800" dirty="0">
              <a:latin typeface="Times New Roman" panose="02020603050405020304" pitchFamily="18" charset="0"/>
            </a:endParaRPr>
          </a:p>
          <a:p>
            <a:pPr>
              <a:lnSpc>
                <a:spcPct val="95000"/>
              </a:lnSpc>
            </a:pPr>
            <a:r>
              <a:rPr lang="en-US" altLang="zh-CN" sz="2800" dirty="0">
                <a:latin typeface="Times New Roman" panose="02020603050405020304" pitchFamily="18" charset="0"/>
              </a:rPr>
              <a:t>- Tỷ lệ giới tính phụ thuộc vào: lứa tuổi, sự tử vong không đồng đều giữa cá thể đực và cái.</a:t>
            </a:r>
            <a:endParaRPr lang="en-US" altLang="zh-CN" sz="2800" dirty="0">
              <a:latin typeface="Times New Roman" panose="02020603050405020304" pitchFamily="18" charset="0"/>
            </a:endParaRPr>
          </a:p>
          <a:p>
            <a:r>
              <a:rPr lang="en-US" altLang="zh-CN" sz="2800" dirty="0">
                <a:latin typeface="Times New Roman" panose="02020603050405020304" pitchFamily="18" charset="0"/>
              </a:rPr>
              <a:t>- Ý nghĩa: Tỷ lệ giới tính cho thấy tiềm năng sinh sản của quần thể.</a:t>
            </a:r>
            <a:endParaRPr lang="en-US" altLang="zh-CN" sz="28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dissolve">
                                      <p:cBhvr>
                                        <p:cTn id="7" dur="500"/>
                                        <p:tgtEl>
                                          <p:spTgt spid="1075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378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377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377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p:bldP spid="3" grpId="0"/>
      <p:bldP spid="3" grpId="1"/>
      <p:bldP spid="203780" grpId="0"/>
      <p:bldP spid="203780" grpId="1"/>
      <p:bldP spid="203778" grpId="0"/>
      <p:bldP spid="203778" grpId="1"/>
      <p:bldP spid="203779" grpId="0"/>
      <p:bldP spid="203779" grpId="1"/>
      <p:bldP spid="4" grpId="0"/>
      <p:bldP spid="4" grpId="1"/>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8673" name="Group 2"/>
          <p:cNvGrpSpPr/>
          <p:nvPr/>
        </p:nvGrpSpPr>
        <p:grpSpPr>
          <a:xfrm>
            <a:off x="0" y="0"/>
            <a:ext cx="9144000" cy="917575"/>
            <a:chOff x="0" y="0"/>
            <a:chExt cx="5760" cy="578"/>
          </a:xfrm>
        </p:grpSpPr>
        <p:sp>
          <p:nvSpPr>
            <p:cNvPr id="28674" name="Text Box 3"/>
            <p:cNvSpPr txBox="1"/>
            <p:nvPr/>
          </p:nvSpPr>
          <p:spPr>
            <a:xfrm>
              <a:off x="0" y="0"/>
              <a:ext cx="5760" cy="288"/>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28675" name="Text Box 4"/>
            <p:cNvSpPr txBox="1"/>
            <p:nvPr/>
          </p:nvSpPr>
          <p:spPr>
            <a:xfrm>
              <a:off x="288" y="288"/>
              <a:ext cx="5328" cy="290"/>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47: QUẦN THỂ SINH VẬT</a:t>
              </a:r>
              <a:endParaRPr lang="en-US" altLang="zh-CN" b="1" dirty="0">
                <a:solidFill>
                  <a:srgbClr val="CC00CC"/>
                </a:solidFill>
                <a:latin typeface="Times New Roman" panose="02020603050405020304" pitchFamily="18" charset="0"/>
              </a:endParaRPr>
            </a:p>
          </p:txBody>
        </p:sp>
      </p:grpSp>
      <p:sp>
        <p:nvSpPr>
          <p:cNvPr id="28676" name="Text Box 5"/>
          <p:cNvSpPr txBox="1"/>
          <p:nvPr/>
        </p:nvSpPr>
        <p:spPr>
          <a:xfrm>
            <a:off x="0" y="990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 Thế nào là một quần thể sinh vật?</a:t>
            </a:r>
            <a:endParaRPr lang="en-US" altLang="zh-CN" b="1">
              <a:solidFill>
                <a:srgbClr val="000066"/>
              </a:solidFill>
              <a:latin typeface="Times New Roman" panose="02020603050405020304" pitchFamily="18" charset="0"/>
            </a:endParaRPr>
          </a:p>
        </p:txBody>
      </p:sp>
      <p:sp>
        <p:nvSpPr>
          <p:cNvPr id="28677" name="Text Box 6"/>
          <p:cNvSpPr txBox="1"/>
          <p:nvPr/>
        </p:nvSpPr>
        <p:spPr>
          <a:xfrm>
            <a:off x="0" y="1371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II. Những đặc trưng cơ bản của quần thể</a:t>
            </a:r>
            <a:endParaRPr lang="en-US" altLang="zh-CN" b="1">
              <a:solidFill>
                <a:srgbClr val="000066"/>
              </a:solidFill>
              <a:latin typeface="Times New Roman" panose="02020603050405020304" pitchFamily="18" charset="0"/>
            </a:endParaRPr>
          </a:p>
        </p:txBody>
      </p:sp>
      <p:sp>
        <p:nvSpPr>
          <p:cNvPr id="28678" name="Text Box 7"/>
          <p:cNvSpPr txBox="1"/>
          <p:nvPr/>
        </p:nvSpPr>
        <p:spPr>
          <a:xfrm>
            <a:off x="304800" y="1752600"/>
            <a:ext cx="27432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i="1">
                <a:solidFill>
                  <a:srgbClr val="000066"/>
                </a:solidFill>
                <a:latin typeface="Times New Roman" panose="02020603050405020304" pitchFamily="18" charset="0"/>
              </a:rPr>
              <a:t>1. Tỉ lệ giới tính:</a:t>
            </a:r>
            <a:endParaRPr lang="en-US" altLang="zh-CN" b="1" i="1">
              <a:solidFill>
                <a:srgbClr val="000066"/>
              </a:solidFill>
              <a:latin typeface="Times New Roman" panose="02020603050405020304" pitchFamily="18" charset="0"/>
            </a:endParaRPr>
          </a:p>
        </p:txBody>
      </p:sp>
      <p:sp>
        <p:nvSpPr>
          <p:cNvPr id="28679" name="Text Box 8"/>
          <p:cNvSpPr txBox="1"/>
          <p:nvPr/>
        </p:nvSpPr>
        <p:spPr>
          <a:xfrm>
            <a:off x="228600" y="2209800"/>
            <a:ext cx="38100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i="1">
                <a:solidFill>
                  <a:srgbClr val="000066"/>
                </a:solidFill>
                <a:latin typeface="Times New Roman" panose="02020603050405020304" pitchFamily="18" charset="0"/>
              </a:rPr>
              <a:t>2. Thành phần nhóm tuổi:</a:t>
            </a:r>
            <a:endParaRPr lang="en-US" altLang="zh-CN" b="1" i="1">
              <a:solidFill>
                <a:srgbClr val="000066"/>
              </a:solidFill>
              <a:latin typeface="Times New Roman" panose="02020603050405020304" pitchFamily="18" charset="0"/>
            </a:endParaRPr>
          </a:p>
        </p:txBody>
      </p:sp>
      <p:sp>
        <p:nvSpPr>
          <p:cNvPr id="109578" name="Line 10"/>
          <p:cNvSpPr>
            <a:spLocks noChangeShapeType="1"/>
          </p:cNvSpPr>
          <p:nvPr/>
        </p:nvSpPr>
        <p:spPr bwMode="auto">
          <a:xfrm>
            <a:off x="4267200" y="1828800"/>
            <a:ext cx="0" cy="502920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4041" name="Group 73"/>
          <p:cNvGraphicFramePr>
            <a:graphicFrameLocks noGrp="1"/>
          </p:cNvGraphicFramePr>
          <p:nvPr>
            <p:ph idx="1"/>
          </p:nvPr>
        </p:nvGraphicFramePr>
        <p:xfrm>
          <a:off x="152400" y="1371600"/>
          <a:ext cx="8763000" cy="5353685"/>
        </p:xfrm>
        <a:graphic>
          <a:graphicData uri="http://schemas.openxmlformats.org/drawingml/2006/table">
            <a:tbl>
              <a:tblPr/>
              <a:tblGrid>
                <a:gridCol w="2040890"/>
                <a:gridCol w="6722110"/>
              </a:tblGrid>
              <a:tr h="133858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nhóm</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tuổi</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Ý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nghĩa</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sinh</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thái</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920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174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415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14" name="Rectangle 54"/>
          <p:cNvSpPr/>
          <p:nvPr/>
        </p:nvSpPr>
        <p:spPr>
          <a:xfrm>
            <a:off x="304800" y="2641600"/>
            <a:ext cx="1981200" cy="1382713"/>
          </a:xfrm>
          <a:prstGeom prst="rect">
            <a:avLst/>
          </a:prstGeom>
          <a:noFill/>
          <a:ln w="9525">
            <a:noFill/>
          </a:ln>
        </p:spPr>
        <p:txBody>
          <a:bodyPr anchor="t" anchorCtr="0">
            <a:spAutoFit/>
          </a:bodyPr>
          <a:p>
            <a:r>
              <a:rPr lang="en-US" altLang="zh-CN" sz="2000" i="1">
                <a:latin typeface="Times New Roman" panose="02020603050405020304" pitchFamily="18" charset="0"/>
              </a:rPr>
              <a:t>  </a:t>
            </a:r>
            <a:r>
              <a:rPr lang="en-US" altLang="zh-CN" sz="2800" i="1">
                <a:latin typeface="Times New Roman" panose="02020603050405020304" pitchFamily="18" charset="0"/>
              </a:rPr>
              <a:t>Nhóm tuổi</a:t>
            </a:r>
            <a:endParaRPr lang="en-US" altLang="zh-CN" sz="2800" i="1">
              <a:latin typeface="Times New Roman" panose="02020603050405020304" pitchFamily="18" charset="0"/>
            </a:endParaRPr>
          </a:p>
          <a:p>
            <a:r>
              <a:rPr lang="en-US" altLang="zh-CN" sz="2800" i="1">
                <a:latin typeface="Times New Roman" panose="02020603050405020304" pitchFamily="18" charset="0"/>
              </a:rPr>
              <a:t> trước sinh sản</a:t>
            </a:r>
            <a:endParaRPr lang="en-US" altLang="zh-CN" sz="2800" i="1">
              <a:latin typeface="Times New Roman" panose="02020603050405020304" pitchFamily="18" charset="0"/>
            </a:endParaRPr>
          </a:p>
        </p:txBody>
      </p:sp>
      <p:sp>
        <p:nvSpPr>
          <p:cNvPr id="29715" name="Rectangle 55"/>
          <p:cNvSpPr/>
          <p:nvPr/>
        </p:nvSpPr>
        <p:spPr>
          <a:xfrm>
            <a:off x="304800" y="4114800"/>
            <a:ext cx="1905000" cy="1038225"/>
          </a:xfrm>
          <a:prstGeom prst="rect">
            <a:avLst/>
          </a:prstGeom>
          <a:noFill/>
          <a:ln w="9525">
            <a:noFill/>
          </a:ln>
        </p:spPr>
        <p:txBody>
          <a:bodyPr wrap="square" anchor="t" anchorCtr="0">
            <a:spAutoFit/>
          </a:bodyPr>
          <a:p>
            <a:pPr>
              <a:spcBef>
                <a:spcPct val="20000"/>
              </a:spcBef>
            </a:pPr>
            <a:r>
              <a:rPr lang="en-US" altLang="zh-CN" sz="2800" i="1">
                <a:latin typeface="Times New Roman" panose="02020603050405020304" pitchFamily="18" charset="0"/>
              </a:rPr>
              <a:t>Nhóm tuổi </a:t>
            </a:r>
            <a:endParaRPr lang="en-US" altLang="zh-CN" sz="2800" i="1">
              <a:latin typeface="Times New Roman" panose="02020603050405020304" pitchFamily="18" charset="0"/>
            </a:endParaRPr>
          </a:p>
          <a:p>
            <a:pPr>
              <a:spcBef>
                <a:spcPct val="20000"/>
              </a:spcBef>
            </a:pPr>
            <a:r>
              <a:rPr lang="en-US" altLang="zh-CN" sz="2800" i="1">
                <a:latin typeface="Times New Roman" panose="02020603050405020304" pitchFamily="18" charset="0"/>
              </a:rPr>
              <a:t>sinh sản</a:t>
            </a:r>
            <a:endParaRPr lang="en-US" altLang="zh-CN" sz="2800" i="1">
              <a:latin typeface="Times New Roman" panose="02020603050405020304" pitchFamily="18" charset="0"/>
            </a:endParaRPr>
          </a:p>
        </p:txBody>
      </p:sp>
      <p:sp>
        <p:nvSpPr>
          <p:cNvPr id="29716" name="Rectangle 57"/>
          <p:cNvSpPr/>
          <p:nvPr/>
        </p:nvSpPr>
        <p:spPr>
          <a:xfrm>
            <a:off x="228600" y="5486400"/>
            <a:ext cx="2219325" cy="952500"/>
          </a:xfrm>
          <a:prstGeom prst="rect">
            <a:avLst/>
          </a:prstGeom>
          <a:noFill/>
          <a:ln w="9525">
            <a:noFill/>
          </a:ln>
        </p:spPr>
        <p:txBody>
          <a:bodyPr wrap="square" anchor="t" anchorCtr="0">
            <a:spAutoFit/>
          </a:bodyPr>
          <a:p>
            <a:pPr>
              <a:lnSpc>
                <a:spcPct val="90000"/>
              </a:lnSpc>
              <a:spcBef>
                <a:spcPct val="20000"/>
              </a:spcBef>
            </a:pPr>
            <a:r>
              <a:rPr lang="en-US" altLang="zh-CN" sz="2000" i="1">
                <a:latin typeface="Times New Roman" panose="02020603050405020304" pitchFamily="18" charset="0"/>
              </a:rPr>
              <a:t> </a:t>
            </a:r>
            <a:r>
              <a:rPr lang="en-US" altLang="zh-CN" sz="2800" i="1">
                <a:latin typeface="Times New Roman" panose="02020603050405020304" pitchFamily="18" charset="0"/>
              </a:rPr>
              <a:t>Nhóm tuổi </a:t>
            </a:r>
            <a:endParaRPr lang="en-US" altLang="zh-CN" sz="2800" i="1">
              <a:latin typeface="Times New Roman" panose="02020603050405020304" pitchFamily="18" charset="0"/>
            </a:endParaRPr>
          </a:p>
          <a:p>
            <a:pPr>
              <a:lnSpc>
                <a:spcPct val="90000"/>
              </a:lnSpc>
              <a:spcBef>
                <a:spcPct val="20000"/>
              </a:spcBef>
            </a:pPr>
            <a:r>
              <a:rPr lang="en-US" altLang="zh-CN" sz="2800" i="1">
                <a:latin typeface="Times New Roman" panose="02020603050405020304" pitchFamily="18" charset="0"/>
              </a:rPr>
              <a:t>sau sinh sản</a:t>
            </a:r>
            <a:endParaRPr lang="en-US" altLang="zh-CN" sz="2800" i="1">
              <a:latin typeface="Times New Roman" panose="02020603050405020304" pitchFamily="18" charset="0"/>
            </a:endParaRPr>
          </a:p>
        </p:txBody>
      </p:sp>
      <p:sp>
        <p:nvSpPr>
          <p:cNvPr id="29717" name="Rectangle 58"/>
          <p:cNvSpPr/>
          <p:nvPr/>
        </p:nvSpPr>
        <p:spPr>
          <a:xfrm>
            <a:off x="2286000" y="2667000"/>
            <a:ext cx="6781800" cy="1384300"/>
          </a:xfrm>
          <a:prstGeom prst="rect">
            <a:avLst/>
          </a:prstGeom>
          <a:noFill/>
          <a:ln w="9525">
            <a:noFill/>
          </a:ln>
        </p:spPr>
        <p:txBody>
          <a:bodyPr anchor="t" anchorCtr="0">
            <a:spAutoFit/>
          </a:bodyPr>
          <a:p>
            <a:pPr>
              <a:spcBef>
                <a:spcPct val="20000"/>
              </a:spcBef>
            </a:pPr>
            <a:r>
              <a:rPr lang="en-US" altLang="zh-CN" sz="2800">
                <a:latin typeface="Times New Roman" panose="02020603050405020304" pitchFamily="18" charset="0"/>
              </a:rPr>
              <a:t>Các cá thể lớn nhanh, do vậy nhóm này có vai trò chủ yếu làm tăng trưởng khối lượng và </a:t>
            </a:r>
            <a:r>
              <a:rPr lang="en-US" altLang="zh-CN" sz="2800" u="sng">
                <a:latin typeface="Times New Roman" panose="02020603050405020304" pitchFamily="18" charset="0"/>
              </a:rPr>
              <a:t>kích thước của quần thể</a:t>
            </a:r>
            <a:endParaRPr lang="en-US" altLang="zh-CN" sz="2800" u="sng">
              <a:latin typeface="Times New Roman" panose="02020603050405020304" pitchFamily="18" charset="0"/>
            </a:endParaRPr>
          </a:p>
        </p:txBody>
      </p:sp>
      <p:sp>
        <p:nvSpPr>
          <p:cNvPr id="29718" name="Rectangle 59"/>
          <p:cNvSpPr/>
          <p:nvPr/>
        </p:nvSpPr>
        <p:spPr>
          <a:xfrm>
            <a:off x="2362200" y="4038600"/>
            <a:ext cx="6256338" cy="952500"/>
          </a:xfrm>
          <a:prstGeom prst="rect">
            <a:avLst/>
          </a:prstGeom>
          <a:solidFill>
            <a:schemeClr val="bg1"/>
          </a:solidFill>
          <a:ln w="9525">
            <a:noFill/>
          </a:ln>
        </p:spPr>
        <p:txBody>
          <a:bodyPr wrap="square" anchor="t" anchorCtr="0">
            <a:spAutoFit/>
          </a:bodyPr>
          <a:p>
            <a:r>
              <a:rPr lang="en-US" altLang="zh-CN" sz="2800">
                <a:latin typeface="Times New Roman" panose="02020603050405020304" pitchFamily="18" charset="0"/>
              </a:rPr>
              <a:t>Khả năng sinh sản của các cá thể </a:t>
            </a:r>
            <a:endParaRPr lang="en-US" altLang="zh-CN" sz="2800">
              <a:latin typeface="Times New Roman" panose="02020603050405020304" pitchFamily="18" charset="0"/>
            </a:endParaRPr>
          </a:p>
          <a:p>
            <a:r>
              <a:rPr lang="en-US" altLang="zh-CN" sz="2800">
                <a:latin typeface="Times New Roman" panose="02020603050405020304" pitchFamily="18" charset="0"/>
              </a:rPr>
              <a:t>quyết định mức sinh sản của quần thể</a:t>
            </a:r>
            <a:endParaRPr lang="en-US" altLang="zh-CN" sz="2800">
              <a:latin typeface="Times New Roman" panose="02020603050405020304" pitchFamily="18" charset="0"/>
            </a:endParaRPr>
          </a:p>
        </p:txBody>
      </p:sp>
      <p:sp>
        <p:nvSpPr>
          <p:cNvPr id="29719" name="Rectangle 60"/>
          <p:cNvSpPr/>
          <p:nvPr/>
        </p:nvSpPr>
        <p:spPr>
          <a:xfrm>
            <a:off x="2209800" y="5243513"/>
            <a:ext cx="6764338" cy="1281112"/>
          </a:xfrm>
          <a:prstGeom prst="rect">
            <a:avLst/>
          </a:prstGeom>
          <a:solidFill>
            <a:schemeClr val="bg1"/>
          </a:solidFill>
          <a:ln w="9525">
            <a:noFill/>
          </a:ln>
        </p:spPr>
        <p:txBody>
          <a:bodyPr wrap="square" anchor="t" anchorCtr="0"/>
          <a:p>
            <a:pPr>
              <a:spcBef>
                <a:spcPct val="20000"/>
              </a:spcBef>
            </a:pPr>
            <a:r>
              <a:rPr lang="en-US" altLang="zh-CN" sz="2800">
                <a:latin typeface="Times New Roman" panose="02020603050405020304" pitchFamily="18" charset="0"/>
              </a:rPr>
              <a:t>Các cá thể không còn khả năng sinh sản nên </a:t>
            </a:r>
            <a:endParaRPr lang="en-US" altLang="zh-CN" sz="2800">
              <a:latin typeface="Times New Roman" panose="02020603050405020304" pitchFamily="18" charset="0"/>
            </a:endParaRPr>
          </a:p>
          <a:p>
            <a:pPr>
              <a:spcBef>
                <a:spcPct val="20000"/>
              </a:spcBef>
            </a:pPr>
            <a:r>
              <a:rPr lang="en-US" altLang="zh-CN" sz="2800">
                <a:latin typeface="Times New Roman" panose="02020603050405020304" pitchFamily="18" charset="0"/>
              </a:rPr>
              <a:t>không ảnh hưởng tới sự phát triển của quần thể</a:t>
            </a:r>
            <a:endParaRPr lang="en-US" altLang="zh-CN" sz="2800">
              <a:latin typeface="Times New Roman" panose="02020603050405020304" pitchFamily="18" charset="0"/>
            </a:endParaRPr>
          </a:p>
        </p:txBody>
      </p:sp>
      <p:sp>
        <p:nvSpPr>
          <p:cNvPr id="29720" name="Text Box 63"/>
          <p:cNvSpPr txBox="1"/>
          <p:nvPr/>
        </p:nvSpPr>
        <p:spPr>
          <a:xfrm>
            <a:off x="228600" y="533400"/>
            <a:ext cx="8686800" cy="579438"/>
          </a:xfrm>
          <a:prstGeom prst="rect">
            <a:avLst/>
          </a:prstGeom>
          <a:noFill/>
          <a:ln w="9525">
            <a:noFill/>
          </a:ln>
        </p:spPr>
        <p:txBody>
          <a:bodyPr anchor="t" anchorCtr="0">
            <a:spAutoFit/>
          </a:bodyPr>
          <a:p>
            <a:pPr>
              <a:spcBef>
                <a:spcPct val="50000"/>
              </a:spcBef>
            </a:pPr>
            <a:r>
              <a:rPr lang="en-US" altLang="zh-CN" sz="3200">
                <a:solidFill>
                  <a:schemeClr val="hlink"/>
                </a:solidFill>
                <a:latin typeface="Times New Roman" panose="02020603050405020304" pitchFamily="18" charset="0"/>
              </a:rPr>
              <a:t>Bảng 47.2. Ý nghĩa sinh thái của các nhóm tuổi</a:t>
            </a:r>
            <a:endParaRPr lang="en-US" altLang="zh-CN" sz="3200">
              <a:solidFill>
                <a:schemeClr val="hlink"/>
              </a:solidFill>
              <a:latin typeface="Times New Roman" panose="02020603050405020304" pitchFamily="18"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TextBox 2"/>
          <p:cNvSpPr txBox="1"/>
          <p:nvPr/>
        </p:nvSpPr>
        <p:spPr>
          <a:xfrm>
            <a:off x="2209800" y="76200"/>
            <a:ext cx="4114800" cy="521970"/>
          </a:xfrm>
          <a:prstGeom prst="rect">
            <a:avLst/>
          </a:prstGeom>
          <a:noFill/>
          <a:ln w="9525">
            <a:noFill/>
          </a:ln>
        </p:spPr>
        <p:txBody>
          <a:bodyPr anchor="t" anchorCtr="0">
            <a:spAutoFit/>
          </a:bodyPr>
          <a:p>
            <a:pPr algn="ctr"/>
            <a:r>
              <a:rPr lang="vi-VN" altLang="en-US" sz="2800" b="1" dirty="0">
                <a:latin typeface="Times New Roman" panose="02020603050405020304" pitchFamily="18" charset="0"/>
              </a:rPr>
              <a:t>KHỞI ĐỘNG</a:t>
            </a:r>
            <a:endParaRPr lang="vi-VN" altLang="en-US" sz="2800" b="1" dirty="0">
              <a:latin typeface="Times New Roman" panose="02020603050405020304" pitchFamily="18" charset="0"/>
            </a:endParaRPr>
          </a:p>
        </p:txBody>
      </p:sp>
      <p:sp>
        <p:nvSpPr>
          <p:cNvPr id="4" name="TextBox 3"/>
          <p:cNvSpPr txBox="1"/>
          <p:nvPr/>
        </p:nvSpPr>
        <p:spPr>
          <a:xfrm>
            <a:off x="228600" y="762000"/>
            <a:ext cx="8915400" cy="523875"/>
          </a:xfrm>
          <a:prstGeom prst="rect">
            <a:avLst/>
          </a:prstGeom>
          <a:noFill/>
          <a:ln w="9525">
            <a:noFill/>
          </a:ln>
        </p:spPr>
        <p:txBody>
          <a:bodyPr anchor="t" anchorCtr="0">
            <a:spAutoFit/>
          </a:bodyPr>
          <a:p>
            <a:pPr algn="ctr"/>
            <a:r>
              <a:rPr lang="en-US" altLang="en-US" sz="2800" dirty="0">
                <a:solidFill>
                  <a:srgbClr val="0000CC"/>
                </a:solidFill>
                <a:latin typeface="Times New Roman" panose="02020603050405020304" pitchFamily="18" charset="0"/>
              </a:rPr>
              <a:t>Kể tên các mối quan hệ cùng loài và khác loài . Lấy 2 ví dụ </a:t>
            </a:r>
            <a:endParaRPr lang="en-US" altLang="en-US" sz="2800" dirty="0">
              <a:solidFill>
                <a:srgbClr val="0000CC"/>
              </a:solidFill>
              <a:latin typeface="Times New Roman" panose="02020603050405020304" pitchFamily="18" charset="0"/>
            </a:endParaRPr>
          </a:p>
        </p:txBody>
      </p:sp>
      <p:pic>
        <p:nvPicPr>
          <p:cNvPr id="32772" name="Picture 11" descr="7"/>
          <p:cNvPicPr>
            <a:picLocks noChangeAspect="1"/>
          </p:cNvPicPr>
          <p:nvPr/>
        </p:nvPicPr>
        <p:blipFill>
          <a:blip r:embed="rId1"/>
          <a:stretch>
            <a:fillRect/>
          </a:stretch>
        </p:blipFill>
        <p:spPr>
          <a:xfrm>
            <a:off x="0" y="1144588"/>
            <a:ext cx="9093200" cy="57372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21" name="Group 2"/>
          <p:cNvGrpSpPr/>
          <p:nvPr/>
        </p:nvGrpSpPr>
        <p:grpSpPr>
          <a:xfrm>
            <a:off x="0" y="0"/>
            <a:ext cx="9144000" cy="917575"/>
            <a:chOff x="0" y="0"/>
            <a:chExt cx="5760" cy="578"/>
          </a:xfrm>
        </p:grpSpPr>
        <p:sp>
          <p:nvSpPr>
            <p:cNvPr id="30722" name="Text Box 3"/>
            <p:cNvSpPr txBox="1"/>
            <p:nvPr/>
          </p:nvSpPr>
          <p:spPr>
            <a:xfrm>
              <a:off x="0" y="0"/>
              <a:ext cx="5760" cy="288"/>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30723" name="Text Box 4"/>
            <p:cNvSpPr txBox="1"/>
            <p:nvPr/>
          </p:nvSpPr>
          <p:spPr>
            <a:xfrm>
              <a:off x="288" y="288"/>
              <a:ext cx="5328" cy="290"/>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47: QUẦN THỂ SINH VẬT</a:t>
              </a:r>
              <a:endParaRPr lang="en-US" altLang="zh-CN" b="1" dirty="0">
                <a:solidFill>
                  <a:srgbClr val="CC00CC"/>
                </a:solidFill>
                <a:latin typeface="Times New Roman" panose="02020603050405020304" pitchFamily="18" charset="0"/>
              </a:endParaRPr>
            </a:p>
          </p:txBody>
        </p:sp>
      </p:grpSp>
      <p:sp>
        <p:nvSpPr>
          <p:cNvPr id="30724" name="Text Box 5"/>
          <p:cNvSpPr txBox="1"/>
          <p:nvPr/>
        </p:nvSpPr>
        <p:spPr>
          <a:xfrm>
            <a:off x="0" y="990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 Thế nào là một quần thể sinh vật?</a:t>
            </a:r>
            <a:endParaRPr lang="en-US" altLang="zh-CN" b="1">
              <a:solidFill>
                <a:srgbClr val="000066"/>
              </a:solidFill>
              <a:latin typeface="Times New Roman" panose="02020603050405020304" pitchFamily="18" charset="0"/>
            </a:endParaRPr>
          </a:p>
        </p:txBody>
      </p:sp>
      <p:sp>
        <p:nvSpPr>
          <p:cNvPr id="30725" name="Text Box 6"/>
          <p:cNvSpPr txBox="1"/>
          <p:nvPr/>
        </p:nvSpPr>
        <p:spPr>
          <a:xfrm>
            <a:off x="0" y="1371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II. Những đặc trưng cơ bản của quần thể</a:t>
            </a:r>
            <a:endParaRPr lang="en-US" altLang="zh-CN" b="1">
              <a:solidFill>
                <a:srgbClr val="000066"/>
              </a:solidFill>
              <a:latin typeface="Times New Roman" panose="02020603050405020304" pitchFamily="18" charset="0"/>
            </a:endParaRPr>
          </a:p>
        </p:txBody>
      </p:sp>
      <p:sp>
        <p:nvSpPr>
          <p:cNvPr id="30726" name="Text Box 7"/>
          <p:cNvSpPr txBox="1"/>
          <p:nvPr/>
        </p:nvSpPr>
        <p:spPr>
          <a:xfrm>
            <a:off x="152400" y="1752600"/>
            <a:ext cx="27432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i="1">
                <a:solidFill>
                  <a:srgbClr val="000066"/>
                </a:solidFill>
                <a:latin typeface="Times New Roman" panose="02020603050405020304" pitchFamily="18" charset="0"/>
              </a:rPr>
              <a:t>1. Tỉ lệ giới tính:</a:t>
            </a:r>
            <a:endParaRPr lang="en-US" altLang="zh-CN" b="1" i="1">
              <a:solidFill>
                <a:srgbClr val="000066"/>
              </a:solidFill>
              <a:latin typeface="Times New Roman" panose="02020603050405020304" pitchFamily="18" charset="0"/>
            </a:endParaRPr>
          </a:p>
        </p:txBody>
      </p:sp>
      <p:sp>
        <p:nvSpPr>
          <p:cNvPr id="30727" name="Text Box 8"/>
          <p:cNvSpPr txBox="1"/>
          <p:nvPr/>
        </p:nvSpPr>
        <p:spPr>
          <a:xfrm>
            <a:off x="152400" y="2209800"/>
            <a:ext cx="38100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i="1">
                <a:solidFill>
                  <a:srgbClr val="000066"/>
                </a:solidFill>
                <a:latin typeface="Times New Roman" panose="02020603050405020304" pitchFamily="18" charset="0"/>
              </a:rPr>
              <a:t>2. Thành phần nhóm tuổi:</a:t>
            </a:r>
            <a:endParaRPr lang="en-US" altLang="zh-CN" b="1" i="1">
              <a:solidFill>
                <a:srgbClr val="000066"/>
              </a:solidFill>
              <a:latin typeface="Times New Roman" panose="02020603050405020304" pitchFamily="18" charset="0"/>
            </a:endParaRPr>
          </a:p>
        </p:txBody>
      </p:sp>
      <p:sp>
        <p:nvSpPr>
          <p:cNvPr id="109578" name="Line 10"/>
          <p:cNvSpPr>
            <a:spLocks noChangeShapeType="1"/>
          </p:cNvSpPr>
          <p:nvPr/>
        </p:nvSpPr>
        <p:spPr bwMode="auto">
          <a:xfrm>
            <a:off x="4267200" y="1828800"/>
            <a:ext cx="0" cy="502920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0729" name="Text Box 2"/>
          <p:cNvSpPr txBox="1"/>
          <p:nvPr/>
        </p:nvSpPr>
        <p:spPr>
          <a:xfrm>
            <a:off x="76200" y="2743200"/>
            <a:ext cx="4572000" cy="1814513"/>
          </a:xfrm>
          <a:prstGeom prst="rect">
            <a:avLst/>
          </a:prstGeom>
          <a:noFill/>
          <a:ln w="9525">
            <a:noFill/>
          </a:ln>
        </p:spPr>
        <p:txBody>
          <a:bodyPr wrap="square" anchor="t" anchorCtr="0">
            <a:spAutoFit/>
          </a:bodyPr>
          <a:p>
            <a:pPr>
              <a:spcBef>
                <a:spcPct val="50000"/>
              </a:spcBef>
            </a:pPr>
            <a:r>
              <a:rPr lang="en-US" altLang="zh-CN" sz="2800" dirty="0">
                <a:latin typeface="Times New Roman" panose="02020603050405020304" pitchFamily="18" charset="0"/>
              </a:rPr>
              <a:t>- Nhóm tuổi trước sinh sản.</a:t>
            </a:r>
            <a:endParaRPr lang="en-US" altLang="zh-CN" sz="2800" dirty="0">
              <a:latin typeface="Times New Roman" panose="02020603050405020304" pitchFamily="18" charset="0"/>
            </a:endParaRPr>
          </a:p>
          <a:p>
            <a:pPr>
              <a:spcBef>
                <a:spcPct val="50000"/>
              </a:spcBef>
            </a:pPr>
            <a:r>
              <a:rPr lang="en-US" altLang="zh-CN" sz="2800" dirty="0">
                <a:latin typeface="Times New Roman" panose="02020603050405020304" pitchFamily="18" charset="0"/>
              </a:rPr>
              <a:t>- Nhóm tuổi sinh sản.</a:t>
            </a:r>
            <a:endParaRPr lang="en-US" altLang="zh-CN" sz="2800" dirty="0">
              <a:latin typeface="Times New Roman" panose="02020603050405020304" pitchFamily="18" charset="0"/>
            </a:endParaRPr>
          </a:p>
          <a:p>
            <a:pPr>
              <a:spcBef>
                <a:spcPct val="50000"/>
              </a:spcBef>
            </a:pPr>
            <a:r>
              <a:rPr lang="en-US" altLang="zh-CN" sz="2800" dirty="0">
                <a:latin typeface="Times New Roman" panose="02020603050405020304" pitchFamily="18" charset="0"/>
              </a:rPr>
              <a:t>- Nhóm tuổi sau sinh sản. </a:t>
            </a:r>
            <a:endParaRPr lang="en-US" altLang="zh-CN" sz="2800" dirty="0">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0"/>
          <p:cNvGrpSpPr/>
          <p:nvPr/>
        </p:nvGrpSpPr>
        <p:grpSpPr>
          <a:xfrm>
            <a:off x="0" y="381000"/>
            <a:ext cx="9144000" cy="4938713"/>
            <a:chOff x="576" y="240"/>
            <a:chExt cx="4560" cy="3111"/>
          </a:xfrm>
        </p:grpSpPr>
        <p:sp>
          <p:nvSpPr>
            <p:cNvPr id="31746" name="Text Box 26"/>
            <p:cNvSpPr txBox="1"/>
            <p:nvPr/>
          </p:nvSpPr>
          <p:spPr>
            <a:xfrm>
              <a:off x="2736" y="3024"/>
              <a:ext cx="672" cy="327"/>
            </a:xfrm>
            <a:prstGeom prst="rect">
              <a:avLst/>
            </a:prstGeom>
            <a:solidFill>
              <a:schemeClr val="bg1"/>
            </a:solidFill>
            <a:ln w="9525">
              <a:noFill/>
            </a:ln>
          </p:spPr>
          <p:txBody>
            <a:bodyPr anchor="t" anchorCtr="0">
              <a:spAutoFit/>
            </a:bodyPr>
            <a:p>
              <a:pPr eaLnBrk="0" hangingPunct="0">
                <a:spcBef>
                  <a:spcPct val="50000"/>
                </a:spcBef>
              </a:pPr>
              <a:endParaRPr lang="vi-VN" altLang="en-US" sz="2800" b="1">
                <a:solidFill>
                  <a:srgbClr val="663300"/>
                </a:solidFill>
                <a:latin typeface=".VnTime" pitchFamily="34" charset="0"/>
              </a:endParaRPr>
            </a:p>
          </p:txBody>
        </p:sp>
        <p:sp>
          <p:nvSpPr>
            <p:cNvPr id="31747" name="Text Box 28"/>
            <p:cNvSpPr txBox="1"/>
            <p:nvPr/>
          </p:nvSpPr>
          <p:spPr>
            <a:xfrm>
              <a:off x="576" y="240"/>
              <a:ext cx="4560" cy="446"/>
            </a:xfrm>
            <a:prstGeom prst="rect">
              <a:avLst/>
            </a:prstGeom>
            <a:solidFill>
              <a:schemeClr val="bg1"/>
            </a:solidFill>
            <a:ln w="9525">
              <a:noFill/>
            </a:ln>
          </p:spPr>
          <p:txBody>
            <a:bodyPr anchor="t" anchorCtr="0">
              <a:spAutoFit/>
            </a:bodyPr>
            <a:p>
              <a:pPr algn="ctr" eaLnBrk="0" hangingPunct="0">
                <a:spcBef>
                  <a:spcPct val="50000"/>
                </a:spcBef>
              </a:pPr>
              <a:r>
                <a:rPr lang="en-US" altLang="zh-CN" sz="4000">
                  <a:solidFill>
                    <a:srgbClr val="FF0000"/>
                  </a:solidFill>
                  <a:latin typeface="Times New Roman" panose="02020603050405020304" pitchFamily="18" charset="0"/>
                </a:rPr>
                <a:t>Các dạng biểu đồ tháp tuổi</a:t>
              </a:r>
              <a:endParaRPr lang="en-US" altLang="zh-CN" sz="4000">
                <a:solidFill>
                  <a:srgbClr val="FF0000"/>
                </a:solidFill>
                <a:latin typeface="Times New Roman" panose="02020603050405020304" pitchFamily="18" charset="0"/>
              </a:endParaRPr>
            </a:p>
          </p:txBody>
        </p:sp>
      </p:grpSp>
      <p:pic>
        <p:nvPicPr>
          <p:cNvPr id="121885" name="Picture 29" descr="image_paste_080404090516"/>
          <p:cNvPicPr>
            <a:picLocks noChangeAspect="1"/>
          </p:cNvPicPr>
          <p:nvPr/>
        </p:nvPicPr>
        <p:blipFill>
          <a:blip r:embed="rId1"/>
          <a:stretch>
            <a:fillRect/>
          </a:stretch>
        </p:blipFill>
        <p:spPr>
          <a:xfrm>
            <a:off x="3276600" y="1524000"/>
            <a:ext cx="2667000" cy="3505200"/>
          </a:xfrm>
          <a:prstGeom prst="rect">
            <a:avLst/>
          </a:prstGeom>
          <a:noFill/>
          <a:ln w="9525">
            <a:noFill/>
          </a:ln>
        </p:spPr>
      </p:pic>
      <p:pic>
        <p:nvPicPr>
          <p:cNvPr id="121886" name="Picture 30" descr="image_paste_080404090450"/>
          <p:cNvPicPr>
            <a:picLocks noChangeAspect="1"/>
          </p:cNvPicPr>
          <p:nvPr/>
        </p:nvPicPr>
        <p:blipFill>
          <a:blip r:embed="rId2"/>
          <a:stretch>
            <a:fillRect/>
          </a:stretch>
        </p:blipFill>
        <p:spPr>
          <a:xfrm>
            <a:off x="228600" y="1600200"/>
            <a:ext cx="2895600" cy="3429000"/>
          </a:xfrm>
          <a:prstGeom prst="rect">
            <a:avLst/>
          </a:prstGeom>
          <a:noFill/>
          <a:ln w="9525">
            <a:noFill/>
          </a:ln>
        </p:spPr>
      </p:pic>
      <p:pic>
        <p:nvPicPr>
          <p:cNvPr id="121887" name="Picture 31" descr="image_paste_080404090542"/>
          <p:cNvPicPr>
            <a:picLocks noChangeAspect="1"/>
          </p:cNvPicPr>
          <p:nvPr/>
        </p:nvPicPr>
        <p:blipFill>
          <a:blip r:embed="rId3"/>
          <a:stretch>
            <a:fillRect/>
          </a:stretch>
        </p:blipFill>
        <p:spPr>
          <a:xfrm>
            <a:off x="6172200" y="1600200"/>
            <a:ext cx="2514600" cy="3352800"/>
          </a:xfrm>
          <a:prstGeom prst="rect">
            <a:avLst/>
          </a:prstGeom>
          <a:noFill/>
          <a:ln w="9525">
            <a:noFill/>
          </a:ln>
        </p:spPr>
      </p:pic>
      <p:sp>
        <p:nvSpPr>
          <p:cNvPr id="14" name="TextBox 13"/>
          <p:cNvSpPr txBox="1"/>
          <p:nvPr/>
        </p:nvSpPr>
        <p:spPr>
          <a:xfrm>
            <a:off x="381000" y="5562600"/>
            <a:ext cx="3048000" cy="584200"/>
          </a:xfrm>
          <a:prstGeom prst="rect">
            <a:avLst/>
          </a:prstGeom>
          <a:noFill/>
          <a:ln w="9525">
            <a:noFill/>
          </a:ln>
        </p:spPr>
        <p:txBody>
          <a:bodyPr anchor="t" anchorCtr="0">
            <a:spAutoFit/>
          </a:bodyPr>
          <a:p>
            <a:r>
              <a:rPr lang="en-US" altLang="zh-CN" sz="3200">
                <a:latin typeface="Times New Roman" panose="02020603050405020304" pitchFamily="18" charset="0"/>
              </a:rPr>
              <a:t>Dạng phát triển</a:t>
            </a:r>
            <a:endParaRPr lang="en-US" altLang="zh-CN" sz="3200">
              <a:latin typeface="Times New Roman" panose="02020603050405020304" pitchFamily="18" charset="0"/>
            </a:endParaRPr>
          </a:p>
        </p:txBody>
      </p:sp>
      <p:sp>
        <p:nvSpPr>
          <p:cNvPr id="17" name="TextBox 16"/>
          <p:cNvSpPr txBox="1"/>
          <p:nvPr/>
        </p:nvSpPr>
        <p:spPr>
          <a:xfrm>
            <a:off x="3429000" y="5537200"/>
            <a:ext cx="2590800" cy="579438"/>
          </a:xfrm>
          <a:prstGeom prst="rect">
            <a:avLst/>
          </a:prstGeom>
          <a:noFill/>
          <a:ln w="9525">
            <a:noFill/>
          </a:ln>
        </p:spPr>
        <p:txBody>
          <a:bodyPr anchor="t" anchorCtr="0">
            <a:spAutoFit/>
          </a:bodyPr>
          <a:p>
            <a:r>
              <a:rPr lang="en-US" altLang="zh-CN" sz="3200">
                <a:latin typeface="Times New Roman" panose="02020603050405020304" pitchFamily="18" charset="0"/>
              </a:rPr>
              <a:t>Dạng ổn định</a:t>
            </a:r>
            <a:endParaRPr lang="en-US" altLang="zh-CN" sz="3200">
              <a:latin typeface="Times New Roman" panose="02020603050405020304" pitchFamily="18" charset="0"/>
            </a:endParaRPr>
          </a:p>
        </p:txBody>
      </p:sp>
      <p:sp>
        <p:nvSpPr>
          <p:cNvPr id="18" name="TextBox 17"/>
          <p:cNvSpPr txBox="1"/>
          <p:nvPr/>
        </p:nvSpPr>
        <p:spPr>
          <a:xfrm>
            <a:off x="6248400" y="5562600"/>
            <a:ext cx="2895600" cy="584200"/>
          </a:xfrm>
          <a:prstGeom prst="rect">
            <a:avLst/>
          </a:prstGeom>
          <a:noFill/>
          <a:ln w="9525">
            <a:noFill/>
          </a:ln>
        </p:spPr>
        <p:txBody>
          <a:bodyPr anchor="t" anchorCtr="0">
            <a:spAutoFit/>
          </a:bodyPr>
          <a:p>
            <a:r>
              <a:rPr lang="en-US" altLang="zh-CN" sz="3200">
                <a:latin typeface="Times New Roman" panose="02020603050405020304" pitchFamily="18" charset="0"/>
              </a:rPr>
              <a:t>Dạng giảm sút</a:t>
            </a:r>
            <a:endParaRPr lang="en-US" altLang="zh-CN" sz="320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121886"/>
                                        </p:tgtEl>
                                        <p:attrNameLst>
                                          <p:attrName>style.visibility</p:attrName>
                                        </p:attrNameLst>
                                      </p:cBhvr>
                                      <p:to>
                                        <p:strVal val="visible"/>
                                      </p:to>
                                    </p:set>
                                    <p:anim calcmode="lin" valueType="num">
                                      <p:cBhvr>
                                        <p:cTn id="13" dur="500" decel="50000" fill="hold">
                                          <p:stCondLst>
                                            <p:cond delay="0"/>
                                          </p:stCondLst>
                                        </p:cTn>
                                        <p:tgtEl>
                                          <p:spTgt spid="121886"/>
                                        </p:tgtEl>
                                        <p:attrNameLst>
                                          <p:attrName>style.rotation</p:attrName>
                                        </p:attrNameLst>
                                      </p:cBhvr>
                                      <p:tavLst>
                                        <p:tav tm="0">
                                          <p:val>
                                            <p:fltVal val="-90.000000"/>
                                          </p:val>
                                        </p:tav>
                                        <p:tav tm="100000">
                                          <p:val>
                                            <p:fltVal val="0.000000"/>
                                          </p:val>
                                        </p:tav>
                                      </p:tavLst>
                                    </p:anim>
                                    <p:anim calcmode="lin" valueType="num">
                                      <p:cBhvr>
                                        <p:cTn id="14" dur="500" decel="50000" fill="hold">
                                          <p:stCondLst>
                                            <p:cond delay="0"/>
                                          </p:stCondLst>
                                        </p:cTn>
                                        <p:tgtEl>
                                          <p:spTgt spid="121886"/>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21886"/>
                                        </p:tgtEl>
                                        <p:attrNameLst>
                                          <p:attrName>ppt_w</p:attrName>
                                        </p:attrNameLst>
                                      </p:cBhvr>
                                      <p:tavLst>
                                        <p:tav tm="0">
                                          <p:val>
                                            <p:strVal val="#ppt_w*.05"/>
                                          </p:val>
                                        </p:tav>
                                        <p:tav tm="100000">
                                          <p:val>
                                            <p:strVal val="#ppt_w"/>
                                          </p:val>
                                        </p:tav>
                                      </p:tavLst>
                                    </p:anim>
                                    <p:anim calcmode="lin" valueType="num">
                                      <p:cBhvr>
                                        <p:cTn id="16" dur="1000" fill="hold"/>
                                        <p:tgtEl>
                                          <p:spTgt spid="121886"/>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21886"/>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21886"/>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21886"/>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21886"/>
                                        </p:tgtEl>
                                      </p:cBhvr>
                                    </p:animEffect>
                                  </p:childTnLst>
                                </p:cTn>
                              </p:par>
                              <p:par>
                                <p:cTn id="21" presetID="2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decel="50000" fill="hold">
                                          <p:stCondLst>
                                            <p:cond delay="0"/>
                                          </p:stCondLst>
                                        </p:cTn>
                                        <p:tgtEl>
                                          <p:spTgt spid="14"/>
                                        </p:tgtEl>
                                        <p:attrNameLst>
                                          <p:attrName>style.rotation</p:attrName>
                                        </p:attrNameLst>
                                      </p:cBhvr>
                                      <p:tavLst>
                                        <p:tav tm="0">
                                          <p:val>
                                            <p:fltVal val="-90.000000"/>
                                          </p:val>
                                        </p:tav>
                                        <p:tav tm="100000">
                                          <p:val>
                                            <p:fltVal val="0.000000"/>
                                          </p:val>
                                        </p:tav>
                                      </p:tavLst>
                                    </p:anim>
                                    <p:anim calcmode="lin" valueType="num">
                                      <p:cBhvr>
                                        <p:cTn id="24"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6" dur="1000" fill="hold"/>
                                        <p:tgtEl>
                                          <p:spTgt spid="1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121885"/>
                                        </p:tgtEl>
                                        <p:attrNameLst>
                                          <p:attrName>style.visibility</p:attrName>
                                        </p:attrNameLst>
                                      </p:cBhvr>
                                      <p:to>
                                        <p:strVal val="visible"/>
                                      </p:to>
                                    </p:set>
                                    <p:anim calcmode="lin" valueType="num">
                                      <p:cBhvr>
                                        <p:cTn id="35" dur="500" decel="50000" fill="hold">
                                          <p:stCondLst>
                                            <p:cond delay="0"/>
                                          </p:stCondLst>
                                        </p:cTn>
                                        <p:tgtEl>
                                          <p:spTgt spid="121885"/>
                                        </p:tgtEl>
                                        <p:attrNameLst>
                                          <p:attrName>style.rotation</p:attrName>
                                        </p:attrNameLst>
                                      </p:cBhvr>
                                      <p:tavLst>
                                        <p:tav tm="0">
                                          <p:val>
                                            <p:fltVal val="-90.000000"/>
                                          </p:val>
                                        </p:tav>
                                        <p:tav tm="100000">
                                          <p:val>
                                            <p:fltVal val="0.000000"/>
                                          </p:val>
                                        </p:tav>
                                      </p:tavLst>
                                    </p:anim>
                                    <p:anim calcmode="lin" valueType="num">
                                      <p:cBhvr>
                                        <p:cTn id="36" dur="500" decel="50000" fill="hold">
                                          <p:stCondLst>
                                            <p:cond delay="0"/>
                                          </p:stCondLst>
                                        </p:cTn>
                                        <p:tgtEl>
                                          <p:spTgt spid="121885"/>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21885"/>
                                        </p:tgtEl>
                                        <p:attrNameLst>
                                          <p:attrName>ppt_w</p:attrName>
                                        </p:attrNameLst>
                                      </p:cBhvr>
                                      <p:tavLst>
                                        <p:tav tm="0">
                                          <p:val>
                                            <p:strVal val="#ppt_w*.05"/>
                                          </p:val>
                                        </p:tav>
                                        <p:tav tm="100000">
                                          <p:val>
                                            <p:strVal val="#ppt_w"/>
                                          </p:val>
                                        </p:tav>
                                      </p:tavLst>
                                    </p:anim>
                                    <p:anim calcmode="lin" valueType="num">
                                      <p:cBhvr>
                                        <p:cTn id="38" dur="1000" fill="hold"/>
                                        <p:tgtEl>
                                          <p:spTgt spid="121885"/>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21885"/>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21885"/>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21885"/>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21885"/>
                                        </p:tgtEl>
                                      </p:cBhvr>
                                    </p:animEffect>
                                  </p:childTnLst>
                                </p:cTn>
                              </p:par>
                              <p:par>
                                <p:cTn id="43" presetID="25"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decel="50000" fill="hold">
                                          <p:stCondLst>
                                            <p:cond delay="0"/>
                                          </p:stCondLst>
                                        </p:cTn>
                                        <p:tgtEl>
                                          <p:spTgt spid="17"/>
                                        </p:tgtEl>
                                        <p:attrNameLst>
                                          <p:attrName>style.rotation</p:attrName>
                                        </p:attrNameLst>
                                      </p:cBhvr>
                                      <p:tavLst>
                                        <p:tav tm="0">
                                          <p:val>
                                            <p:fltVal val="-90.000000"/>
                                          </p:val>
                                        </p:tav>
                                        <p:tav tm="100000">
                                          <p:val>
                                            <p:fltVal val="0.000000"/>
                                          </p:val>
                                        </p:tav>
                                      </p:tavLst>
                                    </p:anim>
                                    <p:anim calcmode="lin" valueType="num">
                                      <p:cBhvr>
                                        <p:cTn id="4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48" dur="1000" fill="hold"/>
                                        <p:tgtEl>
                                          <p:spTgt spid="17"/>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nodeType="clickEffect">
                                  <p:stCondLst>
                                    <p:cond delay="0"/>
                                  </p:stCondLst>
                                  <p:childTnLst>
                                    <p:set>
                                      <p:cBhvr>
                                        <p:cTn id="56" dur="1" fill="hold">
                                          <p:stCondLst>
                                            <p:cond delay="0"/>
                                          </p:stCondLst>
                                        </p:cTn>
                                        <p:tgtEl>
                                          <p:spTgt spid="121887"/>
                                        </p:tgtEl>
                                        <p:attrNameLst>
                                          <p:attrName>style.visibility</p:attrName>
                                        </p:attrNameLst>
                                      </p:cBhvr>
                                      <p:to>
                                        <p:strVal val="visible"/>
                                      </p:to>
                                    </p:set>
                                    <p:anim calcmode="lin" valueType="num">
                                      <p:cBhvr>
                                        <p:cTn id="57" dur="500" decel="50000" fill="hold">
                                          <p:stCondLst>
                                            <p:cond delay="0"/>
                                          </p:stCondLst>
                                        </p:cTn>
                                        <p:tgtEl>
                                          <p:spTgt spid="121887"/>
                                        </p:tgtEl>
                                        <p:attrNameLst>
                                          <p:attrName>style.rotation</p:attrName>
                                        </p:attrNameLst>
                                      </p:cBhvr>
                                      <p:tavLst>
                                        <p:tav tm="0">
                                          <p:val>
                                            <p:fltVal val="-90.000000"/>
                                          </p:val>
                                        </p:tav>
                                        <p:tav tm="100000">
                                          <p:val>
                                            <p:fltVal val="0.000000"/>
                                          </p:val>
                                        </p:tav>
                                      </p:tavLst>
                                    </p:anim>
                                    <p:anim calcmode="lin" valueType="num">
                                      <p:cBhvr>
                                        <p:cTn id="58" dur="500" decel="50000" fill="hold">
                                          <p:stCondLst>
                                            <p:cond delay="0"/>
                                          </p:stCondLst>
                                        </p:cTn>
                                        <p:tgtEl>
                                          <p:spTgt spid="121887"/>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21887"/>
                                        </p:tgtEl>
                                        <p:attrNameLst>
                                          <p:attrName>ppt_w</p:attrName>
                                        </p:attrNameLst>
                                      </p:cBhvr>
                                      <p:tavLst>
                                        <p:tav tm="0">
                                          <p:val>
                                            <p:strVal val="#ppt_w*.05"/>
                                          </p:val>
                                        </p:tav>
                                        <p:tav tm="100000">
                                          <p:val>
                                            <p:strVal val="#ppt_w"/>
                                          </p:val>
                                        </p:tav>
                                      </p:tavLst>
                                    </p:anim>
                                    <p:anim calcmode="lin" valueType="num">
                                      <p:cBhvr>
                                        <p:cTn id="60" dur="1000" fill="hold"/>
                                        <p:tgtEl>
                                          <p:spTgt spid="121887"/>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21887"/>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21887"/>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21887"/>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21887"/>
                                        </p:tgtEl>
                                      </p:cBhvr>
                                    </p:animEffect>
                                  </p:childTnLst>
                                </p:cTn>
                              </p:par>
                              <p:par>
                                <p:cTn id="65" presetID="25"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decel="50000" fill="hold">
                                          <p:stCondLst>
                                            <p:cond delay="0"/>
                                          </p:stCondLst>
                                        </p:cTn>
                                        <p:tgtEl>
                                          <p:spTgt spid="18"/>
                                        </p:tgtEl>
                                        <p:attrNameLst>
                                          <p:attrName>style.rotation</p:attrName>
                                        </p:attrNameLst>
                                      </p:cBhvr>
                                      <p:tavLst>
                                        <p:tav tm="0">
                                          <p:val>
                                            <p:fltVal val="-90.000000"/>
                                          </p:val>
                                        </p:tav>
                                        <p:tav tm="100000">
                                          <p:val>
                                            <p:fltVal val="0.000000"/>
                                          </p:val>
                                        </p:tav>
                                      </p:tavLst>
                                    </p:anim>
                                    <p:anim calcmode="lin" valueType="num">
                                      <p:cBhvr>
                                        <p:cTn id="6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70" dur="1000" fill="hold"/>
                                        <p:tgtEl>
                                          <p:spTgt spid="1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572" name="Group 132"/>
          <p:cNvGraphicFramePr>
            <a:graphicFrameLocks noGrp="1"/>
          </p:cNvGraphicFramePr>
          <p:nvPr/>
        </p:nvGraphicFramePr>
        <p:xfrm>
          <a:off x="152400" y="152400"/>
          <a:ext cx="8458201" cy="4927601"/>
        </p:xfrm>
        <a:graphic>
          <a:graphicData uri="http://schemas.openxmlformats.org/drawingml/2006/table">
            <a:tbl>
              <a:tblPr/>
              <a:tblGrid>
                <a:gridCol w="1808237"/>
                <a:gridCol w="6649964"/>
              </a:tblGrid>
              <a:tr h="1615607">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607">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6387">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2783" name="Picture 32" descr="image_paste_080404090516"/>
          <p:cNvPicPr>
            <a:picLocks noChangeAspect="1"/>
          </p:cNvPicPr>
          <p:nvPr/>
        </p:nvPicPr>
        <p:blipFill>
          <a:blip r:embed="rId1"/>
          <a:stretch>
            <a:fillRect/>
          </a:stretch>
        </p:blipFill>
        <p:spPr>
          <a:xfrm>
            <a:off x="914400" y="2133600"/>
            <a:ext cx="762000" cy="914400"/>
          </a:xfrm>
          <a:prstGeom prst="rect">
            <a:avLst/>
          </a:prstGeom>
          <a:noFill/>
          <a:ln w="9525">
            <a:noFill/>
          </a:ln>
        </p:spPr>
      </p:pic>
      <p:pic>
        <p:nvPicPr>
          <p:cNvPr id="32784" name="Picture 33" descr="image_paste_080404090450"/>
          <p:cNvPicPr>
            <a:picLocks noChangeAspect="1"/>
          </p:cNvPicPr>
          <p:nvPr/>
        </p:nvPicPr>
        <p:blipFill>
          <a:blip r:embed="rId2"/>
          <a:stretch>
            <a:fillRect/>
          </a:stretch>
        </p:blipFill>
        <p:spPr>
          <a:xfrm>
            <a:off x="914400" y="609600"/>
            <a:ext cx="990600" cy="914400"/>
          </a:xfrm>
          <a:prstGeom prst="rect">
            <a:avLst/>
          </a:prstGeom>
          <a:noFill/>
          <a:ln w="9525">
            <a:noFill/>
          </a:ln>
        </p:spPr>
      </p:pic>
      <p:pic>
        <p:nvPicPr>
          <p:cNvPr id="32785" name="Picture 34" descr="image_paste_080404090542"/>
          <p:cNvPicPr>
            <a:picLocks noChangeAspect="1"/>
          </p:cNvPicPr>
          <p:nvPr/>
        </p:nvPicPr>
        <p:blipFill>
          <a:blip r:embed="rId3"/>
          <a:stretch>
            <a:fillRect/>
          </a:stretch>
        </p:blipFill>
        <p:spPr>
          <a:xfrm>
            <a:off x="1066800" y="3657600"/>
            <a:ext cx="838200" cy="914400"/>
          </a:xfrm>
          <a:prstGeom prst="rect">
            <a:avLst/>
          </a:prstGeom>
          <a:noFill/>
          <a:ln w="9525">
            <a:noFill/>
          </a:ln>
        </p:spPr>
      </p:pic>
      <p:sp>
        <p:nvSpPr>
          <p:cNvPr id="32786" name="Text Box 35"/>
          <p:cNvSpPr txBox="1"/>
          <p:nvPr/>
        </p:nvSpPr>
        <p:spPr>
          <a:xfrm>
            <a:off x="228600" y="762000"/>
            <a:ext cx="1006475" cy="830263"/>
          </a:xfrm>
          <a:prstGeom prst="rect">
            <a:avLst/>
          </a:prstGeom>
          <a:noFill/>
          <a:ln w="9525">
            <a:noFill/>
          </a:ln>
        </p:spPr>
        <p:txBody>
          <a:bodyPr wrap="square" anchor="t" anchorCtr="0">
            <a:spAutoFit/>
          </a:bodyPr>
          <a:p>
            <a:r>
              <a:rPr lang="en-US" altLang="zh-CN" b="1">
                <a:latin typeface="Times New Roman" panose="02020603050405020304" pitchFamily="18" charset="0"/>
              </a:rPr>
              <a:t>Phát triển</a:t>
            </a:r>
            <a:endParaRPr lang="en-US" altLang="zh-CN" b="1">
              <a:latin typeface="Times New Roman" panose="02020603050405020304" pitchFamily="18" charset="0"/>
            </a:endParaRPr>
          </a:p>
        </p:txBody>
      </p:sp>
      <p:sp>
        <p:nvSpPr>
          <p:cNvPr id="32787" name="Text Box 36"/>
          <p:cNvSpPr txBox="1"/>
          <p:nvPr/>
        </p:nvSpPr>
        <p:spPr>
          <a:xfrm>
            <a:off x="228600" y="2324100"/>
            <a:ext cx="952500" cy="830263"/>
          </a:xfrm>
          <a:prstGeom prst="rect">
            <a:avLst/>
          </a:prstGeom>
          <a:noFill/>
          <a:ln w="9525">
            <a:noFill/>
          </a:ln>
        </p:spPr>
        <p:txBody>
          <a:bodyPr wrap="square" anchor="t" anchorCtr="0">
            <a:spAutoFit/>
          </a:bodyPr>
          <a:p>
            <a:r>
              <a:rPr lang="en-US" altLang="zh-CN" b="1">
                <a:latin typeface="Times New Roman" panose="02020603050405020304" pitchFamily="18" charset="0"/>
              </a:rPr>
              <a:t>Ổn định</a:t>
            </a:r>
            <a:endParaRPr lang="en-US" altLang="zh-CN" b="1">
              <a:latin typeface="Times New Roman" panose="02020603050405020304" pitchFamily="18" charset="0"/>
            </a:endParaRPr>
          </a:p>
        </p:txBody>
      </p:sp>
      <p:sp>
        <p:nvSpPr>
          <p:cNvPr id="32788" name="Text Box 37"/>
          <p:cNvSpPr txBox="1"/>
          <p:nvPr/>
        </p:nvSpPr>
        <p:spPr>
          <a:xfrm>
            <a:off x="228600" y="3835400"/>
            <a:ext cx="1042988" cy="830263"/>
          </a:xfrm>
          <a:prstGeom prst="rect">
            <a:avLst/>
          </a:prstGeom>
          <a:noFill/>
          <a:ln w="9525">
            <a:noFill/>
          </a:ln>
        </p:spPr>
        <p:txBody>
          <a:bodyPr wrap="square" anchor="t" anchorCtr="0">
            <a:spAutoFit/>
          </a:bodyPr>
          <a:p>
            <a:r>
              <a:rPr lang="en-US" altLang="zh-CN" b="1">
                <a:latin typeface="Times New Roman" panose="02020603050405020304" pitchFamily="18" charset="0"/>
              </a:rPr>
              <a:t>Giảm sút</a:t>
            </a:r>
            <a:endParaRPr lang="en-US" altLang="zh-CN" b="1">
              <a:latin typeface="Times New Roman" panose="02020603050405020304" pitchFamily="18" charset="0"/>
            </a:endParaRPr>
          </a:p>
        </p:txBody>
      </p:sp>
      <p:pic>
        <p:nvPicPr>
          <p:cNvPr id="32789" name="Picture 90"/>
          <p:cNvPicPr>
            <a:picLocks noChangeAspect="1"/>
          </p:cNvPicPr>
          <p:nvPr/>
        </p:nvPicPr>
        <p:blipFill>
          <a:blip r:embed="rId4"/>
          <a:stretch>
            <a:fillRect/>
          </a:stretch>
        </p:blipFill>
        <p:spPr>
          <a:xfrm>
            <a:off x="334963" y="5549900"/>
            <a:ext cx="8237537" cy="406400"/>
          </a:xfrm>
          <a:prstGeom prst="rect">
            <a:avLst/>
          </a:prstGeom>
          <a:noFill/>
          <a:ln w="9525">
            <a:noFill/>
          </a:ln>
        </p:spPr>
      </p:pic>
      <p:sp>
        <p:nvSpPr>
          <p:cNvPr id="42" name="TextBox 41"/>
          <p:cNvSpPr txBox="1"/>
          <p:nvPr/>
        </p:nvSpPr>
        <p:spPr>
          <a:xfrm>
            <a:off x="2057400" y="228600"/>
            <a:ext cx="6400800" cy="1554163"/>
          </a:xfrm>
          <a:prstGeom prst="rect">
            <a:avLst/>
          </a:prstGeom>
          <a:noFill/>
          <a:ln w="9525">
            <a:noFill/>
          </a:ln>
        </p:spPr>
        <p:txBody>
          <a:bodyPr anchor="t" anchorCtr="0">
            <a:spAutoFit/>
          </a:bodyPr>
          <a:p>
            <a:pPr algn="just"/>
            <a:r>
              <a:rPr lang="en-US" altLang="zh-CN" sz="3200">
                <a:latin typeface="Times New Roman" panose="02020603050405020304" pitchFamily="18" charset="0"/>
              </a:rPr>
              <a:t>Đáy rộng, đỉnh nhọn     tỉ lệ sinh cao, tỉ lệ tử ít. Nhóm tuổi trước sinh sản chiếm ưu thế </a:t>
            </a:r>
            <a:endParaRPr lang="en-US" altLang="zh-CN" sz="3200">
              <a:latin typeface="Times New Roman" panose="02020603050405020304" pitchFamily="18" charset="0"/>
            </a:endParaRPr>
          </a:p>
        </p:txBody>
      </p:sp>
      <p:sp>
        <p:nvSpPr>
          <p:cNvPr id="43" name="TextBox 42"/>
          <p:cNvSpPr txBox="1"/>
          <p:nvPr/>
        </p:nvSpPr>
        <p:spPr>
          <a:xfrm>
            <a:off x="2057400" y="1905000"/>
            <a:ext cx="6781800" cy="1066800"/>
          </a:xfrm>
          <a:prstGeom prst="rect">
            <a:avLst/>
          </a:prstGeom>
          <a:noFill/>
          <a:ln w="9525">
            <a:noFill/>
          </a:ln>
        </p:spPr>
        <p:txBody>
          <a:bodyPr anchor="t" anchorCtr="0">
            <a:spAutoFit/>
          </a:bodyPr>
          <a:p>
            <a:r>
              <a:rPr lang="en-US" altLang="zh-CN" sz="3200">
                <a:latin typeface="Times New Roman" panose="02020603050405020304" pitchFamily="18" charset="0"/>
              </a:rPr>
              <a:t>Đáy và đỉnh gần bằng nhau      tỉ lệ sinh và tỉ lệ tử xấp xỉ nhau.</a:t>
            </a:r>
            <a:endParaRPr lang="en-US" altLang="zh-CN" sz="3200">
              <a:latin typeface="Times New Roman" panose="02020603050405020304" pitchFamily="18" charset="0"/>
            </a:endParaRPr>
          </a:p>
        </p:txBody>
      </p:sp>
      <p:sp>
        <p:nvSpPr>
          <p:cNvPr id="44" name="TextBox 43"/>
          <p:cNvSpPr txBox="1"/>
          <p:nvPr/>
        </p:nvSpPr>
        <p:spPr>
          <a:xfrm>
            <a:off x="2057400" y="3581400"/>
            <a:ext cx="6477000" cy="1554163"/>
          </a:xfrm>
          <a:prstGeom prst="rect">
            <a:avLst/>
          </a:prstGeom>
          <a:noFill/>
          <a:ln w="9525">
            <a:noFill/>
          </a:ln>
        </p:spPr>
        <p:txBody>
          <a:bodyPr anchor="t" anchorCtr="0">
            <a:spAutoFit/>
          </a:bodyPr>
          <a:p>
            <a:pPr algn="just"/>
            <a:r>
              <a:rPr lang="en-US" altLang="zh-CN" sz="3200">
                <a:latin typeface="Times New Roman" panose="02020603050405020304" pitchFamily="18" charset="0"/>
              </a:rPr>
              <a:t>Đáy hẹp, đỉnh rộng     tỉ lệ tử cao, tỉ lệ sinh ít. Quần thể có nguy cơ bị diệt vong</a:t>
            </a:r>
            <a:endParaRPr lang="en-US" altLang="zh-CN" sz="3200">
              <a:latin typeface="Times New Roman" panose="02020603050405020304" pitchFamily="18" charset="0"/>
            </a:endParaRPr>
          </a:p>
        </p:txBody>
      </p:sp>
      <p:sp>
        <p:nvSpPr>
          <p:cNvPr id="32793" name="Line 26"/>
          <p:cNvSpPr/>
          <p:nvPr/>
        </p:nvSpPr>
        <p:spPr>
          <a:xfrm>
            <a:off x="5638800" y="609600"/>
            <a:ext cx="457200" cy="0"/>
          </a:xfrm>
          <a:prstGeom prst="line">
            <a:avLst/>
          </a:prstGeom>
          <a:ln w="38100" cap="flat" cmpd="sng">
            <a:solidFill>
              <a:schemeClr val="tx1"/>
            </a:solidFill>
            <a:prstDash val="solid"/>
            <a:round/>
            <a:headEnd type="none" w="med" len="med"/>
            <a:tailEnd type="triangle" w="med" len="med"/>
          </a:ln>
        </p:spPr>
        <p:txBody>
          <a:bodyPr anchor="t" anchorCtr="0"/>
          <a:p>
            <a:endParaRPr lang="en-US" altLang="zh-CN">
              <a:latin typeface="Times New Roman" panose="02020603050405020304" pitchFamily="18" charset="0"/>
            </a:endParaRPr>
          </a:p>
        </p:txBody>
      </p:sp>
      <p:sp>
        <p:nvSpPr>
          <p:cNvPr id="32794" name="Line 27"/>
          <p:cNvSpPr/>
          <p:nvPr/>
        </p:nvSpPr>
        <p:spPr>
          <a:xfrm>
            <a:off x="6692900" y="2286000"/>
            <a:ext cx="457200" cy="0"/>
          </a:xfrm>
          <a:prstGeom prst="line">
            <a:avLst/>
          </a:prstGeom>
          <a:ln w="38100" cap="flat" cmpd="sng">
            <a:solidFill>
              <a:schemeClr val="tx1"/>
            </a:solidFill>
            <a:prstDash val="solid"/>
            <a:round/>
            <a:headEnd type="none" w="med" len="med"/>
            <a:tailEnd type="triangle" w="med" len="med"/>
          </a:ln>
        </p:spPr>
        <p:txBody>
          <a:bodyPr anchor="t" anchorCtr="0"/>
          <a:p>
            <a:endParaRPr lang="en-US" altLang="zh-CN">
              <a:latin typeface="Times New Roman" panose="02020603050405020304" pitchFamily="18" charset="0"/>
            </a:endParaRPr>
          </a:p>
        </p:txBody>
      </p:sp>
      <p:sp>
        <p:nvSpPr>
          <p:cNvPr id="32795" name="Line 28"/>
          <p:cNvSpPr/>
          <p:nvPr/>
        </p:nvSpPr>
        <p:spPr>
          <a:xfrm>
            <a:off x="5334000" y="3962400"/>
            <a:ext cx="457200" cy="0"/>
          </a:xfrm>
          <a:prstGeom prst="line">
            <a:avLst/>
          </a:prstGeom>
          <a:ln w="38100" cap="flat" cmpd="sng">
            <a:solidFill>
              <a:schemeClr val="tx1"/>
            </a:solidFill>
            <a:prstDash val="solid"/>
            <a:round/>
            <a:headEnd type="none" w="med" len="med"/>
            <a:tailEnd type="triangle" w="med" len="med"/>
          </a:ln>
        </p:spPr>
        <p:txBody>
          <a:bodyPr anchor="t" anchorCtr="0"/>
          <a:p>
            <a:endParaRPr lang="en-US" altLang="zh-CN">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793"/>
                                        </p:tgtEl>
                                        <p:attrNameLst>
                                          <p:attrName>style.visibility</p:attrName>
                                        </p:attrNameLst>
                                      </p:cBhvr>
                                      <p:to>
                                        <p:strVal val="visible"/>
                                      </p:to>
                                    </p:set>
                                    <p:animEffect transition="in" filter="blinds(horizontal)">
                                      <p:cBhvr>
                                        <p:cTn id="10" dur="500"/>
                                        <p:tgtEl>
                                          <p:spTgt spid="3279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linds(horizontal)">
                                      <p:cBhvr>
                                        <p:cTn id="15" dur="500"/>
                                        <p:tgtEl>
                                          <p:spTgt spid="4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2794"/>
                                        </p:tgtEl>
                                        <p:attrNameLst>
                                          <p:attrName>style.visibility</p:attrName>
                                        </p:attrNameLst>
                                      </p:cBhvr>
                                      <p:to>
                                        <p:strVal val="visible"/>
                                      </p:to>
                                    </p:set>
                                    <p:animEffect transition="in" filter="blinds(horizontal)">
                                      <p:cBhvr>
                                        <p:cTn id="18" dur="500"/>
                                        <p:tgtEl>
                                          <p:spTgt spid="3279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1"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linds(horizontal)">
                                      <p:cBhvr>
                                        <p:cTn id="23" dur="500"/>
                                        <p:tgtEl>
                                          <p:spTgt spid="4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2795"/>
                                        </p:tgtEl>
                                        <p:attrNameLst>
                                          <p:attrName>style.visibility</p:attrName>
                                        </p:attrNameLst>
                                      </p:cBhvr>
                                      <p:to>
                                        <p:strVal val="visible"/>
                                      </p:to>
                                    </p:set>
                                    <p:animEffect transition="in" filter="blinds(horizontal)">
                                      <p:cBhvr>
                                        <p:cTn id="26" dur="500"/>
                                        <p:tgtEl>
                                          <p:spTgt spid="32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1"/>
      <p:bldP spid="43" grpId="1"/>
      <p:bldP spid="44" grpId="1"/>
      <p:bldP spid="32793" grpId="0" bldLvl="0" animBg="1"/>
      <p:bldP spid="32794" grpId="0" bldLvl="0" animBg="1"/>
      <p:bldP spid="3279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793" name="Group 2"/>
          <p:cNvGrpSpPr/>
          <p:nvPr/>
        </p:nvGrpSpPr>
        <p:grpSpPr>
          <a:xfrm>
            <a:off x="0" y="0"/>
            <a:ext cx="9144000" cy="898525"/>
            <a:chOff x="0" y="0"/>
            <a:chExt cx="5760" cy="566"/>
          </a:xfrm>
        </p:grpSpPr>
        <p:sp>
          <p:nvSpPr>
            <p:cNvPr id="33794" name="Text Box 3"/>
            <p:cNvSpPr txBox="1"/>
            <p:nvPr/>
          </p:nvSpPr>
          <p:spPr>
            <a:xfrm>
              <a:off x="0" y="0"/>
              <a:ext cx="5760" cy="278"/>
            </a:xfrm>
            <a:prstGeom prst="rect">
              <a:avLst/>
            </a:prstGeom>
            <a:noFill/>
            <a:ln w="9525">
              <a:noFill/>
            </a:ln>
            <a:effectLst>
              <a:prstShdw prst="shdw17" dist="17961" dir="2699999">
                <a:srgbClr val="375D80"/>
              </a:prstShdw>
            </a:effectLst>
          </p:spPr>
          <p:txBody>
            <a:bodyPr anchor="t" anchorCtr="0">
              <a:spAutoFit/>
            </a:bodyPr>
            <a:p>
              <a:pPr algn="ctr">
                <a:lnSpc>
                  <a:spcPct val="95000"/>
                </a:lnSpc>
                <a:spcBef>
                  <a:spcPts val="5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33795" name="Text Box 4"/>
            <p:cNvSpPr txBox="1"/>
            <p:nvPr/>
          </p:nvSpPr>
          <p:spPr>
            <a:xfrm>
              <a:off x="288" y="288"/>
              <a:ext cx="5328" cy="278"/>
            </a:xfrm>
            <a:prstGeom prst="rect">
              <a:avLst/>
            </a:prstGeom>
            <a:noFill/>
            <a:ln w="9525">
              <a:noFill/>
            </a:ln>
            <a:effectLst>
              <a:prstShdw prst="shdw17" dist="17961" dir="2699999">
                <a:srgbClr val="375D80"/>
              </a:prstShdw>
            </a:effectLst>
          </p:spPr>
          <p:txBody>
            <a:bodyPr anchor="t" anchorCtr="0">
              <a:spAutoFit/>
            </a:bodyPr>
            <a:p>
              <a:pPr algn="ctr">
                <a:lnSpc>
                  <a:spcPct val="95000"/>
                </a:lnSpc>
                <a:spcBef>
                  <a:spcPts val="5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47: QUẦN THỂ SINH VẬT</a:t>
              </a:r>
              <a:endParaRPr lang="en-US" altLang="zh-CN" b="1" dirty="0">
                <a:solidFill>
                  <a:srgbClr val="CC00CC"/>
                </a:solidFill>
                <a:latin typeface="Times New Roman" panose="02020603050405020304" pitchFamily="18" charset="0"/>
              </a:endParaRPr>
            </a:p>
          </p:txBody>
        </p:sp>
      </p:grpSp>
      <p:sp>
        <p:nvSpPr>
          <p:cNvPr id="33796" name="Text Box 5"/>
          <p:cNvSpPr txBox="1"/>
          <p:nvPr/>
        </p:nvSpPr>
        <p:spPr>
          <a:xfrm>
            <a:off x="0" y="990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 Thế nào là một quần thể sinh vật?</a:t>
            </a:r>
            <a:endParaRPr lang="en-US" altLang="zh-CN" b="1">
              <a:solidFill>
                <a:srgbClr val="000066"/>
              </a:solidFill>
              <a:latin typeface="Times New Roman" panose="02020603050405020304" pitchFamily="18" charset="0"/>
            </a:endParaRPr>
          </a:p>
        </p:txBody>
      </p:sp>
      <p:sp>
        <p:nvSpPr>
          <p:cNvPr id="33797" name="Text Box 6"/>
          <p:cNvSpPr txBox="1"/>
          <p:nvPr/>
        </p:nvSpPr>
        <p:spPr>
          <a:xfrm>
            <a:off x="0" y="1371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II. Những đặc trưng cơ bản của quần thể</a:t>
            </a:r>
            <a:endParaRPr lang="en-US" altLang="zh-CN" b="1">
              <a:solidFill>
                <a:srgbClr val="000066"/>
              </a:solidFill>
              <a:latin typeface="Times New Roman" panose="02020603050405020304" pitchFamily="18" charset="0"/>
            </a:endParaRPr>
          </a:p>
        </p:txBody>
      </p:sp>
      <p:sp>
        <p:nvSpPr>
          <p:cNvPr id="33798" name="Text Box 7"/>
          <p:cNvSpPr txBox="1"/>
          <p:nvPr/>
        </p:nvSpPr>
        <p:spPr>
          <a:xfrm>
            <a:off x="152400" y="1752600"/>
            <a:ext cx="27432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i="1">
                <a:solidFill>
                  <a:srgbClr val="000066"/>
                </a:solidFill>
                <a:latin typeface="Times New Roman" panose="02020603050405020304" pitchFamily="18" charset="0"/>
              </a:rPr>
              <a:t>1. Tỉ lệ giới tính:</a:t>
            </a:r>
            <a:endParaRPr lang="en-US" altLang="zh-CN" b="1" i="1">
              <a:solidFill>
                <a:srgbClr val="000066"/>
              </a:solidFill>
              <a:latin typeface="Times New Roman" panose="02020603050405020304" pitchFamily="18" charset="0"/>
            </a:endParaRPr>
          </a:p>
        </p:txBody>
      </p:sp>
      <p:sp>
        <p:nvSpPr>
          <p:cNvPr id="33799" name="Text Box 8"/>
          <p:cNvSpPr txBox="1"/>
          <p:nvPr/>
        </p:nvSpPr>
        <p:spPr>
          <a:xfrm>
            <a:off x="152400" y="2209800"/>
            <a:ext cx="38100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i="1">
                <a:solidFill>
                  <a:srgbClr val="000066"/>
                </a:solidFill>
                <a:latin typeface="Times New Roman" panose="02020603050405020304" pitchFamily="18" charset="0"/>
              </a:rPr>
              <a:t>2. Thành phần nhóm tuổi:</a:t>
            </a:r>
            <a:endParaRPr lang="en-US" altLang="zh-CN" b="1" i="1">
              <a:solidFill>
                <a:srgbClr val="000066"/>
              </a:solidFill>
              <a:latin typeface="Times New Roman" panose="02020603050405020304" pitchFamily="18" charset="0"/>
            </a:endParaRPr>
          </a:p>
        </p:txBody>
      </p:sp>
      <p:sp>
        <p:nvSpPr>
          <p:cNvPr id="109578" name="Line 10"/>
          <p:cNvSpPr>
            <a:spLocks noChangeShapeType="1"/>
          </p:cNvSpPr>
          <p:nvPr/>
        </p:nvSpPr>
        <p:spPr bwMode="auto">
          <a:xfrm>
            <a:off x="4724400" y="1828800"/>
            <a:ext cx="0" cy="502920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3801" name="Text Box 2"/>
          <p:cNvSpPr txBox="1"/>
          <p:nvPr/>
        </p:nvSpPr>
        <p:spPr>
          <a:xfrm>
            <a:off x="76200" y="2590800"/>
            <a:ext cx="4572000" cy="1201738"/>
          </a:xfrm>
          <a:prstGeom prst="rect">
            <a:avLst/>
          </a:prstGeom>
          <a:noFill/>
          <a:ln w="9525">
            <a:noFill/>
          </a:ln>
        </p:spPr>
        <p:txBody>
          <a:bodyPr wrap="square" anchor="t" anchorCtr="0">
            <a:spAutoFit/>
          </a:bodyPr>
          <a:p>
            <a:pPr>
              <a:lnSpc>
                <a:spcPct val="85000"/>
              </a:lnSpc>
              <a:spcBef>
                <a:spcPts val="50"/>
              </a:spcBef>
            </a:pPr>
            <a:r>
              <a:rPr lang="en-US" altLang="zh-CN" sz="2800" dirty="0">
                <a:latin typeface="Times New Roman" panose="02020603050405020304" pitchFamily="18" charset="0"/>
              </a:rPr>
              <a:t>- Nhóm tuổi trước sinh sản.</a:t>
            </a:r>
            <a:endParaRPr lang="en-US" altLang="zh-CN" sz="2800" dirty="0">
              <a:latin typeface="Times New Roman" panose="02020603050405020304" pitchFamily="18" charset="0"/>
            </a:endParaRPr>
          </a:p>
          <a:p>
            <a:pPr>
              <a:lnSpc>
                <a:spcPct val="85000"/>
              </a:lnSpc>
              <a:spcBef>
                <a:spcPts val="50"/>
              </a:spcBef>
            </a:pPr>
            <a:r>
              <a:rPr lang="en-US" altLang="zh-CN" sz="2800" dirty="0">
                <a:latin typeface="Times New Roman" panose="02020603050405020304" pitchFamily="18" charset="0"/>
              </a:rPr>
              <a:t>- Nhóm tuổi sinh sản.</a:t>
            </a:r>
            <a:endParaRPr lang="en-US" altLang="zh-CN" sz="2800" dirty="0">
              <a:latin typeface="Times New Roman" panose="02020603050405020304" pitchFamily="18" charset="0"/>
            </a:endParaRPr>
          </a:p>
          <a:p>
            <a:pPr>
              <a:lnSpc>
                <a:spcPct val="85000"/>
              </a:lnSpc>
              <a:spcBef>
                <a:spcPts val="50"/>
              </a:spcBef>
            </a:pPr>
            <a:r>
              <a:rPr lang="en-US" altLang="zh-CN" sz="2800" dirty="0">
                <a:latin typeface="Times New Roman" panose="02020603050405020304" pitchFamily="18" charset="0"/>
              </a:rPr>
              <a:t>- Nhóm tuổi sau sinh sản. </a:t>
            </a:r>
            <a:endParaRPr lang="en-US" altLang="zh-CN" sz="2800" dirty="0">
              <a:latin typeface="Times New Roman" panose="02020603050405020304" pitchFamily="18" charset="0"/>
            </a:endParaRPr>
          </a:p>
        </p:txBody>
      </p:sp>
      <p:sp>
        <p:nvSpPr>
          <p:cNvPr id="33802" name="Text Box 1"/>
          <p:cNvSpPr txBox="1"/>
          <p:nvPr/>
        </p:nvSpPr>
        <p:spPr>
          <a:xfrm>
            <a:off x="76200" y="3886200"/>
            <a:ext cx="4953000" cy="2673350"/>
          </a:xfrm>
          <a:prstGeom prst="rect">
            <a:avLst/>
          </a:prstGeom>
          <a:noFill/>
          <a:ln w="9525">
            <a:noFill/>
          </a:ln>
        </p:spPr>
        <p:txBody>
          <a:bodyPr wrap="square" anchor="t" anchorCtr="0">
            <a:spAutoFit/>
          </a:bodyPr>
          <a:p>
            <a:pPr>
              <a:lnSpc>
                <a:spcPct val="85000"/>
              </a:lnSpc>
              <a:spcBef>
                <a:spcPts val="50"/>
              </a:spcBef>
            </a:pPr>
            <a:r>
              <a:rPr lang="en-US" altLang="zh-CN" sz="2800" dirty="0">
                <a:latin typeface="Times New Roman" panose="02020603050405020304" pitchFamily="18" charset="0"/>
              </a:rPr>
              <a:t>* Người ta dùng biểu đồ tháp tuổi để biểu diễn thành phần nhóm tuổi của quần thể gồm 3 dạng.</a:t>
            </a:r>
            <a:endParaRPr lang="en-US" altLang="zh-CN" sz="2800" dirty="0">
              <a:latin typeface="Times New Roman" panose="02020603050405020304" pitchFamily="18" charset="0"/>
            </a:endParaRPr>
          </a:p>
          <a:p>
            <a:pPr>
              <a:lnSpc>
                <a:spcPct val="85000"/>
              </a:lnSpc>
              <a:spcBef>
                <a:spcPts val="50"/>
              </a:spcBef>
            </a:pPr>
            <a:r>
              <a:rPr lang="en-US" altLang="zh-CN" sz="2800" dirty="0">
                <a:latin typeface="Times New Roman" panose="02020603050405020304" pitchFamily="18" charset="0"/>
              </a:rPr>
              <a:t>- Phát triển </a:t>
            </a:r>
            <a:endParaRPr lang="en-US" altLang="zh-CN" sz="2800" dirty="0">
              <a:latin typeface="Times New Roman" panose="02020603050405020304" pitchFamily="18" charset="0"/>
            </a:endParaRPr>
          </a:p>
          <a:p>
            <a:pPr>
              <a:lnSpc>
                <a:spcPct val="85000"/>
              </a:lnSpc>
              <a:spcBef>
                <a:spcPts val="50"/>
              </a:spcBef>
            </a:pPr>
            <a:r>
              <a:rPr lang="en-US" altLang="zh-CN" sz="2800" dirty="0">
                <a:latin typeface="Times New Roman" panose="02020603050405020304" pitchFamily="18" charset="0"/>
              </a:rPr>
              <a:t>- Ổn định </a:t>
            </a:r>
            <a:endParaRPr lang="en-US" altLang="zh-CN" sz="2800" dirty="0">
              <a:latin typeface="Times New Roman" panose="02020603050405020304" pitchFamily="18" charset="0"/>
            </a:endParaRPr>
          </a:p>
          <a:p>
            <a:pPr>
              <a:lnSpc>
                <a:spcPct val="85000"/>
              </a:lnSpc>
              <a:spcBef>
                <a:spcPts val="50"/>
              </a:spcBef>
            </a:pPr>
            <a:r>
              <a:rPr lang="en-US" altLang="zh-CN" sz="2800" dirty="0">
                <a:latin typeface="Times New Roman" panose="02020603050405020304" pitchFamily="18" charset="0"/>
              </a:rPr>
              <a:t>- Giảm sút.</a:t>
            </a:r>
            <a:endParaRPr lang="en-US" altLang="zh-CN" sz="2800" dirty="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7" name="Group 2"/>
          <p:cNvGrpSpPr/>
          <p:nvPr/>
        </p:nvGrpSpPr>
        <p:grpSpPr>
          <a:xfrm>
            <a:off x="0" y="0"/>
            <a:ext cx="9144000" cy="898525"/>
            <a:chOff x="0" y="0"/>
            <a:chExt cx="5760" cy="566"/>
          </a:xfrm>
        </p:grpSpPr>
        <p:sp>
          <p:nvSpPr>
            <p:cNvPr id="34818" name="Text Box 3"/>
            <p:cNvSpPr txBox="1"/>
            <p:nvPr/>
          </p:nvSpPr>
          <p:spPr>
            <a:xfrm>
              <a:off x="0" y="0"/>
              <a:ext cx="5760" cy="278"/>
            </a:xfrm>
            <a:prstGeom prst="rect">
              <a:avLst/>
            </a:prstGeom>
            <a:noFill/>
            <a:ln w="9525">
              <a:noFill/>
            </a:ln>
            <a:effectLst>
              <a:prstShdw prst="shdw17" dist="17961" dir="2699999">
                <a:srgbClr val="375D80"/>
              </a:prstShdw>
            </a:effectLst>
          </p:spPr>
          <p:txBody>
            <a:bodyPr anchor="t" anchorCtr="0">
              <a:spAutoFit/>
            </a:bodyPr>
            <a:p>
              <a:pPr algn="ctr">
                <a:lnSpc>
                  <a:spcPct val="95000"/>
                </a:lnSpc>
                <a:spcBef>
                  <a:spcPts val="5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34819" name="Text Box 4"/>
            <p:cNvSpPr txBox="1"/>
            <p:nvPr/>
          </p:nvSpPr>
          <p:spPr>
            <a:xfrm>
              <a:off x="288" y="288"/>
              <a:ext cx="5328" cy="278"/>
            </a:xfrm>
            <a:prstGeom prst="rect">
              <a:avLst/>
            </a:prstGeom>
            <a:noFill/>
            <a:ln w="9525">
              <a:noFill/>
            </a:ln>
            <a:effectLst>
              <a:prstShdw prst="shdw17" dist="17961" dir="2699999">
                <a:srgbClr val="375D80"/>
              </a:prstShdw>
            </a:effectLst>
          </p:spPr>
          <p:txBody>
            <a:bodyPr anchor="t" anchorCtr="0">
              <a:spAutoFit/>
            </a:bodyPr>
            <a:p>
              <a:pPr algn="ctr">
                <a:lnSpc>
                  <a:spcPct val="95000"/>
                </a:lnSpc>
                <a:spcBef>
                  <a:spcPts val="5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47: QUẦN THỂ SINH VẬT</a:t>
              </a:r>
              <a:endParaRPr lang="en-US" altLang="zh-CN" b="1" dirty="0">
                <a:solidFill>
                  <a:srgbClr val="CC00CC"/>
                </a:solidFill>
                <a:latin typeface="Times New Roman" panose="02020603050405020304" pitchFamily="18" charset="0"/>
              </a:endParaRPr>
            </a:p>
          </p:txBody>
        </p:sp>
      </p:grpSp>
      <p:sp>
        <p:nvSpPr>
          <p:cNvPr id="34820" name="Text Box 5"/>
          <p:cNvSpPr txBox="1"/>
          <p:nvPr/>
        </p:nvSpPr>
        <p:spPr>
          <a:xfrm>
            <a:off x="0" y="990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 Thế nào là một quần thể sinh vật?</a:t>
            </a:r>
            <a:endParaRPr lang="en-US" altLang="zh-CN" b="1">
              <a:solidFill>
                <a:srgbClr val="000066"/>
              </a:solidFill>
              <a:latin typeface="Times New Roman" panose="02020603050405020304" pitchFamily="18" charset="0"/>
            </a:endParaRPr>
          </a:p>
        </p:txBody>
      </p:sp>
      <p:sp>
        <p:nvSpPr>
          <p:cNvPr id="34821" name="Text Box 6"/>
          <p:cNvSpPr txBox="1"/>
          <p:nvPr/>
        </p:nvSpPr>
        <p:spPr>
          <a:xfrm>
            <a:off x="0" y="1371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II. Những đặc trưng cơ bản của quần thể</a:t>
            </a:r>
            <a:endParaRPr lang="en-US" altLang="zh-CN" b="1">
              <a:solidFill>
                <a:srgbClr val="000066"/>
              </a:solidFill>
              <a:latin typeface="Times New Roman" panose="02020603050405020304" pitchFamily="18" charset="0"/>
            </a:endParaRPr>
          </a:p>
        </p:txBody>
      </p:sp>
      <p:sp>
        <p:nvSpPr>
          <p:cNvPr id="34822" name="Text Box 7"/>
          <p:cNvSpPr txBox="1"/>
          <p:nvPr/>
        </p:nvSpPr>
        <p:spPr>
          <a:xfrm>
            <a:off x="152400" y="1752600"/>
            <a:ext cx="27432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i="1">
                <a:solidFill>
                  <a:srgbClr val="000066"/>
                </a:solidFill>
                <a:latin typeface="Times New Roman" panose="02020603050405020304" pitchFamily="18" charset="0"/>
              </a:rPr>
              <a:t>1. Tỉ lệ giới tính:</a:t>
            </a:r>
            <a:endParaRPr lang="en-US" altLang="zh-CN" b="1" i="1">
              <a:solidFill>
                <a:srgbClr val="000066"/>
              </a:solidFill>
              <a:latin typeface="Times New Roman" panose="02020603050405020304" pitchFamily="18" charset="0"/>
            </a:endParaRPr>
          </a:p>
        </p:txBody>
      </p:sp>
      <p:sp>
        <p:nvSpPr>
          <p:cNvPr id="34823" name="Text Box 8"/>
          <p:cNvSpPr txBox="1"/>
          <p:nvPr/>
        </p:nvSpPr>
        <p:spPr>
          <a:xfrm>
            <a:off x="76200" y="2209800"/>
            <a:ext cx="38100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i="1">
                <a:solidFill>
                  <a:srgbClr val="000066"/>
                </a:solidFill>
                <a:latin typeface="Times New Roman" panose="02020603050405020304" pitchFamily="18" charset="0"/>
              </a:rPr>
              <a:t>2. Thành phần nhóm tuổi:</a:t>
            </a:r>
            <a:endParaRPr lang="en-US" altLang="zh-CN" b="1" i="1">
              <a:solidFill>
                <a:srgbClr val="000066"/>
              </a:solidFill>
              <a:latin typeface="Times New Roman" panose="02020603050405020304" pitchFamily="18" charset="0"/>
            </a:endParaRPr>
          </a:p>
        </p:txBody>
      </p:sp>
      <p:sp>
        <p:nvSpPr>
          <p:cNvPr id="109578" name="Line 10"/>
          <p:cNvSpPr>
            <a:spLocks noChangeShapeType="1"/>
          </p:cNvSpPr>
          <p:nvPr/>
        </p:nvSpPr>
        <p:spPr bwMode="auto">
          <a:xfrm>
            <a:off x="4724400" y="1828800"/>
            <a:ext cx="0" cy="502920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4825" name="Text Box 3"/>
          <p:cNvSpPr txBox="1"/>
          <p:nvPr/>
        </p:nvSpPr>
        <p:spPr>
          <a:xfrm>
            <a:off x="76200" y="2667000"/>
            <a:ext cx="3030538" cy="460375"/>
          </a:xfrm>
          <a:prstGeom prst="rect">
            <a:avLst/>
          </a:prstGeom>
          <a:noFill/>
          <a:ln w="9525">
            <a:noFill/>
          </a:ln>
        </p:spPr>
        <p:txBody>
          <a:bodyPr wrap="square" anchor="t" anchorCtr="0">
            <a:spAutoFit/>
          </a:bodyPr>
          <a:p>
            <a:pPr>
              <a:spcBef>
                <a:spcPct val="50000"/>
              </a:spcBef>
              <a:buClrTx/>
              <a:buFontTx/>
            </a:pPr>
            <a:r>
              <a:rPr lang="en-US" altLang="zh-CN" b="1" i="1">
                <a:solidFill>
                  <a:srgbClr val="000066"/>
                </a:solidFill>
                <a:latin typeface="Times New Roman" panose="02020603050405020304" pitchFamily="18" charset="0"/>
              </a:rPr>
              <a:t>3. Mật độ quần thể:</a:t>
            </a:r>
            <a:endParaRPr lang="en-US" altLang="zh-CN" b="1" i="1">
              <a:solidFill>
                <a:srgbClr val="000066"/>
              </a:solidFill>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ext Box 3"/>
          <p:cNvSpPr txBox="1"/>
          <p:nvPr/>
        </p:nvSpPr>
        <p:spPr>
          <a:xfrm>
            <a:off x="228600" y="238125"/>
            <a:ext cx="3810000" cy="522288"/>
          </a:xfrm>
          <a:prstGeom prst="rect">
            <a:avLst/>
          </a:prstGeom>
          <a:noFill/>
          <a:ln w="9525">
            <a:noFill/>
          </a:ln>
        </p:spPr>
        <p:txBody>
          <a:bodyPr anchor="t" anchorCtr="0">
            <a:spAutoFit/>
          </a:bodyPr>
          <a:p>
            <a:pPr>
              <a:spcBef>
                <a:spcPct val="50000"/>
              </a:spcBef>
            </a:pPr>
            <a:r>
              <a:rPr lang="en-US" altLang="zh-CN" sz="2800" b="1" dirty="0">
                <a:solidFill>
                  <a:srgbClr val="FF3300"/>
                </a:solidFill>
                <a:latin typeface="Times New Roman" panose="02020603050405020304" pitchFamily="18" charset="0"/>
              </a:rPr>
              <a:t>3. </a:t>
            </a:r>
            <a:r>
              <a:rPr lang="en-US" altLang="zh-CN" sz="2800" b="1" u="sng" dirty="0">
                <a:solidFill>
                  <a:srgbClr val="FF3300"/>
                </a:solidFill>
                <a:latin typeface="Times New Roman" panose="02020603050405020304" pitchFamily="18" charset="0"/>
              </a:rPr>
              <a:t>Mật độ quần thể</a:t>
            </a:r>
            <a:endParaRPr lang="en-US" altLang="zh-CN" sz="2800" b="1" dirty="0">
              <a:solidFill>
                <a:srgbClr val="FF3300"/>
              </a:solidFill>
              <a:latin typeface="Times New Roman" panose="02020603050405020304" pitchFamily="18" charset="0"/>
            </a:endParaRPr>
          </a:p>
        </p:txBody>
      </p:sp>
      <p:pic>
        <p:nvPicPr>
          <p:cNvPr id="37892" name="Picture 4"/>
          <p:cNvPicPr>
            <a:picLocks noChangeAspect="1"/>
          </p:cNvPicPr>
          <p:nvPr/>
        </p:nvPicPr>
        <p:blipFill>
          <a:blip r:embed="rId1"/>
          <a:stretch>
            <a:fillRect/>
          </a:stretch>
        </p:blipFill>
        <p:spPr>
          <a:xfrm>
            <a:off x="228600" y="762000"/>
            <a:ext cx="3124200" cy="1416050"/>
          </a:xfrm>
          <a:prstGeom prst="rect">
            <a:avLst/>
          </a:prstGeom>
          <a:noFill/>
          <a:ln w="38100" cap="flat" cmpd="sng">
            <a:solidFill>
              <a:srgbClr val="CC0099"/>
            </a:solidFill>
            <a:prstDash val="solid"/>
            <a:miter/>
            <a:headEnd type="none" w="med" len="med"/>
            <a:tailEnd type="none" w="med" len="med"/>
          </a:ln>
        </p:spPr>
      </p:pic>
      <p:sp>
        <p:nvSpPr>
          <p:cNvPr id="37893" name="Text Box 5"/>
          <p:cNvSpPr txBox="1"/>
          <p:nvPr/>
        </p:nvSpPr>
        <p:spPr>
          <a:xfrm>
            <a:off x="3311525" y="1143000"/>
            <a:ext cx="5832475" cy="522288"/>
          </a:xfrm>
          <a:prstGeom prst="rect">
            <a:avLst/>
          </a:prstGeom>
          <a:noFill/>
          <a:ln w="9525">
            <a:noFill/>
          </a:ln>
        </p:spPr>
        <p:txBody>
          <a:bodyPr wrap="square" anchor="t" anchorCtr="0">
            <a:spAutoFit/>
          </a:bodyPr>
          <a:p>
            <a:pPr>
              <a:spcBef>
                <a:spcPct val="50000"/>
              </a:spcBef>
            </a:pPr>
            <a:r>
              <a:rPr lang="en-US" altLang="zh-CN" sz="2800" b="1" dirty="0">
                <a:latin typeface="Times New Roman" panose="02020603050405020304" pitchFamily="18" charset="0"/>
              </a:rPr>
              <a:t>Mật độ cây bạch đàn: 625 cây/ha đồi</a:t>
            </a:r>
            <a:endParaRPr lang="en-US" altLang="zh-CN" sz="2800" b="1" dirty="0">
              <a:latin typeface="Times New Roman" panose="02020603050405020304" pitchFamily="18" charset="0"/>
            </a:endParaRPr>
          </a:p>
        </p:txBody>
      </p:sp>
      <p:pic>
        <p:nvPicPr>
          <p:cNvPr id="37894" name="Picture 6"/>
          <p:cNvPicPr>
            <a:picLocks noChangeAspect="1"/>
          </p:cNvPicPr>
          <p:nvPr/>
        </p:nvPicPr>
        <p:blipFill>
          <a:blip r:embed="rId2"/>
          <a:stretch>
            <a:fillRect/>
          </a:stretch>
        </p:blipFill>
        <p:spPr>
          <a:xfrm>
            <a:off x="241300" y="2332038"/>
            <a:ext cx="3089275" cy="1385887"/>
          </a:xfrm>
          <a:prstGeom prst="rect">
            <a:avLst/>
          </a:prstGeom>
          <a:noFill/>
          <a:ln w="57150" cap="flat" cmpd="sng">
            <a:solidFill>
              <a:srgbClr val="0000FF"/>
            </a:solidFill>
            <a:prstDash val="solid"/>
            <a:miter/>
            <a:headEnd type="none" w="med" len="med"/>
            <a:tailEnd type="none" w="med" len="med"/>
          </a:ln>
        </p:spPr>
      </p:pic>
      <p:sp>
        <p:nvSpPr>
          <p:cNvPr id="37895" name="Text Box 7"/>
          <p:cNvSpPr txBox="1"/>
          <p:nvPr/>
        </p:nvSpPr>
        <p:spPr>
          <a:xfrm>
            <a:off x="3505200" y="2667000"/>
            <a:ext cx="6191250" cy="522288"/>
          </a:xfrm>
          <a:prstGeom prst="rect">
            <a:avLst/>
          </a:prstGeom>
          <a:noFill/>
          <a:ln w="9525">
            <a:noFill/>
          </a:ln>
        </p:spPr>
        <p:txBody>
          <a:bodyPr wrap="square" anchor="t" anchorCtr="0">
            <a:spAutoFit/>
          </a:bodyPr>
          <a:p>
            <a:pPr>
              <a:spcBef>
                <a:spcPct val="50000"/>
              </a:spcBef>
            </a:pPr>
            <a:r>
              <a:rPr lang="en-US" altLang="zh-CN" sz="2800" b="1" dirty="0">
                <a:latin typeface="Times New Roman" panose="02020603050405020304" pitchFamily="18" charset="0"/>
              </a:rPr>
              <a:t>Mật độ sâu rau: 2 con/m</a:t>
            </a:r>
            <a:r>
              <a:rPr lang="en-US" altLang="zh-CN" sz="2800" b="1" baseline="30000" dirty="0">
                <a:latin typeface="Times New Roman" panose="02020603050405020304" pitchFamily="18" charset="0"/>
              </a:rPr>
              <a:t>2</a:t>
            </a:r>
            <a:r>
              <a:rPr lang="en-US" altLang="zh-CN" sz="2800" b="1" dirty="0">
                <a:latin typeface="Times New Roman" panose="02020603050405020304" pitchFamily="18" charset="0"/>
              </a:rPr>
              <a:t> ruộng rau</a:t>
            </a:r>
            <a:endParaRPr lang="en-US" altLang="zh-CN" sz="2800" b="1" dirty="0">
              <a:latin typeface="Times New Roman" panose="02020603050405020304" pitchFamily="18" charset="0"/>
            </a:endParaRPr>
          </a:p>
        </p:txBody>
      </p:sp>
      <p:pic>
        <p:nvPicPr>
          <p:cNvPr id="37896" name="Picture 8"/>
          <p:cNvPicPr>
            <a:picLocks noChangeAspect="1"/>
          </p:cNvPicPr>
          <p:nvPr/>
        </p:nvPicPr>
        <p:blipFill>
          <a:blip r:embed="rId3"/>
          <a:stretch>
            <a:fillRect/>
          </a:stretch>
        </p:blipFill>
        <p:spPr>
          <a:xfrm>
            <a:off x="228600" y="3827463"/>
            <a:ext cx="3124200" cy="1379537"/>
          </a:xfrm>
          <a:prstGeom prst="rect">
            <a:avLst/>
          </a:prstGeom>
          <a:noFill/>
          <a:ln w="38100" cap="flat" cmpd="sng">
            <a:solidFill>
              <a:srgbClr val="FF0066"/>
            </a:solidFill>
            <a:prstDash val="solid"/>
            <a:miter/>
            <a:headEnd type="none" w="med" len="med"/>
            <a:tailEnd type="none" w="med" len="med"/>
          </a:ln>
        </p:spPr>
      </p:pic>
      <p:sp>
        <p:nvSpPr>
          <p:cNvPr id="37897" name="Text Box 9"/>
          <p:cNvSpPr txBox="1"/>
          <p:nvPr/>
        </p:nvSpPr>
        <p:spPr>
          <a:xfrm>
            <a:off x="3429000" y="4267200"/>
            <a:ext cx="5638800" cy="522288"/>
          </a:xfrm>
          <a:prstGeom prst="rect">
            <a:avLst/>
          </a:prstGeom>
          <a:noFill/>
          <a:ln w="9525">
            <a:noFill/>
          </a:ln>
        </p:spPr>
        <p:txBody>
          <a:bodyPr anchor="t" anchorCtr="0">
            <a:spAutoFit/>
          </a:bodyPr>
          <a:p>
            <a:pPr>
              <a:spcBef>
                <a:spcPct val="50000"/>
              </a:spcBef>
            </a:pPr>
            <a:r>
              <a:rPr lang="en-US" altLang="zh-CN" sz="2800" b="1" dirty="0">
                <a:latin typeface="Times New Roman" panose="02020603050405020304" pitchFamily="18" charset="0"/>
              </a:rPr>
              <a:t>Mật độ chim sẻ: 10 con/ha đồng lúa</a:t>
            </a:r>
            <a:endParaRPr lang="en-US" altLang="zh-CN" sz="2800" b="1" dirty="0">
              <a:latin typeface="Times New Roman" panose="02020603050405020304" pitchFamily="18" charset="0"/>
            </a:endParaRPr>
          </a:p>
        </p:txBody>
      </p:sp>
      <p:pic>
        <p:nvPicPr>
          <p:cNvPr id="37898" name="Picture 10"/>
          <p:cNvPicPr>
            <a:picLocks noChangeAspect="1"/>
          </p:cNvPicPr>
          <p:nvPr/>
        </p:nvPicPr>
        <p:blipFill>
          <a:blip r:embed="rId4"/>
          <a:stretch>
            <a:fillRect/>
          </a:stretch>
        </p:blipFill>
        <p:spPr>
          <a:xfrm>
            <a:off x="228600" y="5289550"/>
            <a:ext cx="3124200" cy="1339850"/>
          </a:xfrm>
          <a:prstGeom prst="rect">
            <a:avLst/>
          </a:prstGeom>
          <a:noFill/>
          <a:ln w="38100" cap="flat" cmpd="sng">
            <a:solidFill>
              <a:srgbClr val="FFFF66"/>
            </a:solidFill>
            <a:prstDash val="solid"/>
            <a:miter/>
            <a:headEnd type="none" w="med" len="med"/>
            <a:tailEnd type="none" w="med" len="med"/>
          </a:ln>
        </p:spPr>
      </p:pic>
      <p:sp>
        <p:nvSpPr>
          <p:cNvPr id="37899" name="Text Box 11"/>
          <p:cNvSpPr txBox="1"/>
          <p:nvPr/>
        </p:nvSpPr>
        <p:spPr>
          <a:xfrm>
            <a:off x="3429000" y="5638800"/>
            <a:ext cx="5638800" cy="522288"/>
          </a:xfrm>
          <a:prstGeom prst="rect">
            <a:avLst/>
          </a:prstGeom>
          <a:noFill/>
          <a:ln w="9525">
            <a:noFill/>
          </a:ln>
        </p:spPr>
        <p:txBody>
          <a:bodyPr anchor="t" anchorCtr="0">
            <a:spAutoFit/>
          </a:bodyPr>
          <a:p>
            <a:pPr>
              <a:spcBef>
                <a:spcPct val="50000"/>
              </a:spcBef>
            </a:pPr>
            <a:r>
              <a:rPr lang="en-US" altLang="zh-CN" sz="2800" b="1" dirty="0">
                <a:latin typeface="Times New Roman" panose="02020603050405020304" pitchFamily="18" charset="0"/>
              </a:rPr>
              <a:t>Mật độ tảo xoắn : 0,5 gam /m</a:t>
            </a:r>
            <a:r>
              <a:rPr lang="en-US" altLang="zh-CN" sz="2800" b="1" baseline="30000" dirty="0">
                <a:latin typeface="Times New Roman" panose="02020603050405020304" pitchFamily="18" charset="0"/>
              </a:rPr>
              <a:t>3</a:t>
            </a:r>
            <a:r>
              <a:rPr lang="en-US" altLang="zh-CN" sz="2800" b="1" dirty="0">
                <a:latin typeface="Times New Roman" panose="02020603050405020304" pitchFamily="18" charset="0"/>
              </a:rPr>
              <a:t> nước</a:t>
            </a:r>
            <a:endParaRPr lang="en-US" altLang="zh-CN" sz="2800" b="1" dirty="0">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diamond(in)">
                                      <p:cBhvr>
                                        <p:cTn id="7" dur="1000"/>
                                        <p:tgtEl>
                                          <p:spTgt spid="3789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7893"/>
                                        </p:tgtEl>
                                        <p:attrNameLst>
                                          <p:attrName>style.visibility</p:attrName>
                                        </p:attrNameLst>
                                      </p:cBhvr>
                                      <p:to>
                                        <p:strVal val="visible"/>
                                      </p:to>
                                    </p:set>
                                    <p:animEffect transition="in" filter="blinds(horizontal)">
                                      <p:cBhvr>
                                        <p:cTn id="10" dur="500"/>
                                        <p:tgtEl>
                                          <p:spTgt spid="37893"/>
                                        </p:tgtEl>
                                      </p:cBhvr>
                                    </p:animEffect>
                                  </p:childTnLst>
                                </p:cTn>
                              </p:par>
                            </p:childTnLst>
                          </p:cTn>
                        </p:par>
                        <p:par>
                          <p:cTn id="11" fill="hold">
                            <p:stCondLst>
                              <p:cond delay="1000"/>
                            </p:stCondLst>
                            <p:childTnLst>
                              <p:par>
                                <p:cTn id="12" presetID="4" presetClass="entr" presetSubtype="16" fill="hold" nodeType="afterEffect">
                                  <p:stCondLst>
                                    <p:cond delay="0"/>
                                  </p:stCondLst>
                                  <p:childTnLst>
                                    <p:set>
                                      <p:cBhvr>
                                        <p:cTn id="13" dur="1" fill="hold">
                                          <p:stCondLst>
                                            <p:cond delay="0"/>
                                          </p:stCondLst>
                                        </p:cTn>
                                        <p:tgtEl>
                                          <p:spTgt spid="37894"/>
                                        </p:tgtEl>
                                        <p:attrNameLst>
                                          <p:attrName>style.visibility</p:attrName>
                                        </p:attrNameLst>
                                      </p:cBhvr>
                                      <p:to>
                                        <p:strVal val="visible"/>
                                      </p:to>
                                    </p:set>
                                    <p:animEffect transition="in" filter="box(in)">
                                      <p:cBhvr>
                                        <p:cTn id="14" dur="500"/>
                                        <p:tgtEl>
                                          <p:spTgt spid="37894"/>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37895"/>
                                        </p:tgtEl>
                                        <p:attrNameLst>
                                          <p:attrName>style.visibility</p:attrName>
                                        </p:attrNameLst>
                                      </p:cBhvr>
                                      <p:to>
                                        <p:strVal val="visible"/>
                                      </p:to>
                                    </p:set>
                                    <p:animEffect transition="in" filter="box(in)">
                                      <p:cBhvr>
                                        <p:cTn id="17" dur="500"/>
                                        <p:tgtEl>
                                          <p:spTgt spid="37895"/>
                                        </p:tgtEl>
                                      </p:cBhvr>
                                    </p:animEffect>
                                  </p:childTnLst>
                                </p:cTn>
                              </p:par>
                            </p:childTnLst>
                          </p:cTn>
                        </p:par>
                        <p:par>
                          <p:cTn id="18" fill="hold">
                            <p:stCondLst>
                              <p:cond delay="1500"/>
                            </p:stCondLst>
                            <p:childTnLst>
                              <p:par>
                                <p:cTn id="19" presetID="8" presetClass="entr" presetSubtype="16" fill="hold" nodeType="afterEffect">
                                  <p:stCondLst>
                                    <p:cond delay="0"/>
                                  </p:stCondLst>
                                  <p:childTnLst>
                                    <p:set>
                                      <p:cBhvr>
                                        <p:cTn id="20" dur="1" fill="hold">
                                          <p:stCondLst>
                                            <p:cond delay="0"/>
                                          </p:stCondLst>
                                        </p:cTn>
                                        <p:tgtEl>
                                          <p:spTgt spid="37896"/>
                                        </p:tgtEl>
                                        <p:attrNameLst>
                                          <p:attrName>style.visibility</p:attrName>
                                        </p:attrNameLst>
                                      </p:cBhvr>
                                      <p:to>
                                        <p:strVal val="visible"/>
                                      </p:to>
                                    </p:set>
                                    <p:animEffect transition="in" filter="diamond(in)">
                                      <p:cBhvr>
                                        <p:cTn id="21" dur="2000"/>
                                        <p:tgtEl>
                                          <p:spTgt spid="37896"/>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37897"/>
                                        </p:tgtEl>
                                        <p:attrNameLst>
                                          <p:attrName>style.visibility</p:attrName>
                                        </p:attrNameLst>
                                      </p:cBhvr>
                                      <p:to>
                                        <p:strVal val="visible"/>
                                      </p:to>
                                    </p:set>
                                    <p:animEffect transition="in" filter="diamond(in)">
                                      <p:cBhvr>
                                        <p:cTn id="24" dur="2000"/>
                                        <p:tgtEl>
                                          <p:spTgt spid="37897"/>
                                        </p:tgtEl>
                                      </p:cBhvr>
                                    </p:animEffect>
                                  </p:childTnLst>
                                </p:cTn>
                              </p:par>
                            </p:childTnLst>
                          </p:cTn>
                        </p:par>
                        <p:par>
                          <p:cTn id="25" fill="hold">
                            <p:stCondLst>
                              <p:cond delay="3500"/>
                            </p:stCondLst>
                            <p:childTnLst>
                              <p:par>
                                <p:cTn id="26" presetID="55" presetClass="entr" presetSubtype="0" fill="hold" nodeType="afterEffect">
                                  <p:stCondLst>
                                    <p:cond delay="0"/>
                                  </p:stCondLst>
                                  <p:childTnLst>
                                    <p:set>
                                      <p:cBhvr>
                                        <p:cTn id="27" dur="1" fill="hold">
                                          <p:stCondLst>
                                            <p:cond delay="0"/>
                                          </p:stCondLst>
                                        </p:cTn>
                                        <p:tgtEl>
                                          <p:spTgt spid="37898"/>
                                        </p:tgtEl>
                                        <p:attrNameLst>
                                          <p:attrName>style.visibility</p:attrName>
                                        </p:attrNameLst>
                                      </p:cBhvr>
                                      <p:to>
                                        <p:strVal val="visible"/>
                                      </p:to>
                                    </p:set>
                                    <p:anim calcmode="lin" valueType="num">
                                      <p:cBhvr>
                                        <p:cTn id="28" dur="1000" fill="hold"/>
                                        <p:tgtEl>
                                          <p:spTgt spid="37898"/>
                                        </p:tgtEl>
                                        <p:attrNameLst>
                                          <p:attrName>ppt_w</p:attrName>
                                        </p:attrNameLst>
                                      </p:cBhvr>
                                      <p:tavLst>
                                        <p:tav tm="0">
                                          <p:val>
                                            <p:strVal val="#ppt_w*0.70"/>
                                          </p:val>
                                        </p:tav>
                                        <p:tav tm="100000">
                                          <p:val>
                                            <p:strVal val="#ppt_w"/>
                                          </p:val>
                                        </p:tav>
                                      </p:tavLst>
                                    </p:anim>
                                    <p:anim calcmode="lin" valueType="num">
                                      <p:cBhvr>
                                        <p:cTn id="29" dur="1000" fill="hold"/>
                                        <p:tgtEl>
                                          <p:spTgt spid="37898"/>
                                        </p:tgtEl>
                                        <p:attrNameLst>
                                          <p:attrName>ppt_h</p:attrName>
                                        </p:attrNameLst>
                                      </p:cBhvr>
                                      <p:tavLst>
                                        <p:tav tm="0">
                                          <p:val>
                                            <p:strVal val="#ppt_h"/>
                                          </p:val>
                                        </p:tav>
                                        <p:tav tm="100000">
                                          <p:val>
                                            <p:strVal val="#ppt_h"/>
                                          </p:val>
                                        </p:tav>
                                      </p:tavLst>
                                    </p:anim>
                                    <p:animEffect transition="in" filter="fade">
                                      <p:cBhvr>
                                        <p:cTn id="30" dur="1000"/>
                                        <p:tgtEl>
                                          <p:spTgt spid="37898"/>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37899"/>
                                        </p:tgtEl>
                                        <p:attrNameLst>
                                          <p:attrName>style.visibility</p:attrName>
                                        </p:attrNameLst>
                                      </p:cBhvr>
                                      <p:to>
                                        <p:strVal val="visible"/>
                                      </p:to>
                                    </p:set>
                                    <p:anim calcmode="lin" valueType="num">
                                      <p:cBhvr>
                                        <p:cTn id="33" dur="1000" fill="hold"/>
                                        <p:tgtEl>
                                          <p:spTgt spid="37899"/>
                                        </p:tgtEl>
                                        <p:attrNameLst>
                                          <p:attrName>ppt_w</p:attrName>
                                        </p:attrNameLst>
                                      </p:cBhvr>
                                      <p:tavLst>
                                        <p:tav tm="0">
                                          <p:val>
                                            <p:strVal val="#ppt_w*0.70"/>
                                          </p:val>
                                        </p:tav>
                                        <p:tav tm="100000">
                                          <p:val>
                                            <p:strVal val="#ppt_w"/>
                                          </p:val>
                                        </p:tav>
                                      </p:tavLst>
                                    </p:anim>
                                    <p:anim calcmode="lin" valueType="num">
                                      <p:cBhvr>
                                        <p:cTn id="34" dur="1000" fill="hold"/>
                                        <p:tgtEl>
                                          <p:spTgt spid="37899"/>
                                        </p:tgtEl>
                                        <p:attrNameLst>
                                          <p:attrName>ppt_h</p:attrName>
                                        </p:attrNameLst>
                                      </p:cBhvr>
                                      <p:tavLst>
                                        <p:tav tm="0">
                                          <p:val>
                                            <p:strVal val="#ppt_h"/>
                                          </p:val>
                                        </p:tav>
                                        <p:tav tm="100000">
                                          <p:val>
                                            <p:strVal val="#ppt_h"/>
                                          </p:val>
                                        </p:tav>
                                      </p:tavLst>
                                    </p:anim>
                                    <p:animEffect transition="in" filter="fade">
                                      <p:cBhvr>
                                        <p:cTn id="35" dur="10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5" grpId="0"/>
      <p:bldP spid="37897" grpId="0"/>
      <p:bldP spid="3789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5" name="Group 2"/>
          <p:cNvGrpSpPr/>
          <p:nvPr/>
        </p:nvGrpSpPr>
        <p:grpSpPr>
          <a:xfrm>
            <a:off x="0" y="0"/>
            <a:ext cx="9144000" cy="898525"/>
            <a:chOff x="0" y="0"/>
            <a:chExt cx="5760" cy="566"/>
          </a:xfrm>
        </p:grpSpPr>
        <p:sp>
          <p:nvSpPr>
            <p:cNvPr id="36866" name="Text Box 3"/>
            <p:cNvSpPr txBox="1"/>
            <p:nvPr/>
          </p:nvSpPr>
          <p:spPr>
            <a:xfrm>
              <a:off x="0" y="0"/>
              <a:ext cx="5760" cy="278"/>
            </a:xfrm>
            <a:prstGeom prst="rect">
              <a:avLst/>
            </a:prstGeom>
            <a:noFill/>
            <a:ln w="9525">
              <a:noFill/>
            </a:ln>
            <a:effectLst>
              <a:prstShdw prst="shdw17" dist="17961" dir="2699999">
                <a:srgbClr val="375D80"/>
              </a:prstShdw>
            </a:effectLst>
          </p:spPr>
          <p:txBody>
            <a:bodyPr anchor="t" anchorCtr="0">
              <a:spAutoFit/>
            </a:bodyPr>
            <a:p>
              <a:pPr algn="ctr">
                <a:lnSpc>
                  <a:spcPct val="95000"/>
                </a:lnSpc>
                <a:spcBef>
                  <a:spcPts val="5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36867" name="Text Box 4"/>
            <p:cNvSpPr txBox="1"/>
            <p:nvPr/>
          </p:nvSpPr>
          <p:spPr>
            <a:xfrm>
              <a:off x="288" y="288"/>
              <a:ext cx="5328" cy="278"/>
            </a:xfrm>
            <a:prstGeom prst="rect">
              <a:avLst/>
            </a:prstGeom>
            <a:noFill/>
            <a:ln w="9525">
              <a:noFill/>
            </a:ln>
            <a:effectLst>
              <a:prstShdw prst="shdw17" dist="17961" dir="2699999">
                <a:srgbClr val="375D80"/>
              </a:prstShdw>
            </a:effectLst>
          </p:spPr>
          <p:txBody>
            <a:bodyPr anchor="t" anchorCtr="0">
              <a:spAutoFit/>
            </a:bodyPr>
            <a:p>
              <a:pPr algn="ctr">
                <a:lnSpc>
                  <a:spcPct val="95000"/>
                </a:lnSpc>
                <a:spcBef>
                  <a:spcPts val="5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47: QUẦN THỂ SINH VẬT</a:t>
              </a:r>
              <a:endParaRPr lang="en-US" altLang="zh-CN" b="1" dirty="0">
                <a:solidFill>
                  <a:srgbClr val="CC00CC"/>
                </a:solidFill>
                <a:latin typeface="Times New Roman" panose="02020603050405020304" pitchFamily="18" charset="0"/>
              </a:endParaRPr>
            </a:p>
          </p:txBody>
        </p:sp>
      </p:grpSp>
      <p:sp>
        <p:nvSpPr>
          <p:cNvPr id="36868" name="Text Box 5"/>
          <p:cNvSpPr txBox="1"/>
          <p:nvPr/>
        </p:nvSpPr>
        <p:spPr>
          <a:xfrm>
            <a:off x="0" y="990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 Thế nào là một quần thể sinh vật?</a:t>
            </a:r>
            <a:endParaRPr lang="en-US" altLang="zh-CN" b="1">
              <a:solidFill>
                <a:srgbClr val="000066"/>
              </a:solidFill>
              <a:latin typeface="Times New Roman" panose="02020603050405020304" pitchFamily="18" charset="0"/>
            </a:endParaRPr>
          </a:p>
        </p:txBody>
      </p:sp>
      <p:sp>
        <p:nvSpPr>
          <p:cNvPr id="36869" name="Text Box 6"/>
          <p:cNvSpPr txBox="1"/>
          <p:nvPr/>
        </p:nvSpPr>
        <p:spPr>
          <a:xfrm>
            <a:off x="0" y="1371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II. Những đặc trưng cơ bản của quần thể</a:t>
            </a:r>
            <a:endParaRPr lang="en-US" altLang="zh-CN" b="1">
              <a:solidFill>
                <a:srgbClr val="000066"/>
              </a:solidFill>
              <a:latin typeface="Times New Roman" panose="02020603050405020304" pitchFamily="18" charset="0"/>
            </a:endParaRPr>
          </a:p>
        </p:txBody>
      </p:sp>
      <p:sp>
        <p:nvSpPr>
          <p:cNvPr id="36870" name="Text Box 7"/>
          <p:cNvSpPr txBox="1"/>
          <p:nvPr/>
        </p:nvSpPr>
        <p:spPr>
          <a:xfrm>
            <a:off x="152400" y="1752600"/>
            <a:ext cx="27432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i="1">
                <a:solidFill>
                  <a:srgbClr val="000066"/>
                </a:solidFill>
                <a:latin typeface="Times New Roman" panose="02020603050405020304" pitchFamily="18" charset="0"/>
              </a:rPr>
              <a:t>1. Tỉ lệ giới tính:</a:t>
            </a:r>
            <a:endParaRPr lang="en-US" altLang="zh-CN" b="1" i="1">
              <a:solidFill>
                <a:srgbClr val="000066"/>
              </a:solidFill>
              <a:latin typeface="Times New Roman" panose="02020603050405020304" pitchFamily="18" charset="0"/>
            </a:endParaRPr>
          </a:p>
        </p:txBody>
      </p:sp>
      <p:sp>
        <p:nvSpPr>
          <p:cNvPr id="36871" name="Text Box 8"/>
          <p:cNvSpPr txBox="1"/>
          <p:nvPr/>
        </p:nvSpPr>
        <p:spPr>
          <a:xfrm>
            <a:off x="76200" y="2209800"/>
            <a:ext cx="38100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i="1">
                <a:solidFill>
                  <a:srgbClr val="000066"/>
                </a:solidFill>
                <a:latin typeface="Times New Roman" panose="02020603050405020304" pitchFamily="18" charset="0"/>
              </a:rPr>
              <a:t>2. Thành phần nhóm tuổi:</a:t>
            </a:r>
            <a:endParaRPr lang="en-US" altLang="zh-CN" b="1" i="1">
              <a:solidFill>
                <a:srgbClr val="000066"/>
              </a:solidFill>
              <a:latin typeface="Times New Roman" panose="02020603050405020304" pitchFamily="18" charset="0"/>
            </a:endParaRPr>
          </a:p>
        </p:txBody>
      </p:sp>
      <p:sp>
        <p:nvSpPr>
          <p:cNvPr id="109578" name="Line 10"/>
          <p:cNvSpPr>
            <a:spLocks noChangeShapeType="1"/>
          </p:cNvSpPr>
          <p:nvPr/>
        </p:nvSpPr>
        <p:spPr bwMode="auto">
          <a:xfrm>
            <a:off x="5105400" y="1905000"/>
            <a:ext cx="0" cy="502920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6873" name="Text Box 3"/>
          <p:cNvSpPr txBox="1"/>
          <p:nvPr/>
        </p:nvSpPr>
        <p:spPr>
          <a:xfrm>
            <a:off x="76200" y="2667000"/>
            <a:ext cx="3030538" cy="460375"/>
          </a:xfrm>
          <a:prstGeom prst="rect">
            <a:avLst/>
          </a:prstGeom>
          <a:noFill/>
          <a:ln w="9525">
            <a:noFill/>
          </a:ln>
        </p:spPr>
        <p:txBody>
          <a:bodyPr wrap="square" anchor="t" anchorCtr="0">
            <a:spAutoFit/>
          </a:bodyPr>
          <a:p>
            <a:pPr>
              <a:spcBef>
                <a:spcPct val="50000"/>
              </a:spcBef>
              <a:buClrTx/>
              <a:buFontTx/>
            </a:pPr>
            <a:r>
              <a:rPr lang="en-US" altLang="zh-CN" b="1" i="1">
                <a:solidFill>
                  <a:srgbClr val="000066"/>
                </a:solidFill>
                <a:latin typeface="Times New Roman" panose="02020603050405020304" pitchFamily="18" charset="0"/>
                <a:sym typeface="等线" charset="0"/>
              </a:rPr>
              <a:t>3. Mật độ quần thể:</a:t>
            </a:r>
            <a:endParaRPr lang="en-US" altLang="zh-CN" b="1" i="1">
              <a:solidFill>
                <a:srgbClr val="000066"/>
              </a:solidFill>
              <a:latin typeface="Times New Roman" panose="02020603050405020304" pitchFamily="18" charset="0"/>
              <a:sym typeface="等线" charset="0"/>
            </a:endParaRPr>
          </a:p>
        </p:txBody>
      </p:sp>
      <p:sp>
        <p:nvSpPr>
          <p:cNvPr id="36874" name="Text Box 1"/>
          <p:cNvSpPr txBox="1"/>
          <p:nvPr/>
        </p:nvSpPr>
        <p:spPr>
          <a:xfrm>
            <a:off x="76200" y="4419600"/>
            <a:ext cx="4572000" cy="2244725"/>
          </a:xfrm>
          <a:prstGeom prst="rect">
            <a:avLst/>
          </a:prstGeom>
          <a:noFill/>
          <a:ln w="9525">
            <a:noFill/>
          </a:ln>
        </p:spPr>
        <p:txBody>
          <a:bodyPr wrap="square" anchor="t" anchorCtr="0">
            <a:spAutoFit/>
          </a:bodyPr>
          <a:p>
            <a:pPr>
              <a:spcBef>
                <a:spcPct val="50000"/>
              </a:spcBef>
            </a:pPr>
            <a:r>
              <a:rPr lang="en-US" altLang="en-US" sz="2800" dirty="0">
                <a:latin typeface="Times New Roman" panose="02020603050405020304" pitchFamily="18" charset="0"/>
              </a:rPr>
              <a:t>- Mật độ quần thể biến động theo mùa, theo năm, chu kỳ sống của sinh vật, nguồn thức ăn, nơi ở và các điều kiện sống của môi trường. </a:t>
            </a:r>
            <a:endParaRPr lang="en-US" altLang="en-US" sz="2800" dirty="0">
              <a:latin typeface="Times New Roman" panose="02020603050405020304" pitchFamily="18" charset="0"/>
            </a:endParaRPr>
          </a:p>
        </p:txBody>
      </p:sp>
      <p:sp>
        <p:nvSpPr>
          <p:cNvPr id="36875" name="Text Box 2"/>
          <p:cNvSpPr txBox="1"/>
          <p:nvPr/>
        </p:nvSpPr>
        <p:spPr>
          <a:xfrm>
            <a:off x="152400" y="3127375"/>
            <a:ext cx="4572000" cy="1384300"/>
          </a:xfrm>
          <a:prstGeom prst="rect">
            <a:avLst/>
          </a:prstGeom>
          <a:noFill/>
          <a:ln w="9525">
            <a:noFill/>
          </a:ln>
        </p:spPr>
        <p:txBody>
          <a:bodyPr wrap="square" anchor="t" anchorCtr="0">
            <a:spAutoFit/>
          </a:bodyPr>
          <a:p>
            <a:pPr defTabSz="914400">
              <a:spcBef>
                <a:spcPct val="50000"/>
              </a:spcBef>
              <a:tabLst>
                <a:tab pos="3829050" algn="l"/>
              </a:tabLst>
            </a:pPr>
            <a:r>
              <a:rPr lang="en-US" altLang="zh-CN" sz="2800" dirty="0">
                <a:latin typeface="Times New Roman" panose="02020603050405020304" pitchFamily="18" charset="0"/>
              </a:rPr>
              <a:t>- Là số lượng hay khối lượng sinh vật có trong một đơn vị diện tích hay thể tích.</a:t>
            </a:r>
            <a:endParaRPr lang="en-US" altLang="zh-CN" sz="2800" dirty="0">
              <a:latin typeface="Times New Roman" panose="02020603050405020304" pitchFamily="18" charset="0"/>
            </a:endParaRPr>
          </a:p>
        </p:txBody>
      </p:sp>
      <p:sp>
        <p:nvSpPr>
          <p:cNvPr id="2" name="Text Box 1"/>
          <p:cNvSpPr txBox="1"/>
          <p:nvPr/>
        </p:nvSpPr>
        <p:spPr>
          <a:xfrm>
            <a:off x="5375275" y="2299335"/>
            <a:ext cx="3768725" cy="460375"/>
          </a:xfrm>
          <a:prstGeom prst="rect">
            <a:avLst/>
          </a:prstGeom>
          <a:noFill/>
        </p:spPr>
        <p:txBody>
          <a:bodyPr wrap="square" rtlCol="0">
            <a:spAutoFit/>
          </a:bodyPr>
          <a:p>
            <a:r>
              <a:rPr lang="vi-VN" altLang="en-US"/>
              <a:t>Mật độ quần thể là gì?</a:t>
            </a:r>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6875" grpId="0"/>
      <p:bldP spid="36875" grpId="1"/>
      <p:bldP spid="36874" grpId="0"/>
      <p:bldP spid="3687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89" name="Group 2"/>
          <p:cNvGrpSpPr/>
          <p:nvPr/>
        </p:nvGrpSpPr>
        <p:grpSpPr>
          <a:xfrm>
            <a:off x="0" y="0"/>
            <a:ext cx="9144000" cy="917575"/>
            <a:chOff x="0" y="0"/>
            <a:chExt cx="5760" cy="578"/>
          </a:xfrm>
        </p:grpSpPr>
        <p:sp>
          <p:nvSpPr>
            <p:cNvPr id="37890" name="Text Box 3"/>
            <p:cNvSpPr txBox="1"/>
            <p:nvPr/>
          </p:nvSpPr>
          <p:spPr>
            <a:xfrm>
              <a:off x="0" y="0"/>
              <a:ext cx="5760" cy="288"/>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u="sng">
                  <a:solidFill>
                    <a:srgbClr val="A50021"/>
                  </a:solidFill>
                  <a:latin typeface="Times New Roman" panose="02020603050405020304" pitchFamily="18" charset="0"/>
                </a:rPr>
                <a:t>CHƯƠNG II</a:t>
              </a:r>
              <a:r>
                <a:rPr lang="en-US" altLang="zh-CN" b="1">
                  <a:solidFill>
                    <a:srgbClr val="A50021"/>
                  </a:solidFill>
                  <a:latin typeface="Times New Roman" panose="02020603050405020304" pitchFamily="18" charset="0"/>
                </a:rPr>
                <a:t>:        HỆ SINH THÁI</a:t>
              </a:r>
              <a:endParaRPr lang="en-US" altLang="zh-CN" b="1">
                <a:solidFill>
                  <a:srgbClr val="A50021"/>
                </a:solidFill>
                <a:latin typeface="Times New Roman" panose="02020603050405020304" pitchFamily="18" charset="0"/>
              </a:endParaRPr>
            </a:p>
          </p:txBody>
        </p:sp>
        <p:sp>
          <p:nvSpPr>
            <p:cNvPr id="37891" name="Text Box 4"/>
            <p:cNvSpPr txBox="1"/>
            <p:nvPr/>
          </p:nvSpPr>
          <p:spPr>
            <a:xfrm>
              <a:off x="288" y="288"/>
              <a:ext cx="5328" cy="290"/>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a:t>
              </a:r>
              <a:r>
                <a:rPr lang="vi-VN" altLang="en-US" b="1" dirty="0">
                  <a:solidFill>
                    <a:srgbClr val="CC00CC"/>
                  </a:solidFill>
                  <a:latin typeface="Times New Roman" panose="02020603050405020304" pitchFamily="18" charset="0"/>
                </a:rPr>
                <a:t>47</a:t>
              </a:r>
              <a:r>
                <a:rPr lang="en-US" altLang="zh-CN" b="1" dirty="0">
                  <a:solidFill>
                    <a:srgbClr val="CC00CC"/>
                  </a:solidFill>
                  <a:latin typeface="Times New Roman" panose="02020603050405020304" pitchFamily="18" charset="0"/>
                </a:rPr>
                <a:t>: QUẦN THỂ SINH VẬT</a:t>
              </a:r>
              <a:endParaRPr lang="en-US" altLang="zh-CN" b="1" dirty="0">
                <a:solidFill>
                  <a:srgbClr val="CC00CC"/>
                </a:solidFill>
                <a:latin typeface="Times New Roman" panose="02020603050405020304" pitchFamily="18" charset="0"/>
              </a:endParaRPr>
            </a:p>
          </p:txBody>
        </p:sp>
      </p:grpSp>
      <p:sp>
        <p:nvSpPr>
          <p:cNvPr id="37892" name="Text Box 5"/>
          <p:cNvSpPr txBox="1"/>
          <p:nvPr/>
        </p:nvSpPr>
        <p:spPr>
          <a:xfrm>
            <a:off x="0" y="990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 Thế nào là một quần thể sinh vật?</a:t>
            </a:r>
            <a:endParaRPr lang="en-US" altLang="zh-CN" b="1">
              <a:solidFill>
                <a:srgbClr val="000066"/>
              </a:solidFill>
              <a:latin typeface="Times New Roman" panose="02020603050405020304" pitchFamily="18" charset="0"/>
            </a:endParaRPr>
          </a:p>
        </p:txBody>
      </p:sp>
      <p:sp>
        <p:nvSpPr>
          <p:cNvPr id="37893" name="Text Box 6"/>
          <p:cNvSpPr txBox="1"/>
          <p:nvPr/>
        </p:nvSpPr>
        <p:spPr>
          <a:xfrm>
            <a:off x="0" y="1371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II. Những đặc trưng cơ bản của quần thể</a:t>
            </a:r>
            <a:endParaRPr lang="en-US" altLang="zh-CN" b="1">
              <a:solidFill>
                <a:srgbClr val="000066"/>
              </a:solidFill>
              <a:latin typeface="Times New Roman" panose="02020603050405020304" pitchFamily="18" charset="0"/>
            </a:endParaRPr>
          </a:p>
        </p:txBody>
      </p:sp>
      <p:sp>
        <p:nvSpPr>
          <p:cNvPr id="37894" name="Text Box 7"/>
          <p:cNvSpPr txBox="1"/>
          <p:nvPr/>
        </p:nvSpPr>
        <p:spPr>
          <a:xfrm>
            <a:off x="304800" y="1752600"/>
            <a:ext cx="27432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i="1">
                <a:solidFill>
                  <a:srgbClr val="000066"/>
                </a:solidFill>
                <a:latin typeface="Times New Roman" panose="02020603050405020304" pitchFamily="18" charset="0"/>
              </a:rPr>
              <a:t>1. Tỉ lệ giới tính:</a:t>
            </a:r>
            <a:endParaRPr lang="en-US" altLang="zh-CN" b="1" i="1">
              <a:solidFill>
                <a:srgbClr val="000066"/>
              </a:solidFill>
              <a:latin typeface="Times New Roman" panose="02020603050405020304" pitchFamily="18" charset="0"/>
            </a:endParaRPr>
          </a:p>
        </p:txBody>
      </p:sp>
      <p:sp>
        <p:nvSpPr>
          <p:cNvPr id="37895" name="Text Box 8"/>
          <p:cNvSpPr txBox="1"/>
          <p:nvPr/>
        </p:nvSpPr>
        <p:spPr>
          <a:xfrm>
            <a:off x="228600" y="2133600"/>
            <a:ext cx="38100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i="1">
                <a:solidFill>
                  <a:srgbClr val="000066"/>
                </a:solidFill>
                <a:latin typeface="Times New Roman" panose="02020603050405020304" pitchFamily="18" charset="0"/>
              </a:rPr>
              <a:t>2. Thành phần nhóm tuổi:</a:t>
            </a:r>
            <a:endParaRPr lang="en-US" altLang="zh-CN" b="1" i="1">
              <a:solidFill>
                <a:srgbClr val="000066"/>
              </a:solidFill>
              <a:latin typeface="Times New Roman" panose="02020603050405020304" pitchFamily="18" charset="0"/>
            </a:endParaRPr>
          </a:p>
        </p:txBody>
      </p:sp>
      <p:sp>
        <p:nvSpPr>
          <p:cNvPr id="37896" name="Text Box 9"/>
          <p:cNvSpPr txBox="1"/>
          <p:nvPr/>
        </p:nvSpPr>
        <p:spPr>
          <a:xfrm>
            <a:off x="228600" y="2514600"/>
            <a:ext cx="29718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i="1">
                <a:solidFill>
                  <a:srgbClr val="000066"/>
                </a:solidFill>
                <a:latin typeface="Times New Roman" panose="02020603050405020304" pitchFamily="18" charset="0"/>
              </a:rPr>
              <a:t>3. Mật độ quần thể:</a:t>
            </a:r>
            <a:endParaRPr lang="en-US" altLang="zh-CN" b="1" i="1">
              <a:solidFill>
                <a:srgbClr val="000066"/>
              </a:solidFill>
              <a:latin typeface="Times New Roman" panose="02020603050405020304" pitchFamily="18" charset="0"/>
            </a:endParaRPr>
          </a:p>
        </p:txBody>
      </p:sp>
      <p:sp>
        <p:nvSpPr>
          <p:cNvPr id="123919" name="Text Box 15"/>
          <p:cNvSpPr txBox="1"/>
          <p:nvPr/>
        </p:nvSpPr>
        <p:spPr>
          <a:xfrm>
            <a:off x="0" y="3678238"/>
            <a:ext cx="83820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dirty="0">
                <a:solidFill>
                  <a:srgbClr val="000066"/>
                </a:solidFill>
                <a:latin typeface="Times New Roman" panose="02020603050405020304" pitchFamily="18" charset="0"/>
              </a:rPr>
              <a:t>III. </a:t>
            </a:r>
            <a:r>
              <a:rPr lang="en-US" altLang="zh-CN" b="1" dirty="0" err="1">
                <a:solidFill>
                  <a:srgbClr val="000066"/>
                </a:solidFill>
                <a:latin typeface="Times New Roman" panose="02020603050405020304" pitchFamily="18" charset="0"/>
              </a:rPr>
              <a:t>Ảnh</a:t>
            </a:r>
            <a:r>
              <a:rPr lang="en-US" altLang="zh-CN" b="1" dirty="0">
                <a:solidFill>
                  <a:srgbClr val="000066"/>
                </a:solidFill>
                <a:latin typeface="Times New Roman" panose="02020603050405020304" pitchFamily="18" charset="0"/>
              </a:rPr>
              <a:t> </a:t>
            </a:r>
            <a:r>
              <a:rPr lang="en-US" altLang="zh-CN" b="1" dirty="0" err="1">
                <a:solidFill>
                  <a:srgbClr val="000066"/>
                </a:solidFill>
                <a:latin typeface="Times New Roman" panose="02020603050405020304" pitchFamily="18" charset="0"/>
              </a:rPr>
              <a:t>hưởng</a:t>
            </a:r>
            <a:r>
              <a:rPr lang="en-US" altLang="zh-CN" b="1" dirty="0">
                <a:solidFill>
                  <a:srgbClr val="000066"/>
                </a:solidFill>
                <a:latin typeface="Times New Roman" panose="02020603050405020304" pitchFamily="18" charset="0"/>
              </a:rPr>
              <a:t> </a:t>
            </a:r>
            <a:r>
              <a:rPr lang="en-US" altLang="zh-CN" b="1" dirty="0" err="1">
                <a:solidFill>
                  <a:srgbClr val="000066"/>
                </a:solidFill>
                <a:latin typeface="Times New Roman" panose="02020603050405020304" pitchFamily="18" charset="0"/>
              </a:rPr>
              <a:t>của</a:t>
            </a:r>
            <a:r>
              <a:rPr lang="en-US" altLang="zh-CN" b="1" dirty="0">
                <a:solidFill>
                  <a:srgbClr val="000066"/>
                </a:solidFill>
                <a:latin typeface="Times New Roman" panose="02020603050405020304" pitchFamily="18" charset="0"/>
              </a:rPr>
              <a:t> </a:t>
            </a:r>
            <a:r>
              <a:rPr lang="en-US" altLang="zh-CN" b="1" dirty="0" err="1">
                <a:solidFill>
                  <a:srgbClr val="000066"/>
                </a:solidFill>
                <a:latin typeface="Times New Roman" panose="02020603050405020304" pitchFamily="18" charset="0"/>
              </a:rPr>
              <a:t>môi</a:t>
            </a:r>
            <a:r>
              <a:rPr lang="en-US" altLang="zh-CN" b="1" dirty="0">
                <a:solidFill>
                  <a:srgbClr val="000066"/>
                </a:solidFill>
                <a:latin typeface="Times New Roman" panose="02020603050405020304" pitchFamily="18" charset="0"/>
              </a:rPr>
              <a:t> </a:t>
            </a:r>
            <a:r>
              <a:rPr lang="en-US" altLang="zh-CN" b="1" dirty="0" err="1">
                <a:solidFill>
                  <a:srgbClr val="000066"/>
                </a:solidFill>
                <a:latin typeface="Times New Roman" panose="02020603050405020304" pitchFamily="18" charset="0"/>
              </a:rPr>
              <a:t>trường</a:t>
            </a:r>
            <a:r>
              <a:rPr lang="en-US" altLang="zh-CN" b="1" dirty="0">
                <a:solidFill>
                  <a:srgbClr val="000066"/>
                </a:solidFill>
                <a:latin typeface="Times New Roman" panose="02020603050405020304" pitchFamily="18" charset="0"/>
              </a:rPr>
              <a:t> </a:t>
            </a:r>
            <a:r>
              <a:rPr lang="en-US" altLang="zh-CN" b="1" dirty="0" err="1">
                <a:solidFill>
                  <a:srgbClr val="000066"/>
                </a:solidFill>
                <a:latin typeface="Times New Roman" panose="02020603050405020304" pitchFamily="18" charset="0"/>
              </a:rPr>
              <a:t>đến</a:t>
            </a:r>
            <a:r>
              <a:rPr lang="en-US" altLang="zh-CN" b="1" dirty="0">
                <a:solidFill>
                  <a:srgbClr val="000066"/>
                </a:solidFill>
                <a:latin typeface="Times New Roman" panose="02020603050405020304" pitchFamily="18" charset="0"/>
              </a:rPr>
              <a:t> </a:t>
            </a:r>
            <a:r>
              <a:rPr lang="en-US" altLang="zh-CN" b="1" dirty="0" err="1">
                <a:solidFill>
                  <a:srgbClr val="000066"/>
                </a:solidFill>
                <a:latin typeface="Times New Roman" panose="02020603050405020304" pitchFamily="18" charset="0"/>
              </a:rPr>
              <a:t>quần</a:t>
            </a:r>
            <a:r>
              <a:rPr lang="en-US" altLang="zh-CN" b="1" dirty="0">
                <a:solidFill>
                  <a:srgbClr val="000066"/>
                </a:solidFill>
                <a:latin typeface="Times New Roman" panose="02020603050405020304" pitchFamily="18" charset="0"/>
              </a:rPr>
              <a:t> </a:t>
            </a:r>
            <a:r>
              <a:rPr lang="en-US" altLang="zh-CN" b="1" dirty="0" err="1">
                <a:solidFill>
                  <a:srgbClr val="000066"/>
                </a:solidFill>
                <a:latin typeface="Times New Roman" panose="02020603050405020304" pitchFamily="18" charset="0"/>
              </a:rPr>
              <a:t>thể</a:t>
            </a:r>
            <a:r>
              <a:rPr lang="en-US" altLang="zh-CN" b="1" dirty="0">
                <a:solidFill>
                  <a:srgbClr val="000066"/>
                </a:solidFill>
                <a:latin typeface="Times New Roman" panose="02020603050405020304" pitchFamily="18" charset="0"/>
              </a:rPr>
              <a:t> </a:t>
            </a:r>
            <a:r>
              <a:rPr lang="en-US" altLang="zh-CN" b="1" dirty="0" err="1">
                <a:solidFill>
                  <a:srgbClr val="000066"/>
                </a:solidFill>
                <a:latin typeface="Times New Roman" panose="02020603050405020304" pitchFamily="18" charset="0"/>
              </a:rPr>
              <a:t>sinh</a:t>
            </a:r>
            <a:r>
              <a:rPr lang="en-US" altLang="zh-CN" b="1" dirty="0">
                <a:solidFill>
                  <a:srgbClr val="000066"/>
                </a:solidFill>
                <a:latin typeface="Times New Roman" panose="02020603050405020304" pitchFamily="18" charset="0"/>
              </a:rPr>
              <a:t> </a:t>
            </a:r>
            <a:r>
              <a:rPr lang="en-US" altLang="zh-CN" b="1" dirty="0" err="1">
                <a:solidFill>
                  <a:srgbClr val="000066"/>
                </a:solidFill>
                <a:latin typeface="Times New Roman" panose="02020603050405020304" pitchFamily="18" charset="0"/>
              </a:rPr>
              <a:t>vật</a:t>
            </a:r>
            <a:endParaRPr lang="en-US" altLang="zh-CN" b="1" dirty="0">
              <a:solidFill>
                <a:srgbClr val="000066"/>
              </a:solidFill>
              <a:latin typeface="Times New Roman" panose="02020603050405020304" pitchFamily="18" charset="0"/>
            </a:endParaRPr>
          </a:p>
        </p:txBody>
      </p:sp>
      <p:sp>
        <p:nvSpPr>
          <p:cNvPr id="37898" name="Rectangle 1"/>
          <p:cNvSpPr/>
          <p:nvPr/>
        </p:nvSpPr>
        <p:spPr>
          <a:xfrm>
            <a:off x="-36512" y="2909888"/>
            <a:ext cx="9180512" cy="830262"/>
          </a:xfrm>
          <a:prstGeom prst="rect">
            <a:avLst/>
          </a:prstGeom>
          <a:noFill/>
          <a:ln w="9525">
            <a:noFill/>
          </a:ln>
        </p:spPr>
        <p:txBody>
          <a:bodyPr anchor="t" anchorCtr="0">
            <a:spAutoFit/>
          </a:bodyPr>
          <a:p>
            <a:pPr>
              <a:spcBef>
                <a:spcPct val="50000"/>
              </a:spcBef>
            </a:pPr>
            <a:r>
              <a:rPr lang="en-US" altLang="en-US" dirty="0">
                <a:latin typeface="Times New Roman" panose="02020603050405020304" pitchFamily="18" charset="0"/>
              </a:rPr>
              <a:t>- Mật độ quần thể biến động theo mùa, theo năm, chu kỳ sống của sinh vật, nguồn thức ăn, nơi ở và các điều kiện sống của môi trường. </a:t>
            </a:r>
            <a:endParaRPr lang="en-US"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3919"/>
                                        </p:tgtEl>
                                        <p:attrNameLst>
                                          <p:attrName>style.visibility</p:attrName>
                                        </p:attrNameLst>
                                      </p:cBhvr>
                                      <p:to>
                                        <p:strVal val="visible"/>
                                      </p:to>
                                    </p:set>
                                    <p:animEffect transition="in" filter="diamond(in)">
                                      <p:cBhvr>
                                        <p:cTn id="7" dur="500"/>
                                        <p:tgtEl>
                                          <p:spTgt spid="123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7" name="Text Box 9"/>
          <p:cNvSpPr txBox="1"/>
          <p:nvPr/>
        </p:nvSpPr>
        <p:spPr>
          <a:xfrm>
            <a:off x="3200400" y="533400"/>
            <a:ext cx="5943600" cy="3902075"/>
          </a:xfrm>
          <a:prstGeom prst="rect">
            <a:avLst/>
          </a:prstGeom>
          <a:noFill/>
          <a:ln w="9525">
            <a:noFill/>
          </a:ln>
        </p:spPr>
        <p:txBody>
          <a:bodyPr anchor="t" anchorCtr="0">
            <a:spAutoFit/>
          </a:bodyPr>
          <a:p>
            <a:r>
              <a:rPr lang="en-US" altLang="en-US" sz="2000" b="1" i="1" dirty="0">
                <a:latin typeface="Times New Roman" panose="02020603050405020304" pitchFamily="18" charset="0"/>
              </a:rPr>
              <a:t> </a:t>
            </a:r>
            <a:endParaRPr lang="en-US" altLang="en-US" sz="2000" b="1" i="1" dirty="0">
              <a:latin typeface="Times New Roman" panose="02020603050405020304" pitchFamily="18" charset="0"/>
            </a:endParaRPr>
          </a:p>
          <a:p>
            <a:r>
              <a:rPr lang="en-US" altLang="en-US" sz="2000" b="1" i="1" dirty="0">
                <a:latin typeface="Times New Roman" panose="02020603050405020304" pitchFamily="18" charset="0"/>
              </a:rPr>
              <a:t>   1. Khi thời tiết ấm áp, độ ẩm không khí cao (Ví dụ, vào các tháng mùa mưa trong năm) số lượng muỗi nhiều hay ít?</a:t>
            </a:r>
            <a:endParaRPr lang="en-US" altLang="en-US" sz="2000" b="1" i="1" dirty="0">
              <a:latin typeface="Times New Roman" panose="02020603050405020304" pitchFamily="18" charset="0"/>
            </a:endParaRPr>
          </a:p>
          <a:p>
            <a:endParaRPr lang="en-US" altLang="en-US" sz="2000" b="1" i="1" dirty="0">
              <a:latin typeface="Times New Roman" panose="02020603050405020304" pitchFamily="18" charset="0"/>
            </a:endParaRPr>
          </a:p>
          <a:p>
            <a:endParaRPr lang="en-US" altLang="en-US" sz="2000" b="1" i="1" dirty="0">
              <a:latin typeface="Times New Roman" panose="02020603050405020304" pitchFamily="18" charset="0"/>
            </a:endParaRPr>
          </a:p>
          <a:p>
            <a:r>
              <a:rPr lang="en-US" altLang="en-US" sz="2000" b="1" i="1" dirty="0">
                <a:latin typeface="Times New Roman" panose="02020603050405020304" pitchFamily="18" charset="0"/>
              </a:rPr>
              <a:t>   2. Số lượng ếch, nhái tăng cao vào mùa mưa hay mùa khô?</a:t>
            </a:r>
            <a:endParaRPr lang="en-US" altLang="en-US" sz="2000" b="1" i="1" dirty="0">
              <a:latin typeface="Times New Roman" panose="02020603050405020304" pitchFamily="18" charset="0"/>
            </a:endParaRPr>
          </a:p>
          <a:p>
            <a:endParaRPr lang="en-US" altLang="en-US" sz="2000" b="1" i="1" dirty="0">
              <a:latin typeface="Times New Roman" panose="02020603050405020304" pitchFamily="18" charset="0"/>
            </a:endParaRPr>
          </a:p>
          <a:p>
            <a:r>
              <a:rPr lang="en-US" altLang="en-US" sz="2000" b="1" i="1" dirty="0">
                <a:latin typeface="Times New Roman" panose="02020603050405020304" pitchFamily="18" charset="0"/>
              </a:rPr>
              <a:t>    3. Chim cu gáy xuất hiện nhiều vào thời gian nào trong năm?</a:t>
            </a:r>
            <a:endParaRPr lang="en-US" altLang="en-US" sz="2000" b="1" i="1" dirty="0">
              <a:latin typeface="Times New Roman" panose="02020603050405020304" pitchFamily="18" charset="0"/>
            </a:endParaRPr>
          </a:p>
          <a:p>
            <a:pPr eaLnBrk="0" hangingPunct="0">
              <a:spcBef>
                <a:spcPct val="50000"/>
              </a:spcBef>
              <a:buChar char="-"/>
            </a:pPr>
            <a:endParaRPr lang="en-US" altLang="en-US" sz="2000" b="1" dirty="0">
              <a:latin typeface="Times New Roman" panose="02020603050405020304" pitchFamily="18" charset="0"/>
              <a:ea typeface="Times New Roman" panose="02020603050405020304" pitchFamily="18" charset="0"/>
            </a:endParaRPr>
          </a:p>
        </p:txBody>
      </p:sp>
      <p:sp>
        <p:nvSpPr>
          <p:cNvPr id="73738" name="Text Box 10"/>
          <p:cNvSpPr txBox="1"/>
          <p:nvPr/>
        </p:nvSpPr>
        <p:spPr>
          <a:xfrm>
            <a:off x="3048000" y="0"/>
            <a:ext cx="6096000" cy="461963"/>
          </a:xfrm>
          <a:prstGeom prst="rect">
            <a:avLst/>
          </a:prstGeom>
          <a:solidFill>
            <a:srgbClr val="CCFF66"/>
          </a:solidFill>
          <a:ln w="9525" cap="flat" cmpd="sng">
            <a:solidFill>
              <a:srgbClr val="FF3300"/>
            </a:solidFill>
            <a:prstDash val="solid"/>
            <a:miter/>
            <a:headEnd type="none" w="med" len="med"/>
            <a:tailEnd type="none" w="med" len="med"/>
          </a:ln>
        </p:spPr>
        <p:txBody>
          <a:bodyPr anchor="t" anchorCtr="0">
            <a:spAutoFit/>
          </a:bodyPr>
          <a:p>
            <a:pPr algn="ctr" eaLnBrk="0" hangingPunct="0">
              <a:spcBef>
                <a:spcPct val="50000"/>
              </a:spcBef>
            </a:pPr>
            <a:r>
              <a:rPr lang="en-US" altLang="en-US" b="1" dirty="0">
                <a:solidFill>
                  <a:srgbClr val="0000CC"/>
                </a:solidFill>
                <a:latin typeface="Times New Roman" panose="02020603050405020304" pitchFamily="18" charset="0"/>
              </a:rPr>
              <a:t>Trả lời các câu hỏi sau:</a:t>
            </a:r>
            <a:endParaRPr lang="en-US" altLang="en-US" b="1" dirty="0">
              <a:solidFill>
                <a:srgbClr val="0000CC"/>
              </a:solidFill>
              <a:latin typeface="Times New Roman" panose="02020603050405020304" pitchFamily="18" charset="0"/>
            </a:endParaRPr>
          </a:p>
        </p:txBody>
      </p:sp>
      <p:sp>
        <p:nvSpPr>
          <p:cNvPr id="73740" name="Text Box 12"/>
          <p:cNvSpPr txBox="1"/>
          <p:nvPr/>
        </p:nvSpPr>
        <p:spPr>
          <a:xfrm>
            <a:off x="3543300" y="1905000"/>
            <a:ext cx="5600700" cy="396875"/>
          </a:xfrm>
          <a:prstGeom prst="rect">
            <a:avLst/>
          </a:prstGeom>
          <a:noFill/>
          <a:ln w="38100">
            <a:noFill/>
          </a:ln>
        </p:spPr>
        <p:txBody>
          <a:bodyPr anchor="t" anchorCtr="0">
            <a:spAutoFit/>
          </a:bodyPr>
          <a:p>
            <a:pPr eaLnBrk="0" hangingPunct="0">
              <a:spcBef>
                <a:spcPct val="50000"/>
              </a:spcBef>
            </a:pPr>
            <a:r>
              <a:rPr lang="en-US" altLang="en-US" sz="2000" dirty="0">
                <a:solidFill>
                  <a:schemeClr val="accent1"/>
                </a:solidFill>
                <a:latin typeface="Times New Roman" panose="02020603050405020304" pitchFamily="18" charset="0"/>
              </a:rPr>
              <a:t>  Muỗi sinh sản mạnh, số lượng muỗi tăng nhanh.</a:t>
            </a:r>
            <a:endParaRPr lang="en-US" altLang="en-US" sz="2000" dirty="0">
              <a:solidFill>
                <a:schemeClr val="accent1"/>
              </a:solidFill>
              <a:latin typeface="Times New Roman" panose="02020603050405020304" pitchFamily="18" charset="0"/>
            </a:endParaRPr>
          </a:p>
        </p:txBody>
      </p:sp>
      <p:sp>
        <p:nvSpPr>
          <p:cNvPr id="73741" name="Text Box 13"/>
          <p:cNvSpPr txBox="1"/>
          <p:nvPr/>
        </p:nvSpPr>
        <p:spPr>
          <a:xfrm>
            <a:off x="3810000" y="2971800"/>
            <a:ext cx="4419600" cy="396875"/>
          </a:xfrm>
          <a:prstGeom prst="rect">
            <a:avLst/>
          </a:prstGeom>
          <a:noFill/>
          <a:ln w="38100">
            <a:noFill/>
          </a:ln>
        </p:spPr>
        <p:txBody>
          <a:bodyPr anchor="t" anchorCtr="0">
            <a:spAutoFit/>
          </a:bodyPr>
          <a:p>
            <a:pPr eaLnBrk="0" hangingPunct="0">
              <a:spcBef>
                <a:spcPct val="50000"/>
              </a:spcBef>
            </a:pPr>
            <a:r>
              <a:rPr lang="en-US" altLang="en-US" sz="2000" dirty="0">
                <a:solidFill>
                  <a:schemeClr val="accent1"/>
                </a:solidFill>
                <a:latin typeface="Times New Roman" panose="02020603050405020304" pitchFamily="18" charset="0"/>
              </a:rPr>
              <a:t> Mùa mưa.</a:t>
            </a:r>
            <a:endParaRPr lang="en-US" altLang="en-US" sz="2000" dirty="0">
              <a:solidFill>
                <a:schemeClr val="accent1"/>
              </a:solidFill>
              <a:latin typeface="Times New Roman" panose="02020603050405020304" pitchFamily="18" charset="0"/>
            </a:endParaRPr>
          </a:p>
        </p:txBody>
      </p:sp>
      <p:sp>
        <p:nvSpPr>
          <p:cNvPr id="73742" name="Text Box 14"/>
          <p:cNvSpPr txBox="1"/>
          <p:nvPr/>
        </p:nvSpPr>
        <p:spPr>
          <a:xfrm>
            <a:off x="3733800" y="3962400"/>
            <a:ext cx="5181600" cy="396875"/>
          </a:xfrm>
          <a:prstGeom prst="rect">
            <a:avLst/>
          </a:prstGeom>
          <a:noFill/>
          <a:ln w="38100">
            <a:noFill/>
          </a:ln>
        </p:spPr>
        <p:txBody>
          <a:bodyPr anchor="t" anchorCtr="0">
            <a:spAutoFit/>
          </a:bodyPr>
          <a:p>
            <a:pPr eaLnBrk="0" hangingPunct="0">
              <a:spcBef>
                <a:spcPct val="50000"/>
              </a:spcBef>
            </a:pPr>
            <a:r>
              <a:rPr lang="en-US" altLang="en-US" sz="2000" dirty="0">
                <a:solidFill>
                  <a:schemeClr val="accent1"/>
                </a:solidFill>
                <a:latin typeface="Times New Roman" panose="02020603050405020304" pitchFamily="18" charset="0"/>
              </a:rPr>
              <a:t> Những tháng có lúa chín.</a:t>
            </a:r>
            <a:endParaRPr lang="en-US" altLang="en-US" sz="2000" dirty="0">
              <a:solidFill>
                <a:schemeClr val="accent1"/>
              </a:solidFill>
              <a:latin typeface="Times New Roman" panose="02020603050405020304" pitchFamily="18" charset="0"/>
            </a:endParaRPr>
          </a:p>
        </p:txBody>
      </p:sp>
      <p:pic>
        <p:nvPicPr>
          <p:cNvPr id="38918" name="Picture 9" descr="muoi"/>
          <p:cNvPicPr>
            <a:picLocks noChangeAspect="1"/>
          </p:cNvPicPr>
          <p:nvPr/>
        </p:nvPicPr>
        <p:blipFill>
          <a:blip r:embed="rId1"/>
          <a:stretch>
            <a:fillRect/>
          </a:stretch>
        </p:blipFill>
        <p:spPr>
          <a:xfrm>
            <a:off x="0" y="0"/>
            <a:ext cx="3048000" cy="2209800"/>
          </a:xfrm>
          <a:prstGeom prst="rect">
            <a:avLst/>
          </a:prstGeom>
          <a:noFill/>
          <a:ln w="9525">
            <a:noFill/>
          </a:ln>
        </p:spPr>
      </p:pic>
      <p:pic>
        <p:nvPicPr>
          <p:cNvPr id="38919" name="Picture 10" descr="ech"/>
          <p:cNvPicPr>
            <a:picLocks noChangeAspect="1"/>
          </p:cNvPicPr>
          <p:nvPr/>
        </p:nvPicPr>
        <p:blipFill>
          <a:blip r:embed="rId2"/>
          <a:stretch>
            <a:fillRect/>
          </a:stretch>
        </p:blipFill>
        <p:spPr>
          <a:xfrm>
            <a:off x="0" y="2209800"/>
            <a:ext cx="3048000" cy="2438400"/>
          </a:xfrm>
          <a:prstGeom prst="rect">
            <a:avLst/>
          </a:prstGeom>
          <a:noFill/>
          <a:ln w="9525">
            <a:noFill/>
          </a:ln>
        </p:spPr>
      </p:pic>
      <p:pic>
        <p:nvPicPr>
          <p:cNvPr id="38920" name="Picture 11" descr="chim cu gay 2"/>
          <p:cNvPicPr>
            <a:picLocks noChangeAspect="1"/>
          </p:cNvPicPr>
          <p:nvPr/>
        </p:nvPicPr>
        <p:blipFill>
          <a:blip r:embed="rId3"/>
          <a:stretch>
            <a:fillRect/>
          </a:stretch>
        </p:blipFill>
        <p:spPr>
          <a:xfrm>
            <a:off x="0" y="4495800"/>
            <a:ext cx="3048000" cy="2362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3737"/>
                                        </p:tgtEl>
                                        <p:attrNameLst>
                                          <p:attrName>style.visibility</p:attrName>
                                        </p:attrNameLst>
                                      </p:cBhvr>
                                      <p:to>
                                        <p:strVal val="visible"/>
                                      </p:to>
                                    </p:set>
                                    <p:animEffect transition="in" filter="checkerboard(across)">
                                      <p:cBhvr>
                                        <p:cTn id="7" dur="500"/>
                                        <p:tgtEl>
                                          <p:spTgt spid="7373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3738"/>
                                        </p:tgtEl>
                                        <p:attrNameLst>
                                          <p:attrName>style.visibility</p:attrName>
                                        </p:attrNameLst>
                                      </p:cBhvr>
                                      <p:to>
                                        <p:strVal val="visible"/>
                                      </p:to>
                                    </p:set>
                                    <p:animEffect transition="in" filter="checkerboard(across)">
                                      <p:cBhvr>
                                        <p:cTn id="11" dur="500"/>
                                        <p:tgtEl>
                                          <p:spTgt spid="7373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73740"/>
                                        </p:tgtEl>
                                        <p:attrNameLst>
                                          <p:attrName>style.visibility</p:attrName>
                                        </p:attrNameLst>
                                      </p:cBhvr>
                                      <p:to>
                                        <p:strVal val="visible"/>
                                      </p:to>
                                    </p:set>
                                    <p:animEffect transition="in" filter="blinds(horizontal)">
                                      <p:cBhvr>
                                        <p:cTn id="16" dur="500"/>
                                        <p:tgtEl>
                                          <p:spTgt spid="7374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3741"/>
                                        </p:tgtEl>
                                        <p:attrNameLst>
                                          <p:attrName>style.visibility</p:attrName>
                                        </p:attrNameLst>
                                      </p:cBhvr>
                                      <p:to>
                                        <p:strVal val="visible"/>
                                      </p:to>
                                    </p:set>
                                    <p:animEffect transition="in" filter="blinds(horizontal)">
                                      <p:cBhvr>
                                        <p:cTn id="21" dur="500"/>
                                        <p:tgtEl>
                                          <p:spTgt spid="7374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3742"/>
                                        </p:tgtEl>
                                        <p:attrNameLst>
                                          <p:attrName>style.visibility</p:attrName>
                                        </p:attrNameLst>
                                      </p:cBhvr>
                                      <p:to>
                                        <p:strVal val="visible"/>
                                      </p:to>
                                    </p:set>
                                    <p:animEffect transition="in" filter="blinds(horizontal)">
                                      <p:cBhvr>
                                        <p:cTn id="26" dur="500"/>
                                        <p:tgtEl>
                                          <p:spTgt spid="73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p:bldP spid="73738" grpId="0" animBg="1"/>
      <p:bldP spid="73740" grpId="0"/>
      <p:bldP spid="73741" grpId="0"/>
      <p:bldP spid="737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a:spLocks noGrp="1"/>
          </p:cNvSpPr>
          <p:nvPr>
            <p:ph type="title"/>
          </p:nvPr>
        </p:nvSpPr>
        <p:spPr/>
        <p:txBody>
          <a:bodyPr vert="horz" wrap="square" lIns="91440" tIns="45720" rIns="91440" bIns="45720" anchor="ctr" anchorCtr="0"/>
          <a:p>
            <a:pPr eaLnBrk="1" hangingPunct="1"/>
            <a:endParaRPr lang="en-US" altLang="en-US" dirty="0"/>
          </a:p>
        </p:txBody>
      </p:sp>
      <p:sp>
        <p:nvSpPr>
          <p:cNvPr id="39938" name="Rectangle 3"/>
          <p:cNvSpPr>
            <a:spLocks noGrp="1"/>
          </p:cNvSpPr>
          <p:nvPr>
            <p:ph idx="1"/>
          </p:nvPr>
        </p:nvSpPr>
        <p:spPr/>
        <p:txBody>
          <a:bodyPr vert="horz" wrap="square" lIns="91440" tIns="45720" rIns="91440" bIns="45720" anchor="t" anchorCtr="0"/>
          <a:p>
            <a:pPr eaLnBrk="1" hangingPunct="1"/>
            <a:endParaRPr lang="en-US" altLang="en-US" dirty="0"/>
          </a:p>
        </p:txBody>
      </p:sp>
      <p:pic>
        <p:nvPicPr>
          <p:cNvPr id="39939" name="Picture 5" descr="Kết quả hình ảnh cho hinh ảnh sâu ăn lá điều"/>
          <p:cNvPicPr>
            <a:picLocks noChangeAspect="1"/>
          </p:cNvPicPr>
          <p:nvPr/>
        </p:nvPicPr>
        <p:blipFill>
          <a:blip r:embed="rId1"/>
          <a:stretch>
            <a:fillRect/>
          </a:stretch>
        </p:blipFill>
        <p:spPr>
          <a:xfrm>
            <a:off x="180975" y="-6350"/>
            <a:ext cx="8505825" cy="5873750"/>
          </a:xfrm>
          <a:prstGeom prst="rect">
            <a:avLst/>
          </a:prstGeom>
          <a:noFill/>
          <a:ln w="9525">
            <a:noFill/>
          </a:ln>
        </p:spPr>
      </p:pic>
      <p:sp>
        <p:nvSpPr>
          <p:cNvPr id="39940" name="Rectangle 1"/>
          <p:cNvSpPr/>
          <p:nvPr/>
        </p:nvSpPr>
        <p:spPr>
          <a:xfrm>
            <a:off x="417513" y="5943600"/>
            <a:ext cx="7888287" cy="519113"/>
          </a:xfrm>
          <a:prstGeom prst="rect">
            <a:avLst/>
          </a:prstGeom>
          <a:noFill/>
          <a:ln w="9525">
            <a:noFill/>
          </a:ln>
        </p:spPr>
        <p:txBody>
          <a:bodyPr anchor="t" anchorCtr="0">
            <a:spAutoFit/>
          </a:bodyPr>
          <a:p>
            <a:pPr algn="ctr">
              <a:spcBef>
                <a:spcPct val="50000"/>
              </a:spcBef>
            </a:pPr>
            <a:r>
              <a:rPr lang="en-US" altLang="en-US" sz="2800" b="1" i="1" dirty="0">
                <a:solidFill>
                  <a:srgbClr val="0000FF"/>
                </a:solidFill>
                <a:latin typeface="Times New Roman" panose="02020603050405020304" pitchFamily="18" charset="0"/>
              </a:rPr>
              <a:t>V</a:t>
            </a:r>
            <a:r>
              <a:rPr lang="en-US" altLang="en-US" sz="2800" b="1" i="1" dirty="0">
                <a:solidFill>
                  <a:srgbClr val="0000FF"/>
                </a:solidFill>
                <a:latin typeface="Times New Roman" panose="02020603050405020304" pitchFamily="18" charset="0"/>
                <a:ea typeface="Times New Roman" panose="02020603050405020304" pitchFamily="18" charset="0"/>
              </a:rPr>
              <a:t>à</a:t>
            </a:r>
            <a:r>
              <a:rPr lang="en-US" altLang="en-US" sz="2800" b="1" i="1" dirty="0">
                <a:solidFill>
                  <a:srgbClr val="0000FF"/>
                </a:solidFill>
                <a:latin typeface="Times New Roman" panose="02020603050405020304" pitchFamily="18" charset="0"/>
              </a:rPr>
              <a:t>o mùa hè khí hậu ấm áp sâu hại xuất hiện nhiều</a:t>
            </a:r>
            <a:endParaRPr lang="en-US" altLang="en-US" sz="2800" b="1" i="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8"/>
          <p:cNvSpPr/>
          <p:nvPr/>
        </p:nvSpPr>
        <p:spPr>
          <a:xfrm>
            <a:off x="3352800" y="1066800"/>
            <a:ext cx="4572000" cy="1066800"/>
          </a:xfrm>
          <a:prstGeom prst="rect">
            <a:avLst/>
          </a:prstGeom>
          <a:noFill/>
          <a:ln w="9525">
            <a:noFill/>
          </a:ln>
        </p:spPr>
        <p:txBody>
          <a:bodyPr wrap="none" anchor="ctr" anchorCtr="0"/>
          <a:p>
            <a:endParaRPr lang="en-US" altLang="en-US" dirty="0">
              <a:latin typeface="Times New Roman" panose="02020603050405020304" pitchFamily="18" charset="0"/>
            </a:endParaRPr>
          </a:p>
        </p:txBody>
      </p:sp>
      <p:grpSp>
        <p:nvGrpSpPr>
          <p:cNvPr id="2" name="Group 23"/>
          <p:cNvGrpSpPr/>
          <p:nvPr/>
        </p:nvGrpSpPr>
        <p:grpSpPr>
          <a:xfrm>
            <a:off x="1295400" y="152400"/>
            <a:ext cx="6000750" cy="762000"/>
            <a:chOff x="816" y="96"/>
            <a:chExt cx="3780" cy="480"/>
          </a:xfrm>
        </p:grpSpPr>
        <p:sp>
          <p:nvSpPr>
            <p:cNvPr id="12291" name="WordArt 9"/>
            <p:cNvSpPr>
              <a:spLocks noTextEdit="1"/>
            </p:cNvSpPr>
            <p:nvPr/>
          </p:nvSpPr>
          <p:spPr>
            <a:xfrm>
              <a:off x="816" y="144"/>
              <a:ext cx="1344" cy="360"/>
            </a:xfrm>
            <a:prstGeom prst="rect">
              <a:avLst/>
            </a:prstGeom>
          </p:spPr>
          <p:txBody>
            <a:bodyPr wrap="none" fromWordArt="1">
              <a:prstTxWarp prst="textPlain">
                <a:avLst>
                  <a:gd name="adj" fmla="val 50000"/>
                </a:avLst>
              </a:prstTxWarp>
              <a:normAutofit/>
            </a:bodyPr>
            <a:p>
              <a:pPr algn="ctr"/>
              <a:r>
                <a:rPr lang="en-US" sz="3600" b="1">
                  <a:ln w="19050" cap="flat" cmpd="sng">
                    <a:solidFill>
                      <a:srgbClr val="99CCFF"/>
                    </a:solidFill>
                    <a:prstDash val="solid"/>
                    <a:roun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CHƯƠNG II:</a:t>
              </a:r>
              <a:endParaRPr lang="en-US" sz="3600" b="1">
                <a:ln w="19050" cap="flat" cmpd="sng">
                  <a:solidFill>
                    <a:srgbClr val="99CCFF"/>
                  </a:solidFill>
                  <a:prstDash val="solid"/>
                  <a:roun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12292" name="WordArt 10"/>
            <p:cNvSpPr>
              <a:spLocks noTextEdit="1"/>
            </p:cNvSpPr>
            <p:nvPr/>
          </p:nvSpPr>
          <p:spPr>
            <a:xfrm>
              <a:off x="2592" y="96"/>
              <a:ext cx="2004" cy="480"/>
            </a:xfrm>
            <a:prstGeom prst="rect">
              <a:avLst/>
            </a:prstGeom>
          </p:spPr>
          <p:txBody>
            <a:bodyPr wrap="none" fromWordArt="1">
              <a:prstTxWarp prst="textPlain">
                <a:avLst>
                  <a:gd name="adj" fmla="val 50000"/>
                </a:avLst>
              </a:prstTxWarp>
              <a:normAutofit/>
            </a:bodyPr>
            <a:p>
              <a:pPr algn="ctr"/>
              <a:r>
                <a:rPr lang="en-US" sz="3600" b="1">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HỆ SINH THÁI</a:t>
              </a:r>
              <a:endParaRPr lang="en-US" sz="3600" b="1">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endParaRPr>
            </a:p>
          </p:txBody>
        </p:sp>
      </p:grpSp>
      <p:sp>
        <p:nvSpPr>
          <p:cNvPr id="152579" name="Oval 3" descr="hst"/>
          <p:cNvSpPr/>
          <p:nvPr/>
        </p:nvSpPr>
        <p:spPr>
          <a:xfrm>
            <a:off x="457200" y="1524000"/>
            <a:ext cx="8153400" cy="5181600"/>
          </a:xfrm>
          <a:prstGeom prst="ellipse">
            <a:avLst/>
          </a:prstGeom>
          <a:blipFill rotWithShape="1">
            <a:blip r:embed="rId1">
              <a:alphaModFix amt="55000"/>
            </a:blip>
            <a:stretch>
              <a:fillRect/>
            </a:stretch>
          </a:blipFill>
          <a:ln w="76200" cap="flat" cmpd="tri">
            <a:solidFill>
              <a:srgbClr val="009900"/>
            </a:solidFill>
            <a:prstDash val="solid"/>
            <a:round/>
            <a:headEnd type="none" w="med" len="med"/>
            <a:tailEnd type="none" w="med" len="med"/>
          </a:ln>
        </p:spPr>
        <p:txBody>
          <a:bodyPr wrap="none" anchor="ctr" anchorCtr="0"/>
          <a:p>
            <a:endParaRPr lang="en-US" altLang="en-US" dirty="0">
              <a:latin typeface="Times New Roman" panose="02020603050405020304" pitchFamily="18" charset="0"/>
            </a:endParaRPr>
          </a:p>
        </p:txBody>
      </p:sp>
      <p:sp>
        <p:nvSpPr>
          <p:cNvPr id="10245" name="WordArt 6"/>
          <p:cNvSpPr>
            <a:spLocks noTextEdit="1"/>
          </p:cNvSpPr>
          <p:nvPr/>
        </p:nvSpPr>
        <p:spPr>
          <a:xfrm>
            <a:off x="2743200" y="1981200"/>
            <a:ext cx="3657600" cy="904875"/>
          </a:xfrm>
          <a:prstGeom prst="rect">
            <a:avLst/>
          </a:prstGeom>
        </p:spPr>
        <p:txBody>
          <a:bodyPr wrap="none" fromWordArt="1">
            <a:prstTxWarp prst="textArchUp">
              <a:avLst>
                <a:gd name="adj" fmla="val 11154280"/>
              </a:avLst>
            </a:prstTxWarp>
            <a:normAutofit/>
          </a:bodyPr>
          <a:p>
            <a:pPr algn="ctr"/>
            <a:r>
              <a:rPr lang="en-US" sz="2000" b="1">
                <a:ln w="9525" cap="flat" cmpd="sng">
                  <a:solidFill>
                    <a:srgbClr val="FF3300"/>
                  </a:solidFill>
                  <a:prstDash val="solid"/>
                  <a:round/>
                  <a:headEnd type="none" w="med" len="med"/>
                  <a:tailEnd type="none" w="med" len="med"/>
                </a:ln>
                <a:solidFill>
                  <a:srgbClr val="FFFF00"/>
                </a:solidFill>
                <a:latin typeface="Arial" panose="020B0604020202020204" pitchFamily="34" charset="0"/>
                <a:ea typeface="Arial" panose="020B0604020202020204" pitchFamily="34" charset="0"/>
              </a:rPr>
              <a:t>HỆ SINH THÁI</a:t>
            </a:r>
            <a:endParaRPr lang="en-US" sz="2000" b="1">
              <a:ln w="9525" cap="flat" cmpd="sng">
                <a:solidFill>
                  <a:srgbClr val="FF3300"/>
                </a:solidFill>
                <a:prstDash val="solid"/>
                <a:round/>
                <a:headEnd type="none" w="med" len="med"/>
                <a:tailEnd type="none" w="med" len="med"/>
              </a:ln>
              <a:solidFill>
                <a:srgbClr val="FFFF00"/>
              </a:solidFill>
              <a:latin typeface="Arial" panose="020B0604020202020204" pitchFamily="34" charset="0"/>
              <a:ea typeface="Arial" panose="020B0604020202020204" pitchFamily="34" charset="0"/>
            </a:endParaRPr>
          </a:p>
        </p:txBody>
      </p:sp>
      <p:sp>
        <p:nvSpPr>
          <p:cNvPr id="152580" name="Oval 4" descr="1"/>
          <p:cNvSpPr/>
          <p:nvPr/>
        </p:nvSpPr>
        <p:spPr>
          <a:xfrm>
            <a:off x="2209800" y="3048000"/>
            <a:ext cx="4800600" cy="3657600"/>
          </a:xfrm>
          <a:prstGeom prst="ellipse">
            <a:avLst/>
          </a:prstGeom>
          <a:blipFill rotWithShape="1">
            <a:blip r:embed="rId2">
              <a:alphaModFix amt="48000"/>
            </a:blip>
            <a:stretch>
              <a:fillRect/>
            </a:stretch>
          </a:blipFill>
          <a:ln w="28575" cap="flat" cmpd="sng">
            <a:solidFill>
              <a:srgbClr val="009900"/>
            </a:solidFill>
            <a:prstDash val="solid"/>
            <a:round/>
            <a:headEnd type="none" w="med" len="med"/>
            <a:tailEnd type="none" w="med" len="med"/>
          </a:ln>
        </p:spPr>
        <p:txBody>
          <a:bodyPr wrap="none" anchor="ctr" anchorCtr="0"/>
          <a:p>
            <a:endParaRPr lang="en-US" altLang="en-US" dirty="0">
              <a:latin typeface="Times New Roman" panose="02020603050405020304" pitchFamily="18" charset="0"/>
            </a:endParaRPr>
          </a:p>
        </p:txBody>
      </p:sp>
      <p:sp>
        <p:nvSpPr>
          <p:cNvPr id="10247" name="WordArt 5"/>
          <p:cNvSpPr>
            <a:spLocks noTextEdit="1"/>
          </p:cNvSpPr>
          <p:nvPr/>
        </p:nvSpPr>
        <p:spPr>
          <a:xfrm rot="256647">
            <a:off x="3276600" y="3505200"/>
            <a:ext cx="3124200" cy="1162050"/>
          </a:xfrm>
          <a:prstGeom prst="rect">
            <a:avLst/>
          </a:prstGeom>
        </p:spPr>
        <p:txBody>
          <a:bodyPr wrap="none" fromWordArt="1">
            <a:prstTxWarp prst="textArchUp">
              <a:avLst>
                <a:gd name="adj" fmla="val 10209731"/>
              </a:avLst>
            </a:prstTxWarp>
            <a:normAutofit/>
          </a:bodyPr>
          <a:p>
            <a:pPr algn="ctr"/>
            <a:r>
              <a:rPr lang="en-US" sz="4400">
                <a:ln w="9525" cap="flat" cmpd="sng">
                  <a:solidFill>
                    <a:srgbClr val="FF3300"/>
                  </a:solidFill>
                  <a:prstDash val="solid"/>
                  <a:round/>
                  <a:headEnd type="none" w="med" len="med"/>
                  <a:tailEnd type="none" w="med" len="med"/>
                </a:ln>
                <a:solidFill>
                  <a:srgbClr val="FFFF00"/>
                </a:solidFill>
                <a:latin typeface="Times New Roman" panose="02020603050405020304" pitchFamily="18" charset="0"/>
                <a:ea typeface="Times New Roman" panose="02020603050405020304" pitchFamily="18" charset="0"/>
              </a:rPr>
              <a:t>Quần xã sinh vật</a:t>
            </a:r>
            <a:endParaRPr lang="en-US" sz="4400">
              <a:ln w="9525" cap="flat" cmpd="sng">
                <a:solidFill>
                  <a:srgbClr val="FF3300"/>
                </a:solidFill>
                <a:prstDash val="solid"/>
                <a:round/>
                <a:headEnd type="none" w="med" len="med"/>
                <a:tailEnd type="none" w="med" len="med"/>
              </a:ln>
              <a:solidFill>
                <a:srgbClr val="FFFF00"/>
              </a:solidFill>
              <a:latin typeface="Times New Roman" panose="02020603050405020304" pitchFamily="18" charset="0"/>
              <a:ea typeface="Times New Roman" panose="02020603050405020304" pitchFamily="18" charset="0"/>
            </a:endParaRPr>
          </a:p>
        </p:txBody>
      </p:sp>
      <p:grpSp>
        <p:nvGrpSpPr>
          <p:cNvPr id="3" name="Group 8"/>
          <p:cNvGrpSpPr/>
          <p:nvPr/>
        </p:nvGrpSpPr>
        <p:grpSpPr>
          <a:xfrm>
            <a:off x="2743200" y="4191000"/>
            <a:ext cx="3581400" cy="2438400"/>
            <a:chOff x="1056" y="2208"/>
            <a:chExt cx="1632" cy="1152"/>
          </a:xfrm>
        </p:grpSpPr>
        <p:sp>
          <p:nvSpPr>
            <p:cNvPr id="12298" name="Oval 9" descr="10_caylua01"/>
            <p:cNvSpPr/>
            <p:nvPr/>
          </p:nvSpPr>
          <p:spPr>
            <a:xfrm>
              <a:off x="1056" y="2208"/>
              <a:ext cx="1632" cy="1152"/>
            </a:xfrm>
            <a:prstGeom prst="ellipse">
              <a:avLst/>
            </a:prstGeom>
            <a:blipFill rotWithShape="1">
              <a:blip r:embed="rId3">
                <a:alphaModFix amt="70000"/>
              </a:blip>
              <a:stretch>
                <a:fillRect/>
              </a:stretch>
            </a:blipFill>
            <a:ln w="28575" cap="flat" cmpd="sng">
              <a:solidFill>
                <a:srgbClr val="009900"/>
              </a:solidFill>
              <a:prstDash val="solid"/>
              <a:round/>
              <a:headEnd type="none" w="med" len="med"/>
              <a:tailEnd type="none" w="med" len="med"/>
            </a:ln>
          </p:spPr>
          <p:txBody>
            <a:bodyPr wrap="none" anchor="ctr" anchorCtr="0"/>
            <a:p>
              <a:endParaRPr lang="en-US" altLang="en-US" dirty="0">
                <a:latin typeface="Times New Roman" panose="02020603050405020304" pitchFamily="18" charset="0"/>
              </a:endParaRPr>
            </a:p>
          </p:txBody>
        </p:sp>
        <p:sp>
          <p:nvSpPr>
            <p:cNvPr id="12299" name="WordArt 10"/>
            <p:cNvSpPr>
              <a:spLocks noTextEdit="1"/>
            </p:cNvSpPr>
            <p:nvPr/>
          </p:nvSpPr>
          <p:spPr>
            <a:xfrm>
              <a:off x="1392" y="2448"/>
              <a:ext cx="1104" cy="480"/>
            </a:xfrm>
            <a:prstGeom prst="rect">
              <a:avLst/>
            </a:prstGeom>
          </p:spPr>
          <p:txBody>
            <a:bodyPr wrap="none" fromWordArt="1">
              <a:prstTxWarp prst="textArchUp">
                <a:avLst>
                  <a:gd name="adj" fmla="val 9839642"/>
                </a:avLst>
              </a:prstTxWarp>
              <a:normAutofit/>
            </a:bodyPr>
            <a:p>
              <a:pPr algn="ctr"/>
              <a:r>
                <a:rPr lang="en-US" sz="2400">
                  <a:ln w="9525" cap="flat" cmpd="sng">
                    <a:solidFill>
                      <a:srgbClr val="FF3300"/>
                    </a:solidFill>
                    <a:prstDash val="solid"/>
                    <a:round/>
                    <a:headEnd type="none" w="med" len="med"/>
                    <a:tailEnd type="none" w="med" len="med"/>
                  </a:ln>
                  <a:solidFill>
                    <a:srgbClr val="FFFF00"/>
                  </a:solidFill>
                  <a:latin typeface="Arial" panose="020B0604020202020204" pitchFamily="34" charset="0"/>
                  <a:ea typeface="Arial" panose="020B0604020202020204" pitchFamily="34" charset="0"/>
                </a:rPr>
                <a:t>Quần thể sinh vật</a:t>
              </a:r>
              <a:endParaRPr lang="en-US" sz="2400">
                <a:ln w="9525" cap="flat" cmpd="sng">
                  <a:solidFill>
                    <a:srgbClr val="FF3300"/>
                  </a:solidFill>
                  <a:prstDash val="solid"/>
                  <a:round/>
                  <a:headEnd type="none" w="med" len="med"/>
                  <a:tailEnd type="none" w="med" len="med"/>
                </a:ln>
                <a:solidFill>
                  <a:srgbClr val="FFFF00"/>
                </a:solidFill>
                <a:latin typeface="Arial" panose="020B0604020202020204" pitchFamily="34" charset="0"/>
                <a:ea typeface="Arial" panose="020B0604020202020204" pitchFamily="34" charset="0"/>
              </a:endParaRPr>
            </a:p>
          </p:txBody>
        </p:sp>
      </p:grpSp>
      <p:grpSp>
        <p:nvGrpSpPr>
          <p:cNvPr id="4" name="Group 22"/>
          <p:cNvGrpSpPr/>
          <p:nvPr/>
        </p:nvGrpSpPr>
        <p:grpSpPr>
          <a:xfrm>
            <a:off x="3733800" y="5715000"/>
            <a:ext cx="1524000" cy="914400"/>
            <a:chOff x="2352" y="3600"/>
            <a:chExt cx="960" cy="576"/>
          </a:xfrm>
        </p:grpSpPr>
        <p:sp>
          <p:nvSpPr>
            <p:cNvPr id="12301" name="Oval 11" descr="!dfrog_l"/>
            <p:cNvSpPr/>
            <p:nvPr/>
          </p:nvSpPr>
          <p:spPr>
            <a:xfrm>
              <a:off x="2352" y="3600"/>
              <a:ext cx="960" cy="576"/>
            </a:xfrm>
            <a:prstGeom prst="ellipse">
              <a:avLst/>
            </a:prstGeom>
            <a:blipFill rotWithShape="1">
              <a:blip r:embed="rId4">
                <a:alphaModFix amt="72000"/>
              </a:blip>
              <a:stretch>
                <a:fillRect/>
              </a:stretch>
            </a:blipFill>
            <a:ln w="28575" cap="flat" cmpd="sng">
              <a:solidFill>
                <a:srgbClr val="009900"/>
              </a:solidFill>
              <a:prstDash val="solid"/>
              <a:round/>
              <a:headEnd type="none" w="med" len="med"/>
              <a:tailEnd type="none" w="med" len="med"/>
            </a:ln>
          </p:spPr>
          <p:txBody>
            <a:bodyPr wrap="none" anchor="ctr" anchorCtr="0"/>
            <a:p>
              <a:pPr algn="ctr"/>
              <a:endParaRPr lang="vi-VN" altLang="en-US" sz="1800" dirty="0">
                <a:latin typeface="Arial" panose="020B0604020202020204" pitchFamily="34" charset="0"/>
              </a:endParaRPr>
            </a:p>
          </p:txBody>
        </p:sp>
        <p:sp>
          <p:nvSpPr>
            <p:cNvPr id="12302" name="WordArt 12"/>
            <p:cNvSpPr>
              <a:spLocks noTextEdit="1"/>
            </p:cNvSpPr>
            <p:nvPr/>
          </p:nvSpPr>
          <p:spPr>
            <a:xfrm>
              <a:off x="2592" y="3936"/>
              <a:ext cx="504" cy="161"/>
            </a:xfrm>
            <a:prstGeom prst="rect">
              <a:avLst/>
            </a:prstGeom>
          </p:spPr>
          <p:txBody>
            <a:bodyPr wrap="none" fromWordArt="1">
              <a:prstTxWarp prst="textPlain">
                <a:avLst>
                  <a:gd name="adj" fmla="val 50000"/>
                </a:avLst>
              </a:prstTxWarp>
              <a:normAutofit/>
            </a:bodyPr>
            <a:p>
              <a:pPr algn="ctr"/>
              <a:r>
                <a:rPr lang="en-US" sz="1800">
                  <a:ln w="9525" cap="flat" cmpd="sng">
                    <a:solidFill>
                      <a:srgbClr val="FF3300"/>
                    </a:solidFill>
                    <a:prstDash val="solid"/>
                    <a:round/>
                    <a:headEnd type="none" w="med" len="med"/>
                    <a:tailEnd type="none" w="med" len="med"/>
                  </a:ln>
                  <a:solidFill>
                    <a:srgbClr val="FFFF00"/>
                  </a:solidFill>
                  <a:latin typeface="Times New Roman" panose="02020603050405020304" pitchFamily="18" charset="0"/>
                  <a:ea typeface="Times New Roman" panose="02020603050405020304" pitchFamily="18" charset="0"/>
                </a:rPr>
                <a:t>Cá thể</a:t>
              </a:r>
              <a:endParaRPr lang="en-US" sz="1800">
                <a:ln w="9525" cap="flat" cmpd="sng">
                  <a:solidFill>
                    <a:srgbClr val="FF3300"/>
                  </a:solidFill>
                  <a:prstDash val="solid"/>
                  <a:round/>
                  <a:headEnd type="none" w="med" len="med"/>
                  <a:tailEnd type="none" w="med" len="med"/>
                </a:ln>
                <a:solidFill>
                  <a:srgbClr val="FFFF00"/>
                </a:solidFill>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52579"/>
                                        </p:tgtEl>
                                        <p:attrNameLst>
                                          <p:attrName>style.visibility</p:attrName>
                                        </p:attrNameLst>
                                      </p:cBhvr>
                                      <p:to>
                                        <p:strVal val="visible"/>
                                      </p:to>
                                    </p:set>
                                    <p:anim calcmode="lin" valueType="num">
                                      <p:cBhvr>
                                        <p:cTn id="12" dur="500" fill="hold"/>
                                        <p:tgtEl>
                                          <p:spTgt spid="152579"/>
                                        </p:tgtEl>
                                        <p:attrNameLst>
                                          <p:attrName>ppt_w</p:attrName>
                                        </p:attrNameLst>
                                      </p:cBhvr>
                                      <p:tavLst>
                                        <p:tav tm="0">
                                          <p:val>
                                            <p:fltVal val="0.000000"/>
                                          </p:val>
                                        </p:tav>
                                        <p:tav tm="100000">
                                          <p:val>
                                            <p:strVal val="#ppt_w"/>
                                          </p:val>
                                        </p:tav>
                                      </p:tavLst>
                                    </p:anim>
                                    <p:anim calcmode="lin" valueType="num">
                                      <p:cBhvr>
                                        <p:cTn id="13" dur="500" fill="hold"/>
                                        <p:tgtEl>
                                          <p:spTgt spid="15257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0245"/>
                                        </p:tgtEl>
                                        <p:attrNameLst>
                                          <p:attrName>style.visibility</p:attrName>
                                        </p:attrNameLst>
                                      </p:cBhvr>
                                      <p:to>
                                        <p:strVal val="visible"/>
                                      </p:to>
                                    </p:set>
                                    <p:anim calcmode="lin" valueType="num">
                                      <p:cBhvr>
                                        <p:cTn id="18" dur="500" fill="hold"/>
                                        <p:tgtEl>
                                          <p:spTgt spid="10245"/>
                                        </p:tgtEl>
                                        <p:attrNameLst>
                                          <p:attrName>ppt_w</p:attrName>
                                        </p:attrNameLst>
                                      </p:cBhvr>
                                      <p:tavLst>
                                        <p:tav tm="0">
                                          <p:val>
                                            <p:fltVal val="0.000000"/>
                                          </p:val>
                                        </p:tav>
                                        <p:tav tm="100000">
                                          <p:val>
                                            <p:strVal val="#ppt_w"/>
                                          </p:val>
                                        </p:tav>
                                      </p:tavLst>
                                    </p:anim>
                                    <p:anim calcmode="lin" valueType="num">
                                      <p:cBhvr>
                                        <p:cTn id="19" dur="500" fill="hold"/>
                                        <p:tgtEl>
                                          <p:spTgt spid="1024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2580"/>
                                        </p:tgtEl>
                                        <p:attrNameLst>
                                          <p:attrName>style.visibility</p:attrName>
                                        </p:attrNameLst>
                                      </p:cBhvr>
                                      <p:to>
                                        <p:strVal val="visible"/>
                                      </p:to>
                                    </p:set>
                                    <p:animEffect transition="in" filter="fade">
                                      <p:cBhvr>
                                        <p:cTn id="24" dur="1000"/>
                                        <p:tgtEl>
                                          <p:spTgt spid="15258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47"/>
                                        </p:tgtEl>
                                        <p:attrNameLst>
                                          <p:attrName>style.visibility</p:attrName>
                                        </p:attrNameLst>
                                      </p:cBhvr>
                                      <p:to>
                                        <p:strVal val="visible"/>
                                      </p:to>
                                    </p:set>
                                    <p:animEffect transition="in" filter="fade">
                                      <p:cBhvr>
                                        <p:cTn id="29" dur="1000"/>
                                        <p:tgtEl>
                                          <p:spTgt spid="1024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000000"/>
                                          </p:val>
                                        </p:tav>
                                        <p:tav tm="100000">
                                          <p:val>
                                            <p:strVal val="#ppt_w"/>
                                          </p:val>
                                        </p:tav>
                                      </p:tavLst>
                                    </p:anim>
                                    <p:anim calcmode="lin" valueType="num">
                                      <p:cBhvr>
                                        <p:cTn id="35"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dissolv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animBg="1"/>
      <p:bldP spid="1525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2"/>
          <p:cNvSpPr>
            <a:spLocks noGrp="1"/>
          </p:cNvSpPr>
          <p:nvPr>
            <p:ph type="title"/>
          </p:nvPr>
        </p:nvSpPr>
        <p:spPr/>
        <p:txBody>
          <a:bodyPr vert="horz" wrap="square" lIns="91440" tIns="45720" rIns="91440" bIns="45720" anchor="ctr" anchorCtr="0"/>
          <a:p>
            <a:pPr eaLnBrk="1" hangingPunct="1"/>
            <a:endParaRPr lang="en-US" altLang="en-US" dirty="0"/>
          </a:p>
        </p:txBody>
      </p:sp>
      <p:grpSp>
        <p:nvGrpSpPr>
          <p:cNvPr id="3" name="Group 15"/>
          <p:cNvGrpSpPr/>
          <p:nvPr/>
        </p:nvGrpSpPr>
        <p:grpSpPr>
          <a:xfrm>
            <a:off x="304800" y="228600"/>
            <a:ext cx="8810625" cy="5638800"/>
            <a:chOff x="838200" y="754062"/>
            <a:chExt cx="7943133" cy="4681842"/>
          </a:xfrm>
        </p:grpSpPr>
        <p:pic>
          <p:nvPicPr>
            <p:cNvPr id="40963" name="Picture 4"/>
            <p:cNvPicPr>
              <a:picLocks noChangeAspect="1"/>
            </p:cNvPicPr>
            <p:nvPr/>
          </p:nvPicPr>
          <p:blipFill>
            <a:blip r:embed="rId1"/>
            <a:stretch>
              <a:fillRect/>
            </a:stretch>
          </p:blipFill>
          <p:spPr>
            <a:xfrm>
              <a:off x="838200" y="754062"/>
              <a:ext cx="7696200" cy="4351338"/>
            </a:xfrm>
            <a:prstGeom prst="rect">
              <a:avLst/>
            </a:prstGeom>
            <a:noFill/>
            <a:ln w="9525">
              <a:noFill/>
            </a:ln>
          </p:spPr>
        </p:pic>
        <p:sp>
          <p:nvSpPr>
            <p:cNvPr id="40964" name="Text Box 5"/>
            <p:cNvSpPr txBox="1"/>
            <p:nvPr/>
          </p:nvSpPr>
          <p:spPr>
            <a:xfrm>
              <a:off x="889727" y="5047375"/>
              <a:ext cx="7891606" cy="388529"/>
            </a:xfrm>
            <a:prstGeom prst="rect">
              <a:avLst/>
            </a:prstGeom>
            <a:noFill/>
            <a:ln w="9525">
              <a:noFill/>
            </a:ln>
          </p:spPr>
          <p:txBody>
            <a:bodyPr wrap="none" anchor="t" anchorCtr="0">
              <a:spAutoFit/>
            </a:bodyPr>
            <a:p>
              <a:pPr algn="ctr"/>
              <a:r>
                <a:rPr lang="en-US" altLang="en-US" sz="2800" b="1" dirty="0">
                  <a:solidFill>
                    <a:srgbClr val="0000FF"/>
                  </a:solidFill>
                  <a:latin typeface="Times New Roman" panose="02020603050405020304" pitchFamily="18" charset="0"/>
                </a:rPr>
                <a:t>Cá cơm ở vùng biển peru cứ 10 -12 năm biến động 1 lần</a:t>
              </a:r>
              <a:endParaRPr lang="en-US" altLang="en-US" sz="2800" b="1" dirty="0">
                <a:solidFill>
                  <a:srgbClr val="0000FF"/>
                </a:solidFill>
                <a:latin typeface="Times New Roman" panose="02020603050405020304" pitchFamily="18" charset="0"/>
                <a:ea typeface="Times New Roman" panose="02020603050405020304" pitchFamily="18" charset="0"/>
              </a:endParaRPr>
            </a:p>
          </p:txBody>
        </p:sp>
      </p:grpSp>
      <p:sp>
        <p:nvSpPr>
          <p:cNvPr id="40965" name="Rectangle 4"/>
          <p:cNvSpPr>
            <a:spLocks noGrp="1"/>
          </p:cNvSpPr>
          <p:nvPr>
            <p:ph idx="1"/>
          </p:nvPr>
        </p:nvSpPr>
        <p:spPr>
          <a:xfrm>
            <a:off x="361950" y="6011863"/>
            <a:ext cx="7886700" cy="4351337"/>
          </a:xfrm>
        </p:spPr>
        <p:txBody>
          <a:bodyPr vert="horz" wrap="square" lIns="91440" tIns="45720" rIns="91440" bIns="45720" anchor="t" anchorCtr="0">
            <a:spAutoFit/>
          </a:bodyPr>
          <a:p>
            <a:pPr eaLnBrk="1" hangingPunct="1"/>
            <a:r>
              <a:rPr lang="en-US" altLang="en-US" sz="2000" b="1" dirty="0">
                <a:latin typeface="Times New Roman" panose="02020603050405020304" pitchFamily="18" charset="0"/>
              </a:rPr>
              <a:t>Cứ 10-12 năm có dòng nước nóng đi qua nên cá Cơm chết h</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rPr>
              <a:t>ng loạt</a:t>
            </a:r>
            <a:endParaRPr lang="en-US" altLang="en-US" sz="2000" b="1"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5" name="Picture 6" descr="Meo rung va tho"/>
          <p:cNvPicPr>
            <a:picLocks noChangeAspect="1"/>
          </p:cNvPicPr>
          <p:nvPr/>
        </p:nvPicPr>
        <p:blipFill>
          <a:blip r:embed="rId1"/>
          <a:srcRect l="4167" t="6345" r="8333" b="9564"/>
          <a:stretch>
            <a:fillRect/>
          </a:stretch>
        </p:blipFill>
        <p:spPr>
          <a:xfrm>
            <a:off x="242888" y="838200"/>
            <a:ext cx="8748712" cy="5257800"/>
          </a:xfrm>
          <a:prstGeom prst="rect">
            <a:avLst/>
          </a:prstGeom>
          <a:noFill/>
          <a:ln w="9525">
            <a:noFill/>
          </a:ln>
        </p:spPr>
      </p:pic>
      <p:sp>
        <p:nvSpPr>
          <p:cNvPr id="41986" name="TextBox 1"/>
          <p:cNvSpPr txBox="1"/>
          <p:nvPr/>
        </p:nvSpPr>
        <p:spPr>
          <a:xfrm>
            <a:off x="228600" y="176213"/>
            <a:ext cx="8763000" cy="523875"/>
          </a:xfrm>
          <a:prstGeom prst="rect">
            <a:avLst/>
          </a:prstGeom>
          <a:noFill/>
          <a:ln w="9525">
            <a:noFill/>
          </a:ln>
        </p:spPr>
        <p:txBody>
          <a:bodyPr anchor="t" anchorCtr="0">
            <a:spAutoFit/>
          </a:bodyPr>
          <a:p>
            <a:pPr algn="ctr"/>
            <a:r>
              <a:rPr lang="en-US" altLang="en-US" sz="2800" b="1" dirty="0">
                <a:latin typeface="Times New Roman" panose="02020603050405020304" pitchFamily="18" charset="0"/>
              </a:rPr>
              <a:t>Mèo rừng ở Canađa biến động theo chu kì 9-10 năm </a:t>
            </a:r>
            <a:endParaRPr lang="en-US" altLang="en-US" sz="2800" b="1" dirty="0">
              <a:latin typeface="Times New Roman" panose="02020603050405020304" pitchFamily="18" charset="0"/>
              <a:ea typeface="Times New Roman" panose="02020603050405020304" pitchFamily="18" charset="0"/>
            </a:endParaRPr>
          </a:p>
        </p:txBody>
      </p:sp>
      <p:sp>
        <p:nvSpPr>
          <p:cNvPr id="41987" name="Rectangle 1"/>
          <p:cNvSpPr/>
          <p:nvPr/>
        </p:nvSpPr>
        <p:spPr>
          <a:xfrm>
            <a:off x="1447800" y="6130925"/>
            <a:ext cx="5257800" cy="400050"/>
          </a:xfrm>
          <a:prstGeom prst="rect">
            <a:avLst/>
          </a:prstGeom>
          <a:noFill/>
          <a:ln w="9525">
            <a:noFill/>
          </a:ln>
        </p:spPr>
        <p:txBody>
          <a:bodyPr anchor="t" anchorCtr="0">
            <a:spAutoFit/>
          </a:bodyPr>
          <a:p>
            <a:pPr algn="ctr"/>
            <a:r>
              <a:rPr lang="en-US" altLang="en-US" sz="2000" b="1" dirty="0">
                <a:latin typeface="Times New Roman" panose="02020603050405020304" pitchFamily="18" charset="0"/>
              </a:rPr>
              <a:t>Phụ thuộc v</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rPr>
              <a:t>o loại thức ăn l</a:t>
            </a:r>
            <a:r>
              <a:rPr lang="en-US" altLang="en-US" sz="2000" b="1" dirty="0">
                <a:latin typeface="Times New Roman" panose="02020603050405020304" pitchFamily="18" charset="0"/>
                <a:ea typeface="Times New Roman" panose="02020603050405020304" pitchFamily="18" charset="0"/>
              </a:rPr>
              <a:t>à</a:t>
            </a:r>
            <a:r>
              <a:rPr lang="en-US" altLang="en-US" sz="2000" b="1" dirty="0">
                <a:latin typeface="Times New Roman" panose="02020603050405020304" pitchFamily="18" charset="0"/>
              </a:rPr>
              <a:t> thỏ</a:t>
            </a:r>
            <a:endParaRPr lang="en-US" altLang="en-US" sz="20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09" name="Picture 1"/>
          <p:cNvPicPr>
            <a:picLocks noChangeAspect="1"/>
          </p:cNvPicPr>
          <p:nvPr/>
        </p:nvPicPr>
        <p:blipFill>
          <a:blip r:embed="rId1"/>
          <a:stretch>
            <a:fillRect/>
          </a:stretch>
        </p:blipFill>
        <p:spPr>
          <a:xfrm>
            <a:off x="44450" y="76200"/>
            <a:ext cx="9099550" cy="5562600"/>
          </a:xfrm>
          <a:prstGeom prst="rect">
            <a:avLst/>
          </a:prstGeom>
          <a:noFill/>
          <a:ln w="9525">
            <a:noFill/>
          </a:ln>
        </p:spPr>
      </p:pic>
      <p:sp>
        <p:nvSpPr>
          <p:cNvPr id="43010" name="Rectangle 2"/>
          <p:cNvSpPr/>
          <p:nvPr/>
        </p:nvSpPr>
        <p:spPr>
          <a:xfrm>
            <a:off x="2133600" y="4267200"/>
            <a:ext cx="4572000" cy="1200150"/>
          </a:xfrm>
          <a:prstGeom prst="rect">
            <a:avLst/>
          </a:prstGeom>
          <a:noFill/>
          <a:ln w="9525">
            <a:noFill/>
          </a:ln>
        </p:spPr>
        <p:txBody>
          <a:bodyPr anchor="t" anchorCtr="0">
            <a:spAutoFit/>
          </a:bodyPr>
          <a:p>
            <a:pPr algn="ctr"/>
            <a:r>
              <a:rPr lang="vi-VN" altLang="en-US" i="1" dirty="0">
                <a:solidFill>
                  <a:srgbClr val="FF0000"/>
                </a:solidFill>
                <a:latin typeface="Times New Roman" panose="02020603050405020304" pitchFamily="18" charset="0"/>
              </a:rPr>
              <a:t>Nạn châu chấu đang gây ảnh hưởng ở Đông Phi, Trung Đông v</a:t>
            </a:r>
            <a:r>
              <a:rPr lang="vi-VN" altLang="en-US" i="1" dirty="0">
                <a:solidFill>
                  <a:srgbClr val="FF0000"/>
                </a:solidFill>
                <a:latin typeface="Times New Roman" panose="02020603050405020304" pitchFamily="18" charset="0"/>
                <a:ea typeface="Times New Roman" panose="02020603050405020304" pitchFamily="18" charset="0"/>
              </a:rPr>
              <a:t>à</a:t>
            </a:r>
            <a:r>
              <a:rPr lang="vi-VN" altLang="en-US" i="1" dirty="0">
                <a:solidFill>
                  <a:srgbClr val="FF0000"/>
                </a:solidFill>
                <a:latin typeface="Times New Roman" panose="02020603050405020304" pitchFamily="18" charset="0"/>
              </a:rPr>
              <a:t> các nước Tây, Nam Á.</a:t>
            </a:r>
            <a:endParaRPr lang="en-US" altLang="en-US"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7" name="Text Box 9"/>
          <p:cNvSpPr txBox="1"/>
          <p:nvPr/>
        </p:nvSpPr>
        <p:spPr>
          <a:xfrm>
            <a:off x="3200400" y="533400"/>
            <a:ext cx="5943600" cy="3902075"/>
          </a:xfrm>
          <a:prstGeom prst="rect">
            <a:avLst/>
          </a:prstGeom>
          <a:noFill/>
          <a:ln w="9525">
            <a:noFill/>
          </a:ln>
        </p:spPr>
        <p:txBody>
          <a:bodyPr anchor="t" anchorCtr="0">
            <a:spAutoFit/>
          </a:bodyPr>
          <a:p>
            <a:r>
              <a:rPr lang="en-US" altLang="en-US" sz="2000" b="1" i="1" dirty="0">
                <a:latin typeface="Times New Roman" panose="02020603050405020304" pitchFamily="18" charset="0"/>
              </a:rPr>
              <a:t> </a:t>
            </a:r>
            <a:endParaRPr lang="en-US" altLang="en-US" sz="2000" b="1" i="1" dirty="0">
              <a:latin typeface="Times New Roman" panose="02020603050405020304" pitchFamily="18" charset="0"/>
            </a:endParaRPr>
          </a:p>
          <a:p>
            <a:r>
              <a:rPr lang="en-US" altLang="en-US" sz="2000" b="1" i="1" dirty="0">
                <a:latin typeface="Times New Roman" panose="02020603050405020304" pitchFamily="18" charset="0"/>
              </a:rPr>
              <a:t>   1. Khi thời tiết ấm áp, độ ẩm không khí cao (Ví dụ, vào các tháng mùa mưa trong năm) số lượng muỗi nhiều hay ít?</a:t>
            </a:r>
            <a:endParaRPr lang="en-US" altLang="en-US" sz="2000" b="1" i="1" dirty="0">
              <a:latin typeface="Times New Roman" panose="02020603050405020304" pitchFamily="18" charset="0"/>
            </a:endParaRPr>
          </a:p>
          <a:p>
            <a:endParaRPr lang="en-US" altLang="en-US" sz="2000" b="1" i="1" dirty="0">
              <a:latin typeface="Times New Roman" panose="02020603050405020304" pitchFamily="18" charset="0"/>
            </a:endParaRPr>
          </a:p>
          <a:p>
            <a:endParaRPr lang="en-US" altLang="en-US" sz="2000" b="1" i="1" dirty="0">
              <a:latin typeface="Times New Roman" panose="02020603050405020304" pitchFamily="18" charset="0"/>
            </a:endParaRPr>
          </a:p>
          <a:p>
            <a:r>
              <a:rPr lang="en-US" altLang="en-US" sz="2000" b="1" i="1" dirty="0">
                <a:latin typeface="Times New Roman" panose="02020603050405020304" pitchFamily="18" charset="0"/>
              </a:rPr>
              <a:t>   2. Số lượng ếch, nhái tăng cao vào mùa mưa hay mùa khô?</a:t>
            </a:r>
            <a:endParaRPr lang="en-US" altLang="en-US" sz="2000" b="1" i="1" dirty="0">
              <a:latin typeface="Times New Roman" panose="02020603050405020304" pitchFamily="18" charset="0"/>
            </a:endParaRPr>
          </a:p>
          <a:p>
            <a:endParaRPr lang="en-US" altLang="en-US" sz="2000" b="1" i="1" dirty="0">
              <a:latin typeface="Times New Roman" panose="02020603050405020304" pitchFamily="18" charset="0"/>
            </a:endParaRPr>
          </a:p>
          <a:p>
            <a:r>
              <a:rPr lang="en-US" altLang="en-US" sz="2000" b="1" i="1" dirty="0">
                <a:latin typeface="Times New Roman" panose="02020603050405020304" pitchFamily="18" charset="0"/>
              </a:rPr>
              <a:t>    3. Chim cu gáy xuất hiện nhiều vào thời gian nào trong năm?</a:t>
            </a:r>
            <a:endParaRPr lang="en-US" altLang="en-US" sz="2000" b="1" i="1" dirty="0">
              <a:latin typeface="Times New Roman" panose="02020603050405020304" pitchFamily="18" charset="0"/>
            </a:endParaRPr>
          </a:p>
          <a:p>
            <a:pPr eaLnBrk="0" hangingPunct="0">
              <a:spcBef>
                <a:spcPct val="50000"/>
              </a:spcBef>
              <a:buChar char="-"/>
            </a:pPr>
            <a:endParaRPr lang="en-US" altLang="en-US" sz="2000" b="1" dirty="0">
              <a:latin typeface="Times New Roman" panose="02020603050405020304" pitchFamily="18" charset="0"/>
              <a:ea typeface="Times New Roman" panose="02020603050405020304" pitchFamily="18" charset="0"/>
            </a:endParaRPr>
          </a:p>
        </p:txBody>
      </p:sp>
      <p:sp>
        <p:nvSpPr>
          <p:cNvPr id="73738" name="Text Box 10"/>
          <p:cNvSpPr txBox="1"/>
          <p:nvPr/>
        </p:nvSpPr>
        <p:spPr>
          <a:xfrm>
            <a:off x="3048000" y="0"/>
            <a:ext cx="6096000" cy="461963"/>
          </a:xfrm>
          <a:prstGeom prst="rect">
            <a:avLst/>
          </a:prstGeom>
          <a:solidFill>
            <a:srgbClr val="CCFF66"/>
          </a:solidFill>
          <a:ln w="9525" cap="flat" cmpd="sng">
            <a:solidFill>
              <a:srgbClr val="FF3300"/>
            </a:solidFill>
            <a:prstDash val="solid"/>
            <a:miter/>
            <a:headEnd type="none" w="med" len="med"/>
            <a:tailEnd type="none" w="med" len="med"/>
          </a:ln>
        </p:spPr>
        <p:txBody>
          <a:bodyPr anchor="t" anchorCtr="0">
            <a:spAutoFit/>
          </a:bodyPr>
          <a:p>
            <a:pPr algn="ctr" eaLnBrk="0" hangingPunct="0">
              <a:spcBef>
                <a:spcPct val="50000"/>
              </a:spcBef>
            </a:pPr>
            <a:r>
              <a:rPr lang="en-US" altLang="en-US" b="1" dirty="0">
                <a:solidFill>
                  <a:srgbClr val="0000CC"/>
                </a:solidFill>
                <a:latin typeface="Times New Roman" panose="02020603050405020304" pitchFamily="18" charset="0"/>
              </a:rPr>
              <a:t>Trả lời các câu hỏi sau:</a:t>
            </a:r>
            <a:endParaRPr lang="en-US" altLang="en-US" b="1" dirty="0">
              <a:solidFill>
                <a:srgbClr val="0000CC"/>
              </a:solidFill>
              <a:latin typeface="Times New Roman" panose="02020603050405020304" pitchFamily="18" charset="0"/>
            </a:endParaRPr>
          </a:p>
        </p:txBody>
      </p:sp>
      <p:sp>
        <p:nvSpPr>
          <p:cNvPr id="73740" name="Text Box 12"/>
          <p:cNvSpPr txBox="1"/>
          <p:nvPr/>
        </p:nvSpPr>
        <p:spPr>
          <a:xfrm>
            <a:off x="3543300" y="1905000"/>
            <a:ext cx="5600700" cy="396875"/>
          </a:xfrm>
          <a:prstGeom prst="rect">
            <a:avLst/>
          </a:prstGeom>
          <a:noFill/>
          <a:ln w="38100">
            <a:noFill/>
          </a:ln>
        </p:spPr>
        <p:txBody>
          <a:bodyPr anchor="t" anchorCtr="0">
            <a:spAutoFit/>
          </a:bodyPr>
          <a:p>
            <a:pPr eaLnBrk="0" hangingPunct="0">
              <a:spcBef>
                <a:spcPct val="50000"/>
              </a:spcBef>
            </a:pPr>
            <a:r>
              <a:rPr lang="en-US" altLang="en-US" sz="2000" dirty="0">
                <a:solidFill>
                  <a:schemeClr val="accent1"/>
                </a:solidFill>
                <a:latin typeface="Times New Roman" panose="02020603050405020304" pitchFamily="18" charset="0"/>
              </a:rPr>
              <a:t>  Muỗi sinh sản mạnh, số lượng muỗi tăng nhanh.</a:t>
            </a:r>
            <a:endParaRPr lang="en-US" altLang="en-US" sz="2000" dirty="0">
              <a:solidFill>
                <a:schemeClr val="accent1"/>
              </a:solidFill>
              <a:latin typeface="Times New Roman" panose="02020603050405020304" pitchFamily="18" charset="0"/>
            </a:endParaRPr>
          </a:p>
        </p:txBody>
      </p:sp>
      <p:sp>
        <p:nvSpPr>
          <p:cNvPr id="73741" name="Text Box 13"/>
          <p:cNvSpPr txBox="1"/>
          <p:nvPr/>
        </p:nvSpPr>
        <p:spPr>
          <a:xfrm>
            <a:off x="3810000" y="2971800"/>
            <a:ext cx="4419600" cy="396875"/>
          </a:xfrm>
          <a:prstGeom prst="rect">
            <a:avLst/>
          </a:prstGeom>
          <a:noFill/>
          <a:ln w="38100">
            <a:noFill/>
          </a:ln>
        </p:spPr>
        <p:txBody>
          <a:bodyPr anchor="t" anchorCtr="0">
            <a:spAutoFit/>
          </a:bodyPr>
          <a:p>
            <a:pPr eaLnBrk="0" hangingPunct="0">
              <a:spcBef>
                <a:spcPct val="50000"/>
              </a:spcBef>
            </a:pPr>
            <a:r>
              <a:rPr lang="en-US" altLang="en-US" sz="2000" dirty="0">
                <a:solidFill>
                  <a:schemeClr val="accent1"/>
                </a:solidFill>
                <a:latin typeface="Times New Roman" panose="02020603050405020304" pitchFamily="18" charset="0"/>
              </a:rPr>
              <a:t> Mùa mưa.</a:t>
            </a:r>
            <a:endParaRPr lang="en-US" altLang="en-US" sz="2000" dirty="0">
              <a:solidFill>
                <a:schemeClr val="accent1"/>
              </a:solidFill>
              <a:latin typeface="Times New Roman" panose="02020603050405020304" pitchFamily="18" charset="0"/>
            </a:endParaRPr>
          </a:p>
        </p:txBody>
      </p:sp>
      <p:sp>
        <p:nvSpPr>
          <p:cNvPr id="73742" name="Text Box 14"/>
          <p:cNvSpPr txBox="1"/>
          <p:nvPr/>
        </p:nvSpPr>
        <p:spPr>
          <a:xfrm>
            <a:off x="3733800" y="3962400"/>
            <a:ext cx="5181600" cy="396875"/>
          </a:xfrm>
          <a:prstGeom prst="rect">
            <a:avLst/>
          </a:prstGeom>
          <a:noFill/>
          <a:ln w="38100">
            <a:noFill/>
          </a:ln>
        </p:spPr>
        <p:txBody>
          <a:bodyPr anchor="t" anchorCtr="0">
            <a:spAutoFit/>
          </a:bodyPr>
          <a:p>
            <a:pPr eaLnBrk="0" hangingPunct="0">
              <a:spcBef>
                <a:spcPct val="50000"/>
              </a:spcBef>
            </a:pPr>
            <a:r>
              <a:rPr lang="en-US" altLang="en-US" sz="2000" dirty="0">
                <a:solidFill>
                  <a:schemeClr val="accent1"/>
                </a:solidFill>
                <a:latin typeface="Times New Roman" panose="02020603050405020304" pitchFamily="18" charset="0"/>
              </a:rPr>
              <a:t> Những tháng có lúa chín.</a:t>
            </a:r>
            <a:endParaRPr lang="en-US" altLang="en-US" sz="2000" dirty="0">
              <a:solidFill>
                <a:schemeClr val="accent1"/>
              </a:solidFill>
              <a:latin typeface="Times New Roman" panose="02020603050405020304" pitchFamily="18" charset="0"/>
            </a:endParaRPr>
          </a:p>
        </p:txBody>
      </p:sp>
      <p:pic>
        <p:nvPicPr>
          <p:cNvPr id="44038" name="Picture 9" descr="muoi"/>
          <p:cNvPicPr>
            <a:picLocks noChangeAspect="1"/>
          </p:cNvPicPr>
          <p:nvPr/>
        </p:nvPicPr>
        <p:blipFill>
          <a:blip r:embed="rId1"/>
          <a:stretch>
            <a:fillRect/>
          </a:stretch>
        </p:blipFill>
        <p:spPr>
          <a:xfrm>
            <a:off x="0" y="0"/>
            <a:ext cx="3048000" cy="2209800"/>
          </a:xfrm>
          <a:prstGeom prst="rect">
            <a:avLst/>
          </a:prstGeom>
          <a:noFill/>
          <a:ln w="9525">
            <a:noFill/>
          </a:ln>
        </p:spPr>
      </p:pic>
      <p:pic>
        <p:nvPicPr>
          <p:cNvPr id="44039" name="Picture 10" descr="ech"/>
          <p:cNvPicPr>
            <a:picLocks noChangeAspect="1"/>
          </p:cNvPicPr>
          <p:nvPr/>
        </p:nvPicPr>
        <p:blipFill>
          <a:blip r:embed="rId2"/>
          <a:stretch>
            <a:fillRect/>
          </a:stretch>
        </p:blipFill>
        <p:spPr>
          <a:xfrm>
            <a:off x="0" y="2209800"/>
            <a:ext cx="3048000" cy="2438400"/>
          </a:xfrm>
          <a:prstGeom prst="rect">
            <a:avLst/>
          </a:prstGeom>
          <a:noFill/>
          <a:ln w="9525">
            <a:noFill/>
          </a:ln>
        </p:spPr>
      </p:pic>
      <p:pic>
        <p:nvPicPr>
          <p:cNvPr id="44040" name="Picture 11" descr="chim cu gay 2"/>
          <p:cNvPicPr>
            <a:picLocks noChangeAspect="1"/>
          </p:cNvPicPr>
          <p:nvPr/>
        </p:nvPicPr>
        <p:blipFill>
          <a:blip r:embed="rId3"/>
          <a:stretch>
            <a:fillRect/>
          </a:stretch>
        </p:blipFill>
        <p:spPr>
          <a:xfrm>
            <a:off x="0" y="4495800"/>
            <a:ext cx="3048000" cy="2362200"/>
          </a:xfrm>
          <a:prstGeom prst="rect">
            <a:avLst/>
          </a:prstGeom>
          <a:noFill/>
          <a:ln w="9525">
            <a:noFill/>
          </a:ln>
        </p:spPr>
      </p:pic>
      <p:sp>
        <p:nvSpPr>
          <p:cNvPr id="200716" name="AutoShape 12"/>
          <p:cNvSpPr/>
          <p:nvPr/>
        </p:nvSpPr>
        <p:spPr>
          <a:xfrm>
            <a:off x="3733800" y="4419600"/>
            <a:ext cx="5105400" cy="1676400"/>
          </a:xfrm>
          <a:prstGeom prst="cloudCallout">
            <a:avLst>
              <a:gd name="adj1" fmla="val -31843"/>
              <a:gd name="adj2" fmla="val -18940"/>
            </a:avLst>
          </a:prstGeom>
          <a:solidFill>
            <a:schemeClr val="tx2"/>
          </a:solidFill>
          <a:ln w="9525" cap="flat" cmpd="sng">
            <a:solidFill>
              <a:schemeClr val="tx1"/>
            </a:solidFill>
            <a:prstDash val="solid"/>
            <a:round/>
            <a:headEnd type="none" w="med" len="med"/>
            <a:tailEnd type="none" w="med" len="med"/>
          </a:ln>
        </p:spPr>
        <p:txBody>
          <a:bodyPr anchor="t" anchorCtr="0"/>
          <a:p>
            <a:pPr algn="ctr" eaLnBrk="0" hangingPunct="0"/>
            <a:r>
              <a:rPr lang="en-US" altLang="en-US" b="1" dirty="0">
                <a:solidFill>
                  <a:schemeClr val="bg1"/>
                </a:solidFill>
                <a:latin typeface="Times New Roman" panose="02020603050405020304" pitchFamily="18" charset="0"/>
              </a:rPr>
              <a:t>Các nhân tố môi trường ảnh hưởng như thế nào tới quần thể?</a:t>
            </a:r>
            <a:endParaRPr lang="en-US" altLang="en-US" b="1"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73737"/>
                                        </p:tgtEl>
                                        <p:attrNameLst>
                                          <p:attrName>style.visibility</p:attrName>
                                        </p:attrNameLst>
                                      </p:cBhvr>
                                      <p:to>
                                        <p:strVal val="visible"/>
                                      </p:to>
                                    </p:set>
                                    <p:animEffect transition="in" filter="checkerboard(across)">
                                      <p:cBhvr>
                                        <p:cTn id="7" dur="500"/>
                                        <p:tgtEl>
                                          <p:spTgt spid="73737"/>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3738"/>
                                        </p:tgtEl>
                                        <p:attrNameLst>
                                          <p:attrName>style.visibility</p:attrName>
                                        </p:attrNameLst>
                                      </p:cBhvr>
                                      <p:to>
                                        <p:strVal val="visible"/>
                                      </p:to>
                                    </p:set>
                                    <p:animEffect transition="in" filter="checkerboard(across)">
                                      <p:cBhvr>
                                        <p:cTn id="11" dur="500"/>
                                        <p:tgtEl>
                                          <p:spTgt spid="7373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73740"/>
                                        </p:tgtEl>
                                        <p:attrNameLst>
                                          <p:attrName>style.visibility</p:attrName>
                                        </p:attrNameLst>
                                      </p:cBhvr>
                                      <p:to>
                                        <p:strVal val="visible"/>
                                      </p:to>
                                    </p:set>
                                    <p:animEffect transition="in" filter="blinds(horizontal)">
                                      <p:cBhvr>
                                        <p:cTn id="16" dur="500"/>
                                        <p:tgtEl>
                                          <p:spTgt spid="7374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3741"/>
                                        </p:tgtEl>
                                        <p:attrNameLst>
                                          <p:attrName>style.visibility</p:attrName>
                                        </p:attrNameLst>
                                      </p:cBhvr>
                                      <p:to>
                                        <p:strVal val="visible"/>
                                      </p:to>
                                    </p:set>
                                    <p:animEffect transition="in" filter="blinds(horizontal)">
                                      <p:cBhvr>
                                        <p:cTn id="21" dur="500"/>
                                        <p:tgtEl>
                                          <p:spTgt spid="7374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3742"/>
                                        </p:tgtEl>
                                        <p:attrNameLst>
                                          <p:attrName>style.visibility</p:attrName>
                                        </p:attrNameLst>
                                      </p:cBhvr>
                                      <p:to>
                                        <p:strVal val="visible"/>
                                      </p:to>
                                    </p:set>
                                    <p:animEffect transition="in" filter="blinds(horizontal)">
                                      <p:cBhvr>
                                        <p:cTn id="26" dur="500"/>
                                        <p:tgtEl>
                                          <p:spTgt spid="73742"/>
                                        </p:tgtEl>
                                      </p:cBhvr>
                                    </p:animEffect>
                                  </p:childTnLst>
                                </p:cTn>
                              </p:par>
                            </p:childTnLst>
                          </p:cTn>
                        </p:par>
                      </p:childTnLst>
                    </p:cTn>
                  </p:par>
                  <p:par>
                    <p:cTn id="27" fill="hold">
                      <p:stCondLst>
                        <p:cond delay="indefinite"/>
                      </p:stCondLst>
                      <p:childTnLst>
                        <p:par>
                          <p:cTn id="28" fill="hold">
                            <p:stCondLst>
                              <p:cond delay="0"/>
                            </p:stCondLst>
                            <p:childTnLst>
                              <p:par>
                                <p:cTn id="29" presetID="58" presetClass="entr" presetSubtype="0" accel="100000" fill="hold" nodeType="clickEffect">
                                  <p:stCondLst>
                                    <p:cond delay="0"/>
                                  </p:stCondLst>
                                  <p:childTnLst>
                                    <p:set>
                                      <p:cBhvr>
                                        <p:cTn id="30" dur="1" fill="hold">
                                          <p:stCondLst>
                                            <p:cond delay="0"/>
                                          </p:stCondLst>
                                        </p:cTn>
                                        <p:tgtEl>
                                          <p:spTgt spid="200716"/>
                                        </p:tgtEl>
                                        <p:attrNameLst>
                                          <p:attrName>style.visibility</p:attrName>
                                        </p:attrNameLst>
                                      </p:cBhvr>
                                      <p:to>
                                        <p:strVal val="visible"/>
                                      </p:to>
                                    </p:set>
                                    <p:anim calcmode="lin" valueType="num">
                                      <p:cBhvr>
                                        <p:cTn id="31" dur="500" fill="hold"/>
                                        <p:tgtEl>
                                          <p:spTgt spid="200716"/>
                                        </p:tgtEl>
                                        <p:attrNameLst>
                                          <p:attrName>ppt_w</p:attrName>
                                        </p:attrNameLst>
                                      </p:cBhvr>
                                      <p:tavLst>
                                        <p:tav tm="0">
                                          <p:val>
                                            <p:strVal val="#ppt_w*2.5"/>
                                          </p:val>
                                        </p:tav>
                                        <p:tav tm="100000">
                                          <p:val>
                                            <p:strVal val="#ppt_w"/>
                                          </p:val>
                                        </p:tav>
                                      </p:tavLst>
                                    </p:anim>
                                    <p:anim calcmode="lin" valueType="num">
                                      <p:cBhvr>
                                        <p:cTn id="32" dur="500" fill="hold"/>
                                        <p:tgtEl>
                                          <p:spTgt spid="200716"/>
                                        </p:tgtEl>
                                        <p:attrNameLst>
                                          <p:attrName>ppt_h</p:attrName>
                                        </p:attrNameLst>
                                      </p:cBhvr>
                                      <p:tavLst>
                                        <p:tav tm="0">
                                          <p:val>
                                            <p:strVal val="#ppt_h*0.01"/>
                                          </p:val>
                                        </p:tav>
                                        <p:tav tm="100000">
                                          <p:val>
                                            <p:strVal val="#ppt_h"/>
                                          </p:val>
                                        </p:tav>
                                      </p:tavLst>
                                    </p:anim>
                                    <p:anim calcmode="lin" valueType="num">
                                      <p:cBhvr>
                                        <p:cTn id="33" dur="500" fill="hold"/>
                                        <p:tgtEl>
                                          <p:spTgt spid="200716"/>
                                        </p:tgtEl>
                                        <p:attrNameLst>
                                          <p:attrName>ppt_x</p:attrName>
                                        </p:attrNameLst>
                                      </p:cBhvr>
                                      <p:tavLst>
                                        <p:tav tm="0">
                                          <p:val>
                                            <p:strVal val="#ppt_x"/>
                                          </p:val>
                                        </p:tav>
                                        <p:tav tm="100000">
                                          <p:val>
                                            <p:strVal val="#ppt_x"/>
                                          </p:val>
                                        </p:tav>
                                      </p:tavLst>
                                    </p:anim>
                                    <p:anim calcmode="lin" valueType="num">
                                      <p:cBhvr>
                                        <p:cTn id="34" dur="500" fill="hold"/>
                                        <p:tgtEl>
                                          <p:spTgt spid="200716"/>
                                        </p:tgtEl>
                                        <p:attrNameLst>
                                          <p:attrName>ppt_y</p:attrName>
                                        </p:attrNameLst>
                                      </p:cBhvr>
                                      <p:tavLst>
                                        <p:tav tm="0">
                                          <p:val>
                                            <p:strVal val="#ppt_h+1"/>
                                          </p:val>
                                        </p:tav>
                                        <p:tav tm="100000">
                                          <p:val>
                                            <p:strVal val="#ppt_y"/>
                                          </p:val>
                                        </p:tav>
                                      </p:tavLst>
                                    </p:anim>
                                    <p:animEffect transition="in" filter="fade">
                                      <p:cBhvr>
                                        <p:cTn id="35" dur="500"/>
                                        <p:tgtEl>
                                          <p:spTgt spid="200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p:bldP spid="73738" grpId="0" animBg="1"/>
      <p:bldP spid="73740" grpId="0"/>
      <p:bldP spid="73741" grpId="0"/>
      <p:bldP spid="73742" grpId="0"/>
      <p:bldP spid="2007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AutoShape 2"/>
          <p:cNvSpPr/>
          <p:nvPr/>
        </p:nvSpPr>
        <p:spPr>
          <a:xfrm>
            <a:off x="38100" y="-122237"/>
            <a:ext cx="9105900" cy="1176337"/>
          </a:xfrm>
          <a:prstGeom prst="horizontalScroll">
            <a:avLst>
              <a:gd name="adj" fmla="val 12500"/>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en-US" altLang="en-US" sz="2000" b="1" dirty="0">
                <a:solidFill>
                  <a:srgbClr val="FF0000"/>
                </a:solidFill>
                <a:latin typeface="Times New Roman" panose="02020603050405020304" pitchFamily="18" charset="0"/>
              </a:rPr>
              <a:t>  </a:t>
            </a:r>
            <a:r>
              <a:rPr lang="en-US" altLang="en-US" b="1" dirty="0">
                <a:solidFill>
                  <a:schemeClr val="bg2"/>
                </a:solidFill>
                <a:latin typeface="Times New Roman" panose="02020603050405020304" pitchFamily="18" charset="0"/>
              </a:rPr>
              <a:t>Sự thay đổi của môi trường ảnh hưởng như thế n</a:t>
            </a:r>
            <a:r>
              <a:rPr lang="en-US" altLang="en-US" b="1" dirty="0">
                <a:solidFill>
                  <a:schemeClr val="bg2"/>
                </a:solidFill>
                <a:latin typeface="Times New Roman" panose="02020603050405020304" pitchFamily="18" charset="0"/>
                <a:ea typeface="Times New Roman" panose="02020603050405020304" pitchFamily="18" charset="0"/>
              </a:rPr>
              <a:t>à</a:t>
            </a:r>
            <a:r>
              <a:rPr lang="en-US" altLang="en-US" b="1" dirty="0">
                <a:solidFill>
                  <a:schemeClr val="bg2"/>
                </a:solidFill>
                <a:latin typeface="Times New Roman" panose="02020603050405020304" pitchFamily="18" charset="0"/>
              </a:rPr>
              <a:t>o tới quần thể?</a:t>
            </a:r>
            <a:endParaRPr lang="en-US" altLang="en-US" b="1" dirty="0">
              <a:solidFill>
                <a:schemeClr val="bg2"/>
              </a:solidFill>
              <a:latin typeface="Times New Roman" panose="02020603050405020304" pitchFamily="18" charset="0"/>
              <a:ea typeface="Times New Roman" panose="02020603050405020304" pitchFamily="18" charset="0"/>
            </a:endParaRPr>
          </a:p>
        </p:txBody>
      </p:sp>
      <p:sp>
        <p:nvSpPr>
          <p:cNvPr id="72708" name="AutoShape 4"/>
          <p:cNvSpPr/>
          <p:nvPr/>
        </p:nvSpPr>
        <p:spPr>
          <a:xfrm>
            <a:off x="0" y="2424113"/>
            <a:ext cx="9144000" cy="1143000"/>
          </a:xfrm>
          <a:prstGeom prst="horizontalScroll">
            <a:avLst>
              <a:gd name="adj" fmla="val 12500"/>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en-US" altLang="en-US" b="1" dirty="0">
                <a:solidFill>
                  <a:srgbClr val="FF0000"/>
                </a:solidFill>
                <a:latin typeface="Times New Roman" panose="02020603050405020304" pitchFamily="18" charset="0"/>
              </a:rPr>
              <a:t>  Khi số lượng cá thể trong quần thể tăng hoặc giảm</a:t>
            </a:r>
            <a:endParaRPr lang="en-US" altLang="en-US" b="1" dirty="0">
              <a:solidFill>
                <a:srgbClr val="FF0000"/>
              </a:solidFill>
              <a:latin typeface="Times New Roman" panose="02020603050405020304" pitchFamily="18" charset="0"/>
            </a:endParaRPr>
          </a:p>
          <a:p>
            <a:pPr algn="ctr"/>
            <a:r>
              <a:rPr lang="en-US" altLang="en-US" b="1" dirty="0">
                <a:solidFill>
                  <a:srgbClr val="FF0000"/>
                </a:solidFill>
                <a:latin typeface="Times New Roman" panose="02020603050405020304" pitchFamily="18" charset="0"/>
              </a:rPr>
              <a:t>thì điều gì sẽ xảy ra</a:t>
            </a:r>
            <a:endParaRPr lang="en-US" altLang="en-US" b="1" dirty="0">
              <a:solidFill>
                <a:srgbClr val="FF0000"/>
              </a:solidFill>
              <a:latin typeface="Times New Roman" panose="02020603050405020304" pitchFamily="18" charset="0"/>
              <a:ea typeface="Times New Roman" panose="02020603050405020304" pitchFamily="18" charset="0"/>
            </a:endParaRPr>
          </a:p>
        </p:txBody>
      </p:sp>
      <p:sp>
        <p:nvSpPr>
          <p:cNvPr id="2" name="TextBox 1"/>
          <p:cNvSpPr txBox="1"/>
          <p:nvPr/>
        </p:nvSpPr>
        <p:spPr>
          <a:xfrm>
            <a:off x="152400" y="1168400"/>
            <a:ext cx="8991600" cy="1200150"/>
          </a:xfrm>
          <a:prstGeom prst="rect">
            <a:avLst/>
          </a:prstGeom>
          <a:noFill/>
          <a:ln w="9525">
            <a:noFill/>
          </a:ln>
        </p:spPr>
        <p:txBody>
          <a:bodyPr anchor="t" anchorCtr="0">
            <a:spAutoFit/>
          </a:bodyPr>
          <a:p>
            <a:pPr eaLnBrk="0" hangingPunct="0"/>
            <a:r>
              <a:rPr lang="en-US" altLang="en-US" dirty="0">
                <a:latin typeface="Times New Roman" panose="02020603050405020304" pitchFamily="18" charset="0"/>
              </a:rPr>
              <a:t>Điều kiện sống của môi trường (nhiệt độ, độ ẩm, khí hậu, nguồn thức ăn, thiên tai, dịch bệnh, lũ lụt, hạn hán,…) thay đổi sẽ dẫn tới sự thay đổi số lượng cá thể của quần thể </a:t>
            </a:r>
            <a:endParaRPr lang="en-US" altLang="en-US" dirty="0">
              <a:latin typeface="Times New Roman" panose="02020603050405020304" pitchFamily="18" charset="0"/>
            </a:endParaRPr>
          </a:p>
        </p:txBody>
      </p:sp>
      <p:sp>
        <p:nvSpPr>
          <p:cNvPr id="6" name="TextBox 5"/>
          <p:cNvSpPr txBox="1"/>
          <p:nvPr/>
        </p:nvSpPr>
        <p:spPr>
          <a:xfrm>
            <a:off x="38100" y="3698875"/>
            <a:ext cx="1943100" cy="831850"/>
          </a:xfrm>
          <a:prstGeom prst="rect">
            <a:avLst/>
          </a:prstGeom>
          <a:noFill/>
          <a:ln w="9525">
            <a:noFill/>
          </a:ln>
        </p:spPr>
        <p:txBody>
          <a:bodyPr anchor="t" anchorCtr="0">
            <a:spAutoFit/>
          </a:bodyPr>
          <a:p>
            <a:pPr eaLnBrk="0" hangingPunct="0"/>
            <a:r>
              <a:rPr lang="en-US" altLang="en-US" b="1" dirty="0">
                <a:latin typeface="Times New Roman" panose="02020603050405020304" pitchFamily="18" charset="0"/>
              </a:rPr>
              <a:t>Khi số lượng tăng </a:t>
            </a:r>
            <a:endParaRPr lang="en-US" altLang="en-US" b="1" dirty="0">
              <a:latin typeface="Times New Roman" panose="02020603050405020304" pitchFamily="18" charset="0"/>
            </a:endParaRPr>
          </a:p>
        </p:txBody>
      </p:sp>
      <p:sp>
        <p:nvSpPr>
          <p:cNvPr id="7" name="Right Arrow 6"/>
          <p:cNvSpPr/>
          <p:nvPr/>
        </p:nvSpPr>
        <p:spPr>
          <a:xfrm>
            <a:off x="2000250" y="4140200"/>
            <a:ext cx="411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TextBox 7"/>
          <p:cNvSpPr txBox="1"/>
          <p:nvPr/>
        </p:nvSpPr>
        <p:spPr>
          <a:xfrm>
            <a:off x="1981200" y="3638550"/>
            <a:ext cx="4495800" cy="400050"/>
          </a:xfrm>
          <a:prstGeom prst="rect">
            <a:avLst/>
          </a:prstGeom>
          <a:noFill/>
          <a:ln w="9525">
            <a:noFill/>
          </a:ln>
        </p:spPr>
        <p:txBody>
          <a:bodyPr anchor="t" anchorCtr="0">
            <a:spAutoFit/>
          </a:bodyPr>
          <a:p>
            <a:pPr eaLnBrk="0" hangingPunct="0"/>
            <a:r>
              <a:rPr lang="en-US" altLang="en-US" sz="2000" dirty="0">
                <a:latin typeface="Times New Roman" panose="02020603050405020304" pitchFamily="18" charset="0"/>
              </a:rPr>
              <a:t>Thiếu thức ăn, nơi ở, dẫn đến cạnh tranh </a:t>
            </a:r>
            <a:endParaRPr lang="en-US" altLang="en-US" sz="2000" dirty="0">
              <a:latin typeface="Times New Roman" panose="02020603050405020304" pitchFamily="18" charset="0"/>
            </a:endParaRPr>
          </a:p>
        </p:txBody>
      </p:sp>
      <p:sp>
        <p:nvSpPr>
          <p:cNvPr id="9" name="TextBox 8"/>
          <p:cNvSpPr txBox="1"/>
          <p:nvPr/>
        </p:nvSpPr>
        <p:spPr>
          <a:xfrm>
            <a:off x="6477000" y="3660775"/>
            <a:ext cx="2743200" cy="831850"/>
          </a:xfrm>
          <a:prstGeom prst="rect">
            <a:avLst/>
          </a:prstGeom>
          <a:noFill/>
          <a:ln w="9525">
            <a:noFill/>
          </a:ln>
        </p:spPr>
        <p:txBody>
          <a:bodyPr anchor="t" anchorCtr="0">
            <a:spAutoFit/>
          </a:bodyPr>
          <a:p>
            <a:pPr eaLnBrk="0" hangingPunct="0"/>
            <a:r>
              <a:rPr lang="en-US" altLang="en-US" b="1" dirty="0">
                <a:latin typeface="Times New Roman" panose="02020603050405020304" pitchFamily="18" charset="0"/>
              </a:rPr>
              <a:t>Giảm số lượng cá thể về mức ổn định</a:t>
            </a:r>
            <a:endParaRPr lang="en-US" altLang="en-US" b="1" dirty="0">
              <a:latin typeface="Times New Roman" panose="02020603050405020304" pitchFamily="18" charset="0"/>
            </a:endParaRPr>
          </a:p>
        </p:txBody>
      </p:sp>
      <p:sp>
        <p:nvSpPr>
          <p:cNvPr id="20" name="TextBox 19"/>
          <p:cNvSpPr txBox="1"/>
          <p:nvPr/>
        </p:nvSpPr>
        <p:spPr>
          <a:xfrm>
            <a:off x="-50800" y="4937125"/>
            <a:ext cx="1828800" cy="831850"/>
          </a:xfrm>
          <a:prstGeom prst="rect">
            <a:avLst/>
          </a:prstGeom>
          <a:noFill/>
          <a:ln w="9525">
            <a:noFill/>
          </a:ln>
        </p:spPr>
        <p:txBody>
          <a:bodyPr anchor="t" anchorCtr="0">
            <a:spAutoFit/>
          </a:bodyPr>
          <a:p>
            <a:pPr eaLnBrk="0" hangingPunct="0"/>
            <a:r>
              <a:rPr lang="en-US" altLang="en-US" b="1" dirty="0">
                <a:latin typeface="Times New Roman" panose="02020603050405020304" pitchFamily="18" charset="0"/>
              </a:rPr>
              <a:t>Khi số lượng giảm  </a:t>
            </a:r>
            <a:endParaRPr lang="en-US" altLang="en-US" b="1" dirty="0">
              <a:latin typeface="Times New Roman" panose="02020603050405020304" pitchFamily="18" charset="0"/>
            </a:endParaRPr>
          </a:p>
        </p:txBody>
      </p:sp>
      <p:sp>
        <p:nvSpPr>
          <p:cNvPr id="21" name="Right Arrow 20"/>
          <p:cNvSpPr/>
          <p:nvPr/>
        </p:nvSpPr>
        <p:spPr>
          <a:xfrm>
            <a:off x="1981200" y="5181600"/>
            <a:ext cx="403860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2" name="TextBox 21"/>
          <p:cNvSpPr txBox="1"/>
          <p:nvPr/>
        </p:nvSpPr>
        <p:spPr>
          <a:xfrm>
            <a:off x="6223000" y="5040313"/>
            <a:ext cx="3028950" cy="830262"/>
          </a:xfrm>
          <a:prstGeom prst="rect">
            <a:avLst/>
          </a:prstGeom>
          <a:noFill/>
          <a:ln w="9525">
            <a:noFill/>
          </a:ln>
        </p:spPr>
        <p:txBody>
          <a:bodyPr anchor="t" anchorCtr="0">
            <a:spAutoFit/>
          </a:bodyPr>
          <a:p>
            <a:pPr eaLnBrk="0" hangingPunct="0"/>
            <a:r>
              <a:rPr lang="en-US" altLang="en-US" b="1" dirty="0">
                <a:latin typeface="Times New Roman" panose="02020603050405020304" pitchFamily="18" charset="0"/>
              </a:rPr>
              <a:t>Tăng số lượng cá thể về mức ổn định</a:t>
            </a:r>
            <a:endParaRPr lang="en-US" altLang="en-US" b="1" dirty="0">
              <a:latin typeface="Times New Roman" panose="02020603050405020304" pitchFamily="18" charset="0"/>
            </a:endParaRPr>
          </a:p>
        </p:txBody>
      </p:sp>
      <p:sp>
        <p:nvSpPr>
          <p:cNvPr id="10" name="TextBox 9"/>
          <p:cNvSpPr txBox="1"/>
          <p:nvPr/>
        </p:nvSpPr>
        <p:spPr>
          <a:xfrm>
            <a:off x="2362200" y="5476875"/>
            <a:ext cx="2590800" cy="400050"/>
          </a:xfrm>
          <a:prstGeom prst="rect">
            <a:avLst/>
          </a:prstGeom>
          <a:noFill/>
          <a:ln w="9525">
            <a:noFill/>
          </a:ln>
        </p:spPr>
        <p:txBody>
          <a:bodyPr anchor="t" anchorCtr="0">
            <a:spAutoFit/>
          </a:bodyPr>
          <a:p>
            <a:pPr eaLnBrk="0" hangingPunct="0"/>
            <a:r>
              <a:rPr lang="en-US" altLang="en-US" sz="2000" dirty="0">
                <a:latin typeface="Times New Roman" panose="02020603050405020304" pitchFamily="18" charset="0"/>
              </a:rPr>
              <a:t>Quần thể tự điều chỉnh</a:t>
            </a:r>
            <a:endParaRPr lang="en-US" altLang="en-US" sz="2000" dirty="0">
              <a:latin typeface="Times New Roman" panose="02020603050405020304" pitchFamily="18" charset="0"/>
            </a:endParaRPr>
          </a:p>
        </p:txBody>
      </p:sp>
      <p:sp>
        <p:nvSpPr>
          <p:cNvPr id="11" name="TextBox 10"/>
          <p:cNvSpPr txBox="1"/>
          <p:nvPr/>
        </p:nvSpPr>
        <p:spPr>
          <a:xfrm>
            <a:off x="2476500" y="4778375"/>
            <a:ext cx="3505200" cy="400050"/>
          </a:xfrm>
          <a:prstGeom prst="rect">
            <a:avLst/>
          </a:prstGeom>
          <a:noFill/>
          <a:ln w="9525">
            <a:noFill/>
          </a:ln>
        </p:spPr>
        <p:txBody>
          <a:bodyPr anchor="t" anchorCtr="0">
            <a:spAutoFit/>
          </a:bodyPr>
          <a:p>
            <a:pPr eaLnBrk="0" hangingPunct="0"/>
            <a:r>
              <a:rPr lang="en-US" altLang="en-US" sz="2000" dirty="0">
                <a:latin typeface="Times New Roman" panose="02020603050405020304" pitchFamily="18" charset="0"/>
              </a:rPr>
              <a:t>Nguồn sống thuận lợi</a:t>
            </a:r>
            <a:endParaRPr lang="en-US" altLang="en-US" sz="2000" dirty="0">
              <a:latin typeface="Times New Roman" panose="02020603050405020304" pitchFamily="18" charset="0"/>
            </a:endParaRPr>
          </a:p>
        </p:txBody>
      </p:sp>
      <p:sp>
        <p:nvSpPr>
          <p:cNvPr id="25" name="Text Box 22"/>
          <p:cNvSpPr txBox="1"/>
          <p:nvPr/>
        </p:nvSpPr>
        <p:spPr>
          <a:xfrm>
            <a:off x="-50800" y="5946775"/>
            <a:ext cx="9194800" cy="768350"/>
          </a:xfrm>
          <a:prstGeom prst="rect">
            <a:avLst/>
          </a:prstGeom>
          <a:solidFill>
            <a:srgbClr val="FFCC66"/>
          </a:solidFill>
          <a:ln w="9525" cap="flat" cmpd="sng">
            <a:solidFill>
              <a:srgbClr val="003300"/>
            </a:solidFill>
            <a:prstDash val="solid"/>
            <a:miter/>
            <a:headEnd type="none" w="med" len="med"/>
            <a:tailEnd type="none" w="med" len="med"/>
          </a:ln>
          <a:effectLst>
            <a:prstShdw prst="shdw17" dist="17961" dir="2699999">
              <a:srgbClr val="001F00"/>
            </a:prstShdw>
          </a:effectLst>
        </p:spPr>
        <p:txBody>
          <a:bodyPr anchor="t" anchorCtr="0">
            <a:spAutoFit/>
          </a:bodyPr>
          <a:p>
            <a:pPr algn="ctr">
              <a:spcBef>
                <a:spcPct val="50000"/>
              </a:spcBef>
            </a:pPr>
            <a:r>
              <a:rPr lang="en-US" altLang="en-US" b="1" dirty="0">
                <a:solidFill>
                  <a:srgbClr val="0000CC"/>
                </a:solidFill>
                <a:latin typeface="Times New Roman" panose="02020603050405020304" pitchFamily="18" charset="0"/>
              </a:rPr>
              <a:t>Cơ chế điều hòa mật độ quần thể</a:t>
            </a:r>
            <a:r>
              <a:rPr lang="en-US" altLang="en-US" sz="2000" dirty="0">
                <a:latin typeface="Times New Roman" panose="02020603050405020304" pitchFamily="18" charset="0"/>
              </a:rPr>
              <a:t> (trong trường hợp mật độ quần thể xuống thấp hoặc tăng cao) để giúp quần thể luôn duy trì ở trạng thái cân bằng </a:t>
            </a:r>
            <a:endParaRPr lang="en-US" altLang="en-US" sz="20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barn(inVertical)">
                                      <p:cBhvr>
                                        <p:cTn id="7" dur="500"/>
                                        <p:tgtEl>
                                          <p:spTgt spid="7270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2708"/>
                                        </p:tgtEl>
                                        <p:attrNameLst>
                                          <p:attrName>style.visibility</p:attrName>
                                        </p:attrNameLst>
                                      </p:cBhvr>
                                      <p:to>
                                        <p:strVal val="visible"/>
                                      </p:to>
                                    </p:set>
                                    <p:animEffect transition="in" filter="barn(inVertical)">
                                      <p:cBhvr>
                                        <p:cTn id="17" dur="500"/>
                                        <p:tgtEl>
                                          <p:spTgt spid="7270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dissolve">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nimBg="1"/>
      <p:bldP spid="72708" grpId="0" animBg="1"/>
      <p:bldP spid="2" grpId="0"/>
      <p:bldP spid="6" grpId="0"/>
      <p:bldP spid="7" grpId="0" animBg="1"/>
      <p:bldP spid="8" grpId="0"/>
      <p:bldP spid="9" grpId="0"/>
      <p:bldP spid="20" grpId="0"/>
      <p:bldP spid="21" grpId="0" animBg="1"/>
      <p:bldP spid="22" grpId="0"/>
      <p:bldP spid="10" grpId="0"/>
      <p:bldP spid="11" grpId="0"/>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AutoShape 2"/>
          <p:cNvSpPr/>
          <p:nvPr/>
        </p:nvSpPr>
        <p:spPr>
          <a:xfrm>
            <a:off x="415925" y="-122237"/>
            <a:ext cx="8229600" cy="1143000"/>
          </a:xfrm>
          <a:prstGeom prst="horizontalScroll">
            <a:avLst>
              <a:gd name="adj" fmla="val 12500"/>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en-US" altLang="en-US" sz="2000" b="1" dirty="0">
                <a:solidFill>
                  <a:srgbClr val="FF0000"/>
                </a:solidFill>
                <a:latin typeface="Times New Roman" panose="02020603050405020304" pitchFamily="18" charset="0"/>
              </a:rPr>
              <a:t>  </a:t>
            </a:r>
            <a:r>
              <a:rPr lang="en-US" altLang="en-US" sz="2000" b="1" dirty="0">
                <a:solidFill>
                  <a:schemeClr val="bg2"/>
                </a:solidFill>
                <a:latin typeface="Times New Roman" panose="02020603050405020304" pitchFamily="18" charset="0"/>
              </a:rPr>
              <a:t>Sự thay đổi của môi trường ảnh hưởng như thế n</a:t>
            </a:r>
            <a:r>
              <a:rPr lang="en-US" altLang="en-US" sz="2000" b="1" dirty="0">
                <a:solidFill>
                  <a:schemeClr val="bg2"/>
                </a:solidFill>
                <a:latin typeface="Times New Roman" panose="02020603050405020304" pitchFamily="18" charset="0"/>
                <a:ea typeface="Times New Roman" panose="02020603050405020304" pitchFamily="18" charset="0"/>
              </a:rPr>
              <a:t>à</a:t>
            </a:r>
            <a:r>
              <a:rPr lang="en-US" altLang="en-US" sz="2000" b="1" dirty="0">
                <a:solidFill>
                  <a:schemeClr val="bg2"/>
                </a:solidFill>
                <a:latin typeface="Times New Roman" panose="02020603050405020304" pitchFamily="18" charset="0"/>
              </a:rPr>
              <a:t>o tới quần thể?</a:t>
            </a:r>
            <a:endParaRPr lang="en-US" altLang="en-US" sz="2000" b="1" dirty="0">
              <a:solidFill>
                <a:schemeClr val="bg2"/>
              </a:solidFill>
              <a:latin typeface="Times New Roman" panose="02020603050405020304" pitchFamily="18" charset="0"/>
              <a:ea typeface="Times New Roman" panose="02020603050405020304" pitchFamily="18" charset="0"/>
            </a:endParaRPr>
          </a:p>
        </p:txBody>
      </p:sp>
      <p:sp>
        <p:nvSpPr>
          <p:cNvPr id="72710" name="AutoShape 6"/>
          <p:cNvSpPr/>
          <p:nvPr/>
        </p:nvSpPr>
        <p:spPr>
          <a:xfrm>
            <a:off x="119063" y="2501900"/>
            <a:ext cx="8229600" cy="1143000"/>
          </a:xfrm>
          <a:prstGeom prst="horizontalScroll">
            <a:avLst>
              <a:gd name="adj" fmla="val 12500"/>
            </a:avLst>
          </a:prstGeom>
          <a:solidFill>
            <a:schemeClr val="accent1"/>
          </a:solidFill>
          <a:ln w="9525" cap="flat" cmpd="sng">
            <a:solidFill>
              <a:schemeClr val="tx1"/>
            </a:solidFill>
            <a:prstDash val="solid"/>
            <a:round/>
            <a:headEnd type="none" w="med" len="med"/>
            <a:tailEnd type="none" w="med" len="med"/>
          </a:ln>
        </p:spPr>
        <p:txBody>
          <a:bodyPr wrap="none" anchor="ctr" anchorCtr="0"/>
          <a:p>
            <a:pPr algn="ctr"/>
            <a:r>
              <a:rPr lang="en-US" altLang="en-US" sz="2000" b="1" dirty="0">
                <a:solidFill>
                  <a:srgbClr val="FF0000"/>
                </a:solidFill>
                <a:latin typeface="Times New Roman" panose="02020603050405020304" pitchFamily="18" charset="0"/>
              </a:rPr>
              <a:t>  </a:t>
            </a:r>
            <a:r>
              <a:rPr lang="en-US" altLang="en-US" b="1" dirty="0">
                <a:solidFill>
                  <a:srgbClr val="FF0000"/>
                </a:solidFill>
                <a:latin typeface="Times New Roman" panose="02020603050405020304" pitchFamily="18" charset="0"/>
              </a:rPr>
              <a:t>Em hiểu thế n</a:t>
            </a:r>
            <a:r>
              <a:rPr lang="en-US" altLang="en-US" b="1" dirty="0">
                <a:solidFill>
                  <a:srgbClr val="FF0000"/>
                </a:solidFill>
                <a:latin typeface="Times New Roman" panose="02020603050405020304" pitchFamily="18" charset="0"/>
                <a:ea typeface="Times New Roman" panose="02020603050405020304" pitchFamily="18" charset="0"/>
              </a:rPr>
              <a:t>à</a:t>
            </a:r>
            <a:r>
              <a:rPr lang="en-US" altLang="en-US" b="1" dirty="0">
                <a:solidFill>
                  <a:srgbClr val="FF0000"/>
                </a:solidFill>
                <a:latin typeface="Times New Roman" panose="02020603050405020304" pitchFamily="18" charset="0"/>
              </a:rPr>
              <a:t>o l</a:t>
            </a:r>
            <a:r>
              <a:rPr lang="en-US" altLang="en-US" b="1" dirty="0">
                <a:solidFill>
                  <a:srgbClr val="FF0000"/>
                </a:solidFill>
                <a:latin typeface="Times New Roman" panose="02020603050405020304" pitchFamily="18" charset="0"/>
                <a:ea typeface="Times New Roman" panose="02020603050405020304" pitchFamily="18" charset="0"/>
              </a:rPr>
              <a:t>à</a:t>
            </a:r>
            <a:r>
              <a:rPr lang="en-US" altLang="en-US" b="1" dirty="0">
                <a:solidFill>
                  <a:srgbClr val="FF0000"/>
                </a:solidFill>
                <a:latin typeface="Times New Roman" panose="02020603050405020304" pitchFamily="18" charset="0"/>
              </a:rPr>
              <a:t> cân bằng quần thể </a:t>
            </a:r>
            <a:endParaRPr lang="en-US" altLang="en-US" b="1" dirty="0">
              <a:solidFill>
                <a:schemeClr val="bg2"/>
              </a:solidFill>
              <a:latin typeface="Times New Roman" panose="02020603050405020304" pitchFamily="18" charset="0"/>
              <a:ea typeface="Times New Roman" panose="02020603050405020304" pitchFamily="18" charset="0"/>
            </a:endParaRPr>
          </a:p>
        </p:txBody>
      </p:sp>
      <p:sp>
        <p:nvSpPr>
          <p:cNvPr id="46083" name="TextBox 1"/>
          <p:cNvSpPr txBox="1"/>
          <p:nvPr/>
        </p:nvSpPr>
        <p:spPr>
          <a:xfrm>
            <a:off x="152400" y="1168400"/>
            <a:ext cx="8991600" cy="1200150"/>
          </a:xfrm>
          <a:prstGeom prst="rect">
            <a:avLst/>
          </a:prstGeom>
          <a:noFill/>
          <a:ln w="9525">
            <a:noFill/>
          </a:ln>
        </p:spPr>
        <p:txBody>
          <a:bodyPr anchor="t" anchorCtr="0">
            <a:spAutoFit/>
          </a:bodyPr>
          <a:p>
            <a:pPr eaLnBrk="0" hangingPunct="0"/>
            <a:r>
              <a:rPr lang="en-US" altLang="en-US" dirty="0">
                <a:latin typeface="Times New Roman" panose="02020603050405020304" pitchFamily="18" charset="0"/>
              </a:rPr>
              <a:t>Điều kiện sống của môi trường (nhiệt độ, độ ẩm, khí hậu, nguồn thức ăn, thiên tai, dịch bệnh, lũ lụt, hạn hán,…) thay đổi sẽ dẫn tới sự thay đổi số lượng cá thể của quần thể </a:t>
            </a:r>
            <a:endParaRPr lang="en-US" altLang="en-US" dirty="0">
              <a:latin typeface="Times New Roman" panose="02020603050405020304" pitchFamily="18" charset="0"/>
            </a:endParaRPr>
          </a:p>
        </p:txBody>
      </p:sp>
      <p:sp>
        <p:nvSpPr>
          <p:cNvPr id="8" name="TextBox 7"/>
          <p:cNvSpPr txBox="1"/>
          <p:nvPr/>
        </p:nvSpPr>
        <p:spPr>
          <a:xfrm>
            <a:off x="415925" y="4419600"/>
            <a:ext cx="8131175" cy="954088"/>
          </a:xfrm>
          <a:prstGeom prst="rect">
            <a:avLst/>
          </a:prstGeom>
          <a:noFill/>
          <a:ln w="9525">
            <a:noFill/>
          </a:ln>
        </p:spPr>
        <p:txBody>
          <a:bodyPr anchor="t" anchorCtr="0">
            <a:spAutoFit/>
          </a:bodyPr>
          <a:p>
            <a:pPr algn="ctr"/>
            <a:r>
              <a:rPr lang="en-US" altLang="en-US" sz="2800" dirty="0">
                <a:latin typeface="Times New Roman" panose="02020603050405020304" pitchFamily="18" charset="0"/>
              </a:rPr>
              <a:t>Quần thể có số lượng cá thể phù hợp với khả năng cung cấp nguồn sống của môi trường</a:t>
            </a:r>
            <a:endParaRPr lang="en-US" altLang="en-US" sz="28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710"/>
                                        </p:tgtEl>
                                        <p:attrNameLst>
                                          <p:attrName>style.visibility</p:attrName>
                                        </p:attrNameLst>
                                      </p:cBhvr>
                                      <p:to>
                                        <p:strVal val="visible"/>
                                      </p:to>
                                    </p:set>
                                    <p:anim calcmode="lin" valueType="num">
                                      <p:cBhvr additive="base">
                                        <p:cTn id="7" dur="500" fill="hold"/>
                                        <p:tgtEl>
                                          <p:spTgt spid="72710"/>
                                        </p:tgtEl>
                                        <p:attrNameLst>
                                          <p:attrName>ppt_x</p:attrName>
                                        </p:attrNameLst>
                                      </p:cBhvr>
                                      <p:tavLst>
                                        <p:tav tm="0">
                                          <p:val>
                                            <p:strVal val="#ppt_x"/>
                                          </p:val>
                                        </p:tav>
                                        <p:tav tm="100000">
                                          <p:val>
                                            <p:strVal val="#ppt_x"/>
                                          </p:val>
                                        </p:tav>
                                      </p:tavLst>
                                    </p:anim>
                                    <p:anim calcmode="lin" valueType="num">
                                      <p:cBhvr additive="base">
                                        <p:cTn id="8" dur="500" fill="hold"/>
                                        <p:tgtEl>
                                          <p:spTgt spid="727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47" name="Line 19"/>
          <p:cNvSpPr>
            <a:spLocks noChangeShapeType="1"/>
          </p:cNvSpPr>
          <p:nvPr/>
        </p:nvSpPr>
        <p:spPr bwMode="auto">
          <a:xfrm>
            <a:off x="2667000" y="2362200"/>
            <a:ext cx="2743200" cy="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24948" name="Line 20"/>
          <p:cNvSpPr>
            <a:spLocks noChangeShapeType="1"/>
          </p:cNvSpPr>
          <p:nvPr/>
        </p:nvSpPr>
        <p:spPr bwMode="auto">
          <a:xfrm>
            <a:off x="2667000" y="2209800"/>
            <a:ext cx="2743200" cy="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24940" name="AutoShape 12"/>
          <p:cNvSpPr/>
          <p:nvPr/>
        </p:nvSpPr>
        <p:spPr>
          <a:xfrm>
            <a:off x="3352800" y="1143000"/>
            <a:ext cx="1600200" cy="457200"/>
          </a:xfrm>
          <a:prstGeom prst="downArrow">
            <a:avLst>
              <a:gd name="adj1" fmla="val 50000"/>
              <a:gd name="adj2" fmla="val 25000"/>
            </a:avLst>
          </a:prstGeom>
          <a:solidFill>
            <a:schemeClr val="accent1"/>
          </a:solidFill>
          <a:ln w="9525" cap="flat" cmpd="sng">
            <a:solidFill>
              <a:srgbClr val="FF3300"/>
            </a:solidFill>
            <a:prstDash val="solid"/>
            <a:miter/>
            <a:headEnd type="none" w="med" len="med"/>
            <a:tailEnd type="none" w="med" len="med"/>
          </a:ln>
          <a:effectLst>
            <a:prstShdw prst="shdw17" dist="17961" dir="2699999">
              <a:srgbClr val="991F00"/>
            </a:prstShdw>
          </a:effectLst>
        </p:spPr>
        <p:txBody>
          <a:bodyPr wrap="none" anchor="ctr" anchorCtr="0"/>
          <a:p>
            <a:pPr algn="ctr"/>
            <a:endParaRPr lang="en-US" altLang="en-US" dirty="0">
              <a:latin typeface="Times New Roman" panose="02020603050405020304" pitchFamily="18" charset="0"/>
            </a:endParaRPr>
          </a:p>
        </p:txBody>
      </p:sp>
      <p:sp>
        <p:nvSpPr>
          <p:cNvPr id="124941" name="Text Box 13"/>
          <p:cNvSpPr txBox="1"/>
          <p:nvPr/>
        </p:nvSpPr>
        <p:spPr>
          <a:xfrm>
            <a:off x="914400" y="1828800"/>
            <a:ext cx="1752600" cy="831850"/>
          </a:xfrm>
          <a:prstGeom prst="rect">
            <a:avLst/>
          </a:prstGeom>
          <a:solidFill>
            <a:srgbClr val="B5C610"/>
          </a:solidFill>
          <a:ln w="9525" cap="flat" cmpd="sng">
            <a:solidFill>
              <a:srgbClr val="FF3300"/>
            </a:solidFill>
            <a:prstDash val="solid"/>
            <a:miter/>
            <a:headEnd type="none" w="med" len="med"/>
            <a:tailEnd type="none" w="med" len="med"/>
          </a:ln>
          <a:effectLst>
            <a:prstShdw prst="shdw17" dist="17961" dir="2699999">
              <a:srgbClr val="991F00"/>
            </a:prstShdw>
          </a:effectLst>
        </p:spPr>
        <p:txBody>
          <a:bodyPr anchor="t" anchorCtr="0">
            <a:spAutoFit/>
          </a:bodyPr>
          <a:p>
            <a:pPr algn="ctr">
              <a:spcBef>
                <a:spcPct val="50000"/>
              </a:spcBef>
            </a:pPr>
            <a:r>
              <a:rPr lang="en-US" altLang="en-US" b="1" dirty="0">
                <a:solidFill>
                  <a:srgbClr val="000066"/>
                </a:solidFill>
                <a:latin typeface="Times New Roman" panose="02020603050405020304" pitchFamily="18" charset="0"/>
              </a:rPr>
              <a:t>Số lượng  cá thể tăng</a:t>
            </a:r>
            <a:endParaRPr lang="en-US" altLang="en-US" b="1" dirty="0">
              <a:solidFill>
                <a:srgbClr val="000066"/>
              </a:solidFill>
              <a:latin typeface="Times New Roman" panose="02020603050405020304" pitchFamily="18" charset="0"/>
            </a:endParaRPr>
          </a:p>
        </p:txBody>
      </p:sp>
      <p:sp>
        <p:nvSpPr>
          <p:cNvPr id="124942" name="Text Box 14"/>
          <p:cNvSpPr txBox="1"/>
          <p:nvPr/>
        </p:nvSpPr>
        <p:spPr>
          <a:xfrm>
            <a:off x="5410200" y="1828800"/>
            <a:ext cx="1905000" cy="831850"/>
          </a:xfrm>
          <a:prstGeom prst="rect">
            <a:avLst/>
          </a:prstGeom>
          <a:solidFill>
            <a:srgbClr val="CC99FF"/>
          </a:solidFill>
          <a:ln w="9525" cap="flat" cmpd="sng">
            <a:solidFill>
              <a:srgbClr val="FF3300"/>
            </a:solidFill>
            <a:prstDash val="solid"/>
            <a:miter/>
            <a:headEnd type="none" w="med" len="med"/>
            <a:tailEnd type="none" w="med" len="med"/>
          </a:ln>
          <a:effectLst>
            <a:prstShdw prst="shdw17" dist="17961" dir="2699999">
              <a:srgbClr val="991F00"/>
            </a:prstShdw>
          </a:effectLst>
        </p:spPr>
        <p:txBody>
          <a:bodyPr anchor="t" anchorCtr="0">
            <a:spAutoFit/>
          </a:bodyPr>
          <a:p>
            <a:pPr algn="ctr">
              <a:spcBef>
                <a:spcPct val="50000"/>
              </a:spcBef>
            </a:pPr>
            <a:r>
              <a:rPr lang="en-US" altLang="en-US" b="1" dirty="0">
                <a:latin typeface="Times New Roman" panose="02020603050405020304" pitchFamily="18" charset="0"/>
              </a:rPr>
              <a:t>Số lượng     cá thể giảm</a:t>
            </a:r>
            <a:endParaRPr lang="en-US" altLang="en-US" b="1" dirty="0">
              <a:latin typeface="Times New Roman" panose="02020603050405020304" pitchFamily="18" charset="0"/>
            </a:endParaRPr>
          </a:p>
        </p:txBody>
      </p:sp>
      <p:sp>
        <p:nvSpPr>
          <p:cNvPr id="124943" name="Line 15"/>
          <p:cNvSpPr/>
          <p:nvPr/>
        </p:nvSpPr>
        <p:spPr>
          <a:xfrm flipV="1">
            <a:off x="2667000" y="2362200"/>
            <a:ext cx="2743200" cy="0"/>
          </a:xfrm>
          <a:prstGeom prst="line">
            <a:avLst/>
          </a:prstGeom>
          <a:ln w="9525" cap="flat" cmpd="sng">
            <a:solidFill>
              <a:srgbClr val="CC0099"/>
            </a:solidFill>
            <a:prstDash val="solid"/>
            <a:round/>
            <a:headEnd type="none" w="med" len="med"/>
            <a:tailEnd type="triangle" w="med" len="med"/>
          </a:ln>
          <a:effectLst>
            <a:prstShdw prst="shdw17" dist="17961" dir="2699999">
              <a:srgbClr val="7A005C"/>
            </a:prstShdw>
          </a:effectLst>
        </p:spPr>
      </p:sp>
      <p:sp>
        <p:nvSpPr>
          <p:cNvPr id="124944" name="Line 16"/>
          <p:cNvSpPr/>
          <p:nvPr/>
        </p:nvSpPr>
        <p:spPr>
          <a:xfrm flipH="1">
            <a:off x="2667000" y="2209800"/>
            <a:ext cx="2743200" cy="0"/>
          </a:xfrm>
          <a:prstGeom prst="line">
            <a:avLst/>
          </a:prstGeom>
          <a:ln w="9525" cap="flat" cmpd="sng">
            <a:solidFill>
              <a:srgbClr val="336600"/>
            </a:solidFill>
            <a:prstDash val="solid"/>
            <a:round/>
            <a:headEnd type="none" w="med" len="med"/>
            <a:tailEnd type="triangle" w="med" len="med"/>
          </a:ln>
          <a:effectLst>
            <a:prstShdw prst="shdw17" dist="17961" dir="2699999">
              <a:srgbClr val="1F3D00"/>
            </a:prstShdw>
          </a:effectLst>
        </p:spPr>
      </p:sp>
      <p:sp>
        <p:nvSpPr>
          <p:cNvPr id="124945" name="Text Box 17"/>
          <p:cNvSpPr txBox="1"/>
          <p:nvPr/>
        </p:nvSpPr>
        <p:spPr>
          <a:xfrm>
            <a:off x="2743200" y="1828800"/>
            <a:ext cx="2667000" cy="396875"/>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sz="2000">
                <a:latin typeface="Times New Roman" panose="02020603050405020304" pitchFamily="18" charset="0"/>
              </a:rPr>
              <a:t>điều kiện sống thuận lợi</a:t>
            </a:r>
            <a:endParaRPr lang="en-US" altLang="zh-CN" sz="2000">
              <a:latin typeface="Times New Roman" panose="02020603050405020304" pitchFamily="18" charset="0"/>
            </a:endParaRPr>
          </a:p>
        </p:txBody>
      </p:sp>
      <p:sp>
        <p:nvSpPr>
          <p:cNvPr id="124946" name="Text Box 18"/>
          <p:cNvSpPr txBox="1"/>
          <p:nvPr/>
        </p:nvSpPr>
        <p:spPr>
          <a:xfrm>
            <a:off x="2743200" y="2362200"/>
            <a:ext cx="2667000" cy="609600"/>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sz="2000">
                <a:latin typeface="Times New Roman" panose="02020603050405020304" pitchFamily="18" charset="0"/>
              </a:rPr>
              <a:t>điều kiện sống bất lợi </a:t>
            </a:r>
            <a:r>
              <a:rPr lang="en-US" altLang="zh-CN" sz="1400">
                <a:latin typeface="Times New Roman" panose="02020603050405020304" pitchFamily="18" charset="0"/>
              </a:rPr>
              <a:t>(dịch bệnh, thiếu thức ăn, nơi ở ...)</a:t>
            </a:r>
            <a:endParaRPr lang="en-US" altLang="zh-CN" sz="1400">
              <a:latin typeface="Times New Roman" panose="02020603050405020304" pitchFamily="18" charset="0"/>
            </a:endParaRPr>
          </a:p>
        </p:txBody>
      </p:sp>
      <p:sp>
        <p:nvSpPr>
          <p:cNvPr id="124949" name="AutoShape 21"/>
          <p:cNvSpPr/>
          <p:nvPr/>
        </p:nvSpPr>
        <p:spPr>
          <a:xfrm rot="5400000">
            <a:off x="4038600" y="-228600"/>
            <a:ext cx="304800" cy="6553200"/>
          </a:xfrm>
          <a:prstGeom prst="rightBrace">
            <a:avLst>
              <a:gd name="adj1" fmla="val 178967"/>
              <a:gd name="adj2" fmla="val 50000"/>
            </a:avLst>
          </a:prstGeom>
          <a:noFill/>
          <a:ln w="9525" cap="flat" cmpd="sng">
            <a:solidFill>
              <a:srgbClr val="336600"/>
            </a:solidFill>
            <a:prstDash val="solid"/>
            <a:round/>
            <a:headEnd type="none" w="med" len="med"/>
            <a:tailEnd type="none" w="med" len="med"/>
          </a:ln>
          <a:effectLst>
            <a:prstShdw prst="shdw17" dist="17961" dir="2699999">
              <a:srgbClr val="1F3D00"/>
            </a:prstShdw>
          </a:effectLst>
        </p:spPr>
        <p:txBody>
          <a:bodyPr wrap="none" anchor="ctr" anchorCtr="0"/>
          <a:p>
            <a:pPr algn="ctr"/>
            <a:endParaRPr lang="en-US" altLang="en-US" dirty="0">
              <a:latin typeface="Times New Roman" panose="02020603050405020304" pitchFamily="18" charset="0"/>
            </a:endParaRPr>
          </a:p>
        </p:txBody>
      </p:sp>
      <p:sp>
        <p:nvSpPr>
          <p:cNvPr id="124950" name="Text Box 22"/>
          <p:cNvSpPr txBox="1"/>
          <p:nvPr/>
        </p:nvSpPr>
        <p:spPr>
          <a:xfrm>
            <a:off x="1981200" y="3343275"/>
            <a:ext cx="4648200" cy="1076325"/>
          </a:xfrm>
          <a:prstGeom prst="rect">
            <a:avLst/>
          </a:prstGeom>
          <a:solidFill>
            <a:srgbClr val="FFCC66"/>
          </a:solidFill>
          <a:ln w="9525" cap="flat" cmpd="sng">
            <a:solidFill>
              <a:srgbClr val="003300"/>
            </a:solidFill>
            <a:prstDash val="solid"/>
            <a:miter/>
            <a:headEnd type="none" w="med" len="med"/>
            <a:tailEnd type="none" w="med" len="med"/>
          </a:ln>
          <a:effectLst>
            <a:prstShdw prst="shdw17" dist="17961" dir="2699999">
              <a:srgbClr val="001F00"/>
            </a:prstShdw>
          </a:effectLst>
        </p:spPr>
        <p:txBody>
          <a:bodyPr anchor="t" anchorCtr="0">
            <a:spAutoFit/>
          </a:bodyPr>
          <a:p>
            <a:pPr algn="ctr">
              <a:spcBef>
                <a:spcPct val="50000"/>
              </a:spcBef>
            </a:pPr>
            <a:r>
              <a:rPr lang="en-US" altLang="en-US" b="1" dirty="0">
                <a:solidFill>
                  <a:srgbClr val="0000CC"/>
                </a:solidFill>
                <a:latin typeface="Times New Roman" panose="02020603050405020304" pitchFamily="18" charset="0"/>
              </a:rPr>
              <a:t>Cơ chế điều hòa mật độ quần thể</a:t>
            </a:r>
            <a:r>
              <a:rPr lang="en-US" altLang="en-US" sz="2000" dirty="0">
                <a:latin typeface="Times New Roman" panose="02020603050405020304" pitchFamily="18" charset="0"/>
              </a:rPr>
              <a:t> (trong trường hợp mật độ quần thể xuống thấp hoặc tăng cao)</a:t>
            </a:r>
            <a:endParaRPr lang="en-US" altLang="en-US" sz="2000" dirty="0">
              <a:latin typeface="Times New Roman" panose="02020603050405020304" pitchFamily="18" charset="0"/>
            </a:endParaRPr>
          </a:p>
        </p:txBody>
      </p:sp>
      <p:sp>
        <p:nvSpPr>
          <p:cNvPr id="124951" name="AutoShape 23"/>
          <p:cNvSpPr/>
          <p:nvPr/>
        </p:nvSpPr>
        <p:spPr>
          <a:xfrm>
            <a:off x="4038600" y="4419600"/>
            <a:ext cx="381000" cy="304800"/>
          </a:xfrm>
          <a:prstGeom prst="downArrow">
            <a:avLst>
              <a:gd name="adj1" fmla="val 50000"/>
              <a:gd name="adj2" fmla="val 25000"/>
            </a:avLst>
          </a:prstGeom>
          <a:solidFill>
            <a:srgbClr val="CCFF66"/>
          </a:solidFill>
          <a:ln w="9525" cap="flat" cmpd="sng">
            <a:solidFill>
              <a:srgbClr val="FF0000"/>
            </a:solidFill>
            <a:prstDash val="solid"/>
            <a:miter/>
            <a:headEnd type="none" w="med" len="med"/>
            <a:tailEnd type="none" w="med" len="med"/>
          </a:ln>
          <a:effectLst>
            <a:prstShdw prst="shdw17" dist="17961" dir="2699999">
              <a:srgbClr val="990000"/>
            </a:prstShdw>
          </a:effectLst>
        </p:spPr>
        <p:txBody>
          <a:bodyPr wrap="none" anchor="ctr" anchorCtr="0"/>
          <a:p>
            <a:pPr algn="ctr"/>
            <a:endParaRPr lang="en-US" altLang="en-US" dirty="0">
              <a:latin typeface="Times New Roman" panose="02020603050405020304" pitchFamily="18" charset="0"/>
            </a:endParaRPr>
          </a:p>
        </p:txBody>
      </p:sp>
      <p:sp>
        <p:nvSpPr>
          <p:cNvPr id="124952" name="Text Box 24"/>
          <p:cNvSpPr txBox="1"/>
          <p:nvPr/>
        </p:nvSpPr>
        <p:spPr>
          <a:xfrm>
            <a:off x="1676400" y="5095875"/>
            <a:ext cx="5562600" cy="466725"/>
          </a:xfrm>
          <a:prstGeom prst="rect">
            <a:avLst/>
          </a:prstGeom>
          <a:solidFill>
            <a:srgbClr val="CCFF66"/>
          </a:solidFill>
          <a:ln w="9525" cap="flat" cmpd="sng">
            <a:solidFill>
              <a:srgbClr val="003300"/>
            </a:solidFill>
            <a:prstDash val="solid"/>
            <a:miter/>
            <a:headEnd type="none" w="med" len="med"/>
            <a:tailEnd type="none" w="med" len="med"/>
          </a:ln>
          <a:effectLst>
            <a:prstShdw prst="shdw17" dist="17961" dir="2699999">
              <a:srgbClr val="001F00"/>
            </a:prstShdw>
          </a:effectLst>
        </p:spPr>
        <p:txBody>
          <a:bodyPr anchor="t" anchorCtr="0">
            <a:spAutoFit/>
          </a:bodyPr>
          <a:p>
            <a:pPr algn="ctr">
              <a:spcBef>
                <a:spcPct val="50000"/>
              </a:spcBef>
            </a:pPr>
            <a:r>
              <a:rPr lang="en-US" altLang="en-US" b="1" dirty="0">
                <a:solidFill>
                  <a:srgbClr val="FF0000"/>
                </a:solidFill>
                <a:latin typeface="Times New Roman" panose="02020603050405020304" pitchFamily="18" charset="0"/>
              </a:rPr>
              <a:t>Duy trì trạng thái cân bằng của quần thể</a:t>
            </a:r>
            <a:endParaRPr lang="en-US" altLang="en-US" b="1" dirty="0">
              <a:solidFill>
                <a:srgbClr val="FF0000"/>
              </a:solidFill>
              <a:latin typeface="Times New Roman" panose="02020603050405020304" pitchFamily="18" charset="0"/>
            </a:endParaRPr>
          </a:p>
        </p:txBody>
      </p:sp>
      <p:sp>
        <p:nvSpPr>
          <p:cNvPr id="2" name="TextBox 1"/>
          <p:cNvSpPr txBox="1"/>
          <p:nvPr/>
        </p:nvSpPr>
        <p:spPr>
          <a:xfrm>
            <a:off x="1524000" y="5734050"/>
            <a:ext cx="6096000" cy="831850"/>
          </a:xfrm>
          <a:prstGeom prst="rect">
            <a:avLst/>
          </a:prstGeom>
          <a:noFill/>
          <a:ln w="9525">
            <a:noFill/>
          </a:ln>
        </p:spPr>
        <p:txBody>
          <a:bodyPr anchor="t" anchorCtr="0">
            <a:spAutoFit/>
          </a:bodyPr>
          <a:p>
            <a:pPr algn="ctr"/>
            <a:r>
              <a:rPr lang="en-US" altLang="en-US" dirty="0">
                <a:latin typeface="Times New Roman" panose="02020603050405020304" pitchFamily="18" charset="0"/>
              </a:rPr>
              <a:t>Quần thể có số lượng cá thể phù hợp với khả năng cung cấp nguồn sống của môi trường</a:t>
            </a:r>
            <a:endParaRPr lang="en-US" altLang="en-US" dirty="0">
              <a:latin typeface="Times New Roman" panose="02020603050405020304" pitchFamily="18" charset="0"/>
            </a:endParaRPr>
          </a:p>
        </p:txBody>
      </p:sp>
      <p:sp>
        <p:nvSpPr>
          <p:cNvPr id="47119" name="TextBox 21"/>
          <p:cNvSpPr txBox="1"/>
          <p:nvPr/>
        </p:nvSpPr>
        <p:spPr>
          <a:xfrm>
            <a:off x="0" y="119063"/>
            <a:ext cx="9144000" cy="830262"/>
          </a:xfrm>
          <a:prstGeom prst="rect">
            <a:avLst/>
          </a:prstGeom>
          <a:noFill/>
          <a:ln w="9525">
            <a:noFill/>
          </a:ln>
        </p:spPr>
        <p:txBody>
          <a:bodyPr anchor="t" anchorCtr="0">
            <a:spAutoFit/>
          </a:bodyPr>
          <a:p>
            <a:pPr eaLnBrk="0" hangingPunct="0"/>
            <a:r>
              <a:rPr lang="en-US" altLang="en-US" dirty="0">
                <a:latin typeface="Times New Roman" panose="02020603050405020304" pitchFamily="18" charset="0"/>
              </a:rPr>
              <a:t>Điều kiện sống của môi trường (nhiệt độ, độ ẩm, khí hậu, nguồn thức ăn, thiên tai, dịch bệnh, lũ lụt, hạn hán,…)</a:t>
            </a:r>
            <a:endParaRPr lang="en-US" altLang="en-US"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4940"/>
                                        </p:tgtEl>
                                        <p:attrNameLst>
                                          <p:attrName>style.visibility</p:attrName>
                                        </p:attrNameLst>
                                      </p:cBhvr>
                                      <p:to>
                                        <p:strVal val="visible"/>
                                      </p:to>
                                    </p:set>
                                    <p:anim calcmode="lin" valueType="num">
                                      <p:cBhvr>
                                        <p:cTn id="7" dur="500" fill="hold"/>
                                        <p:tgtEl>
                                          <p:spTgt spid="124940"/>
                                        </p:tgtEl>
                                        <p:attrNameLst>
                                          <p:attrName>ppt_w</p:attrName>
                                        </p:attrNameLst>
                                      </p:cBhvr>
                                      <p:tavLst>
                                        <p:tav tm="0">
                                          <p:val>
                                            <p:fltVal val="0.000000"/>
                                          </p:val>
                                        </p:tav>
                                        <p:tav tm="100000">
                                          <p:val>
                                            <p:strVal val="#ppt_w"/>
                                          </p:val>
                                        </p:tav>
                                      </p:tavLst>
                                    </p:anim>
                                    <p:anim calcmode="lin" valueType="num">
                                      <p:cBhvr>
                                        <p:cTn id="8" dur="500" fill="hold"/>
                                        <p:tgtEl>
                                          <p:spTgt spid="124940"/>
                                        </p:tgtEl>
                                        <p:attrNameLst>
                                          <p:attrName>ppt_h</p:attrName>
                                        </p:attrNameLst>
                                      </p:cBhvr>
                                      <p:tavLst>
                                        <p:tav tm="0">
                                          <p:val>
                                            <p:fltVal val="0.000000"/>
                                          </p:val>
                                        </p:tav>
                                        <p:tav tm="100000">
                                          <p:val>
                                            <p:strVal val="#ppt_h"/>
                                          </p:val>
                                        </p:tav>
                                      </p:tavLst>
                                    </p:anim>
                                    <p:animEffect transition="in" filter="fade">
                                      <p:cBhvr>
                                        <p:cTn id="9" dur="500"/>
                                        <p:tgtEl>
                                          <p:spTgt spid="12494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24941"/>
                                        </p:tgtEl>
                                        <p:attrNameLst>
                                          <p:attrName>style.visibility</p:attrName>
                                        </p:attrNameLst>
                                      </p:cBhvr>
                                      <p:to>
                                        <p:strVal val="visible"/>
                                      </p:to>
                                    </p:set>
                                    <p:animEffect transition="in" filter="barn(inHorizontal)">
                                      <p:cBhvr>
                                        <p:cTn id="14" dur="500"/>
                                        <p:tgtEl>
                                          <p:spTgt spid="124941"/>
                                        </p:tgtEl>
                                      </p:cBhvr>
                                    </p:animEffect>
                                  </p:childTnLst>
                                </p:cTn>
                              </p:par>
                            </p:childTnLst>
                          </p:cTn>
                        </p:par>
                        <p:par>
                          <p:cTn id="15" fill="hold">
                            <p:stCondLst>
                              <p:cond delay="500"/>
                            </p:stCondLst>
                            <p:childTnLst>
                              <p:par>
                                <p:cTn id="16" presetID="18" presetClass="entr" presetSubtype="12" fill="hold" nodeType="afterEffect">
                                  <p:stCondLst>
                                    <p:cond delay="0"/>
                                  </p:stCondLst>
                                  <p:childTnLst>
                                    <p:set>
                                      <p:cBhvr>
                                        <p:cTn id="17" dur="1" fill="hold">
                                          <p:stCondLst>
                                            <p:cond delay="0"/>
                                          </p:stCondLst>
                                        </p:cTn>
                                        <p:tgtEl>
                                          <p:spTgt spid="124942"/>
                                        </p:tgtEl>
                                        <p:attrNameLst>
                                          <p:attrName>style.visibility</p:attrName>
                                        </p:attrNameLst>
                                      </p:cBhvr>
                                      <p:to>
                                        <p:strVal val="visible"/>
                                      </p:to>
                                    </p:set>
                                    <p:animEffect transition="in" filter="strips(downLeft)">
                                      <p:cBhvr>
                                        <p:cTn id="18" dur="500"/>
                                        <p:tgtEl>
                                          <p:spTgt spid="124942"/>
                                        </p:tgtEl>
                                      </p:cBhvr>
                                    </p:animEffect>
                                  </p:childTnLst>
                                </p:cTn>
                              </p:par>
                            </p:childTnLst>
                          </p:cTn>
                        </p:par>
                        <p:par>
                          <p:cTn id="19" fill="hold">
                            <p:stCondLst>
                              <p:cond delay="1000"/>
                            </p:stCondLst>
                            <p:childTnLst>
                              <p:par>
                                <p:cTn id="20" presetID="5" presetClass="entr" presetSubtype="10" fill="hold" nodeType="afterEffect">
                                  <p:stCondLst>
                                    <p:cond delay="0"/>
                                  </p:stCondLst>
                                  <p:childTnLst>
                                    <p:set>
                                      <p:cBhvr>
                                        <p:cTn id="21" dur="1" fill="hold">
                                          <p:stCondLst>
                                            <p:cond delay="0"/>
                                          </p:stCondLst>
                                        </p:cTn>
                                        <p:tgtEl>
                                          <p:spTgt spid="124947"/>
                                        </p:tgtEl>
                                        <p:attrNameLst>
                                          <p:attrName>style.visibility</p:attrName>
                                        </p:attrNameLst>
                                      </p:cBhvr>
                                      <p:to>
                                        <p:strVal val="visible"/>
                                      </p:to>
                                    </p:set>
                                    <p:animEffect transition="in" filter="checkerboard(across)">
                                      <p:cBhvr>
                                        <p:cTn id="22" dur="500"/>
                                        <p:tgtEl>
                                          <p:spTgt spid="124947"/>
                                        </p:tgtEl>
                                      </p:cBhvr>
                                    </p:animEffect>
                                  </p:childTnLst>
                                </p:cTn>
                              </p:par>
                            </p:childTnLst>
                          </p:cTn>
                        </p:par>
                        <p:par>
                          <p:cTn id="23" fill="hold">
                            <p:stCondLst>
                              <p:cond delay="1500"/>
                            </p:stCondLst>
                            <p:childTnLst>
                              <p:par>
                                <p:cTn id="24" presetID="5" presetClass="entr" presetSubtype="10" fill="hold" nodeType="afterEffect">
                                  <p:stCondLst>
                                    <p:cond delay="0"/>
                                  </p:stCondLst>
                                  <p:childTnLst>
                                    <p:set>
                                      <p:cBhvr>
                                        <p:cTn id="25" dur="1" fill="hold">
                                          <p:stCondLst>
                                            <p:cond delay="0"/>
                                          </p:stCondLst>
                                        </p:cTn>
                                        <p:tgtEl>
                                          <p:spTgt spid="124948"/>
                                        </p:tgtEl>
                                        <p:attrNameLst>
                                          <p:attrName>style.visibility</p:attrName>
                                        </p:attrNameLst>
                                      </p:cBhvr>
                                      <p:to>
                                        <p:strVal val="visible"/>
                                      </p:to>
                                    </p:set>
                                    <p:animEffect transition="in" filter="checkerboard(across)">
                                      <p:cBhvr>
                                        <p:cTn id="26" dur="500"/>
                                        <p:tgtEl>
                                          <p:spTgt spid="12494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124946"/>
                                        </p:tgtEl>
                                        <p:attrNameLst>
                                          <p:attrName>style.visibility</p:attrName>
                                        </p:attrNameLst>
                                      </p:cBhvr>
                                      <p:to>
                                        <p:strVal val="visible"/>
                                      </p:to>
                                    </p:set>
                                    <p:animEffect transition="in" filter="diamond(in)">
                                      <p:cBhvr>
                                        <p:cTn id="31" dur="500"/>
                                        <p:tgtEl>
                                          <p:spTgt spid="124946"/>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124943"/>
                                        </p:tgtEl>
                                        <p:attrNameLst>
                                          <p:attrName>style.visibility</p:attrName>
                                        </p:attrNameLst>
                                      </p:cBhvr>
                                      <p:to>
                                        <p:strVal val="visible"/>
                                      </p:to>
                                    </p:set>
                                    <p:animEffect transition="in" filter="checkerboard(across)">
                                      <p:cBhvr>
                                        <p:cTn id="36" dur="500"/>
                                        <p:tgtEl>
                                          <p:spTgt spid="12494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24945"/>
                                        </p:tgtEl>
                                        <p:attrNameLst>
                                          <p:attrName>style.visibility</p:attrName>
                                        </p:attrNameLst>
                                      </p:cBhvr>
                                      <p:to>
                                        <p:strVal val="visible"/>
                                      </p:to>
                                    </p:set>
                                    <p:animEffect transition="in" filter="dissolve">
                                      <p:cBhvr>
                                        <p:cTn id="41" dur="500"/>
                                        <p:tgtEl>
                                          <p:spTgt spid="12494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124944"/>
                                        </p:tgtEl>
                                        <p:attrNameLst>
                                          <p:attrName>style.visibility</p:attrName>
                                        </p:attrNameLst>
                                      </p:cBhvr>
                                      <p:to>
                                        <p:strVal val="visible"/>
                                      </p:to>
                                    </p:set>
                                    <p:animEffect transition="in" filter="checkerboard(across)">
                                      <p:cBhvr>
                                        <p:cTn id="46" dur="500"/>
                                        <p:tgtEl>
                                          <p:spTgt spid="124944"/>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124949"/>
                                        </p:tgtEl>
                                        <p:attrNameLst>
                                          <p:attrName>style.visibility</p:attrName>
                                        </p:attrNameLst>
                                      </p:cBhvr>
                                      <p:to>
                                        <p:strVal val="visible"/>
                                      </p:to>
                                    </p:set>
                                    <p:animEffect transition="in" filter="checkerboard(across)">
                                      <p:cBhvr>
                                        <p:cTn id="51" dur="500"/>
                                        <p:tgtEl>
                                          <p:spTgt spid="12494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24950"/>
                                        </p:tgtEl>
                                        <p:attrNameLst>
                                          <p:attrName>style.visibility</p:attrName>
                                        </p:attrNameLst>
                                      </p:cBhvr>
                                      <p:to>
                                        <p:strVal val="visible"/>
                                      </p:to>
                                    </p:set>
                                    <p:animEffect transition="in" filter="dissolve">
                                      <p:cBhvr>
                                        <p:cTn id="56" dur="500"/>
                                        <p:tgtEl>
                                          <p:spTgt spid="124950"/>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nodeType="clickEffect">
                                  <p:stCondLst>
                                    <p:cond delay="0"/>
                                  </p:stCondLst>
                                  <p:childTnLst>
                                    <p:set>
                                      <p:cBhvr>
                                        <p:cTn id="60" dur="1" fill="hold">
                                          <p:stCondLst>
                                            <p:cond delay="0"/>
                                          </p:stCondLst>
                                        </p:cTn>
                                        <p:tgtEl>
                                          <p:spTgt spid="124951"/>
                                        </p:tgtEl>
                                        <p:attrNameLst>
                                          <p:attrName>style.visibility</p:attrName>
                                        </p:attrNameLst>
                                      </p:cBhvr>
                                      <p:to>
                                        <p:strVal val="visible"/>
                                      </p:to>
                                    </p:set>
                                    <p:animEffect transition="in" filter="checkerboard(across)">
                                      <p:cBhvr>
                                        <p:cTn id="61" dur="500"/>
                                        <p:tgtEl>
                                          <p:spTgt spid="124951"/>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124952"/>
                                        </p:tgtEl>
                                        <p:attrNameLst>
                                          <p:attrName>style.visibility</p:attrName>
                                        </p:attrNameLst>
                                      </p:cBhvr>
                                      <p:to>
                                        <p:strVal val="visible"/>
                                      </p:to>
                                    </p:set>
                                    <p:animEffect transition="in" filter="dissolve">
                                      <p:cBhvr>
                                        <p:cTn id="66" dur="500"/>
                                        <p:tgtEl>
                                          <p:spTgt spid="12495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down)">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0" grpId="0" animBg="1"/>
      <p:bldP spid="124941" grpId="0" animBg="1"/>
      <p:bldP spid="124942" grpId="0" animBg="1"/>
      <p:bldP spid="124945" grpId="0"/>
      <p:bldP spid="124946" grpId="0"/>
      <p:bldP spid="124949" grpId="0" animBg="1"/>
      <p:bldP spid="124950" grpId="0" animBg="1"/>
      <p:bldP spid="124951" grpId="0" animBg="1"/>
      <p:bldP spid="124952" grpId="0" animBg="1"/>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9"/>
          <p:cNvSpPr/>
          <p:nvPr/>
        </p:nvSpPr>
        <p:spPr>
          <a:xfrm>
            <a:off x="171450" y="1358504"/>
            <a:ext cx="6158230" cy="414020"/>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r>
              <a:rPr sz="2100" b="1" dirty="0">
                <a:solidFill>
                  <a:srgbClr val="0000FF"/>
                </a:solidFill>
                <a:latin typeface="Times New Roman" panose="02020603050405020304" pitchFamily="18" charset="0"/>
              </a:rPr>
              <a:t>III. Ảnh </a:t>
            </a:r>
            <a:r>
              <a:rPr sz="2100" b="1" dirty="0">
                <a:solidFill>
                  <a:srgbClr val="0000FF"/>
                </a:solidFill>
                <a:latin typeface="Times New Roman" panose="02020603050405020304" pitchFamily="18" charset="0"/>
                <a:cs typeface="Times New Roman" panose="02020603050405020304" pitchFamily="18" charset="0"/>
              </a:rPr>
              <a:t>hưởng</a:t>
            </a:r>
            <a:r>
              <a:rPr sz="2100" b="1" dirty="0">
                <a:solidFill>
                  <a:srgbClr val="0000FF"/>
                </a:solidFill>
                <a:latin typeface="Times New Roman" panose="02020603050405020304" pitchFamily="18" charset="0"/>
              </a:rPr>
              <a:t> của môi trư</a:t>
            </a:r>
            <a:r>
              <a:rPr sz="2100" b="1" dirty="0">
                <a:solidFill>
                  <a:srgbClr val="0000FF"/>
                </a:solidFill>
                <a:latin typeface="Times New Roman" panose="02020603050405020304" pitchFamily="18" charset="0"/>
                <a:cs typeface="Times New Roman" panose="02020603050405020304" pitchFamily="18" charset="0"/>
              </a:rPr>
              <a:t>ờng</a:t>
            </a:r>
            <a:r>
              <a:rPr sz="2100" b="1" dirty="0">
                <a:solidFill>
                  <a:srgbClr val="0000FF"/>
                </a:solidFill>
                <a:latin typeface="Times New Roman" panose="02020603050405020304" pitchFamily="18" charset="0"/>
              </a:rPr>
              <a:t> tới quần thể sinh vật</a:t>
            </a:r>
            <a:endParaRPr sz="2100" b="1" dirty="0">
              <a:solidFill>
                <a:srgbClr val="0000FF"/>
              </a:solidFill>
              <a:latin typeface="Times New Roman" panose="02020603050405020304" pitchFamily="18" charset="0"/>
            </a:endParaRPr>
          </a:p>
        </p:txBody>
      </p:sp>
      <p:sp>
        <p:nvSpPr>
          <p:cNvPr id="37891" name="Text Box 10"/>
          <p:cNvSpPr txBox="1"/>
          <p:nvPr/>
        </p:nvSpPr>
        <p:spPr>
          <a:xfrm>
            <a:off x="1085850" y="3429000"/>
            <a:ext cx="1485900" cy="645160"/>
          </a:xfrm>
          <a:prstGeom prst="rect">
            <a:avLst/>
          </a:prstGeom>
          <a:noFill/>
          <a:ln w="9525" cap="flat" cmpd="sng">
            <a:solidFill>
              <a:srgbClr val="008000"/>
            </a:solidFill>
            <a:prstDash val="solid"/>
            <a:miter/>
            <a:headEnd type="none" w="med" len="med"/>
            <a:tailEnd type="none" w="med" len="med"/>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sz="1800" b="1" dirty="0">
                <a:latin typeface="Times New Roman" panose="02020603050405020304" pitchFamily="18" charset="0"/>
                <a:cs typeface="Times New Roman" panose="02020603050405020304" pitchFamily="18" charset="0"/>
              </a:rPr>
              <a:t> Điều kiện môi trường</a:t>
            </a:r>
            <a:endParaRPr sz="1800" b="1" dirty="0">
              <a:latin typeface="Times New Roman" panose="02020603050405020304" pitchFamily="18" charset="0"/>
              <a:ea typeface="Times New Roman" panose="02020603050405020304" pitchFamily="18" charset="0"/>
            </a:endParaRPr>
          </a:p>
        </p:txBody>
      </p:sp>
      <p:sp>
        <p:nvSpPr>
          <p:cNvPr id="71692" name="AutoShape 12"/>
          <p:cNvSpPr/>
          <p:nvPr/>
        </p:nvSpPr>
        <p:spPr>
          <a:xfrm>
            <a:off x="2571750" y="3657600"/>
            <a:ext cx="1200150" cy="114300"/>
          </a:xfrm>
          <a:prstGeom prst="rightArrow">
            <a:avLst>
              <a:gd name="adj1" fmla="val 50000"/>
              <a:gd name="adj2" fmla="val 262500"/>
            </a:avLst>
          </a:prstGeom>
          <a:solidFill>
            <a:schemeClr val="bg1"/>
          </a:solidFill>
          <a:ln w="9525" cap="flat" cmpd="sng">
            <a:solidFill>
              <a:srgbClr val="008000"/>
            </a:solidFill>
            <a:prstDash val="solid"/>
            <a:miter/>
            <a:headEnd type="none" w="med" len="med"/>
            <a:tailEnd type="none" w="med" len="med"/>
          </a:ln>
        </p:spPr>
        <p:txBody>
          <a:bodyPr wrap="none" anchor="ctr" anchorCtr="0"/>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vi-VN" altLang="x-none" sz="1800" b="1" dirty="0">
              <a:latin typeface="Times New Roman" panose="02020603050405020304" pitchFamily="18" charset="0"/>
              <a:ea typeface="Times New Roman" panose="02020603050405020304" pitchFamily="18" charset="0"/>
            </a:endParaRPr>
          </a:p>
        </p:txBody>
      </p:sp>
      <p:sp>
        <p:nvSpPr>
          <p:cNvPr id="37893" name="Text Box 13"/>
          <p:cNvSpPr txBox="1"/>
          <p:nvPr/>
        </p:nvSpPr>
        <p:spPr>
          <a:xfrm>
            <a:off x="3771900" y="3200400"/>
            <a:ext cx="1771650" cy="922020"/>
          </a:xfrm>
          <a:prstGeom prst="rect">
            <a:avLst/>
          </a:prstGeom>
          <a:noFill/>
          <a:ln w="9525" cap="flat" cmpd="sng">
            <a:solidFill>
              <a:srgbClr val="008000"/>
            </a:solidFill>
            <a:prstDash val="solid"/>
            <a:miter/>
            <a:headEnd type="none" w="med" len="med"/>
            <a:tailEnd type="none" w="med" len="med"/>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sz="1800" b="1" dirty="0">
                <a:latin typeface="Times New Roman" panose="02020603050405020304" pitchFamily="18" charset="0"/>
                <a:cs typeface="Times New Roman" panose="02020603050405020304" pitchFamily="18" charset="0"/>
              </a:rPr>
              <a:t>       Quần thể          (Số lượng cá thể cân bằng)</a:t>
            </a:r>
            <a:endParaRPr sz="1800" b="1" dirty="0">
              <a:latin typeface="Times New Roman" panose="02020603050405020304" pitchFamily="18" charset="0"/>
              <a:ea typeface="Times New Roman" panose="02020603050405020304" pitchFamily="18" charset="0"/>
            </a:endParaRPr>
          </a:p>
        </p:txBody>
      </p:sp>
      <p:grpSp>
        <p:nvGrpSpPr>
          <p:cNvPr id="71706" name="Group 26"/>
          <p:cNvGrpSpPr/>
          <p:nvPr/>
        </p:nvGrpSpPr>
        <p:grpSpPr>
          <a:xfrm>
            <a:off x="3771900" y="2393156"/>
            <a:ext cx="1771650" cy="807244"/>
            <a:chOff x="2208" y="1290"/>
            <a:chExt cx="1488" cy="678"/>
          </a:xfrm>
        </p:grpSpPr>
        <p:sp>
          <p:nvSpPr>
            <p:cNvPr id="37907" name="Line 16"/>
            <p:cNvSpPr/>
            <p:nvPr/>
          </p:nvSpPr>
          <p:spPr>
            <a:xfrm flipV="1">
              <a:off x="2944" y="1584"/>
              <a:ext cx="0" cy="384"/>
            </a:xfrm>
            <a:prstGeom prst="line">
              <a:avLst/>
            </a:prstGeom>
            <a:ln w="63500" cap="flat" cmpd="sng">
              <a:solidFill>
                <a:schemeClr val="tx1"/>
              </a:solidFill>
              <a:prstDash val="solid"/>
              <a:headEnd type="none" w="med" len="med"/>
              <a:tailEnd type="triangle" w="med" len="med"/>
            </a:ln>
          </p:spPr>
        </p:sp>
        <p:sp>
          <p:nvSpPr>
            <p:cNvPr id="37908" name="Text Box 17"/>
            <p:cNvSpPr txBox="1"/>
            <p:nvPr/>
          </p:nvSpPr>
          <p:spPr>
            <a:xfrm>
              <a:off x="2208" y="1290"/>
              <a:ext cx="1488" cy="309"/>
            </a:xfrm>
            <a:prstGeom prst="rect">
              <a:avLst/>
            </a:prstGeom>
            <a:noFill/>
            <a:ln w="9525" cap="flat" cmpd="sng">
              <a:solidFill>
                <a:srgbClr val="008000"/>
              </a:solidFill>
              <a:prstDash val="solid"/>
              <a:miter/>
              <a:headEnd type="none" w="med" len="med"/>
              <a:tailEnd type="none" w="med" len="med"/>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sz="1800" b="1" dirty="0">
                  <a:latin typeface="Times New Roman" panose="02020603050405020304" pitchFamily="18" charset="0"/>
                  <a:cs typeface="Times New Roman" panose="02020603050405020304" pitchFamily="18" charset="0"/>
                </a:rPr>
                <a:t>         Tăng</a:t>
              </a:r>
              <a:endParaRPr sz="1800" b="1" dirty="0">
                <a:latin typeface="Times New Roman" panose="02020603050405020304" pitchFamily="18" charset="0"/>
                <a:ea typeface="Times New Roman" panose="02020603050405020304" pitchFamily="18" charset="0"/>
              </a:endParaRPr>
            </a:p>
          </p:txBody>
        </p:sp>
      </p:grpSp>
      <p:grpSp>
        <p:nvGrpSpPr>
          <p:cNvPr id="71707" name="Group 27"/>
          <p:cNvGrpSpPr/>
          <p:nvPr/>
        </p:nvGrpSpPr>
        <p:grpSpPr>
          <a:xfrm>
            <a:off x="5543550" y="2571750"/>
            <a:ext cx="2171700" cy="596503"/>
            <a:chOff x="3696" y="1440"/>
            <a:chExt cx="1824" cy="501"/>
          </a:xfrm>
        </p:grpSpPr>
        <p:sp>
          <p:nvSpPr>
            <p:cNvPr id="37905" name="Line 19"/>
            <p:cNvSpPr/>
            <p:nvPr/>
          </p:nvSpPr>
          <p:spPr>
            <a:xfrm>
              <a:off x="3696" y="1440"/>
              <a:ext cx="1056" cy="192"/>
            </a:xfrm>
            <a:prstGeom prst="line">
              <a:avLst/>
            </a:prstGeom>
            <a:ln w="50800" cap="flat" cmpd="sng">
              <a:solidFill>
                <a:schemeClr val="tx1"/>
              </a:solidFill>
              <a:prstDash val="solid"/>
              <a:headEnd type="none" w="med" len="med"/>
              <a:tailEnd type="triangle" w="med" len="med"/>
            </a:ln>
          </p:spPr>
        </p:sp>
        <p:sp>
          <p:nvSpPr>
            <p:cNvPr id="37906" name="Text Box 20"/>
            <p:cNvSpPr txBox="1"/>
            <p:nvPr/>
          </p:nvSpPr>
          <p:spPr>
            <a:xfrm>
              <a:off x="4032" y="1632"/>
              <a:ext cx="1488" cy="309"/>
            </a:xfrm>
            <a:prstGeom prst="rect">
              <a:avLst/>
            </a:prstGeom>
            <a:noFill/>
            <a:ln w="9525" cap="flat" cmpd="sng">
              <a:solidFill>
                <a:srgbClr val="008000"/>
              </a:solidFill>
              <a:prstDash val="solid"/>
              <a:miter/>
              <a:headEnd type="none" w="med" len="med"/>
              <a:tailEnd type="none" w="med" len="med"/>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sz="1800" b="1" dirty="0">
                  <a:latin typeface="Times New Roman" panose="02020603050405020304" pitchFamily="18" charset="0"/>
                  <a:cs typeface="Times New Roman" panose="02020603050405020304" pitchFamily="18" charset="0"/>
                </a:rPr>
                <a:t>     Cạnh tranh</a:t>
              </a:r>
              <a:endParaRPr sz="1800" b="1" dirty="0">
                <a:latin typeface="Times New Roman" panose="02020603050405020304" pitchFamily="18" charset="0"/>
                <a:ea typeface="Times New Roman" panose="02020603050405020304" pitchFamily="18" charset="0"/>
              </a:endParaRPr>
            </a:p>
          </p:txBody>
        </p:sp>
      </p:grpSp>
      <p:grpSp>
        <p:nvGrpSpPr>
          <p:cNvPr id="71708" name="Group 28"/>
          <p:cNvGrpSpPr/>
          <p:nvPr/>
        </p:nvGrpSpPr>
        <p:grpSpPr>
          <a:xfrm>
            <a:off x="5943600" y="3143250"/>
            <a:ext cx="2171700" cy="1110853"/>
            <a:chOff x="4032" y="1920"/>
            <a:chExt cx="1488" cy="933"/>
          </a:xfrm>
        </p:grpSpPr>
        <p:sp>
          <p:nvSpPr>
            <p:cNvPr id="37903" name="Text Box 21"/>
            <p:cNvSpPr txBox="1"/>
            <p:nvPr/>
          </p:nvSpPr>
          <p:spPr>
            <a:xfrm>
              <a:off x="4032" y="2544"/>
              <a:ext cx="1488" cy="309"/>
            </a:xfrm>
            <a:prstGeom prst="rect">
              <a:avLst/>
            </a:prstGeom>
            <a:noFill/>
            <a:ln w="9525" cap="flat" cmpd="sng">
              <a:solidFill>
                <a:srgbClr val="008000"/>
              </a:solidFill>
              <a:prstDash val="solid"/>
              <a:miter/>
              <a:headEnd type="none" w="med" len="med"/>
              <a:tailEnd type="none" w="med" len="med"/>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sz="1800" b="1" dirty="0">
                  <a:latin typeface="Times New Roman" panose="02020603050405020304" pitchFamily="18" charset="0"/>
                  <a:cs typeface="Times New Roman" panose="02020603050405020304" pitchFamily="18" charset="0"/>
                </a:rPr>
                <a:t>Chết, Tách nhóm</a:t>
              </a:r>
              <a:endParaRPr sz="1800" b="1" dirty="0">
                <a:latin typeface="Times New Roman" panose="02020603050405020304" pitchFamily="18" charset="0"/>
                <a:ea typeface="Times New Roman" panose="02020603050405020304" pitchFamily="18" charset="0"/>
              </a:endParaRPr>
            </a:p>
          </p:txBody>
        </p:sp>
        <p:sp>
          <p:nvSpPr>
            <p:cNvPr id="37904" name="Line 22"/>
            <p:cNvSpPr/>
            <p:nvPr/>
          </p:nvSpPr>
          <p:spPr>
            <a:xfrm>
              <a:off x="4752" y="1920"/>
              <a:ext cx="0" cy="624"/>
            </a:xfrm>
            <a:prstGeom prst="line">
              <a:avLst/>
            </a:prstGeom>
            <a:ln w="50800" cap="flat" cmpd="sng">
              <a:solidFill>
                <a:schemeClr val="tx1"/>
              </a:solidFill>
              <a:prstDash val="solid"/>
              <a:headEnd type="none" w="med" len="med"/>
              <a:tailEnd type="triangle" w="med" len="med"/>
            </a:ln>
          </p:spPr>
        </p:sp>
      </p:grpSp>
      <p:grpSp>
        <p:nvGrpSpPr>
          <p:cNvPr id="71709" name="Group 29"/>
          <p:cNvGrpSpPr/>
          <p:nvPr/>
        </p:nvGrpSpPr>
        <p:grpSpPr>
          <a:xfrm>
            <a:off x="3762375" y="4229100"/>
            <a:ext cx="3038475" cy="729853"/>
            <a:chOff x="2200" y="2832"/>
            <a:chExt cx="2552" cy="613"/>
          </a:xfrm>
        </p:grpSpPr>
        <p:sp>
          <p:nvSpPr>
            <p:cNvPr id="37901" name="Text Box 18"/>
            <p:cNvSpPr txBox="1"/>
            <p:nvPr/>
          </p:nvSpPr>
          <p:spPr>
            <a:xfrm>
              <a:off x="2200" y="3136"/>
              <a:ext cx="1488" cy="309"/>
            </a:xfrm>
            <a:prstGeom prst="rect">
              <a:avLst/>
            </a:prstGeom>
            <a:noFill/>
            <a:ln w="9525" cap="flat" cmpd="sng">
              <a:solidFill>
                <a:srgbClr val="008000"/>
              </a:solidFill>
              <a:prstDash val="solid"/>
              <a:miter/>
              <a:headEnd type="none" w="med" len="med"/>
              <a:tailEnd type="none" w="med" len="med"/>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sz="1800" b="1" dirty="0">
                  <a:latin typeface="Times New Roman" panose="02020603050405020304" pitchFamily="18" charset="0"/>
                  <a:cs typeface="Times New Roman" panose="02020603050405020304" pitchFamily="18" charset="0"/>
                </a:rPr>
                <a:t>           Giảm</a:t>
              </a:r>
              <a:endParaRPr sz="1800" b="1" dirty="0">
                <a:latin typeface="Times New Roman" panose="02020603050405020304" pitchFamily="18" charset="0"/>
                <a:ea typeface="Times New Roman" panose="02020603050405020304" pitchFamily="18" charset="0"/>
              </a:endParaRPr>
            </a:p>
          </p:txBody>
        </p:sp>
        <p:sp>
          <p:nvSpPr>
            <p:cNvPr id="37902" name="Line 23"/>
            <p:cNvSpPr/>
            <p:nvPr/>
          </p:nvSpPr>
          <p:spPr>
            <a:xfrm flipH="1">
              <a:off x="3696" y="2832"/>
              <a:ext cx="1056" cy="432"/>
            </a:xfrm>
            <a:prstGeom prst="line">
              <a:avLst/>
            </a:prstGeom>
            <a:ln w="50800" cap="flat" cmpd="sng">
              <a:solidFill>
                <a:schemeClr val="tx1"/>
              </a:solidFill>
              <a:prstDash val="solid"/>
              <a:headEnd type="none" w="med" len="med"/>
              <a:tailEnd type="triangle" w="med" len="med"/>
            </a:ln>
          </p:spPr>
        </p:sp>
      </p:grpSp>
      <p:sp>
        <p:nvSpPr>
          <p:cNvPr id="71711" name="Line 31"/>
          <p:cNvSpPr/>
          <p:nvPr/>
        </p:nvSpPr>
        <p:spPr>
          <a:xfrm>
            <a:off x="4514850" y="4105275"/>
            <a:ext cx="0" cy="514350"/>
          </a:xfrm>
          <a:prstGeom prst="line">
            <a:avLst/>
          </a:prstGeom>
          <a:ln w="63500" cap="flat" cmpd="sng">
            <a:solidFill>
              <a:schemeClr val="tx1"/>
            </a:solidFill>
            <a:prstDash val="solid"/>
            <a:headEnd type="none" w="med" len="med"/>
            <a:tailEnd type="triangle" w="med" len="med"/>
          </a:ln>
        </p:spPr>
      </p:sp>
      <p:sp>
        <p:nvSpPr>
          <p:cNvPr id="71713" name="Line 33"/>
          <p:cNvSpPr/>
          <p:nvPr/>
        </p:nvSpPr>
        <p:spPr>
          <a:xfrm flipV="1">
            <a:off x="4800600" y="4086225"/>
            <a:ext cx="0" cy="514350"/>
          </a:xfrm>
          <a:prstGeom prst="line">
            <a:avLst/>
          </a:prstGeom>
          <a:ln w="63500" cap="flat" cmpd="sng">
            <a:solidFill>
              <a:schemeClr val="tx1"/>
            </a:solidFill>
            <a:prstDash val="solid"/>
            <a:headEnd type="none" w="med" len="med"/>
            <a:tailEnd type="triangle" w="med" len="med"/>
          </a:ln>
        </p:spPr>
      </p:sp>
      <p:sp>
        <p:nvSpPr>
          <p:cNvPr id="37900" name="Rectangle 1"/>
          <p:cNvSpPr/>
          <p:nvPr/>
        </p:nvSpPr>
        <p:spPr>
          <a:xfrm>
            <a:off x="4280297" y="1828800"/>
            <a:ext cx="518160" cy="460375"/>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50000"/>
              </a:spcBef>
              <a:buFontTx/>
              <a:buNone/>
            </a:pPr>
            <a:r>
              <a:rPr sz="1800" b="1" dirty="0">
                <a:latin typeface="Times New Roman" panose="02020603050405020304" pitchFamily="18" charset="0"/>
                <a:cs typeface="Times New Roman" panose="02020603050405020304" pitchFamily="18" charset="0"/>
                <a:sym typeface="Wingdings" panose="05000000000000000000" pitchFamily="2" charset="2"/>
              </a:rPr>
              <a:t> </a:t>
            </a:r>
            <a:r>
              <a:rPr sz="2400" b="1" dirty="0">
                <a:latin typeface="Times New Roman" panose="02020603050405020304" pitchFamily="18" charset="0"/>
                <a:cs typeface="Times New Roman" panose="02020603050405020304" pitchFamily="18" charset="0"/>
                <a:sym typeface="Wingdings" panose="05000000000000000000" pitchFamily="2" charset="2"/>
              </a:rPr>
              <a:t></a:t>
            </a:r>
            <a:endParaRPr sz="2400" b="1" dirty="0">
              <a:latin typeface="Times New Roman" panose="02020603050405020304" pitchFamily="18" charset="0"/>
              <a:ea typeface="Times New Roman" panose="02020603050405020304" pitchFamily="18" charset="0"/>
              <a:sym typeface="Wingdings" panose="05000000000000000000" pitchFamily="2" charset="2"/>
            </a:endParaRPr>
          </a:p>
        </p:txBody>
      </p:sp>
      <p:grpSp>
        <p:nvGrpSpPr>
          <p:cNvPr id="36865" name="Group 2"/>
          <p:cNvGrpSpPr/>
          <p:nvPr/>
        </p:nvGrpSpPr>
        <p:grpSpPr>
          <a:xfrm>
            <a:off x="-457200" y="152400"/>
            <a:ext cx="9144000" cy="898525"/>
            <a:chOff x="0" y="0"/>
            <a:chExt cx="5760" cy="566"/>
          </a:xfrm>
        </p:grpSpPr>
        <p:sp>
          <p:nvSpPr>
            <p:cNvPr id="36866" name="Text Box 3"/>
            <p:cNvSpPr txBox="1"/>
            <p:nvPr/>
          </p:nvSpPr>
          <p:spPr>
            <a:xfrm>
              <a:off x="0" y="0"/>
              <a:ext cx="5760" cy="278"/>
            </a:xfrm>
            <a:prstGeom prst="rect">
              <a:avLst/>
            </a:prstGeom>
            <a:noFill/>
            <a:ln w="9525">
              <a:noFill/>
            </a:ln>
            <a:effectLst>
              <a:prstShdw prst="shdw17" dist="17961" dir="2699999">
                <a:srgbClr val="375D80"/>
              </a:prstShdw>
            </a:effectLst>
          </p:spPr>
          <p:txBody>
            <a:bodyPr anchor="t" anchorCtr="0">
              <a:spAutoFit/>
            </a:bodyPr>
            <a:p>
              <a:pPr algn="ctr">
                <a:lnSpc>
                  <a:spcPct val="95000"/>
                </a:lnSpc>
                <a:spcBef>
                  <a:spcPts val="5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36867" name="Text Box 4"/>
            <p:cNvSpPr txBox="1"/>
            <p:nvPr/>
          </p:nvSpPr>
          <p:spPr>
            <a:xfrm>
              <a:off x="288" y="288"/>
              <a:ext cx="5328" cy="278"/>
            </a:xfrm>
            <a:prstGeom prst="rect">
              <a:avLst/>
            </a:prstGeom>
            <a:noFill/>
            <a:ln w="9525">
              <a:noFill/>
            </a:ln>
            <a:effectLst>
              <a:prstShdw prst="shdw17" dist="17961" dir="2699999">
                <a:srgbClr val="375D80"/>
              </a:prstShdw>
            </a:effectLst>
          </p:spPr>
          <p:txBody>
            <a:bodyPr anchor="t" anchorCtr="0">
              <a:spAutoFit/>
            </a:bodyPr>
            <a:p>
              <a:pPr algn="ctr">
                <a:lnSpc>
                  <a:spcPct val="95000"/>
                </a:lnSpc>
                <a:spcBef>
                  <a:spcPts val="5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47: QUẦN THỂ SINH VẬT</a:t>
              </a:r>
              <a:endParaRPr lang="en-US" altLang="zh-CN" b="1" dirty="0">
                <a:solidFill>
                  <a:srgbClr val="CC00CC"/>
                </a:solidFill>
                <a:latin typeface="Times New Roman" panose="02020603050405020304" pitchFamily="18"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92"/>
                                        </p:tgtEl>
                                        <p:attrNameLst>
                                          <p:attrName>style.visibility</p:attrName>
                                        </p:attrNameLst>
                                      </p:cBhvr>
                                      <p:to>
                                        <p:strVal val="visible"/>
                                      </p:to>
                                    </p:set>
                                    <p:animEffect transition="in" filter="wipe(left)">
                                      <p:cBhvr>
                                        <p:cTn id="7" dur="500"/>
                                        <p:tgtEl>
                                          <p:spTgt spid="716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6"/>
                                        </p:tgtEl>
                                        <p:attrNameLst>
                                          <p:attrName>style.visibility</p:attrName>
                                        </p:attrNameLst>
                                      </p:cBhvr>
                                      <p:to>
                                        <p:strVal val="visible"/>
                                      </p:to>
                                    </p:set>
                                    <p:animEffect transition="in" filter="wipe(down)">
                                      <p:cBhvr>
                                        <p:cTn id="12" dur="500"/>
                                        <p:tgtEl>
                                          <p:spTgt spid="717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1707"/>
                                        </p:tgtEl>
                                        <p:attrNameLst>
                                          <p:attrName>style.visibility</p:attrName>
                                        </p:attrNameLst>
                                      </p:cBhvr>
                                      <p:to>
                                        <p:strVal val="visible"/>
                                      </p:to>
                                    </p:set>
                                    <p:animEffect transition="in" filter="wipe(left)">
                                      <p:cBhvr>
                                        <p:cTn id="17" dur="500"/>
                                        <p:tgtEl>
                                          <p:spTgt spid="7170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1708"/>
                                        </p:tgtEl>
                                        <p:attrNameLst>
                                          <p:attrName>style.visibility</p:attrName>
                                        </p:attrNameLst>
                                      </p:cBhvr>
                                      <p:to>
                                        <p:strVal val="visible"/>
                                      </p:to>
                                    </p:set>
                                    <p:animEffect transition="in" filter="wipe(up)">
                                      <p:cBhvr>
                                        <p:cTn id="22" dur="500"/>
                                        <p:tgtEl>
                                          <p:spTgt spid="7170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1709"/>
                                        </p:tgtEl>
                                        <p:attrNameLst>
                                          <p:attrName>style.visibility</p:attrName>
                                        </p:attrNameLst>
                                      </p:cBhvr>
                                      <p:to>
                                        <p:strVal val="visible"/>
                                      </p:to>
                                    </p:set>
                                    <p:animEffect transition="in" filter="wipe(right)">
                                      <p:cBhvr>
                                        <p:cTn id="27" dur="500"/>
                                        <p:tgtEl>
                                          <p:spTgt spid="7170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1713"/>
                                        </p:tgtEl>
                                        <p:attrNameLst>
                                          <p:attrName>style.visibility</p:attrName>
                                        </p:attrNameLst>
                                      </p:cBhvr>
                                      <p:to>
                                        <p:strVal val="visible"/>
                                      </p:to>
                                    </p:set>
                                    <p:animEffect transition="in" filter="wipe(down)">
                                      <p:cBhvr>
                                        <p:cTn id="32" dur="500"/>
                                        <p:tgtEl>
                                          <p:spTgt spid="717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1711"/>
                                        </p:tgtEl>
                                        <p:attrNameLst>
                                          <p:attrName>style.visibility</p:attrName>
                                        </p:attrNameLst>
                                      </p:cBhvr>
                                      <p:to>
                                        <p:strVal val="visible"/>
                                      </p:to>
                                    </p:set>
                                    <p:animEffect transition="in" filter="wipe(up)">
                                      <p:cBhvr>
                                        <p:cTn id="37" dur="500"/>
                                        <p:tgtEl>
                                          <p:spTgt spid="717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1713"/>
                                        </p:tgtEl>
                                        <p:attrNameLst>
                                          <p:attrName>style.visibility</p:attrName>
                                        </p:attrNameLst>
                                      </p:cBhvr>
                                      <p:to>
                                        <p:strVal val="visible"/>
                                      </p:to>
                                    </p:set>
                                    <p:animEffect transition="in" filter="wipe(down)">
                                      <p:cBhvr>
                                        <p:cTn id="42" dur="500"/>
                                        <p:tgtEl>
                                          <p:spTgt spid="71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2"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5" name="Group 2"/>
          <p:cNvGrpSpPr/>
          <p:nvPr/>
        </p:nvGrpSpPr>
        <p:grpSpPr>
          <a:xfrm>
            <a:off x="-457200" y="152400"/>
            <a:ext cx="9144000" cy="898525"/>
            <a:chOff x="0" y="0"/>
            <a:chExt cx="5760" cy="566"/>
          </a:xfrm>
        </p:grpSpPr>
        <p:sp>
          <p:nvSpPr>
            <p:cNvPr id="36866" name="Text Box 3"/>
            <p:cNvSpPr txBox="1"/>
            <p:nvPr/>
          </p:nvSpPr>
          <p:spPr>
            <a:xfrm>
              <a:off x="0" y="0"/>
              <a:ext cx="5760" cy="278"/>
            </a:xfrm>
            <a:prstGeom prst="rect">
              <a:avLst/>
            </a:prstGeom>
            <a:noFill/>
            <a:ln w="9525">
              <a:noFill/>
            </a:ln>
            <a:effectLst>
              <a:prstShdw prst="shdw17" dist="17961" dir="2699999">
                <a:srgbClr val="375D80"/>
              </a:prstShdw>
            </a:effectLst>
          </p:spPr>
          <p:txBody>
            <a:bodyPr anchor="t" anchorCtr="0">
              <a:spAutoFit/>
            </a:bodyPr>
            <a:p>
              <a:pPr algn="ctr">
                <a:lnSpc>
                  <a:spcPct val="95000"/>
                </a:lnSpc>
                <a:spcBef>
                  <a:spcPts val="5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36867" name="Text Box 4"/>
            <p:cNvSpPr txBox="1"/>
            <p:nvPr/>
          </p:nvSpPr>
          <p:spPr>
            <a:xfrm>
              <a:off x="288" y="288"/>
              <a:ext cx="5328" cy="278"/>
            </a:xfrm>
            <a:prstGeom prst="rect">
              <a:avLst/>
            </a:prstGeom>
            <a:noFill/>
            <a:ln w="9525">
              <a:noFill/>
            </a:ln>
            <a:effectLst>
              <a:prstShdw prst="shdw17" dist="17961" dir="2699999">
                <a:srgbClr val="375D80"/>
              </a:prstShdw>
            </a:effectLst>
          </p:spPr>
          <p:txBody>
            <a:bodyPr anchor="t" anchorCtr="0">
              <a:spAutoFit/>
            </a:bodyPr>
            <a:p>
              <a:pPr algn="ctr">
                <a:lnSpc>
                  <a:spcPct val="95000"/>
                </a:lnSpc>
                <a:spcBef>
                  <a:spcPts val="5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47: QUẦN THỂ SINH VẬT</a:t>
              </a:r>
              <a:endParaRPr lang="en-US" altLang="zh-CN" b="1" dirty="0">
                <a:solidFill>
                  <a:srgbClr val="CC00CC"/>
                </a:solidFill>
                <a:latin typeface="Times New Roman" panose="02020603050405020304" pitchFamily="18" charset="0"/>
              </a:endParaRPr>
            </a:p>
          </p:txBody>
        </p:sp>
      </p:grpSp>
      <p:sp>
        <p:nvSpPr>
          <p:cNvPr id="36868" name="Text Box 5"/>
          <p:cNvSpPr txBox="1"/>
          <p:nvPr/>
        </p:nvSpPr>
        <p:spPr>
          <a:xfrm>
            <a:off x="0" y="990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 Thế nào là một quần thể sinh vật?</a:t>
            </a:r>
            <a:endParaRPr lang="en-US" altLang="zh-CN" b="1">
              <a:solidFill>
                <a:srgbClr val="000066"/>
              </a:solidFill>
              <a:latin typeface="Times New Roman" panose="02020603050405020304" pitchFamily="18" charset="0"/>
            </a:endParaRPr>
          </a:p>
        </p:txBody>
      </p:sp>
      <p:sp>
        <p:nvSpPr>
          <p:cNvPr id="36869" name="Text Box 6"/>
          <p:cNvSpPr txBox="1"/>
          <p:nvPr/>
        </p:nvSpPr>
        <p:spPr>
          <a:xfrm>
            <a:off x="0" y="1371600"/>
            <a:ext cx="6248400" cy="457200"/>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b="1">
                <a:solidFill>
                  <a:srgbClr val="000066"/>
                </a:solidFill>
                <a:latin typeface="Times New Roman" panose="02020603050405020304" pitchFamily="18" charset="0"/>
              </a:rPr>
              <a:t>II. Những đặc trưng cơ bản của quần thể</a:t>
            </a:r>
            <a:endParaRPr lang="en-US" altLang="zh-CN" b="1">
              <a:solidFill>
                <a:srgbClr val="000066"/>
              </a:solidFill>
              <a:latin typeface="Times New Roman" panose="02020603050405020304" pitchFamily="18" charset="0"/>
            </a:endParaRPr>
          </a:p>
        </p:txBody>
      </p:sp>
      <p:sp>
        <p:nvSpPr>
          <p:cNvPr id="3" name="Text Box 2"/>
          <p:cNvSpPr txBox="1"/>
          <p:nvPr/>
        </p:nvSpPr>
        <p:spPr>
          <a:xfrm>
            <a:off x="635" y="2126615"/>
            <a:ext cx="8931275" cy="1383665"/>
          </a:xfrm>
          <a:prstGeom prst="rect">
            <a:avLst/>
          </a:prstGeom>
          <a:noFill/>
        </p:spPr>
        <p:txBody>
          <a:bodyPr wrap="square" rtlCol="0" anchor="t">
            <a:spAutoFit/>
          </a:bodyPr>
          <a:p>
            <a:pPr eaLnBrk="0" hangingPunct="0"/>
            <a:r>
              <a:rPr lang="en-US" altLang="en-US" sz="2800" dirty="0">
                <a:sym typeface="+mn-ea"/>
              </a:rPr>
              <a:t>Điều kiện sống của môi trường (nhiệt độ, độ ẩm, khí hậu, nguồn thức ăn, thiên tai, dịch bệnh, lũ lụt, hạn hán,…) thay đổi sẽ dẫn tới sự thay đổi số lượng cá thể của quần thể </a:t>
            </a:r>
            <a:endParaRPr lang="en-US" altLang="en-US" sz="2800" dirty="0">
              <a:sym typeface="+mn-ea"/>
            </a:endParaRPr>
          </a:p>
        </p:txBody>
      </p:sp>
      <p:sp>
        <p:nvSpPr>
          <p:cNvPr id="149514" name="Text Box 10"/>
          <p:cNvSpPr txBox="1"/>
          <p:nvPr/>
        </p:nvSpPr>
        <p:spPr>
          <a:xfrm>
            <a:off x="153035" y="3505200"/>
            <a:ext cx="8552815" cy="953135"/>
          </a:xfrm>
          <a:prstGeom prst="rect">
            <a:avLst/>
          </a:prstGeom>
          <a:noFill/>
          <a:ln w="9525">
            <a:noFill/>
          </a:ln>
        </p:spPr>
        <p:txBody>
          <a:bodyPr wrap="square" anchor="t" anchorCtr="0">
            <a:spAutoFit/>
          </a:bodyPr>
          <a:p>
            <a:pPr algn="l"/>
            <a:r>
              <a:rPr lang="en-US" altLang="en-US" sz="2800" dirty="0">
                <a:latin typeface="Times New Roman" panose="02020603050405020304" pitchFamily="18" charset="0"/>
                <a:sym typeface="Wingdings" panose="05000000000000000000" pitchFamily="2" charset="2"/>
              </a:rPr>
              <a:t>- Số lượng cá thể trong </a:t>
            </a:r>
            <a:r>
              <a:rPr lang="en-US" altLang="en-US" sz="2800" dirty="0">
                <a:latin typeface="Times New Roman" panose="02020603050405020304" pitchFamily="18" charset="0"/>
              </a:rPr>
              <a:t>quần thể luôn được điều chỉnh về mức cân bằng.</a:t>
            </a:r>
            <a:endParaRPr lang="en-US" altLang="en-US" sz="2800" dirty="0">
              <a:latin typeface="Times New Roman" panose="02020603050405020304" pitchFamily="18" charset="0"/>
            </a:endParaRPr>
          </a:p>
        </p:txBody>
      </p:sp>
      <p:sp>
        <p:nvSpPr>
          <p:cNvPr id="11" name="TextBox 10"/>
          <p:cNvSpPr txBox="1"/>
          <p:nvPr/>
        </p:nvSpPr>
        <p:spPr>
          <a:xfrm>
            <a:off x="-82550" y="4419600"/>
            <a:ext cx="8967470" cy="1383665"/>
          </a:xfrm>
          <a:prstGeom prst="rect">
            <a:avLst/>
          </a:prstGeom>
          <a:noFill/>
          <a:ln w="9525">
            <a:noFill/>
          </a:ln>
        </p:spPr>
        <p:txBody>
          <a:bodyPr wrap="square" anchor="t" anchorCtr="0">
            <a:spAutoFit/>
          </a:bodyPr>
          <a:p>
            <a:pPr algn="l"/>
            <a:r>
              <a:rPr lang="en-US" altLang="en-US" sz="2800" dirty="0">
                <a:latin typeface="Times New Roman" panose="02020603050405020304" pitchFamily="18" charset="0"/>
              </a:rPr>
              <a:t>Cân bằng quần thể là : Trạng thái quần thể có số lượng cá thể ổn định phù hợp với khả năng cung cấp nguồn sống của môi trường</a:t>
            </a:r>
            <a:endParaRPr lang="en-US" altLang="en-US" sz="2800" dirty="0">
              <a:latin typeface="Times New Roman" panose="02020603050405020304" pitchFamily="18" charset="0"/>
            </a:endParaRPr>
          </a:p>
        </p:txBody>
      </p:sp>
      <p:sp>
        <p:nvSpPr>
          <p:cNvPr id="4" name="Text Box 3"/>
          <p:cNvSpPr txBox="1"/>
          <p:nvPr/>
        </p:nvSpPr>
        <p:spPr>
          <a:xfrm>
            <a:off x="-5080" y="1676400"/>
            <a:ext cx="8907145" cy="460375"/>
          </a:xfrm>
          <a:prstGeom prst="rect">
            <a:avLst/>
          </a:prstGeom>
          <a:noFill/>
        </p:spPr>
        <p:txBody>
          <a:bodyPr wrap="square" rtlCol="0" anchor="t">
            <a:spAutoFit/>
          </a:bodyPr>
          <a:p>
            <a:pPr>
              <a:spcBef>
                <a:spcPct val="50000"/>
              </a:spcBef>
              <a:buClrTx/>
              <a:buFontTx/>
            </a:pPr>
            <a:r>
              <a:rPr lang="en-US" altLang="zh-CN" b="1" dirty="0">
                <a:solidFill>
                  <a:srgbClr val="000066"/>
                </a:solidFill>
                <a:sym typeface="+mn-ea"/>
              </a:rPr>
              <a:t>III. </a:t>
            </a:r>
            <a:r>
              <a:rPr lang="en-US" altLang="zh-CN" b="1" dirty="0" err="1">
                <a:solidFill>
                  <a:srgbClr val="000066"/>
                </a:solidFill>
                <a:sym typeface="+mn-ea"/>
              </a:rPr>
              <a:t>Ảnh</a:t>
            </a:r>
            <a:r>
              <a:rPr lang="en-US" altLang="zh-CN" b="1" dirty="0">
                <a:solidFill>
                  <a:srgbClr val="000066"/>
                </a:solidFill>
                <a:sym typeface="+mn-ea"/>
              </a:rPr>
              <a:t> </a:t>
            </a:r>
            <a:r>
              <a:rPr lang="en-US" altLang="zh-CN" b="1" dirty="0" err="1">
                <a:solidFill>
                  <a:srgbClr val="000066"/>
                </a:solidFill>
                <a:sym typeface="+mn-ea"/>
              </a:rPr>
              <a:t>hưởng</a:t>
            </a:r>
            <a:r>
              <a:rPr lang="en-US" altLang="zh-CN" b="1" dirty="0">
                <a:solidFill>
                  <a:srgbClr val="000066"/>
                </a:solidFill>
                <a:sym typeface="+mn-ea"/>
              </a:rPr>
              <a:t> </a:t>
            </a:r>
            <a:r>
              <a:rPr lang="en-US" altLang="zh-CN" b="1" dirty="0" err="1">
                <a:solidFill>
                  <a:srgbClr val="000066"/>
                </a:solidFill>
                <a:sym typeface="+mn-ea"/>
              </a:rPr>
              <a:t>của</a:t>
            </a:r>
            <a:r>
              <a:rPr lang="en-US" altLang="zh-CN" b="1" dirty="0">
                <a:solidFill>
                  <a:srgbClr val="000066"/>
                </a:solidFill>
                <a:sym typeface="+mn-ea"/>
              </a:rPr>
              <a:t> </a:t>
            </a:r>
            <a:r>
              <a:rPr lang="en-US" altLang="zh-CN" b="1" dirty="0" err="1">
                <a:solidFill>
                  <a:srgbClr val="000066"/>
                </a:solidFill>
                <a:sym typeface="+mn-ea"/>
              </a:rPr>
              <a:t>môi</a:t>
            </a:r>
            <a:r>
              <a:rPr lang="en-US" altLang="zh-CN" b="1" dirty="0">
                <a:solidFill>
                  <a:srgbClr val="000066"/>
                </a:solidFill>
                <a:sym typeface="+mn-ea"/>
              </a:rPr>
              <a:t> </a:t>
            </a:r>
            <a:r>
              <a:rPr lang="en-US" altLang="zh-CN" b="1" dirty="0" err="1">
                <a:solidFill>
                  <a:srgbClr val="000066"/>
                </a:solidFill>
                <a:sym typeface="+mn-ea"/>
              </a:rPr>
              <a:t>trường</a:t>
            </a:r>
            <a:r>
              <a:rPr lang="en-US" altLang="zh-CN" b="1" dirty="0">
                <a:solidFill>
                  <a:srgbClr val="000066"/>
                </a:solidFill>
                <a:sym typeface="+mn-ea"/>
              </a:rPr>
              <a:t> </a:t>
            </a:r>
            <a:r>
              <a:rPr lang="en-US" altLang="zh-CN" b="1" dirty="0" err="1">
                <a:solidFill>
                  <a:srgbClr val="000066"/>
                </a:solidFill>
                <a:sym typeface="+mn-ea"/>
              </a:rPr>
              <a:t>đến</a:t>
            </a:r>
            <a:r>
              <a:rPr lang="en-US" altLang="zh-CN" b="1" dirty="0">
                <a:solidFill>
                  <a:srgbClr val="000066"/>
                </a:solidFill>
                <a:sym typeface="+mn-ea"/>
              </a:rPr>
              <a:t> </a:t>
            </a:r>
            <a:r>
              <a:rPr lang="en-US" altLang="zh-CN" b="1" dirty="0" err="1">
                <a:solidFill>
                  <a:srgbClr val="000066"/>
                </a:solidFill>
                <a:sym typeface="+mn-ea"/>
              </a:rPr>
              <a:t>quần</a:t>
            </a:r>
            <a:r>
              <a:rPr lang="en-US" altLang="zh-CN" b="1" dirty="0">
                <a:solidFill>
                  <a:srgbClr val="000066"/>
                </a:solidFill>
                <a:sym typeface="+mn-ea"/>
              </a:rPr>
              <a:t> </a:t>
            </a:r>
            <a:r>
              <a:rPr lang="en-US" altLang="zh-CN" b="1" dirty="0" err="1">
                <a:solidFill>
                  <a:srgbClr val="000066"/>
                </a:solidFill>
                <a:sym typeface="+mn-ea"/>
              </a:rPr>
              <a:t>thể</a:t>
            </a:r>
            <a:r>
              <a:rPr lang="en-US" altLang="zh-CN" b="1" dirty="0">
                <a:solidFill>
                  <a:srgbClr val="000066"/>
                </a:solidFill>
                <a:sym typeface="+mn-ea"/>
              </a:rPr>
              <a:t> </a:t>
            </a:r>
            <a:r>
              <a:rPr lang="en-US" altLang="zh-CN" b="1" dirty="0" err="1">
                <a:solidFill>
                  <a:srgbClr val="000066"/>
                </a:solidFill>
                <a:sym typeface="+mn-ea"/>
              </a:rPr>
              <a:t>sinh</a:t>
            </a:r>
            <a:r>
              <a:rPr lang="en-US" altLang="zh-CN" b="1" dirty="0">
                <a:solidFill>
                  <a:srgbClr val="000066"/>
                </a:solidFill>
                <a:sym typeface="+mn-ea"/>
              </a:rPr>
              <a:t> </a:t>
            </a:r>
            <a:r>
              <a:rPr lang="en-US" altLang="zh-CN" b="1" dirty="0" err="1">
                <a:solidFill>
                  <a:srgbClr val="000066"/>
                </a:solidFill>
                <a:sym typeface="+mn-ea"/>
              </a:rPr>
              <a:t>vật</a:t>
            </a:r>
            <a:endParaRPr lang="en-US" altLang="zh-CN" b="1" dirty="0" err="1">
              <a:solidFill>
                <a:srgbClr val="000066"/>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9514"/>
                                        </p:tgtEl>
                                        <p:attrNameLst>
                                          <p:attrName>style.visibility</p:attrName>
                                        </p:attrNameLst>
                                      </p:cBhvr>
                                      <p:to>
                                        <p:strVal val="visible"/>
                                      </p:to>
                                    </p:set>
                                    <p:anim to="" calcmode="lin" valueType="num">
                                      <p:cBhvr>
                                        <p:cTn id="7" dur="1" fill="hold"/>
                                        <p:tgtEl>
                                          <p:spTgt spid="149514"/>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4"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0530" name="Picture 2" descr="tuyentruyen1"/>
          <p:cNvPicPr>
            <a:picLocks noGrp="1" noChangeAspect="1"/>
          </p:cNvPicPr>
          <p:nvPr>
            <p:ph sz="quarter" idx="2"/>
          </p:nvPr>
        </p:nvPicPr>
        <p:blipFill>
          <a:blip r:embed="rId1"/>
          <a:stretch>
            <a:fillRect/>
          </a:stretch>
        </p:blipFill>
        <p:spPr>
          <a:xfrm>
            <a:off x="6076950" y="2579688"/>
            <a:ext cx="1181100" cy="828675"/>
          </a:xfrm>
        </p:spPr>
      </p:pic>
      <p:pic>
        <p:nvPicPr>
          <p:cNvPr id="150531" name="Picture 3" descr="chamsoctrauba"/>
          <p:cNvPicPr>
            <a:picLocks noChangeAspect="1"/>
          </p:cNvPicPr>
          <p:nvPr/>
        </p:nvPicPr>
        <p:blipFill>
          <a:blip r:embed="rId2"/>
          <a:stretch>
            <a:fillRect/>
          </a:stretch>
        </p:blipFill>
        <p:spPr>
          <a:xfrm>
            <a:off x="4643438" y="1920875"/>
            <a:ext cx="4248150" cy="2305050"/>
          </a:xfrm>
          <a:prstGeom prst="rect">
            <a:avLst/>
          </a:prstGeom>
          <a:noFill/>
          <a:ln w="9525">
            <a:noFill/>
          </a:ln>
        </p:spPr>
      </p:pic>
      <p:pic>
        <p:nvPicPr>
          <p:cNvPr id="150532" name="Picture 4" descr="quetdon"/>
          <p:cNvPicPr>
            <a:picLocks noChangeAspect="1"/>
          </p:cNvPicPr>
          <p:nvPr/>
        </p:nvPicPr>
        <p:blipFill>
          <a:blip r:embed="rId3"/>
          <a:srcRect b="23061"/>
          <a:stretch>
            <a:fillRect/>
          </a:stretch>
        </p:blipFill>
        <p:spPr>
          <a:xfrm>
            <a:off x="179388" y="4337050"/>
            <a:ext cx="4248150" cy="2520950"/>
          </a:xfrm>
          <a:prstGeom prst="rect">
            <a:avLst/>
          </a:prstGeom>
          <a:noFill/>
          <a:ln w="9525">
            <a:noFill/>
          </a:ln>
        </p:spPr>
      </p:pic>
      <p:pic>
        <p:nvPicPr>
          <p:cNvPr id="150533" name="Picture 5" descr="tuoicay"/>
          <p:cNvPicPr>
            <a:picLocks noChangeAspect="1"/>
          </p:cNvPicPr>
          <p:nvPr/>
        </p:nvPicPr>
        <p:blipFill>
          <a:blip r:embed="rId4">
            <a:clrChange>
              <a:clrFrom>
                <a:srgbClr val="826D74"/>
              </a:clrFrom>
              <a:clrTo>
                <a:srgbClr val="826D74">
                  <a:alpha val="0"/>
                </a:srgbClr>
              </a:clrTo>
            </a:clrChange>
            <a:lum bright="-6000"/>
          </a:blip>
          <a:stretch>
            <a:fillRect/>
          </a:stretch>
        </p:blipFill>
        <p:spPr>
          <a:xfrm>
            <a:off x="228600" y="1920875"/>
            <a:ext cx="4176713" cy="2305050"/>
          </a:xfrm>
          <a:prstGeom prst="rect">
            <a:avLst/>
          </a:prstGeom>
          <a:noFill/>
          <a:ln w="9525">
            <a:noFill/>
          </a:ln>
        </p:spPr>
      </p:pic>
      <p:sp>
        <p:nvSpPr>
          <p:cNvPr id="150534" name="Text Box 6"/>
          <p:cNvSpPr txBox="1"/>
          <p:nvPr/>
        </p:nvSpPr>
        <p:spPr>
          <a:xfrm>
            <a:off x="0" y="0"/>
            <a:ext cx="8991600" cy="1754188"/>
          </a:xfrm>
          <a:prstGeom prst="rect">
            <a:avLst/>
          </a:prstGeom>
          <a:noFill/>
          <a:ln w="9525">
            <a:noFill/>
          </a:ln>
        </p:spPr>
        <p:txBody>
          <a:bodyPr anchor="t" anchorCtr="0">
            <a:spAutoFit/>
          </a:bodyPr>
          <a:p>
            <a:pPr algn="just" eaLnBrk="0" hangingPunct="0">
              <a:spcBef>
                <a:spcPct val="50000"/>
              </a:spcBef>
            </a:pPr>
            <a:r>
              <a:rPr lang="en-US" altLang="en-US" dirty="0">
                <a:solidFill>
                  <a:srgbClr val="0000FF"/>
                </a:solidFill>
                <a:latin typeface="Arial" panose="020B0604020202020204" pitchFamily="34" charset="0"/>
              </a:rPr>
              <a:t>  </a:t>
            </a:r>
            <a:r>
              <a:rPr lang="en-US" altLang="en-US" b="1" dirty="0">
                <a:solidFill>
                  <a:srgbClr val="0000FF"/>
                </a:solidFill>
                <a:latin typeface="Times New Roman" panose="02020603050405020304" pitchFamily="18" charset="0"/>
              </a:rPr>
              <a:t>Hãy quan sát hình sau v</a:t>
            </a:r>
            <a:r>
              <a:rPr lang="en-US" altLang="en-US" b="1" dirty="0">
                <a:solidFill>
                  <a:srgbClr val="0000FF"/>
                </a:solidFill>
                <a:latin typeface="Times New Roman" panose="02020603050405020304" pitchFamily="18" charset="0"/>
                <a:ea typeface="Times New Roman" panose="02020603050405020304" pitchFamily="18" charset="0"/>
              </a:rPr>
              <a:t>à</a:t>
            </a:r>
            <a:r>
              <a:rPr lang="en-US" altLang="en-US" b="1" dirty="0">
                <a:solidFill>
                  <a:srgbClr val="0000FF"/>
                </a:solidFill>
                <a:latin typeface="Times New Roman" panose="02020603050405020304" pitchFamily="18" charset="0"/>
              </a:rPr>
              <a:t> thảo luận nhóm về trách nhiệm của học sinh trong việc bảo vệ </a:t>
            </a:r>
            <a:r>
              <a:rPr lang="en-US" altLang="en-US" b="1" dirty="0">
                <a:solidFill>
                  <a:srgbClr val="0000CC"/>
                </a:solidFill>
                <a:latin typeface="Times New Roman" panose="02020603050405020304" pitchFamily="18" charset="0"/>
              </a:rPr>
              <a:t>các quần thể sinh vật nhất l</a:t>
            </a:r>
            <a:r>
              <a:rPr lang="en-US" altLang="en-US" b="1" dirty="0">
                <a:solidFill>
                  <a:srgbClr val="0000CC"/>
                </a:solidFill>
                <a:latin typeface="Times New Roman" panose="02020603050405020304" pitchFamily="18" charset="0"/>
                <a:ea typeface="Times New Roman" panose="02020603050405020304" pitchFamily="18" charset="0"/>
              </a:rPr>
              <a:t>à</a:t>
            </a:r>
            <a:r>
              <a:rPr lang="en-US" altLang="en-US" b="1" dirty="0">
                <a:solidFill>
                  <a:srgbClr val="0000CC"/>
                </a:solidFill>
                <a:latin typeface="Times New Roman" panose="02020603050405020304" pitchFamily="18" charset="0"/>
              </a:rPr>
              <a:t> các quần thể sinh vật có ích ? </a:t>
            </a:r>
            <a:endParaRPr lang="en-US" altLang="en-US" b="1" dirty="0">
              <a:solidFill>
                <a:srgbClr val="0000CC"/>
              </a:solidFill>
              <a:latin typeface="Times New Roman" panose="02020603050405020304" pitchFamily="18" charset="0"/>
            </a:endParaRPr>
          </a:p>
          <a:p>
            <a:pPr algn="just" eaLnBrk="0" hangingPunct="0">
              <a:spcBef>
                <a:spcPct val="50000"/>
              </a:spcBef>
            </a:pPr>
            <a:r>
              <a:rPr lang="en-US" altLang="en-US" b="1" dirty="0">
                <a:solidFill>
                  <a:srgbClr val="0000FF"/>
                </a:solidFill>
                <a:latin typeface="Arial" panose="020B0604020202020204" pitchFamily="34" charset="0"/>
              </a:rPr>
              <a:t>  </a:t>
            </a:r>
            <a:endParaRPr lang="en-US" altLang="en-US" b="1" dirty="0">
              <a:solidFill>
                <a:srgbClr val="0000FF"/>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0534"/>
                                        </p:tgtEl>
                                        <p:attrNameLst>
                                          <p:attrName>style.visibility</p:attrName>
                                        </p:attrNameLst>
                                      </p:cBhvr>
                                      <p:to>
                                        <p:strVal val="visible"/>
                                      </p:to>
                                    </p:set>
                                    <p:animEffect transition="in" filter="box(in)">
                                      <p:cBhvr>
                                        <p:cTn id="7" dur="500"/>
                                        <p:tgtEl>
                                          <p:spTgt spid="1505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0533"/>
                                        </p:tgtEl>
                                        <p:attrNameLst>
                                          <p:attrName>style.visibility</p:attrName>
                                        </p:attrNameLst>
                                      </p:cBhvr>
                                      <p:to>
                                        <p:strVal val="visible"/>
                                      </p:to>
                                    </p:set>
                                    <p:anim calcmode="lin" valueType="num">
                                      <p:cBhvr additive="base">
                                        <p:cTn id="12" dur="500" fill="hold"/>
                                        <p:tgtEl>
                                          <p:spTgt spid="150533"/>
                                        </p:tgtEl>
                                        <p:attrNameLst>
                                          <p:attrName>ppt_x</p:attrName>
                                        </p:attrNameLst>
                                      </p:cBhvr>
                                      <p:tavLst>
                                        <p:tav tm="0">
                                          <p:val>
                                            <p:strVal val="#ppt_x"/>
                                          </p:val>
                                        </p:tav>
                                        <p:tav tm="100000">
                                          <p:val>
                                            <p:strVal val="#ppt_x"/>
                                          </p:val>
                                        </p:tav>
                                      </p:tavLst>
                                    </p:anim>
                                    <p:anim calcmode="lin" valueType="num">
                                      <p:cBhvr additive="base">
                                        <p:cTn id="13" dur="500" fill="hold"/>
                                        <p:tgtEl>
                                          <p:spTgt spid="15053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0531"/>
                                        </p:tgtEl>
                                        <p:attrNameLst>
                                          <p:attrName>style.visibility</p:attrName>
                                        </p:attrNameLst>
                                      </p:cBhvr>
                                      <p:to>
                                        <p:strVal val="visible"/>
                                      </p:to>
                                    </p:set>
                                    <p:anim calcmode="lin" valueType="num">
                                      <p:cBhvr additive="base">
                                        <p:cTn id="18" dur="500" fill="hold"/>
                                        <p:tgtEl>
                                          <p:spTgt spid="150531"/>
                                        </p:tgtEl>
                                        <p:attrNameLst>
                                          <p:attrName>ppt_x</p:attrName>
                                        </p:attrNameLst>
                                      </p:cBhvr>
                                      <p:tavLst>
                                        <p:tav tm="0">
                                          <p:val>
                                            <p:strVal val="#ppt_x"/>
                                          </p:val>
                                        </p:tav>
                                        <p:tav tm="100000">
                                          <p:val>
                                            <p:strVal val="#ppt_x"/>
                                          </p:val>
                                        </p:tav>
                                      </p:tavLst>
                                    </p:anim>
                                    <p:anim calcmode="lin" valueType="num">
                                      <p:cBhvr additive="base">
                                        <p:cTn id="19" dur="500" fill="hold"/>
                                        <p:tgtEl>
                                          <p:spTgt spid="15053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50532"/>
                                        </p:tgtEl>
                                        <p:attrNameLst>
                                          <p:attrName>style.visibility</p:attrName>
                                        </p:attrNameLst>
                                      </p:cBhvr>
                                      <p:to>
                                        <p:strVal val="visible"/>
                                      </p:to>
                                    </p:set>
                                    <p:animEffect transition="in" filter="slide(fromBottom)">
                                      <p:cBhvr>
                                        <p:cTn id="24" dur="500"/>
                                        <p:tgtEl>
                                          <p:spTgt spid="15053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50530"/>
                                        </p:tgtEl>
                                        <p:attrNameLst>
                                          <p:attrName>style.visibility</p:attrName>
                                        </p:attrNameLst>
                                      </p:cBhvr>
                                      <p:to>
                                        <p:strVal val="visible"/>
                                      </p:to>
                                    </p:set>
                                    <p:animEffect transition="in" filter="slide(fromBottom)">
                                      <p:cBhvr>
                                        <p:cTn id="29" dur="500"/>
                                        <p:tgtEl>
                                          <p:spTgt spid="150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8"/>
          <p:cNvSpPr/>
          <p:nvPr/>
        </p:nvSpPr>
        <p:spPr>
          <a:xfrm>
            <a:off x="3352800" y="1066800"/>
            <a:ext cx="4572000" cy="1066800"/>
          </a:xfrm>
          <a:prstGeom prst="rect">
            <a:avLst/>
          </a:prstGeom>
          <a:noFill/>
          <a:ln w="9525">
            <a:noFill/>
          </a:ln>
        </p:spPr>
        <p:txBody>
          <a:bodyPr wrap="none" anchor="ctr" anchorCtr="0"/>
          <a:p>
            <a:endParaRPr lang="en-US" altLang="en-US" dirty="0">
              <a:latin typeface="Times New Roman" panose="02020603050405020304" pitchFamily="18" charset="0"/>
            </a:endParaRPr>
          </a:p>
        </p:txBody>
      </p:sp>
      <p:sp>
        <p:nvSpPr>
          <p:cNvPr id="11267" name="WordArt 4"/>
          <p:cNvSpPr>
            <a:spLocks noTextEdit="1"/>
          </p:cNvSpPr>
          <p:nvPr/>
        </p:nvSpPr>
        <p:spPr>
          <a:xfrm>
            <a:off x="1295400" y="228600"/>
            <a:ext cx="2133600" cy="571500"/>
          </a:xfrm>
          <a:prstGeom prst="rect">
            <a:avLst/>
          </a:prstGeom>
        </p:spPr>
        <p:txBody>
          <a:bodyPr wrap="none" fromWordArt="1">
            <a:prstTxWarp prst="textPlain">
              <a:avLst>
                <a:gd name="adj" fmla="val 50000"/>
              </a:avLst>
            </a:prstTxWarp>
            <a:normAutofit fontScale="90000" lnSpcReduction="10000"/>
          </a:bodyPr>
          <a:p>
            <a:pPr marL="0" marR="0" indent="0" algn="ctr" defTabSz="914400" rtl="0" eaLnBrk="0" fontAlgn="base" latinLnBrk="0" hangingPunct="0">
              <a:lnSpc>
                <a:spcPct val="100000"/>
              </a:lnSpc>
              <a:spcBef>
                <a:spcPct val="0"/>
              </a:spcBef>
              <a:spcAft>
                <a:spcPct val="0"/>
              </a:spcAft>
              <a:buClrTx/>
              <a:buSzTx/>
              <a:buFontTx/>
              <a:buNone/>
            </a:pPr>
            <a:r>
              <a:rPr kumimoji="0" lang="en-US" sz="3600" b="1" i="0" u="none" strike="noStrike" kern="1200" cap="none" spc="0" normalizeH="0" baseline="0" noProof="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mn-cs"/>
              </a:rPr>
              <a:t>CHƯƠNG II:</a:t>
            </a:r>
            <a:endParaRPr kumimoji="0" lang="en-US" sz="3600" b="1" i="0" u="none" strike="noStrike" kern="1200" cap="none" spc="0" normalizeH="0" baseline="0" noProof="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mn-cs"/>
            </a:endParaRPr>
          </a:p>
        </p:txBody>
      </p:sp>
      <p:sp>
        <p:nvSpPr>
          <p:cNvPr id="13315" name="WordArt 5"/>
          <p:cNvSpPr>
            <a:spLocks noTextEdit="1"/>
          </p:cNvSpPr>
          <p:nvPr/>
        </p:nvSpPr>
        <p:spPr>
          <a:xfrm>
            <a:off x="4114800" y="165100"/>
            <a:ext cx="3181350" cy="762000"/>
          </a:xfrm>
          <a:prstGeom prst="rect">
            <a:avLst/>
          </a:prstGeom>
        </p:spPr>
        <p:txBody>
          <a:bodyPr wrap="none" fromWordArt="1">
            <a:prstTxWarp prst="textPlain">
              <a:avLst>
                <a:gd name="adj" fmla="val 50000"/>
              </a:avLst>
            </a:prstTxWarp>
            <a:normAutofit/>
          </a:bodyPr>
          <a:p>
            <a:pPr algn="ctr"/>
            <a:r>
              <a:rPr lang="en-US" sz="3600" b="1">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HỆ SINH THÁI</a:t>
            </a:r>
            <a:endParaRPr lang="en-US" sz="3600" b="1">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endParaRPr>
          </a:p>
        </p:txBody>
      </p:sp>
      <p:sp>
        <p:nvSpPr>
          <p:cNvPr id="11269" name="WordArt 6"/>
          <p:cNvSpPr>
            <a:spLocks noTextEdit="1"/>
          </p:cNvSpPr>
          <p:nvPr/>
        </p:nvSpPr>
        <p:spPr>
          <a:xfrm>
            <a:off x="3429000" y="1524000"/>
            <a:ext cx="1752600" cy="533400"/>
          </a:xfrm>
          <a:prstGeom prst="rect">
            <a:avLst/>
          </a:prstGeom>
        </p:spPr>
        <p:txBody>
          <a:bodyPr wrap="none" fromWordArt="1">
            <a:prstTxWarp prst="textPlain">
              <a:avLst>
                <a:gd name="adj" fmla="val 50000"/>
              </a:avLst>
            </a:prstTxWarp>
            <a:normAutofit fontScale="80000"/>
          </a:bodyPr>
          <a:p>
            <a:pPr marL="0" marR="0" indent="0" algn="ctr" defTabSz="914400" rtl="0" eaLnBrk="0" fontAlgn="base" latinLnBrk="0" hangingPunct="0">
              <a:lnSpc>
                <a:spcPct val="100000"/>
              </a:lnSpc>
              <a:spcBef>
                <a:spcPct val="0"/>
              </a:spcBef>
              <a:spcAft>
                <a:spcPct val="0"/>
              </a:spcAft>
              <a:buClrTx/>
              <a:buSzTx/>
              <a:buFontTx/>
              <a:buNone/>
            </a:pPr>
            <a:r>
              <a:rPr kumimoji="0" lang="en-US" sz="3600" b="0" i="0" u="none" strike="noStrike" kern="1200" cap="none" spc="0" normalizeH="0" baseline="0" noProof="1">
                <a:ln w="19050" cap="flat" cmpd="sng">
                  <a:solidFill>
                    <a:srgbClr val="FF9900"/>
                  </a:solidFill>
                  <a:prstDash val="solid"/>
                  <a:headEnd type="none" w="med" len="med"/>
                  <a:tailEnd type="none" w="med" len="med"/>
                </a:ln>
                <a:solidFill>
                  <a:srgbClr val="008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mn-cs"/>
              </a:rPr>
              <a:t>Tiết 47:</a:t>
            </a:r>
            <a:endParaRPr kumimoji="0" lang="en-US" sz="3600" b="0" i="0" u="none" strike="noStrike" kern="1200" cap="none" spc="0" normalizeH="0" baseline="0" noProof="1">
              <a:ln w="19050" cap="flat" cmpd="sng">
                <a:solidFill>
                  <a:srgbClr val="FF9900"/>
                </a:solidFill>
                <a:prstDash val="solid"/>
                <a:headEnd type="none" w="med" len="med"/>
                <a:tailEnd type="none" w="med" len="med"/>
              </a:ln>
              <a:solidFill>
                <a:srgbClr val="008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mn-cs"/>
            </a:endParaRPr>
          </a:p>
        </p:txBody>
      </p:sp>
      <p:sp>
        <p:nvSpPr>
          <p:cNvPr id="13317" name="WordArt 7"/>
          <p:cNvSpPr>
            <a:spLocks noTextEdit="1"/>
          </p:cNvSpPr>
          <p:nvPr/>
        </p:nvSpPr>
        <p:spPr>
          <a:xfrm>
            <a:off x="1295400" y="1905000"/>
            <a:ext cx="6134100" cy="1828800"/>
          </a:xfrm>
          <a:prstGeom prst="rect">
            <a:avLst/>
          </a:prstGeom>
        </p:spPr>
        <p:txBody>
          <a:bodyPr wrap="none" fromWordArt="1">
            <a:prstTxWarp prst="textDeflateTop">
              <a:avLst>
                <a:gd name="adj" fmla="val 46875"/>
              </a:avLst>
            </a:prstTxWarp>
            <a:normAutofit/>
          </a:bodyPr>
          <a:p>
            <a:pPr algn="ctr"/>
            <a:r>
              <a:rPr 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QUẦN THỂ SINH VẬT</a:t>
            </a:r>
            <a:endParaRPr 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sp>
        <p:nvSpPr>
          <p:cNvPr id="13318" name="Text Box 5"/>
          <p:cNvSpPr txBox="1"/>
          <p:nvPr/>
        </p:nvSpPr>
        <p:spPr>
          <a:xfrm>
            <a:off x="228600" y="4191000"/>
            <a:ext cx="6057900" cy="519113"/>
          </a:xfrm>
          <a:prstGeom prst="rect">
            <a:avLst/>
          </a:prstGeom>
          <a:noFill/>
          <a:ln w="9525">
            <a:noFill/>
          </a:ln>
        </p:spPr>
        <p:txBody>
          <a:bodyPr anchor="t" anchorCtr="0">
            <a:spAutoFit/>
          </a:bodyPr>
          <a:p>
            <a:pPr eaLnBrk="0" hangingPunct="0"/>
            <a:r>
              <a:rPr lang="en-US" altLang="zh-CN" sz="2800" b="1" dirty="0">
                <a:latin typeface="Times New Roman" panose="02020603050405020304" pitchFamily="18" charset="0"/>
              </a:rPr>
              <a:t>I. </a:t>
            </a:r>
            <a:r>
              <a:rPr lang="en-US" altLang="zh-CN" sz="2800" b="1" u="sng" dirty="0">
                <a:latin typeface="Times New Roman" panose="02020603050405020304" pitchFamily="18" charset="0"/>
              </a:rPr>
              <a:t>Thế nào là một quần thể sinh vật</a:t>
            </a:r>
            <a:r>
              <a:rPr lang="en-US" altLang="zh-CN" sz="2800" b="1" dirty="0">
                <a:latin typeface="Times New Roman" panose="02020603050405020304" pitchFamily="18" charset="0"/>
              </a:rPr>
              <a:t>?</a:t>
            </a:r>
            <a:endParaRPr lang="en-US" altLang="zh-CN" sz="2800" b="1" dirty="0">
              <a:latin typeface="Times New Roman" panose="02020603050405020304" pitchFamily="18" charset="0"/>
            </a:endParaRPr>
          </a:p>
        </p:txBody>
      </p:sp>
      <p:sp>
        <p:nvSpPr>
          <p:cNvPr id="13319" name="Rectangle 1"/>
          <p:cNvSpPr/>
          <p:nvPr/>
        </p:nvSpPr>
        <p:spPr>
          <a:xfrm>
            <a:off x="228600" y="4953000"/>
            <a:ext cx="8077200" cy="523875"/>
          </a:xfrm>
          <a:prstGeom prst="rect">
            <a:avLst/>
          </a:prstGeom>
          <a:noFill/>
          <a:ln w="9525">
            <a:noFill/>
          </a:ln>
        </p:spPr>
        <p:txBody>
          <a:bodyPr anchor="t" anchorCtr="0">
            <a:spAutoFit/>
          </a:bodyPr>
          <a:p>
            <a:pPr eaLnBrk="0" hangingPunct="0"/>
            <a:r>
              <a:rPr lang="en-US" altLang="zh-CN" sz="2800" b="1" dirty="0">
                <a:latin typeface="Times New Roman" panose="02020603050405020304" pitchFamily="18" charset="0"/>
              </a:rPr>
              <a:t>II. </a:t>
            </a:r>
            <a:r>
              <a:rPr lang="en-US" altLang="zh-CN" sz="2800" b="1" u="sng" dirty="0">
                <a:latin typeface="Times New Roman" panose="02020603050405020304" pitchFamily="18" charset="0"/>
              </a:rPr>
              <a:t>Những đặc trưng cơ bản của quần thể</a:t>
            </a:r>
            <a:endParaRPr lang="en-US" altLang="zh-CN" sz="2800" b="1" u="sng" dirty="0">
              <a:latin typeface="Times New Roman" panose="02020603050405020304" pitchFamily="18" charset="0"/>
              <a:ea typeface="Times New Roman" panose="02020603050405020304" pitchFamily="18" charset="0"/>
            </a:endParaRPr>
          </a:p>
        </p:txBody>
      </p:sp>
      <p:sp>
        <p:nvSpPr>
          <p:cNvPr id="13320" name="Rectangle 2"/>
          <p:cNvSpPr/>
          <p:nvPr/>
        </p:nvSpPr>
        <p:spPr>
          <a:xfrm>
            <a:off x="228600" y="5791200"/>
            <a:ext cx="8524875" cy="523875"/>
          </a:xfrm>
          <a:prstGeom prst="rect">
            <a:avLst/>
          </a:prstGeom>
          <a:noFill/>
          <a:ln w="9525">
            <a:noFill/>
          </a:ln>
        </p:spPr>
        <p:txBody>
          <a:bodyPr anchor="t" anchorCtr="0">
            <a:spAutoFit/>
          </a:bodyPr>
          <a:p>
            <a:pPr eaLnBrk="0" hangingPunct="0"/>
            <a:r>
              <a:rPr lang="en-US" altLang="zh-CN" sz="2800" b="1" dirty="0">
                <a:latin typeface="Times New Roman" panose="02020603050405020304" pitchFamily="18" charset="0"/>
              </a:rPr>
              <a:t>III. </a:t>
            </a:r>
            <a:r>
              <a:rPr lang="en-US" altLang="zh-CN" sz="2800" b="1" u="sng" dirty="0">
                <a:latin typeface="Times New Roman" panose="02020603050405020304" pitchFamily="18" charset="0"/>
              </a:rPr>
              <a:t>Ảnh hưởng của môi trường tới quần thể sinh vật</a:t>
            </a:r>
            <a:endParaRPr lang="en-US" altLang="zh-CN" sz="2800" b="1" u="sng" dirty="0">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Text Box 2"/>
          <p:cNvSpPr txBox="1"/>
          <p:nvPr/>
        </p:nvSpPr>
        <p:spPr>
          <a:xfrm>
            <a:off x="152400" y="1295400"/>
            <a:ext cx="8915400" cy="2978150"/>
          </a:xfrm>
          <a:prstGeom prst="rect">
            <a:avLst/>
          </a:prstGeom>
          <a:noFill/>
          <a:ln w="9525">
            <a:noFill/>
          </a:ln>
        </p:spPr>
        <p:txBody>
          <a:bodyPr anchor="t" anchorCtr="0">
            <a:spAutoFit/>
          </a:bodyPr>
          <a:p>
            <a:pPr algn="just" eaLnBrk="0" hangingPunct="0">
              <a:spcBef>
                <a:spcPct val="50000"/>
              </a:spcBef>
              <a:buChar char="-"/>
            </a:pPr>
            <a:r>
              <a:rPr lang="en-US" altLang="en-US" sz="2500" b="1" dirty="0">
                <a:solidFill>
                  <a:srgbClr val="111111"/>
                </a:solidFill>
                <a:latin typeface="Times New Roman" panose="02020603050405020304" pitchFamily="18" charset="0"/>
              </a:rPr>
              <a:t>Không vứt rác bừa bãi, tích cực tham gia vệ sinh trường học.</a:t>
            </a:r>
            <a:endParaRPr lang="en-US" altLang="en-US" sz="2500" b="1" dirty="0">
              <a:solidFill>
                <a:srgbClr val="111111"/>
              </a:solidFill>
              <a:latin typeface="Times New Roman" panose="02020603050405020304" pitchFamily="18" charset="0"/>
            </a:endParaRPr>
          </a:p>
          <a:p>
            <a:pPr algn="just" eaLnBrk="0" hangingPunct="0">
              <a:spcBef>
                <a:spcPct val="50000"/>
              </a:spcBef>
              <a:buChar char="-"/>
            </a:pPr>
            <a:r>
              <a:rPr lang="en-US" altLang="en-US" sz="2500" b="1" dirty="0">
                <a:solidFill>
                  <a:srgbClr val="111111"/>
                </a:solidFill>
                <a:latin typeface="Times New Roman" panose="02020603050405020304" pitchFamily="18" charset="0"/>
              </a:rPr>
              <a:t>Không chặt phá cây cối bừa bãi, tích cực trồng cây chăm sóc bảo vệ cây.</a:t>
            </a:r>
            <a:endParaRPr lang="en-US" altLang="en-US" sz="2500" b="1" dirty="0">
              <a:solidFill>
                <a:srgbClr val="111111"/>
              </a:solidFill>
              <a:latin typeface="Times New Roman" panose="02020603050405020304" pitchFamily="18" charset="0"/>
            </a:endParaRPr>
          </a:p>
          <a:p>
            <a:pPr algn="just" eaLnBrk="0" hangingPunct="0">
              <a:spcBef>
                <a:spcPct val="50000"/>
              </a:spcBef>
              <a:buChar char="-"/>
            </a:pPr>
            <a:r>
              <a:rPr lang="en-US" altLang="en-US" sz="2500" b="1" dirty="0">
                <a:solidFill>
                  <a:srgbClr val="111111"/>
                </a:solidFill>
                <a:latin typeface="Times New Roman" panose="02020603050405020304" pitchFamily="18" charset="0"/>
              </a:rPr>
              <a:t>Không săn bắt chim, thú, bảo vệ các lo</a:t>
            </a:r>
            <a:r>
              <a:rPr lang="en-US" altLang="en-US" sz="2500" b="1" dirty="0">
                <a:solidFill>
                  <a:srgbClr val="111111"/>
                </a:solidFill>
                <a:latin typeface="Times New Roman" panose="02020603050405020304" pitchFamily="18" charset="0"/>
                <a:ea typeface="Times New Roman" panose="02020603050405020304" pitchFamily="18" charset="0"/>
              </a:rPr>
              <a:t>à</a:t>
            </a:r>
            <a:r>
              <a:rPr lang="en-US" altLang="en-US" sz="2500" b="1" dirty="0">
                <a:solidFill>
                  <a:srgbClr val="111111"/>
                </a:solidFill>
                <a:latin typeface="Times New Roman" panose="02020603050405020304" pitchFamily="18" charset="0"/>
              </a:rPr>
              <a:t>i sinh vật có ích.</a:t>
            </a:r>
            <a:endParaRPr lang="en-US" altLang="en-US" sz="2500" b="1" dirty="0">
              <a:solidFill>
                <a:srgbClr val="111111"/>
              </a:solidFill>
              <a:latin typeface="Times New Roman" panose="02020603050405020304" pitchFamily="18" charset="0"/>
            </a:endParaRPr>
          </a:p>
          <a:p>
            <a:pPr algn="just" eaLnBrk="0" hangingPunct="0">
              <a:spcBef>
                <a:spcPct val="50000"/>
              </a:spcBef>
              <a:buChar char="-"/>
            </a:pPr>
            <a:r>
              <a:rPr lang="en-US" altLang="en-US" sz="2500" b="1" dirty="0">
                <a:solidFill>
                  <a:srgbClr val="111111"/>
                </a:solidFill>
                <a:latin typeface="Times New Roman" panose="02020603050405020304" pitchFamily="18" charset="0"/>
              </a:rPr>
              <a:t>Tuyên truyền cho mọi người cùng h</a:t>
            </a:r>
            <a:r>
              <a:rPr lang="en-US" altLang="en-US" sz="2500" b="1" dirty="0">
                <a:solidFill>
                  <a:srgbClr val="111111"/>
                </a:solidFill>
                <a:latin typeface="Times New Roman" panose="02020603050405020304" pitchFamily="18" charset="0"/>
                <a:ea typeface="Times New Roman" panose="02020603050405020304" pitchFamily="18" charset="0"/>
              </a:rPr>
              <a:t>à</a:t>
            </a:r>
            <a:r>
              <a:rPr lang="en-US" altLang="en-US" sz="2500" b="1" dirty="0">
                <a:solidFill>
                  <a:srgbClr val="111111"/>
                </a:solidFill>
                <a:latin typeface="Times New Roman" panose="02020603050405020304" pitchFamily="18" charset="0"/>
              </a:rPr>
              <a:t>nh động bảo vệ c</a:t>
            </a:r>
            <a:r>
              <a:rPr lang="en-US" altLang="en-US" b="1" dirty="0">
                <a:latin typeface="Times New Roman" panose="02020603050405020304" pitchFamily="18" charset="0"/>
              </a:rPr>
              <a:t>ác QT sinh vật trong tự </a:t>
            </a:r>
            <a:r>
              <a:rPr lang="en-US" altLang="en-US" sz="2500" b="1" dirty="0">
                <a:solidFill>
                  <a:srgbClr val="111111"/>
                </a:solidFill>
                <a:latin typeface="Times New Roman" panose="02020603050405020304" pitchFamily="18" charset="0"/>
              </a:rPr>
              <a:t> nhiên.</a:t>
            </a:r>
            <a:endParaRPr lang="en-US" altLang="en-US" sz="2500" b="1" dirty="0">
              <a:solidFill>
                <a:srgbClr val="111111"/>
              </a:solidFill>
              <a:latin typeface="Times New Roman" panose="02020603050405020304" pitchFamily="18" charset="0"/>
              <a:ea typeface="Times New Roman" panose="02020603050405020304" pitchFamily="18" charset="0"/>
            </a:endParaRPr>
          </a:p>
        </p:txBody>
      </p:sp>
      <p:sp>
        <p:nvSpPr>
          <p:cNvPr id="2" name="Text Box 1"/>
          <p:cNvSpPr txBox="1"/>
          <p:nvPr/>
        </p:nvSpPr>
        <p:spPr>
          <a:xfrm>
            <a:off x="471170" y="228600"/>
            <a:ext cx="8078470" cy="829945"/>
          </a:xfrm>
          <a:prstGeom prst="rect">
            <a:avLst/>
          </a:prstGeom>
          <a:noFill/>
        </p:spPr>
        <p:txBody>
          <a:bodyPr wrap="square" rtlCol="0" anchor="t">
            <a:spAutoFit/>
          </a:bodyPr>
          <a:p>
            <a:pPr algn="ctr" eaLnBrk="0" hangingPunct="0">
              <a:spcBef>
                <a:spcPct val="50000"/>
              </a:spcBef>
            </a:pPr>
            <a:r>
              <a:rPr lang="vi-VN" altLang="en-US" b="1" dirty="0">
                <a:solidFill>
                  <a:srgbClr val="0070C0"/>
                </a:solidFill>
                <a:sym typeface="+mn-ea"/>
              </a:rPr>
              <a:t>T</a:t>
            </a:r>
            <a:r>
              <a:rPr lang="en-US" altLang="en-US" b="1" dirty="0">
                <a:solidFill>
                  <a:srgbClr val="0070C0"/>
                </a:solidFill>
                <a:sym typeface="+mn-ea"/>
              </a:rPr>
              <a:t>rách nhiệm của học sinh trong việc bảo vệ các quần thể sinh vật nhất l</a:t>
            </a:r>
            <a:r>
              <a:rPr lang="en-US" altLang="en-US" b="1" dirty="0">
                <a:solidFill>
                  <a:srgbClr val="0070C0"/>
                </a:solidFill>
                <a:ea typeface="Times New Roman" panose="02020603050405020304" pitchFamily="18" charset="0"/>
                <a:sym typeface="+mn-ea"/>
              </a:rPr>
              <a:t>à</a:t>
            </a:r>
            <a:r>
              <a:rPr lang="en-US" altLang="en-US" b="1" dirty="0">
                <a:solidFill>
                  <a:srgbClr val="0070C0"/>
                </a:solidFill>
                <a:sym typeface="+mn-ea"/>
              </a:rPr>
              <a:t> các quần thể sinh vật có ích </a:t>
            </a:r>
            <a:endParaRPr lang="en-US" altLang="en-US" b="1" dirty="0">
              <a:solidFill>
                <a:srgbClr val="0070C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2578">
                                            <p:txEl>
                                              <p:charRg st="0" end="61"/>
                                            </p:txEl>
                                          </p:spTgt>
                                        </p:tgtEl>
                                        <p:attrNameLst>
                                          <p:attrName>style.visibility</p:attrName>
                                        </p:attrNameLst>
                                      </p:cBhvr>
                                      <p:to>
                                        <p:strVal val="visible"/>
                                      </p:to>
                                    </p:set>
                                    <p:animEffect transition="in" filter="diamond(in)">
                                      <p:cBhvr>
                                        <p:cTn id="7" dur="2000"/>
                                        <p:tgtEl>
                                          <p:spTgt spid="152578">
                                            <p:txEl>
                                              <p:charRg st="0" end="6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2578">
                                            <p:txEl>
                                              <p:charRg st="61" end="133"/>
                                            </p:txEl>
                                          </p:spTgt>
                                        </p:tgtEl>
                                        <p:attrNameLst>
                                          <p:attrName>style.visibility</p:attrName>
                                        </p:attrNameLst>
                                      </p:cBhvr>
                                      <p:to>
                                        <p:strVal val="visible"/>
                                      </p:to>
                                    </p:set>
                                    <p:animEffect transition="in" filter="diamond(in)">
                                      <p:cBhvr>
                                        <p:cTn id="12" dur="2000"/>
                                        <p:tgtEl>
                                          <p:spTgt spid="152578">
                                            <p:txEl>
                                              <p:charRg st="61" end="13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52578">
                                            <p:txEl>
                                              <p:charRg st="133" end="191"/>
                                            </p:txEl>
                                          </p:spTgt>
                                        </p:tgtEl>
                                        <p:attrNameLst>
                                          <p:attrName>style.visibility</p:attrName>
                                        </p:attrNameLst>
                                      </p:cBhvr>
                                      <p:to>
                                        <p:strVal val="visible"/>
                                      </p:to>
                                    </p:set>
                                    <p:animEffect transition="in" filter="diamond(in)">
                                      <p:cBhvr>
                                        <p:cTn id="17" dur="2000"/>
                                        <p:tgtEl>
                                          <p:spTgt spid="152578">
                                            <p:txEl>
                                              <p:charRg st="133" end="19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52578">
                                            <p:txEl>
                                              <p:charRg st="191" end="273"/>
                                            </p:txEl>
                                          </p:spTgt>
                                        </p:tgtEl>
                                        <p:attrNameLst>
                                          <p:attrName>style.visibility</p:attrName>
                                        </p:attrNameLst>
                                      </p:cBhvr>
                                      <p:to>
                                        <p:strVal val="visible"/>
                                      </p:to>
                                    </p:set>
                                    <p:animEffect transition="in" filter="diamond(in)">
                                      <p:cBhvr>
                                        <p:cTn id="22" dur="2000"/>
                                        <p:tgtEl>
                                          <p:spTgt spid="152578">
                                            <p:txEl>
                                              <p:charRg st="191" end="2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2" descr="Cover"/>
          <p:cNvPicPr>
            <a:picLocks noChangeAspect="1"/>
          </p:cNvPicPr>
          <p:nvPr/>
        </p:nvPicPr>
        <p:blipFill>
          <a:blip r:embed="rId1"/>
          <a:stretch>
            <a:fillRect/>
          </a:stretch>
        </p:blipFill>
        <p:spPr>
          <a:xfrm>
            <a:off x="74613" y="2387600"/>
            <a:ext cx="2006600" cy="2111375"/>
          </a:xfrm>
          <a:prstGeom prst="rect">
            <a:avLst/>
          </a:prstGeom>
          <a:noFill/>
          <a:ln w="9525">
            <a:noFill/>
          </a:ln>
        </p:spPr>
      </p:pic>
      <p:pic>
        <p:nvPicPr>
          <p:cNvPr id="144387" name="Picture 3" descr="Cover"/>
          <p:cNvPicPr>
            <a:picLocks noChangeAspect="1"/>
          </p:cNvPicPr>
          <p:nvPr/>
        </p:nvPicPr>
        <p:blipFill>
          <a:blip r:embed="rId2"/>
          <a:stretch>
            <a:fillRect/>
          </a:stretch>
        </p:blipFill>
        <p:spPr>
          <a:xfrm>
            <a:off x="25400" y="2212975"/>
            <a:ext cx="2066925" cy="698500"/>
          </a:xfrm>
          <a:prstGeom prst="rect">
            <a:avLst/>
          </a:prstGeom>
          <a:noFill/>
          <a:ln w="9525">
            <a:noFill/>
          </a:ln>
        </p:spPr>
      </p:pic>
      <p:pic>
        <p:nvPicPr>
          <p:cNvPr id="144388" name="Picture 4" descr="Cover"/>
          <p:cNvPicPr>
            <a:picLocks noChangeAspect="1"/>
          </p:cNvPicPr>
          <p:nvPr/>
        </p:nvPicPr>
        <p:blipFill>
          <a:blip r:embed="rId3"/>
          <a:stretch>
            <a:fillRect/>
          </a:stretch>
        </p:blipFill>
        <p:spPr>
          <a:xfrm>
            <a:off x="0" y="1189038"/>
            <a:ext cx="2119313" cy="1258887"/>
          </a:xfrm>
          <a:prstGeom prst="rect">
            <a:avLst/>
          </a:prstGeom>
          <a:noFill/>
          <a:ln w="9525">
            <a:noFill/>
          </a:ln>
        </p:spPr>
      </p:pic>
      <p:pic>
        <p:nvPicPr>
          <p:cNvPr id="144389" name="Picture 5" descr="Cover"/>
          <p:cNvPicPr>
            <a:picLocks noChangeAspect="1"/>
          </p:cNvPicPr>
          <p:nvPr/>
        </p:nvPicPr>
        <p:blipFill>
          <a:blip r:embed="rId4"/>
          <a:stretch>
            <a:fillRect/>
          </a:stretch>
        </p:blipFill>
        <p:spPr>
          <a:xfrm>
            <a:off x="2039938" y="2047875"/>
            <a:ext cx="2432050" cy="1239838"/>
          </a:xfrm>
          <a:prstGeom prst="rect">
            <a:avLst/>
          </a:prstGeom>
          <a:noFill/>
          <a:ln w="9525">
            <a:noFill/>
          </a:ln>
        </p:spPr>
      </p:pic>
      <p:pic>
        <p:nvPicPr>
          <p:cNvPr id="144390" name="Picture 6" descr="Cover"/>
          <p:cNvPicPr>
            <a:picLocks noChangeAspect="1"/>
          </p:cNvPicPr>
          <p:nvPr/>
        </p:nvPicPr>
        <p:blipFill>
          <a:blip r:embed="rId5"/>
          <a:stretch>
            <a:fillRect/>
          </a:stretch>
        </p:blipFill>
        <p:spPr>
          <a:xfrm>
            <a:off x="5732463" y="4846638"/>
            <a:ext cx="1576387" cy="795337"/>
          </a:xfrm>
          <a:prstGeom prst="rect">
            <a:avLst/>
          </a:prstGeom>
          <a:noFill/>
          <a:ln w="9525">
            <a:noFill/>
          </a:ln>
        </p:spPr>
      </p:pic>
      <p:pic>
        <p:nvPicPr>
          <p:cNvPr id="144391" name="Picture 7" descr="Cover"/>
          <p:cNvPicPr>
            <a:picLocks noChangeAspect="1"/>
          </p:cNvPicPr>
          <p:nvPr/>
        </p:nvPicPr>
        <p:blipFill>
          <a:blip r:embed="rId6"/>
          <a:stretch>
            <a:fillRect/>
          </a:stretch>
        </p:blipFill>
        <p:spPr>
          <a:xfrm>
            <a:off x="5732463" y="4749800"/>
            <a:ext cx="1801812" cy="309563"/>
          </a:xfrm>
          <a:prstGeom prst="rect">
            <a:avLst/>
          </a:prstGeom>
          <a:noFill/>
          <a:ln w="9525">
            <a:noFill/>
          </a:ln>
        </p:spPr>
      </p:pic>
      <p:pic>
        <p:nvPicPr>
          <p:cNvPr id="144392" name="Picture 8" descr="Cover"/>
          <p:cNvPicPr>
            <a:picLocks noChangeAspect="1"/>
          </p:cNvPicPr>
          <p:nvPr/>
        </p:nvPicPr>
        <p:blipFill>
          <a:blip r:embed="rId7"/>
          <a:stretch>
            <a:fillRect/>
          </a:stretch>
        </p:blipFill>
        <p:spPr>
          <a:xfrm>
            <a:off x="5713413" y="4237038"/>
            <a:ext cx="1755775" cy="676275"/>
          </a:xfrm>
          <a:prstGeom prst="rect">
            <a:avLst/>
          </a:prstGeom>
          <a:noFill/>
          <a:ln w="9525">
            <a:noFill/>
          </a:ln>
        </p:spPr>
      </p:pic>
      <p:pic>
        <p:nvPicPr>
          <p:cNvPr id="144393" name="Picture 9" descr="Cover"/>
          <p:cNvPicPr>
            <a:picLocks noChangeAspect="1"/>
          </p:cNvPicPr>
          <p:nvPr/>
        </p:nvPicPr>
        <p:blipFill>
          <a:blip r:embed="rId8"/>
          <a:stretch>
            <a:fillRect/>
          </a:stretch>
        </p:blipFill>
        <p:spPr>
          <a:xfrm>
            <a:off x="3665538" y="3124200"/>
            <a:ext cx="2103437" cy="2051050"/>
          </a:xfrm>
          <a:prstGeom prst="rect">
            <a:avLst/>
          </a:prstGeom>
          <a:noFill/>
          <a:ln w="9525">
            <a:noFill/>
          </a:ln>
        </p:spPr>
      </p:pic>
      <p:pic>
        <p:nvPicPr>
          <p:cNvPr id="144394" name="Picture 10" descr="Cover"/>
          <p:cNvPicPr>
            <a:picLocks noChangeAspect="1"/>
          </p:cNvPicPr>
          <p:nvPr/>
        </p:nvPicPr>
        <p:blipFill>
          <a:blip r:embed="rId9"/>
          <a:stretch>
            <a:fillRect/>
          </a:stretch>
        </p:blipFill>
        <p:spPr>
          <a:xfrm>
            <a:off x="6516688" y="2089150"/>
            <a:ext cx="2533650" cy="1012825"/>
          </a:xfrm>
          <a:prstGeom prst="rect">
            <a:avLst/>
          </a:prstGeom>
          <a:noFill/>
          <a:ln w="9525">
            <a:noFill/>
          </a:ln>
        </p:spPr>
      </p:pic>
      <p:pic>
        <p:nvPicPr>
          <p:cNvPr id="144395" name="Picture 11" descr="Cover"/>
          <p:cNvPicPr>
            <a:picLocks noChangeAspect="1"/>
          </p:cNvPicPr>
          <p:nvPr/>
        </p:nvPicPr>
        <p:blipFill>
          <a:blip r:embed="rId10"/>
          <a:stretch>
            <a:fillRect/>
          </a:stretch>
        </p:blipFill>
        <p:spPr>
          <a:xfrm>
            <a:off x="6516688" y="2070100"/>
            <a:ext cx="2462212" cy="463550"/>
          </a:xfrm>
          <a:prstGeom prst="rect">
            <a:avLst/>
          </a:prstGeom>
          <a:noFill/>
          <a:ln w="9525">
            <a:noFill/>
          </a:ln>
        </p:spPr>
      </p:pic>
      <p:pic>
        <p:nvPicPr>
          <p:cNvPr id="144396" name="Picture 12" descr="Cover"/>
          <p:cNvPicPr>
            <a:picLocks noChangeAspect="1"/>
          </p:cNvPicPr>
          <p:nvPr/>
        </p:nvPicPr>
        <p:blipFill>
          <a:blip r:embed="rId11"/>
          <a:stretch>
            <a:fillRect/>
          </a:stretch>
        </p:blipFill>
        <p:spPr>
          <a:xfrm>
            <a:off x="6508750" y="1662113"/>
            <a:ext cx="2630488" cy="488950"/>
          </a:xfrm>
          <a:prstGeom prst="rect">
            <a:avLst/>
          </a:prstGeom>
          <a:noFill/>
          <a:ln w="9525">
            <a:noFill/>
          </a:ln>
        </p:spPr>
      </p:pic>
      <p:pic>
        <p:nvPicPr>
          <p:cNvPr id="144397" name="Picture 13" descr="Cover"/>
          <p:cNvPicPr>
            <a:picLocks noChangeAspect="1"/>
          </p:cNvPicPr>
          <p:nvPr/>
        </p:nvPicPr>
        <p:blipFill>
          <a:blip r:embed="rId12"/>
          <a:stretch>
            <a:fillRect/>
          </a:stretch>
        </p:blipFill>
        <p:spPr>
          <a:xfrm>
            <a:off x="6477000" y="1219200"/>
            <a:ext cx="2332038" cy="960438"/>
          </a:xfrm>
          <a:prstGeom prst="rect">
            <a:avLst/>
          </a:prstGeom>
          <a:noFill/>
          <a:ln w="9525">
            <a:noFill/>
          </a:ln>
        </p:spPr>
      </p:pic>
      <p:pic>
        <p:nvPicPr>
          <p:cNvPr id="144398" name="Picture 14" descr="Cover"/>
          <p:cNvPicPr>
            <a:picLocks noChangeAspect="1"/>
          </p:cNvPicPr>
          <p:nvPr/>
        </p:nvPicPr>
        <p:blipFill>
          <a:blip r:embed="rId13"/>
          <a:stretch>
            <a:fillRect/>
          </a:stretch>
        </p:blipFill>
        <p:spPr>
          <a:xfrm>
            <a:off x="4343400" y="1981200"/>
            <a:ext cx="2238375" cy="1333500"/>
          </a:xfrm>
          <a:prstGeom prst="rect">
            <a:avLst/>
          </a:prstGeom>
          <a:noFill/>
          <a:ln w="9525">
            <a:noFill/>
          </a:ln>
        </p:spPr>
      </p:pic>
      <p:pic>
        <p:nvPicPr>
          <p:cNvPr id="144399" name="Picture 15" descr="Cover"/>
          <p:cNvPicPr>
            <a:picLocks noChangeAspect="1"/>
          </p:cNvPicPr>
          <p:nvPr/>
        </p:nvPicPr>
        <p:blipFill>
          <a:blip r:embed="rId14"/>
          <a:stretch>
            <a:fillRect/>
          </a:stretch>
        </p:blipFill>
        <p:spPr>
          <a:xfrm>
            <a:off x="3646488" y="2646363"/>
            <a:ext cx="1482725" cy="1109662"/>
          </a:xfrm>
          <a:prstGeom prst="rect">
            <a:avLst/>
          </a:prstGeom>
          <a:noFill/>
          <a:ln w="9525">
            <a:noFill/>
          </a:ln>
        </p:spPr>
      </p:pic>
      <p:sp>
        <p:nvSpPr>
          <p:cNvPr id="52239" name="Rectangle 16"/>
          <p:cNvSpPr/>
          <p:nvPr/>
        </p:nvSpPr>
        <p:spPr>
          <a:xfrm>
            <a:off x="0" y="0"/>
            <a:ext cx="9144000" cy="6858000"/>
          </a:xfrm>
          <a:prstGeom prst="rect">
            <a:avLst/>
          </a:prstGeom>
          <a:noFill/>
          <a:ln w="57150" cap="flat" cmpd="thinThick">
            <a:solidFill>
              <a:schemeClr val="tx1"/>
            </a:solidFill>
            <a:prstDash val="solid"/>
            <a:miter/>
            <a:headEnd type="none" w="med" len="med"/>
            <a:tailEnd type="none" w="med" len="med"/>
          </a:ln>
        </p:spPr>
        <p:txBody>
          <a:bodyPr wrap="none" anchor="ctr" anchorCtr="0"/>
          <a:p>
            <a:pPr algn="ctr"/>
            <a:endParaRPr lang="en-US" altLang="en-US" dirty="0">
              <a:latin typeface="Times New Roman" panose="02020603050405020304" pitchFamily="18" charset="0"/>
            </a:endParaRPr>
          </a:p>
        </p:txBody>
      </p:sp>
      <p:sp>
        <p:nvSpPr>
          <p:cNvPr id="52240" name="Rectangle 17"/>
          <p:cNvSpPr/>
          <p:nvPr/>
        </p:nvSpPr>
        <p:spPr>
          <a:xfrm>
            <a:off x="2946400" y="152400"/>
            <a:ext cx="2895600" cy="914400"/>
          </a:xfrm>
          <a:prstGeom prst="rect">
            <a:avLst/>
          </a:prstGeom>
          <a:noFill/>
          <a:ln w="38100" cap="flat" cmpd="dbl">
            <a:solidFill>
              <a:schemeClr val="tx1"/>
            </a:solidFill>
            <a:prstDash val="solid"/>
            <a:miter/>
            <a:headEnd type="none" w="med" len="med"/>
            <a:tailEnd type="none" w="med" len="med"/>
          </a:ln>
        </p:spPr>
        <p:txBody>
          <a:bodyPr wrap="none" anchor="ctr" anchorCtr="0"/>
          <a:p>
            <a:pPr algn="ctr"/>
            <a:endParaRPr lang="en-US" altLang="en-US" dirty="0">
              <a:latin typeface="Times New Roman" panose="02020603050405020304" pitchFamily="18" charset="0"/>
            </a:endParaRPr>
          </a:p>
        </p:txBody>
      </p:sp>
      <p:sp>
        <p:nvSpPr>
          <p:cNvPr id="52241" name="Rectangle 18"/>
          <p:cNvSpPr/>
          <p:nvPr/>
        </p:nvSpPr>
        <p:spPr>
          <a:xfrm>
            <a:off x="3048000" y="152400"/>
            <a:ext cx="2743200" cy="1028700"/>
          </a:xfrm>
          <a:prstGeom prst="rect">
            <a:avLst/>
          </a:prstGeom>
          <a:noFill/>
          <a:ln w="9525">
            <a:noFill/>
          </a:ln>
        </p:spPr>
        <p:txBody>
          <a:bodyPr anchor="t" anchorCtr="0"/>
          <a:p>
            <a:pPr algn="ctr"/>
            <a:r>
              <a:rPr lang="en-US" altLang="ko-KR" sz="1400" b="1" dirty="0">
                <a:solidFill>
                  <a:srgbClr val="000080"/>
                </a:solidFill>
                <a:latin typeface="Times New Roman" panose="02020603050405020304" pitchFamily="18" charset="0"/>
                <a:ea typeface="Batang" pitchFamily="18" charset="-127"/>
              </a:rPr>
              <a:t>BẢN ĐỒ TƯ DUY</a:t>
            </a:r>
            <a:endParaRPr lang="en-US" altLang="ko-KR" sz="1400" b="1" dirty="0">
              <a:solidFill>
                <a:srgbClr val="000080"/>
              </a:solidFill>
              <a:latin typeface="Times New Roman" panose="02020603050405020304" pitchFamily="18" charset="0"/>
              <a:ea typeface="Batang" pitchFamily="18" charset="-127"/>
            </a:endParaRPr>
          </a:p>
          <a:p>
            <a:pPr algn="ctr"/>
            <a:r>
              <a:rPr lang="en-US" altLang="ko-KR" sz="1400" b="1" dirty="0">
                <a:solidFill>
                  <a:srgbClr val="000080"/>
                </a:solidFill>
                <a:latin typeface="Times New Roman" panose="02020603050405020304" pitchFamily="18" charset="0"/>
                <a:ea typeface="Batang" pitchFamily="18" charset="-127"/>
              </a:rPr>
              <a:t>Tiết 4</a:t>
            </a:r>
            <a:r>
              <a:rPr lang="vi-VN" altLang="en-US" sz="1400" b="1" dirty="0">
                <a:solidFill>
                  <a:srgbClr val="000080"/>
                </a:solidFill>
                <a:latin typeface="Times New Roman" panose="02020603050405020304" pitchFamily="18" charset="0"/>
                <a:ea typeface="Batang" pitchFamily="18" charset="-127"/>
              </a:rPr>
              <a:t>7</a:t>
            </a:r>
            <a:r>
              <a:rPr lang="en-US" altLang="ko-KR" sz="1400" b="1" dirty="0">
                <a:solidFill>
                  <a:srgbClr val="000080"/>
                </a:solidFill>
                <a:latin typeface="Times New Roman" panose="02020603050405020304" pitchFamily="18" charset="0"/>
                <a:ea typeface="Batang" pitchFamily="18" charset="-127"/>
              </a:rPr>
              <a:t> – Sinh học 9</a:t>
            </a:r>
            <a:endParaRPr lang="en-US" altLang="ko-KR" sz="1400" b="1" dirty="0">
              <a:solidFill>
                <a:srgbClr val="000080"/>
              </a:solidFill>
              <a:latin typeface="Times New Roman" panose="02020603050405020304" pitchFamily="18" charset="0"/>
              <a:ea typeface="Batang" pitchFamily="18" charset="-127"/>
            </a:endParaRPr>
          </a:p>
          <a:p>
            <a:pPr algn="ctr"/>
            <a:r>
              <a:rPr lang="en-US" altLang="ko-KR" sz="1400" b="1" dirty="0">
                <a:solidFill>
                  <a:srgbClr val="000080"/>
                </a:solidFill>
                <a:latin typeface="Times New Roman" panose="02020603050405020304" pitchFamily="18" charset="0"/>
                <a:ea typeface="Batang" pitchFamily="18" charset="-127"/>
              </a:rPr>
              <a:t>Bài 47: QUẦN THỂ SINH VẬT</a:t>
            </a:r>
            <a:endParaRPr lang="en-US" altLang="ko-KR" sz="1400" b="1" dirty="0">
              <a:solidFill>
                <a:srgbClr val="000080"/>
              </a:solidFill>
              <a:latin typeface="Angsana New" pitchFamily="18" charset="-34"/>
              <a:ea typeface="Batang" pitchFamily="18" charset="-127"/>
            </a:endParaRPr>
          </a:p>
          <a:p>
            <a:pPr algn="ctr"/>
            <a:r>
              <a:rPr lang="en-US" altLang="ko-KR" sz="1400" b="1" dirty="0">
                <a:solidFill>
                  <a:srgbClr val="000080"/>
                </a:solidFill>
                <a:latin typeface="Times New Roman" panose="02020603050405020304" pitchFamily="18" charset="0"/>
                <a:ea typeface="Batang" pitchFamily="18" charset="-127"/>
              </a:rPr>
              <a:t>-----o0o-----</a:t>
            </a:r>
            <a:endParaRPr lang="en-US" altLang="ko-KR" sz="1400" b="1" dirty="0">
              <a:solidFill>
                <a:srgbClr val="000080"/>
              </a:solidFill>
              <a:latin typeface="Angsana New" pitchFamily="18" charset="-34"/>
              <a:ea typeface="Batang" pitchFamily="18" charset="-127"/>
            </a:endParaRPr>
          </a:p>
          <a:p>
            <a:endParaRPr lang="en-US" altLang="en-US"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4399"/>
                                        </p:tgtEl>
                                        <p:attrNameLst>
                                          <p:attrName>style.visibility</p:attrName>
                                        </p:attrNameLst>
                                      </p:cBhvr>
                                      <p:to>
                                        <p:strVal val="visible"/>
                                      </p:to>
                                    </p:set>
                                    <p:animEffect transition="in" filter="box(out)">
                                      <p:cBhvr>
                                        <p:cTn id="7" dur="500"/>
                                        <p:tgtEl>
                                          <p:spTgt spid="1443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4398"/>
                                        </p:tgtEl>
                                        <p:attrNameLst>
                                          <p:attrName>style.visibility</p:attrName>
                                        </p:attrNameLst>
                                      </p:cBhvr>
                                      <p:to>
                                        <p:strVal val="visible"/>
                                      </p:to>
                                    </p:set>
                                    <p:animEffect transition="in" filter="wipe(left)">
                                      <p:cBhvr>
                                        <p:cTn id="12" dur="500"/>
                                        <p:tgtEl>
                                          <p:spTgt spid="1443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4397"/>
                                        </p:tgtEl>
                                        <p:attrNameLst>
                                          <p:attrName>style.visibility</p:attrName>
                                        </p:attrNameLst>
                                      </p:cBhvr>
                                      <p:to>
                                        <p:strVal val="visible"/>
                                      </p:to>
                                    </p:set>
                                    <p:animEffect transition="in" filter="wipe(left)">
                                      <p:cBhvr>
                                        <p:cTn id="17" dur="500"/>
                                        <p:tgtEl>
                                          <p:spTgt spid="1443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4396"/>
                                        </p:tgtEl>
                                        <p:attrNameLst>
                                          <p:attrName>style.visibility</p:attrName>
                                        </p:attrNameLst>
                                      </p:cBhvr>
                                      <p:to>
                                        <p:strVal val="visible"/>
                                      </p:to>
                                    </p:set>
                                    <p:animEffect transition="in" filter="wipe(left)">
                                      <p:cBhvr>
                                        <p:cTn id="22" dur="500"/>
                                        <p:tgtEl>
                                          <p:spTgt spid="14439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4395"/>
                                        </p:tgtEl>
                                        <p:attrNameLst>
                                          <p:attrName>style.visibility</p:attrName>
                                        </p:attrNameLst>
                                      </p:cBhvr>
                                      <p:to>
                                        <p:strVal val="visible"/>
                                      </p:to>
                                    </p:set>
                                    <p:animEffect transition="in" filter="wipe(left)">
                                      <p:cBhvr>
                                        <p:cTn id="27" dur="500"/>
                                        <p:tgtEl>
                                          <p:spTgt spid="14439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4394"/>
                                        </p:tgtEl>
                                        <p:attrNameLst>
                                          <p:attrName>style.visibility</p:attrName>
                                        </p:attrNameLst>
                                      </p:cBhvr>
                                      <p:to>
                                        <p:strVal val="visible"/>
                                      </p:to>
                                    </p:set>
                                    <p:animEffect transition="in" filter="wipe(left)">
                                      <p:cBhvr>
                                        <p:cTn id="32" dur="500"/>
                                        <p:tgtEl>
                                          <p:spTgt spid="14439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4393"/>
                                        </p:tgtEl>
                                        <p:attrNameLst>
                                          <p:attrName>style.visibility</p:attrName>
                                        </p:attrNameLst>
                                      </p:cBhvr>
                                      <p:to>
                                        <p:strVal val="visible"/>
                                      </p:to>
                                    </p:set>
                                    <p:animEffect transition="in" filter="wipe(left)">
                                      <p:cBhvr>
                                        <p:cTn id="37" dur="500"/>
                                        <p:tgtEl>
                                          <p:spTgt spid="14439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4392"/>
                                        </p:tgtEl>
                                        <p:attrNameLst>
                                          <p:attrName>style.visibility</p:attrName>
                                        </p:attrNameLst>
                                      </p:cBhvr>
                                      <p:to>
                                        <p:strVal val="visible"/>
                                      </p:to>
                                    </p:set>
                                    <p:animEffect transition="in" filter="wipe(left)">
                                      <p:cBhvr>
                                        <p:cTn id="42" dur="500"/>
                                        <p:tgtEl>
                                          <p:spTgt spid="14439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44391"/>
                                        </p:tgtEl>
                                        <p:attrNameLst>
                                          <p:attrName>style.visibility</p:attrName>
                                        </p:attrNameLst>
                                      </p:cBhvr>
                                      <p:to>
                                        <p:strVal val="visible"/>
                                      </p:to>
                                    </p:set>
                                    <p:animEffect transition="in" filter="wipe(left)">
                                      <p:cBhvr>
                                        <p:cTn id="47" dur="500"/>
                                        <p:tgtEl>
                                          <p:spTgt spid="14439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4390"/>
                                        </p:tgtEl>
                                        <p:attrNameLst>
                                          <p:attrName>style.visibility</p:attrName>
                                        </p:attrNameLst>
                                      </p:cBhvr>
                                      <p:to>
                                        <p:strVal val="visible"/>
                                      </p:to>
                                    </p:set>
                                    <p:animEffect transition="in" filter="wipe(left)">
                                      <p:cBhvr>
                                        <p:cTn id="52" dur="500"/>
                                        <p:tgtEl>
                                          <p:spTgt spid="14439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144389"/>
                                        </p:tgtEl>
                                        <p:attrNameLst>
                                          <p:attrName>style.visibility</p:attrName>
                                        </p:attrNameLst>
                                      </p:cBhvr>
                                      <p:to>
                                        <p:strVal val="visible"/>
                                      </p:to>
                                    </p:set>
                                    <p:animEffect transition="in" filter="wipe(right)">
                                      <p:cBhvr>
                                        <p:cTn id="57" dur="500"/>
                                        <p:tgtEl>
                                          <p:spTgt spid="14438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44388"/>
                                        </p:tgtEl>
                                        <p:attrNameLst>
                                          <p:attrName>style.visibility</p:attrName>
                                        </p:attrNameLst>
                                      </p:cBhvr>
                                      <p:to>
                                        <p:strVal val="visible"/>
                                      </p:to>
                                    </p:set>
                                    <p:animEffect transition="in" filter="wipe(right)">
                                      <p:cBhvr>
                                        <p:cTn id="62" dur="500"/>
                                        <p:tgtEl>
                                          <p:spTgt spid="14438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144387"/>
                                        </p:tgtEl>
                                        <p:attrNameLst>
                                          <p:attrName>style.visibility</p:attrName>
                                        </p:attrNameLst>
                                      </p:cBhvr>
                                      <p:to>
                                        <p:strVal val="visible"/>
                                      </p:to>
                                    </p:set>
                                    <p:animEffect transition="in" filter="wipe(right)">
                                      <p:cBhvr>
                                        <p:cTn id="67" dur="500"/>
                                        <p:tgtEl>
                                          <p:spTgt spid="14438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144386"/>
                                        </p:tgtEl>
                                        <p:attrNameLst>
                                          <p:attrName>style.visibility</p:attrName>
                                        </p:attrNameLst>
                                      </p:cBhvr>
                                      <p:to>
                                        <p:strVal val="visible"/>
                                      </p:to>
                                    </p:set>
                                    <p:animEffect transition="in" filter="wipe(right)">
                                      <p:cBhvr>
                                        <p:cTn id="72" dur="500"/>
                                        <p:tgtEl>
                                          <p:spTgt spid="14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1" cstate="print"/>
          <a:stretch>
            <a:fillRect/>
          </a:stretch>
        </p:blipFill>
        <p:spPr>
          <a:xfrm>
            <a:off x="2286000" y="3314700"/>
            <a:ext cx="2634917" cy="431580"/>
          </a:xfrm>
          <a:prstGeom prst="rect">
            <a:avLst/>
          </a:prstGeom>
        </p:spPr>
      </p:pic>
      <p:sp>
        <p:nvSpPr>
          <p:cNvPr id="7" name="Oval 6"/>
          <p:cNvSpPr/>
          <p:nvPr/>
        </p:nvSpPr>
        <p:spPr>
          <a:xfrm>
            <a:off x="1600200" y="53149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8" name="Picture 7" descr="1456.png"/>
          <p:cNvPicPr>
            <a:picLocks noChangeAspect="1"/>
          </p:cNvPicPr>
          <p:nvPr/>
        </p:nvPicPr>
        <p:blipFill>
          <a:blip r:embed="rId1" cstate="print"/>
          <a:stretch>
            <a:fillRect/>
          </a:stretch>
        </p:blipFill>
        <p:spPr>
          <a:xfrm>
            <a:off x="2286000" y="3943350"/>
            <a:ext cx="2634917" cy="431580"/>
          </a:xfrm>
          <a:prstGeom prst="rect">
            <a:avLst/>
          </a:prstGeom>
        </p:spPr>
      </p:pic>
      <p:pic>
        <p:nvPicPr>
          <p:cNvPr id="9" name="Picture 8" descr="1456.png"/>
          <p:cNvPicPr>
            <a:picLocks noChangeAspect="1"/>
          </p:cNvPicPr>
          <p:nvPr/>
        </p:nvPicPr>
        <p:blipFill>
          <a:blip r:embed="rId1" cstate="print"/>
          <a:stretch>
            <a:fillRect/>
          </a:stretch>
        </p:blipFill>
        <p:spPr>
          <a:xfrm>
            <a:off x="2286000" y="4686300"/>
            <a:ext cx="2634917" cy="431580"/>
          </a:xfrm>
          <a:prstGeom prst="rect">
            <a:avLst/>
          </a:prstGeom>
        </p:spPr>
      </p:pic>
      <p:pic>
        <p:nvPicPr>
          <p:cNvPr id="10" name="Picture 9" descr="1456.png"/>
          <p:cNvPicPr>
            <a:picLocks noChangeAspect="1"/>
          </p:cNvPicPr>
          <p:nvPr/>
        </p:nvPicPr>
        <p:blipFill>
          <a:blip r:embed="rId1" cstate="print"/>
          <a:stretch>
            <a:fillRect/>
          </a:stretch>
        </p:blipFill>
        <p:spPr>
          <a:xfrm>
            <a:off x="2286000" y="5372100"/>
            <a:ext cx="2634917" cy="431580"/>
          </a:xfrm>
          <a:prstGeom prst="rect">
            <a:avLst/>
          </a:prstGeom>
        </p:spPr>
      </p:pic>
      <p:sp>
        <p:nvSpPr>
          <p:cNvPr id="11" name="Oval 10"/>
          <p:cNvSpPr/>
          <p:nvPr/>
        </p:nvSpPr>
        <p:spPr>
          <a:xfrm>
            <a:off x="1600200" y="46291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2" name="Oval 11"/>
          <p:cNvSpPr/>
          <p:nvPr/>
        </p:nvSpPr>
        <p:spPr>
          <a:xfrm>
            <a:off x="1600200" y="38862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3" name="Oval 12"/>
          <p:cNvSpPr/>
          <p:nvPr/>
        </p:nvSpPr>
        <p:spPr>
          <a:xfrm>
            <a:off x="1600200" y="32004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4" name="TextBox 13"/>
          <p:cNvSpPr txBox="1"/>
          <p:nvPr/>
        </p:nvSpPr>
        <p:spPr>
          <a:xfrm>
            <a:off x="1657350" y="537210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D</a:t>
            </a:r>
            <a:endParaRPr lang="en-US" sz="21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657350" y="325755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A</a:t>
            </a:r>
            <a:endParaRPr lang="en-US" sz="21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657350" y="468630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C</a:t>
            </a:r>
            <a:endParaRPr lang="en-US" sz="21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657350" y="394335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B</a:t>
            </a:r>
            <a:endParaRPr lang="en-US" sz="21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343150" y="3371850"/>
            <a:ext cx="2457450" cy="414020"/>
          </a:xfrm>
          <a:prstGeom prst="rect">
            <a:avLst/>
          </a:prstGeom>
          <a:noFill/>
        </p:spPr>
        <p:txBody>
          <a:bodyPr wrap="square" rtlCol="0">
            <a:spAutoFit/>
          </a:bodyPr>
          <a:lstStyle/>
          <a:p>
            <a:r>
              <a:rPr lang="en-US" sz="2100" dirty="0" err="1" smtClean="0">
                <a:solidFill>
                  <a:srgbClr val="002060"/>
                </a:solidFill>
                <a:latin typeface="Times New Roman" panose="02020603050405020304" pitchFamily="18" charset="0"/>
                <a:cs typeface="Times New Roman" panose="02020603050405020304" pitchFamily="18" charset="0"/>
              </a:rPr>
              <a:t>Nhiều</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loài</a:t>
            </a: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343150" y="4000500"/>
            <a:ext cx="2457450" cy="414020"/>
          </a:xfrm>
          <a:prstGeom prst="rect">
            <a:avLst/>
          </a:prstGeom>
          <a:noFill/>
        </p:spPr>
        <p:txBody>
          <a:bodyPr wrap="square" rtlCol="0">
            <a:spAutoFit/>
          </a:bodyPr>
          <a:lstStyle/>
          <a:p>
            <a:r>
              <a:rPr lang="en-US" sz="2100" dirty="0" err="1" smtClean="0">
                <a:solidFill>
                  <a:srgbClr val="002060"/>
                </a:solidFill>
                <a:latin typeface="Times New Roman" panose="02020603050405020304" pitchFamily="18" charset="0"/>
                <a:cs typeface="Times New Roman" panose="02020603050405020304" pitchFamily="18" charset="0"/>
              </a:rPr>
              <a:t>Sinh</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sản</a:t>
            </a: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343150" y="4686300"/>
            <a:ext cx="2457450" cy="414020"/>
          </a:xfrm>
          <a:prstGeom prst="rect">
            <a:avLst/>
          </a:prstGeom>
          <a:noFill/>
        </p:spPr>
        <p:txBody>
          <a:bodyPr wrap="square" rtlCol="0">
            <a:spAutoFit/>
          </a:bodyPr>
          <a:lstStyle/>
          <a:p>
            <a:r>
              <a:rPr lang="en-US" sz="2100" dirty="0" err="1" smtClean="0">
                <a:solidFill>
                  <a:srgbClr val="002060"/>
                </a:solidFill>
                <a:latin typeface="Times New Roman" panose="02020603050405020304" pitchFamily="18" charset="0"/>
                <a:cs typeface="Times New Roman" panose="02020603050405020304" pitchFamily="18" charset="0"/>
              </a:rPr>
              <a:t>Khác</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loài</a:t>
            </a: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343150" y="5372100"/>
            <a:ext cx="2457450" cy="414020"/>
          </a:xfrm>
          <a:prstGeom prst="rect">
            <a:avLst/>
          </a:prstGeom>
          <a:noFill/>
        </p:spPr>
        <p:txBody>
          <a:bodyPr wrap="square" rtlCol="0">
            <a:spAutoFit/>
          </a:bodyPr>
          <a:lstStyle/>
          <a:p>
            <a:r>
              <a:rPr lang="en-US" sz="2100" dirty="0" err="1" smtClean="0">
                <a:solidFill>
                  <a:srgbClr val="002060"/>
                </a:solidFill>
                <a:latin typeface="Times New Roman" panose="02020603050405020304" pitchFamily="18" charset="0"/>
                <a:cs typeface="Times New Roman" panose="02020603050405020304" pitchFamily="18" charset="0"/>
              </a:rPr>
              <a:t>Cùng</a:t>
            </a:r>
            <a:r>
              <a:rPr lang="en-US" sz="2100" dirty="0" smtClean="0">
                <a:solidFill>
                  <a:srgbClr val="002060"/>
                </a:solidFill>
                <a:latin typeface="Times New Roman" panose="02020603050405020304" pitchFamily="18" charset="0"/>
                <a:cs typeface="Times New Roman" panose="02020603050405020304" pitchFamily="18" charset="0"/>
              </a:rPr>
              <a:t> </a:t>
            </a:r>
            <a:r>
              <a:rPr lang="en-US" sz="2100" dirty="0" err="1" smtClean="0">
                <a:solidFill>
                  <a:srgbClr val="002060"/>
                </a:solidFill>
                <a:latin typeface="Times New Roman" panose="02020603050405020304" pitchFamily="18" charset="0"/>
                <a:cs typeface="Times New Roman" panose="02020603050405020304" pitchFamily="18" charset="0"/>
              </a:rPr>
              <a:t>loài</a:t>
            </a:r>
            <a:endParaRPr lang="en-US" sz="2100" dirty="0">
              <a:solidFill>
                <a:srgbClr val="002060"/>
              </a:solidFill>
              <a:latin typeface="Times New Roman" panose="02020603050405020304" pitchFamily="18" charset="0"/>
              <a:cs typeface="Times New Roman" panose="02020603050405020304" pitchFamily="18" charset="0"/>
            </a:endParaRPr>
          </a:p>
        </p:txBody>
      </p:sp>
      <p:pic>
        <p:nvPicPr>
          <p:cNvPr id="22" name="Picture 24" descr="CHAY XE DAP"/>
          <p:cNvPicPr>
            <a:picLocks noChangeAspect="1" noChangeArrowheads="1"/>
          </p:cNvPicPr>
          <p:nvPr/>
        </p:nvPicPr>
        <p:blipFill>
          <a:blip r:embed="rId2" cstate="print"/>
          <a:srcRect/>
          <a:stretch>
            <a:fillRect/>
          </a:stretch>
        </p:blipFill>
        <p:spPr bwMode="auto">
          <a:xfrm>
            <a:off x="6308147" y="4948662"/>
            <a:ext cx="394028" cy="344081"/>
          </a:xfrm>
          <a:prstGeom prst="rect">
            <a:avLst/>
          </a:prstGeom>
          <a:noFill/>
        </p:spPr>
      </p:pic>
      <p:pic>
        <p:nvPicPr>
          <p:cNvPr id="26" name="Picture 25" descr="112.png"/>
          <p:cNvPicPr>
            <a:picLocks noChangeAspect="1"/>
          </p:cNvPicPr>
          <p:nvPr/>
        </p:nvPicPr>
        <p:blipFill>
          <a:blip r:embed="rId3" cstate="print"/>
          <a:stretch>
            <a:fillRect/>
          </a:stretch>
        </p:blipFill>
        <p:spPr>
          <a:xfrm>
            <a:off x="685800" y="685800"/>
            <a:ext cx="6915150" cy="2514600"/>
          </a:xfrm>
          <a:prstGeom prst="rect">
            <a:avLst/>
          </a:prstGeom>
        </p:spPr>
      </p:pic>
      <p:sp>
        <p:nvSpPr>
          <p:cNvPr id="5" name="TextBox 4"/>
          <p:cNvSpPr txBox="1"/>
          <p:nvPr/>
        </p:nvSpPr>
        <p:spPr>
          <a:xfrm>
            <a:off x="2228850" y="1828800"/>
            <a:ext cx="4743450" cy="414020"/>
          </a:xfrm>
          <a:prstGeom prst="rect">
            <a:avLst/>
          </a:prstGeom>
          <a:noFill/>
        </p:spPr>
        <p:txBody>
          <a:bodyPr wrap="square" rtlCol="0">
            <a:spAutoFit/>
          </a:bodyPr>
          <a:lstStyle/>
          <a:p>
            <a:pPr algn="ctr"/>
            <a:r>
              <a:rPr lang="en-US" sz="2100" b="1" dirty="0" err="1">
                <a:solidFill>
                  <a:schemeClr val="tx1"/>
                </a:solidFill>
                <a:latin typeface="Times New Roman" panose="02020603050405020304" pitchFamily="18" charset="0"/>
                <a:cs typeface="Times New Roman" panose="02020603050405020304" pitchFamily="18" charset="0"/>
              </a:rPr>
              <a:t>Quần</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thể</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là</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tập</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hợp</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các</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cá</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thể</a:t>
            </a:r>
            <a:r>
              <a:rPr lang="en-US" sz="2100" b="1" dirty="0">
                <a:solidFill>
                  <a:schemeClr val="tx1"/>
                </a:solidFill>
                <a:latin typeface="Times New Roman" panose="02020603050405020304" pitchFamily="18" charset="0"/>
                <a:cs typeface="Times New Roman" panose="02020603050405020304" pitchFamily="18" charset="0"/>
              </a:rPr>
              <a:t> </a:t>
            </a:r>
            <a:r>
              <a:rPr lang="en-US" sz="2100" b="1" dirty="0" err="1">
                <a:solidFill>
                  <a:schemeClr val="tx1"/>
                </a:solidFill>
                <a:latin typeface="Times New Roman" panose="02020603050405020304" pitchFamily="18" charset="0"/>
                <a:cs typeface="Times New Roman" panose="02020603050405020304" pitchFamily="18" charset="0"/>
              </a:rPr>
              <a:t>nào</a:t>
            </a:r>
            <a:r>
              <a:rPr lang="en-US" sz="2100" b="1" dirty="0">
                <a:solidFill>
                  <a:schemeClr val="tx1"/>
                </a:solidFill>
                <a:latin typeface="Times New Roman" panose="02020603050405020304" pitchFamily="18" charset="0"/>
                <a:cs typeface="Times New Roman" panose="02020603050405020304" pitchFamily="18" charset="0"/>
              </a:rPr>
              <a:t>?</a:t>
            </a:r>
            <a:endParaRPr lang="en-US" sz="2100" b="1" dirty="0">
              <a:solidFill>
                <a:schemeClr val="tx1"/>
              </a:solidFill>
              <a:latin typeface="Times New Roman" panose="02020603050405020304" pitchFamily="18" charset="0"/>
              <a:cs typeface="Times New Roman" panose="02020603050405020304" pitchFamily="18" charset="0"/>
            </a:endParaRPr>
          </a:p>
        </p:txBody>
      </p:sp>
      <p:pic>
        <p:nvPicPr>
          <p:cNvPr id="33" name="Picture 32" descr="tich.png"/>
          <p:cNvPicPr>
            <a:picLocks noChangeAspect="1"/>
          </p:cNvPicPr>
          <p:nvPr/>
        </p:nvPicPr>
        <p:blipFill>
          <a:blip r:embed="rId4" cstate="print"/>
          <a:stretch>
            <a:fillRect/>
          </a:stretch>
        </p:blipFill>
        <p:spPr>
          <a:xfrm>
            <a:off x="4914900" y="5257800"/>
            <a:ext cx="542925" cy="542925"/>
          </a:xfrm>
          <a:prstGeom prst="rect">
            <a:avLst/>
          </a:prstGeom>
        </p:spPr>
      </p:pic>
      <p:pic>
        <p:nvPicPr>
          <p:cNvPr id="34" name="Picture 33" descr="sai.png"/>
          <p:cNvPicPr>
            <a:picLocks noChangeAspect="1"/>
          </p:cNvPicPr>
          <p:nvPr/>
        </p:nvPicPr>
        <p:blipFill>
          <a:blip r:embed="rId5" cstate="print"/>
          <a:stretch>
            <a:fillRect/>
          </a:stretch>
        </p:blipFill>
        <p:spPr>
          <a:xfrm>
            <a:off x="4914900" y="3314700"/>
            <a:ext cx="400050" cy="400050"/>
          </a:xfrm>
          <a:prstGeom prst="rect">
            <a:avLst/>
          </a:prstGeom>
        </p:spPr>
      </p:pic>
      <p:pic>
        <p:nvPicPr>
          <p:cNvPr id="35" name="Picture 34" descr="sai.png"/>
          <p:cNvPicPr>
            <a:picLocks noChangeAspect="1"/>
          </p:cNvPicPr>
          <p:nvPr/>
        </p:nvPicPr>
        <p:blipFill>
          <a:blip r:embed="rId5" cstate="print"/>
          <a:stretch>
            <a:fillRect/>
          </a:stretch>
        </p:blipFill>
        <p:spPr>
          <a:xfrm>
            <a:off x="4914900" y="4000500"/>
            <a:ext cx="400050" cy="400050"/>
          </a:xfrm>
          <a:prstGeom prst="rect">
            <a:avLst/>
          </a:prstGeom>
        </p:spPr>
      </p:pic>
      <p:pic>
        <p:nvPicPr>
          <p:cNvPr id="36" name="Picture 35" descr="sai.png"/>
          <p:cNvPicPr>
            <a:picLocks noChangeAspect="1"/>
          </p:cNvPicPr>
          <p:nvPr/>
        </p:nvPicPr>
        <p:blipFill>
          <a:blip r:embed="rId5" cstate="print"/>
          <a:stretch>
            <a:fillRect/>
          </a:stretch>
        </p:blipFill>
        <p:spPr>
          <a:xfrm>
            <a:off x="4914900" y="4743450"/>
            <a:ext cx="400050" cy="400050"/>
          </a:xfrm>
          <a:prstGeom prst="rect">
            <a:avLst/>
          </a:prstGeom>
        </p:spPr>
      </p:pic>
      <p:pic>
        <p:nvPicPr>
          <p:cNvPr id="42" name="Picture 14" descr="kim phut"/>
          <p:cNvPicPr>
            <a:picLocks noChangeAspect="1" noChangeArrowheads="1"/>
          </p:cNvPicPr>
          <p:nvPr/>
        </p:nvPicPr>
        <p:blipFill>
          <a:blip r:embed="rId6" cstate="print"/>
          <a:srcRect/>
          <a:stretch>
            <a:fillRect/>
          </a:stretch>
        </p:blipFill>
        <p:spPr bwMode="auto">
          <a:xfrm>
            <a:off x="6057900" y="4000501"/>
            <a:ext cx="857250" cy="806824"/>
          </a:xfrm>
          <a:prstGeom prst="rect">
            <a:avLst/>
          </a:prstGeom>
          <a:noFill/>
          <a:ln w="9525">
            <a:noFill/>
            <a:miter lim="800000"/>
            <a:headEnd/>
            <a:tailEnd/>
          </a:ln>
        </p:spPr>
      </p:pic>
      <p:pic>
        <p:nvPicPr>
          <p:cNvPr id="43" name="Picture 42" descr="dongho1"/>
          <p:cNvPicPr>
            <a:picLocks noChangeAspect="1" noChangeArrowheads="1"/>
          </p:cNvPicPr>
          <p:nvPr/>
        </p:nvPicPr>
        <p:blipFill>
          <a:blip r:embed="rId7" cstate="print"/>
          <a:srcRect/>
          <a:stretch>
            <a:fillRect/>
          </a:stretch>
        </p:blipFill>
        <p:spPr bwMode="auto">
          <a:xfrm>
            <a:off x="5882054" y="3601594"/>
            <a:ext cx="1314450" cy="1326430"/>
          </a:xfrm>
          <a:prstGeom prst="rect">
            <a:avLst/>
          </a:prstGeom>
          <a:noFill/>
        </p:spPr>
      </p:pic>
      <p:sp>
        <p:nvSpPr>
          <p:cNvPr id="44" name="Cloud 43"/>
          <p:cNvSpPr/>
          <p:nvPr/>
        </p:nvSpPr>
        <p:spPr>
          <a:xfrm>
            <a:off x="6686550" y="3028950"/>
            <a:ext cx="1314450" cy="685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rgbClr val="FF0000"/>
                </a:solidFill>
                <a:latin typeface="Times New Roman" panose="02020603050405020304" pitchFamily="18" charset="0"/>
                <a:cs typeface="Times New Roman" panose="02020603050405020304" pitchFamily="18" charset="0"/>
              </a:rPr>
              <a:t>HẾT GIỜ</a:t>
            </a:r>
            <a:endParaRPr lang="en-US" sz="1800" dirty="0">
              <a:solidFill>
                <a:srgbClr val="FF0000"/>
              </a:solidFill>
              <a:latin typeface="Times New Roman" panose="02020603050405020304" pitchFamily="18" charset="0"/>
              <a:cs typeface="Times New Roman" panose="02020603050405020304" pitchFamily="18"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0"/>
                            </p:stCondLst>
                            <p:childTnLst>
                              <p:par>
                                <p:cTn id="14" presetID="8" presetClass="emph" presetSubtype="0" fill="hold" nodeType="afterEffect">
                                  <p:stCondLst>
                                    <p:cond delay="0"/>
                                  </p:stCondLst>
                                  <p:childTnLst>
                                    <p:animRot by="-21600000">
                                      <p:cBhvr>
                                        <p:cTn id="15" dur="15000" fill="hold"/>
                                        <p:tgtEl>
                                          <p:spTgt spid="42"/>
                                        </p:tgtEl>
                                        <p:attrNameLst>
                                          <p:attrName>r</p:attrName>
                                        </p:attrNameLst>
                                      </p:cBhvr>
                                    </p:animRot>
                                  </p:childTnLst>
                                </p:cTn>
                              </p:par>
                            </p:childTnLst>
                          </p:cTn>
                        </p:par>
                        <p:par>
                          <p:cTn id="16" fill="hold">
                            <p:stCondLst>
                              <p:cond delay="15000"/>
                            </p:stCondLst>
                            <p:childTnLst>
                              <p:par>
                                <p:cTn id="17" presetID="1"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9"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4"/>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7"/>
                                        </p:tgtEl>
                                        <p:attrNameLst>
                                          <p:attrName>fillcolor</p:attrName>
                                        </p:attrNameLst>
                                      </p:cBhvr>
                                      <p:to>
                                        <a:srgbClr val="3399FF"/>
                                      </p:to>
                                    </p:animClr>
                                    <p:set>
                                      <p:cBhvr>
                                        <p:cTn id="24" dur="2000" fill="hold"/>
                                        <p:tgtEl>
                                          <p:spTgt spid="7"/>
                                        </p:tgtEl>
                                        <p:attrNameLst>
                                          <p:attrName>fill.type</p:attrName>
                                        </p:attrNameLst>
                                      </p:cBhvr>
                                      <p:to>
                                        <p:strVal val="solid"/>
                                      </p:to>
                                    </p:set>
                                    <p:set>
                                      <p:cBhvr>
                                        <p:cTn id="25" dur="2000" fill="hold"/>
                                        <p:tgtEl>
                                          <p:spTgt spid="7"/>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10" name="voltage.wav"/>
                                        </p:tgtEl>
                                      </p:cMediaNode>
                                    </p:audio>
                                  </p:subTnLst>
                                </p:cTn>
                              </p:par>
                              <p:par>
                                <p:cTn id="26" presetID="1"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2"/>
                                        </p:tgtEl>
                                        <p:attrNameLst>
                                          <p:attrName>fillcolor</p:attrName>
                                        </p:attrNameLst>
                                      </p:cBhvr>
                                      <p:to>
                                        <a:schemeClr val="accent2"/>
                                      </p:to>
                                    </p:animClr>
                                    <p:set>
                                      <p:cBhvr>
                                        <p:cTn id="35" dur="2000" fill="hold"/>
                                        <p:tgtEl>
                                          <p:spTgt spid="12"/>
                                        </p:tgtEl>
                                        <p:attrNameLst>
                                          <p:attrName>fill.type</p:attrName>
                                        </p:attrNameLst>
                                      </p:cBhvr>
                                      <p:to>
                                        <p:strVal val="solid"/>
                                      </p:to>
                                    </p:set>
                                    <p:set>
                                      <p:cBhvr>
                                        <p:cTn id="36" dur="2000" fill="hold"/>
                                        <p:tgtEl>
                                          <p:spTgt spid="12"/>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11" name="sai-1.wav"/>
                                        </p:tgtEl>
                                      </p:cMediaNode>
                                    </p:audio>
                                  </p:sub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1"/>
                                        </p:tgtEl>
                                        <p:attrNameLst>
                                          <p:attrName>fillcolor</p:attrName>
                                        </p:attrNameLst>
                                      </p:cBhvr>
                                      <p:to>
                                        <a:schemeClr val="accent2"/>
                                      </p:to>
                                    </p:animClr>
                                    <p:set>
                                      <p:cBhvr>
                                        <p:cTn id="44" dur="2000" fill="hold"/>
                                        <p:tgtEl>
                                          <p:spTgt spid="11"/>
                                        </p:tgtEl>
                                        <p:attrNameLst>
                                          <p:attrName>fill.type</p:attrName>
                                        </p:attrNameLst>
                                      </p:cBhvr>
                                      <p:to>
                                        <p:strVal val="solid"/>
                                      </p:to>
                                    </p:set>
                                    <p:set>
                                      <p:cBhvr>
                                        <p:cTn id="45" dur="2000" fill="hold"/>
                                        <p:tgtEl>
                                          <p:spTgt spid="11"/>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1" name="sai-1.wav"/>
                                        </p:tgtEl>
                                      </p:cMediaNode>
                                    </p:audio>
                                  </p:subTnLst>
                                </p:cTn>
                              </p:par>
                              <p:par>
                                <p:cTn id="46" presetID="1"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5"/>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2000" fill="hold"/>
                                        <p:tgtEl>
                                          <p:spTgt spid="13"/>
                                        </p:tgtEl>
                                        <p:attrNameLst>
                                          <p:attrName>fillcolor</p:attrName>
                                        </p:attrNameLst>
                                      </p:cBhvr>
                                      <p:to>
                                        <a:schemeClr val="accent2"/>
                                      </p:to>
                                    </p:animClr>
                                    <p:set>
                                      <p:cBhvr>
                                        <p:cTn id="53" dur="2000" fill="hold"/>
                                        <p:tgtEl>
                                          <p:spTgt spid="13"/>
                                        </p:tgtEl>
                                        <p:attrNameLst>
                                          <p:attrName>fill.type</p:attrName>
                                        </p:attrNameLst>
                                      </p:cBhvr>
                                      <p:to>
                                        <p:strVal val="solid"/>
                                      </p:to>
                                    </p:set>
                                    <p:set>
                                      <p:cBhvr>
                                        <p:cTn id="54" dur="2000" fill="hold"/>
                                        <p:tgtEl>
                                          <p:spTgt spid="13"/>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11" name="sai-1.wav"/>
                                        </p:tgtEl>
                                      </p:cMediaNode>
                                    </p:audio>
                                  </p:sub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withEffect">
                                  <p:stCondLst>
                                    <p:cond delay="0"/>
                                  </p:stCondLst>
                                  <p:childTnLst>
                                    <p:animEffect transition="out" filter="fade">
                                      <p:cBhvr>
                                        <p:cTn id="61" dur="500"/>
                                        <p:tgtEl>
                                          <p:spTgt spid="22"/>
                                        </p:tgtEl>
                                      </p:cBhvr>
                                    </p:animEffect>
                                    <p:set>
                                      <p:cBhvr>
                                        <p:cTn id="62" dur="1" fill="hold">
                                          <p:stCondLst>
                                            <p:cond delay="499"/>
                                          </p:stCondLst>
                                        </p:cTn>
                                        <p:tgtEl>
                                          <p:spTgt spid="22"/>
                                        </p:tgtEl>
                                        <p:attrNameLst>
                                          <p:attrName>style.visibility</p:attrName>
                                        </p:attrNameLst>
                                      </p:cBhvr>
                                      <p:to>
                                        <p:strVal val="hidden"/>
                                      </p:to>
                                    </p:set>
                                  </p:childTnLst>
                                </p:cTn>
                              </p:par>
                              <p:par>
                                <p:cTn id="63" presetID="10" presetClass="entr" presetSubtype="0" fill="hold" nodeType="withEffect">
                                  <p:stCondLst>
                                    <p:cond delay="6050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childTnLst>
              </p:cTn>
              <p:nextCondLst>
                <p:cond evt="onClick" delay="0">
                  <p:tgtEl>
                    <p:spTgt spid="22"/>
                  </p:tgtEl>
                </p:cond>
              </p:nextCondLst>
            </p:seq>
          </p:childTnLst>
        </p:cTn>
      </p:par>
    </p:tnLst>
    <p:bldLst>
      <p:bldP spid="44"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1" cstate="print"/>
          <a:stretch>
            <a:fillRect/>
          </a:stretch>
        </p:blipFill>
        <p:spPr>
          <a:xfrm>
            <a:off x="2286000" y="3314700"/>
            <a:ext cx="2634917" cy="431580"/>
          </a:xfrm>
          <a:prstGeom prst="rect">
            <a:avLst/>
          </a:prstGeom>
        </p:spPr>
      </p:pic>
      <p:sp>
        <p:nvSpPr>
          <p:cNvPr id="7" name="Oval 6"/>
          <p:cNvSpPr/>
          <p:nvPr/>
        </p:nvSpPr>
        <p:spPr>
          <a:xfrm>
            <a:off x="1600200" y="32575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8" name="Picture 7" descr="1456.png"/>
          <p:cNvPicPr>
            <a:picLocks noChangeAspect="1"/>
          </p:cNvPicPr>
          <p:nvPr/>
        </p:nvPicPr>
        <p:blipFill>
          <a:blip r:embed="rId1" cstate="print"/>
          <a:stretch>
            <a:fillRect/>
          </a:stretch>
        </p:blipFill>
        <p:spPr>
          <a:xfrm>
            <a:off x="2286000" y="3943350"/>
            <a:ext cx="2634917" cy="431580"/>
          </a:xfrm>
          <a:prstGeom prst="rect">
            <a:avLst/>
          </a:prstGeom>
        </p:spPr>
      </p:pic>
      <p:pic>
        <p:nvPicPr>
          <p:cNvPr id="9" name="Picture 8" descr="1456.png"/>
          <p:cNvPicPr>
            <a:picLocks noChangeAspect="1"/>
          </p:cNvPicPr>
          <p:nvPr/>
        </p:nvPicPr>
        <p:blipFill>
          <a:blip r:embed="rId1" cstate="print"/>
          <a:stretch>
            <a:fillRect/>
          </a:stretch>
        </p:blipFill>
        <p:spPr>
          <a:xfrm>
            <a:off x="2286000" y="4686300"/>
            <a:ext cx="2577767" cy="431580"/>
          </a:xfrm>
          <a:prstGeom prst="rect">
            <a:avLst/>
          </a:prstGeom>
        </p:spPr>
      </p:pic>
      <p:pic>
        <p:nvPicPr>
          <p:cNvPr id="10" name="Picture 9" descr="1456.png"/>
          <p:cNvPicPr>
            <a:picLocks noChangeAspect="1"/>
          </p:cNvPicPr>
          <p:nvPr/>
        </p:nvPicPr>
        <p:blipFill>
          <a:blip r:embed="rId1" cstate="print"/>
          <a:stretch>
            <a:fillRect/>
          </a:stretch>
        </p:blipFill>
        <p:spPr>
          <a:xfrm>
            <a:off x="2286000" y="5372100"/>
            <a:ext cx="2634917" cy="431580"/>
          </a:xfrm>
          <a:prstGeom prst="rect">
            <a:avLst/>
          </a:prstGeom>
        </p:spPr>
      </p:pic>
      <p:sp>
        <p:nvSpPr>
          <p:cNvPr id="11" name="Oval 10"/>
          <p:cNvSpPr/>
          <p:nvPr/>
        </p:nvSpPr>
        <p:spPr>
          <a:xfrm>
            <a:off x="1600200" y="46291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2" name="Oval 11"/>
          <p:cNvSpPr/>
          <p:nvPr/>
        </p:nvSpPr>
        <p:spPr>
          <a:xfrm>
            <a:off x="1600200" y="38862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3" name="Oval 12"/>
          <p:cNvSpPr/>
          <p:nvPr/>
        </p:nvSpPr>
        <p:spPr>
          <a:xfrm>
            <a:off x="1600200" y="53149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4" name="TextBox 13"/>
          <p:cNvSpPr txBox="1"/>
          <p:nvPr/>
        </p:nvSpPr>
        <p:spPr>
          <a:xfrm>
            <a:off x="1657350" y="331470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A</a:t>
            </a:r>
            <a:endParaRPr lang="en-US" sz="21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657350" y="537210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D</a:t>
            </a:r>
            <a:endParaRPr lang="en-US" sz="21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657350" y="468630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C</a:t>
            </a:r>
            <a:endParaRPr lang="en-US" sz="21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657350" y="394335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B</a:t>
            </a:r>
            <a:endParaRPr lang="en-US" sz="21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400300" y="3371850"/>
            <a:ext cx="2457450" cy="321945"/>
          </a:xfrm>
          <a:prstGeom prst="rect">
            <a:avLst/>
          </a:prstGeom>
          <a:noFill/>
        </p:spPr>
        <p:txBody>
          <a:bodyPr wrap="square" rtlCol="0">
            <a:spAutoFit/>
          </a:bodyPr>
          <a:lstStyle/>
          <a:p>
            <a:r>
              <a:rPr lang="en-US" sz="1500" dirty="0" smtClean="0">
                <a:solidFill>
                  <a:srgbClr val="002060"/>
                </a:solidFill>
                <a:latin typeface="Times New Roman" panose="02020603050405020304" pitchFamily="18" charset="0"/>
                <a:cs typeface="Times New Roman" panose="02020603050405020304" pitchFamily="18" charset="0"/>
              </a:rPr>
              <a:t>PHÁT TRIỂN`</a:t>
            </a:r>
            <a:endParaRPr lang="en-US" sz="15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343150" y="4000500"/>
            <a:ext cx="2457450" cy="321945"/>
          </a:xfrm>
          <a:prstGeom prst="rect">
            <a:avLst/>
          </a:prstGeom>
          <a:noFill/>
        </p:spPr>
        <p:txBody>
          <a:bodyPr wrap="square" rtlCol="0">
            <a:spAutoFit/>
          </a:bodyPr>
          <a:lstStyle/>
          <a:p>
            <a:r>
              <a:rPr lang="en-US" sz="1500" dirty="0" smtClean="0">
                <a:solidFill>
                  <a:srgbClr val="002060"/>
                </a:solidFill>
                <a:latin typeface="Times New Roman" panose="02020603050405020304" pitchFamily="18" charset="0"/>
                <a:cs typeface="Times New Roman" panose="02020603050405020304" pitchFamily="18" charset="0"/>
              </a:rPr>
              <a:t>ỔN ĐỊNH</a:t>
            </a:r>
            <a:endParaRPr lang="en-US" sz="15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343150" y="4686300"/>
            <a:ext cx="2457450" cy="321945"/>
          </a:xfrm>
          <a:prstGeom prst="rect">
            <a:avLst/>
          </a:prstGeom>
          <a:noFill/>
        </p:spPr>
        <p:txBody>
          <a:bodyPr wrap="square" rtlCol="0">
            <a:spAutoFit/>
          </a:bodyPr>
          <a:lstStyle/>
          <a:p>
            <a:r>
              <a:rPr lang="en-US" sz="1500" dirty="0" smtClean="0">
                <a:solidFill>
                  <a:srgbClr val="002060"/>
                </a:solidFill>
                <a:latin typeface="Times New Roman" panose="02020603050405020304" pitchFamily="18" charset="0"/>
                <a:cs typeface="Times New Roman" panose="02020603050405020304" pitchFamily="18" charset="0"/>
              </a:rPr>
              <a:t>SUY THOÁI</a:t>
            </a:r>
            <a:endParaRPr lang="en-US" sz="1500"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343150" y="5372100"/>
            <a:ext cx="2457450" cy="321945"/>
          </a:xfrm>
          <a:prstGeom prst="rect">
            <a:avLst/>
          </a:prstGeom>
          <a:noFill/>
        </p:spPr>
        <p:txBody>
          <a:bodyPr wrap="square" rtlCol="0">
            <a:spAutoFit/>
          </a:bodyPr>
          <a:lstStyle/>
          <a:p>
            <a:r>
              <a:rPr lang="en-US" sz="1500" dirty="0" smtClean="0">
                <a:solidFill>
                  <a:srgbClr val="002060"/>
                </a:solidFill>
                <a:latin typeface="Times New Roman" panose="02020603050405020304" pitchFamily="18" charset="0"/>
                <a:cs typeface="Times New Roman" panose="02020603050405020304" pitchFamily="18" charset="0"/>
              </a:rPr>
              <a:t>ỔN ĐỊNH VÀ PHÁT TRIỂN</a:t>
            </a:r>
            <a:endParaRPr lang="en-US" sz="1500" dirty="0">
              <a:solidFill>
                <a:srgbClr val="002060"/>
              </a:solidFill>
              <a:latin typeface="Times New Roman" panose="02020603050405020304" pitchFamily="18" charset="0"/>
              <a:cs typeface="Times New Roman" panose="02020603050405020304" pitchFamily="18" charset="0"/>
            </a:endParaRPr>
          </a:p>
        </p:txBody>
      </p:sp>
      <p:pic>
        <p:nvPicPr>
          <p:cNvPr id="25" name="Picture 14" descr="kim phut"/>
          <p:cNvPicPr>
            <a:picLocks noChangeAspect="1" noChangeArrowheads="1"/>
          </p:cNvPicPr>
          <p:nvPr/>
        </p:nvPicPr>
        <p:blipFill>
          <a:blip r:embed="rId2" cstate="print"/>
          <a:srcRect/>
          <a:stretch>
            <a:fillRect/>
          </a:stretch>
        </p:blipFill>
        <p:spPr bwMode="auto">
          <a:xfrm>
            <a:off x="6057900" y="4000501"/>
            <a:ext cx="857250" cy="806824"/>
          </a:xfrm>
          <a:prstGeom prst="rect">
            <a:avLst/>
          </a:prstGeom>
          <a:noFill/>
          <a:ln w="9525">
            <a:noFill/>
            <a:miter lim="800000"/>
            <a:headEnd/>
            <a:tailEnd/>
          </a:ln>
        </p:spPr>
      </p:pic>
      <p:pic>
        <p:nvPicPr>
          <p:cNvPr id="22" name="Picture 21" descr="dongho1"/>
          <p:cNvPicPr>
            <a:picLocks noChangeAspect="1" noChangeArrowheads="1"/>
          </p:cNvPicPr>
          <p:nvPr/>
        </p:nvPicPr>
        <p:blipFill>
          <a:blip r:embed="rId3" cstate="print"/>
          <a:srcRect/>
          <a:stretch>
            <a:fillRect/>
          </a:stretch>
        </p:blipFill>
        <p:spPr bwMode="auto">
          <a:xfrm>
            <a:off x="5882054" y="3601594"/>
            <a:ext cx="1314450" cy="1326430"/>
          </a:xfrm>
          <a:prstGeom prst="rect">
            <a:avLst/>
          </a:prstGeom>
          <a:noFill/>
        </p:spPr>
      </p:pic>
      <p:sp>
        <p:nvSpPr>
          <p:cNvPr id="26" name="Cloud 25"/>
          <p:cNvSpPr/>
          <p:nvPr/>
        </p:nvSpPr>
        <p:spPr>
          <a:xfrm>
            <a:off x="6686550" y="3028950"/>
            <a:ext cx="1314450" cy="685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rgbClr val="FF0000"/>
                </a:solidFill>
                <a:latin typeface="Times New Roman" panose="02020603050405020304" pitchFamily="18" charset="0"/>
                <a:cs typeface="Times New Roman" panose="02020603050405020304" pitchFamily="18" charset="0"/>
              </a:rPr>
              <a:t>HẾT GIỜ</a:t>
            </a:r>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28" name="Picture 27" descr="112.png"/>
          <p:cNvPicPr>
            <a:picLocks noChangeAspect="1"/>
          </p:cNvPicPr>
          <p:nvPr/>
        </p:nvPicPr>
        <p:blipFill>
          <a:blip r:embed="rId4" cstate="print"/>
          <a:stretch>
            <a:fillRect/>
          </a:stretch>
        </p:blipFill>
        <p:spPr>
          <a:xfrm>
            <a:off x="971550" y="-635"/>
            <a:ext cx="6858000" cy="3315335"/>
          </a:xfrm>
          <a:prstGeom prst="rect">
            <a:avLst/>
          </a:prstGeom>
        </p:spPr>
      </p:pic>
      <p:pic>
        <p:nvPicPr>
          <p:cNvPr id="35" name="Picture 34" descr="tich.png"/>
          <p:cNvPicPr>
            <a:picLocks noChangeAspect="1"/>
          </p:cNvPicPr>
          <p:nvPr/>
        </p:nvPicPr>
        <p:blipFill>
          <a:blip r:embed="rId5" cstate="print"/>
          <a:stretch>
            <a:fillRect/>
          </a:stretch>
        </p:blipFill>
        <p:spPr>
          <a:xfrm>
            <a:off x="4972050" y="3200400"/>
            <a:ext cx="542925" cy="542925"/>
          </a:xfrm>
          <a:prstGeom prst="rect">
            <a:avLst/>
          </a:prstGeom>
        </p:spPr>
      </p:pic>
      <p:pic>
        <p:nvPicPr>
          <p:cNvPr id="36" name="Picture 35" descr="sai.png"/>
          <p:cNvPicPr>
            <a:picLocks noChangeAspect="1"/>
          </p:cNvPicPr>
          <p:nvPr/>
        </p:nvPicPr>
        <p:blipFill>
          <a:blip r:embed="rId6" cstate="print"/>
          <a:stretch>
            <a:fillRect/>
          </a:stretch>
        </p:blipFill>
        <p:spPr>
          <a:xfrm>
            <a:off x="4972050" y="3943350"/>
            <a:ext cx="400050" cy="400050"/>
          </a:xfrm>
          <a:prstGeom prst="rect">
            <a:avLst/>
          </a:prstGeom>
        </p:spPr>
      </p:pic>
      <p:pic>
        <p:nvPicPr>
          <p:cNvPr id="37" name="Picture 36" descr="sai.png"/>
          <p:cNvPicPr>
            <a:picLocks noChangeAspect="1"/>
          </p:cNvPicPr>
          <p:nvPr/>
        </p:nvPicPr>
        <p:blipFill>
          <a:blip r:embed="rId6" cstate="print"/>
          <a:stretch>
            <a:fillRect/>
          </a:stretch>
        </p:blipFill>
        <p:spPr>
          <a:xfrm>
            <a:off x="4972050" y="4686300"/>
            <a:ext cx="400050" cy="400050"/>
          </a:xfrm>
          <a:prstGeom prst="rect">
            <a:avLst/>
          </a:prstGeom>
        </p:spPr>
      </p:pic>
      <p:pic>
        <p:nvPicPr>
          <p:cNvPr id="38" name="Picture 37" descr="sai.png"/>
          <p:cNvPicPr>
            <a:picLocks noChangeAspect="1"/>
          </p:cNvPicPr>
          <p:nvPr/>
        </p:nvPicPr>
        <p:blipFill>
          <a:blip r:embed="rId6" cstate="print"/>
          <a:stretch>
            <a:fillRect/>
          </a:stretch>
        </p:blipFill>
        <p:spPr>
          <a:xfrm>
            <a:off x="4972050" y="5372100"/>
            <a:ext cx="400050" cy="400050"/>
          </a:xfrm>
          <a:prstGeom prst="rect">
            <a:avLst/>
          </a:prstGeom>
        </p:spPr>
      </p:pic>
      <p:pic>
        <p:nvPicPr>
          <p:cNvPr id="30" name="Picture 24" descr="CHAY XE DAP"/>
          <p:cNvPicPr>
            <a:picLocks noChangeAspect="1" noChangeArrowheads="1"/>
          </p:cNvPicPr>
          <p:nvPr/>
        </p:nvPicPr>
        <p:blipFill>
          <a:blip r:embed="rId7" cstate="print"/>
          <a:srcRect/>
          <a:stretch>
            <a:fillRect/>
          </a:stretch>
        </p:blipFill>
        <p:spPr bwMode="auto">
          <a:xfrm>
            <a:off x="6308147" y="4948662"/>
            <a:ext cx="394028" cy="344081"/>
          </a:xfrm>
          <a:prstGeom prst="rect">
            <a:avLst/>
          </a:prstGeom>
          <a:noFill/>
        </p:spPr>
      </p:pic>
      <p:sp>
        <p:nvSpPr>
          <p:cNvPr id="2" name="Text Box 1"/>
          <p:cNvSpPr txBox="1"/>
          <p:nvPr/>
        </p:nvSpPr>
        <p:spPr>
          <a:xfrm>
            <a:off x="2790825" y="1143000"/>
            <a:ext cx="3609975" cy="1198880"/>
          </a:xfrm>
          <a:prstGeom prst="rect">
            <a:avLst/>
          </a:prstGeom>
          <a:noFill/>
        </p:spPr>
        <p:txBody>
          <a:bodyPr wrap="square" rtlCol="0">
            <a:spAutoFit/>
          </a:bodyPr>
          <a:p>
            <a:r>
              <a:rPr lang="vi-VN" altLang="en-US">
                <a:solidFill>
                  <a:schemeClr val="bg1"/>
                </a:solidFill>
              </a:rPr>
              <a:t>Một dạng tháp tuổi có nhóm tuổi trước sinh sản cao nhất</a:t>
            </a:r>
            <a:endParaRPr lang="vi-VN" altLang="en-US">
              <a:solidFill>
                <a:schemeClr val="bg1"/>
              </a:solidFill>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nodeType="afterEffect">
                                  <p:stCondLst>
                                    <p:cond delay="0"/>
                                  </p:stCondLst>
                                  <p:childTnLst>
                                    <p:animRot by="-21600000">
                                      <p:cBhvr>
                                        <p:cTn id="9" dur="15000" fill="hold"/>
                                        <p:tgtEl>
                                          <p:spTgt spid="25"/>
                                        </p:tgtEl>
                                        <p:attrNameLst>
                                          <p:attrName>r</p:attrName>
                                        </p:attrNameLst>
                                      </p:cBhvr>
                                    </p:animRot>
                                  </p:childTnLst>
                                </p:cTn>
                              </p:par>
                            </p:childTnLst>
                          </p:cTn>
                        </p:par>
                        <p:par>
                          <p:cTn id="10" fill="hold">
                            <p:stCondLst>
                              <p:cond delay="15000"/>
                            </p:stCondLst>
                            <p:childTnLst>
                              <p:par>
                                <p:cTn id="11" presetID="1"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9" name="bomb.wav"/>
                                        </p:tgtEl>
                                      </p:cMediaNode>
                                    </p:audio>
                                  </p:sub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4"/>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000" fill="hold"/>
                                        <p:tgtEl>
                                          <p:spTgt spid="7"/>
                                        </p:tgtEl>
                                        <p:attrNameLst>
                                          <p:attrName>fillcolor</p:attrName>
                                        </p:attrNameLst>
                                      </p:cBhvr>
                                      <p:to>
                                        <a:srgbClr val="3399FF"/>
                                      </p:to>
                                    </p:animClr>
                                    <p:set>
                                      <p:cBhvr>
                                        <p:cTn id="20" dur="2000" fill="hold"/>
                                        <p:tgtEl>
                                          <p:spTgt spid="7"/>
                                        </p:tgtEl>
                                        <p:attrNameLst>
                                          <p:attrName>fill.type</p:attrName>
                                        </p:attrNameLst>
                                      </p:cBhvr>
                                      <p:to>
                                        <p:strVal val="solid"/>
                                      </p:to>
                                    </p:set>
                                    <p:set>
                                      <p:cBhvr>
                                        <p:cTn id="21" dur="2000" fill="hold"/>
                                        <p:tgtEl>
                                          <p:spTgt spid="7"/>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10" name="applause.wav"/>
                                        </p:tgtEl>
                                      </p:cMediaNode>
                                    </p:audio>
                                  </p:subTnLst>
                                </p:cTn>
                              </p:par>
                              <p:par>
                                <p:cTn id="22" presetID="1"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2"/>
                                        </p:tgtEl>
                                        <p:attrNameLst>
                                          <p:attrName>fillcolor</p:attrName>
                                        </p:attrNameLst>
                                      </p:cBhvr>
                                      <p:to>
                                        <a:schemeClr val="accent2"/>
                                      </p:to>
                                    </p:animClr>
                                    <p:set>
                                      <p:cBhvr>
                                        <p:cTn id="29" dur="2000" fill="hold"/>
                                        <p:tgtEl>
                                          <p:spTgt spid="12"/>
                                        </p:tgtEl>
                                        <p:attrNameLst>
                                          <p:attrName>fill.type</p:attrName>
                                        </p:attrNameLst>
                                      </p:cBhvr>
                                      <p:to>
                                        <p:strVal val="solid"/>
                                      </p:to>
                                    </p:set>
                                    <p:set>
                                      <p:cBhvr>
                                        <p:cTn id="30" dur="2000" fill="hold"/>
                                        <p:tgtEl>
                                          <p:spTgt spid="1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11" name="sai-1.wav"/>
                                        </p:tgtEl>
                                      </p:cMediaNode>
                                    </p:audio>
                                  </p:sub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3" restart="whenNotActive" fill="hold" evtFilter="cancelBubble" nodeType="interactiveSeq">
                <p:stCondLst>
                  <p:cond evt="onClick" delay="0">
                    <p:tgtEl>
                      <p:spTgt spid="1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chemeClr val="accent2"/>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11" name="sai-1.wav"/>
                                        </p:tgtEl>
                                      </p:cMediaNode>
                                    </p:audio>
                                  </p:subTnLst>
                                </p:cTn>
                              </p:par>
                              <p:par>
                                <p:cTn id="40" presetID="1"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3"/>
                                        </p:tgtEl>
                                        <p:attrNameLst>
                                          <p:attrName>fillcolor</p:attrName>
                                        </p:attrNameLst>
                                      </p:cBhvr>
                                      <p:to>
                                        <a:schemeClr val="accent2"/>
                                      </p:to>
                                    </p:animClr>
                                    <p:set>
                                      <p:cBhvr>
                                        <p:cTn id="47" dur="2000" fill="hold"/>
                                        <p:tgtEl>
                                          <p:spTgt spid="13"/>
                                        </p:tgtEl>
                                        <p:attrNameLst>
                                          <p:attrName>fill.type</p:attrName>
                                        </p:attrNameLst>
                                      </p:cBhvr>
                                      <p:to>
                                        <p:strVal val="solid"/>
                                      </p:to>
                                    </p:set>
                                    <p:set>
                                      <p:cBhvr>
                                        <p:cTn id="48" dur="2000" fill="hold"/>
                                        <p:tgtEl>
                                          <p:spTgt spid="1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11" name="sai-1.wav"/>
                                        </p:tgtEl>
                                      </p:cMediaNode>
                                    </p:audio>
                                  </p:sub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1" restart="whenNotActive" fill="hold" evtFilter="cancelBubble" nodeType="interactiveSeq">
                <p:stCondLst>
                  <p:cond evt="onClick" delay="0">
                    <p:tgtEl>
                      <p:spTgt spid="30"/>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withEffect">
                                  <p:stCondLst>
                                    <p:cond delay="0"/>
                                  </p:stCondLst>
                                  <p:childTnLst>
                                    <p:animEffect transition="out" filter="fade">
                                      <p:cBhvr>
                                        <p:cTn id="55" dur="500"/>
                                        <p:tgtEl>
                                          <p:spTgt spid="30"/>
                                        </p:tgtEl>
                                      </p:cBhvr>
                                    </p:animEffect>
                                    <p:set>
                                      <p:cBhvr>
                                        <p:cTn id="56" dur="1" fill="hold">
                                          <p:stCondLst>
                                            <p:cond delay="499"/>
                                          </p:stCondLst>
                                        </p:cTn>
                                        <p:tgtEl>
                                          <p:spTgt spid="30"/>
                                        </p:tgtEl>
                                        <p:attrNameLst>
                                          <p:attrName>style.visibility</p:attrName>
                                        </p:attrNameLst>
                                      </p:cBhvr>
                                      <p:to>
                                        <p:strVal val="hidden"/>
                                      </p:to>
                                    </p:set>
                                  </p:childTnLst>
                                </p:cTn>
                              </p:par>
                              <p:par>
                                <p:cTn id="57" presetID="10" presetClass="entr" presetSubtype="0" fill="hold" nodeType="withEffect">
                                  <p:stCondLst>
                                    <p:cond delay="605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childTnLst>
              </p:cTn>
              <p:nextCondLst>
                <p:cond evt="onClick" delay="0">
                  <p:tgtEl>
                    <p:spTgt spid="30"/>
                  </p:tgtEl>
                </p:cond>
              </p:nextCondLst>
            </p:seq>
          </p:childTnLst>
        </p:cTn>
      </p:par>
    </p:tnLst>
    <p:bldLst>
      <p:bldP spid="26"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1" cstate="print"/>
          <a:stretch>
            <a:fillRect/>
          </a:stretch>
        </p:blipFill>
        <p:spPr>
          <a:xfrm>
            <a:off x="2286000" y="3314700"/>
            <a:ext cx="2634917" cy="431580"/>
          </a:xfrm>
          <a:prstGeom prst="rect">
            <a:avLst/>
          </a:prstGeom>
        </p:spPr>
      </p:pic>
      <p:sp>
        <p:nvSpPr>
          <p:cNvPr id="7" name="Oval 6"/>
          <p:cNvSpPr/>
          <p:nvPr/>
        </p:nvSpPr>
        <p:spPr>
          <a:xfrm>
            <a:off x="1600200" y="53149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8" name="Picture 7" descr="1456.png"/>
          <p:cNvPicPr>
            <a:picLocks noChangeAspect="1"/>
          </p:cNvPicPr>
          <p:nvPr/>
        </p:nvPicPr>
        <p:blipFill>
          <a:blip r:embed="rId1" cstate="print"/>
          <a:stretch>
            <a:fillRect/>
          </a:stretch>
        </p:blipFill>
        <p:spPr>
          <a:xfrm>
            <a:off x="2286000" y="3943350"/>
            <a:ext cx="2634917" cy="431580"/>
          </a:xfrm>
          <a:prstGeom prst="rect">
            <a:avLst/>
          </a:prstGeom>
        </p:spPr>
      </p:pic>
      <p:pic>
        <p:nvPicPr>
          <p:cNvPr id="9" name="Picture 8" descr="1456.png"/>
          <p:cNvPicPr>
            <a:picLocks noChangeAspect="1"/>
          </p:cNvPicPr>
          <p:nvPr/>
        </p:nvPicPr>
        <p:blipFill>
          <a:blip r:embed="rId1" cstate="print"/>
          <a:stretch>
            <a:fillRect/>
          </a:stretch>
        </p:blipFill>
        <p:spPr>
          <a:xfrm>
            <a:off x="2286000" y="4686300"/>
            <a:ext cx="2634917" cy="431580"/>
          </a:xfrm>
          <a:prstGeom prst="rect">
            <a:avLst/>
          </a:prstGeom>
        </p:spPr>
      </p:pic>
      <p:pic>
        <p:nvPicPr>
          <p:cNvPr id="10" name="Picture 9" descr="1456.png"/>
          <p:cNvPicPr>
            <a:picLocks noChangeAspect="1"/>
          </p:cNvPicPr>
          <p:nvPr/>
        </p:nvPicPr>
        <p:blipFill>
          <a:blip r:embed="rId1" cstate="print"/>
          <a:stretch>
            <a:fillRect/>
          </a:stretch>
        </p:blipFill>
        <p:spPr>
          <a:xfrm>
            <a:off x="2286000" y="5372100"/>
            <a:ext cx="2634917" cy="431580"/>
          </a:xfrm>
          <a:prstGeom prst="rect">
            <a:avLst/>
          </a:prstGeom>
        </p:spPr>
      </p:pic>
      <p:sp>
        <p:nvSpPr>
          <p:cNvPr id="11" name="Oval 10"/>
          <p:cNvSpPr/>
          <p:nvPr/>
        </p:nvSpPr>
        <p:spPr>
          <a:xfrm>
            <a:off x="1600200" y="46291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2" name="Oval 11"/>
          <p:cNvSpPr/>
          <p:nvPr/>
        </p:nvSpPr>
        <p:spPr>
          <a:xfrm>
            <a:off x="1600200" y="38862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3" name="Oval 12"/>
          <p:cNvSpPr/>
          <p:nvPr/>
        </p:nvSpPr>
        <p:spPr>
          <a:xfrm>
            <a:off x="1600200" y="320040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4" name="TextBox 13"/>
          <p:cNvSpPr txBox="1"/>
          <p:nvPr/>
        </p:nvSpPr>
        <p:spPr>
          <a:xfrm>
            <a:off x="1657350" y="537210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D</a:t>
            </a:r>
            <a:endParaRPr lang="en-US" sz="21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657350" y="325755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A</a:t>
            </a:r>
            <a:endParaRPr lang="en-US" sz="21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657350" y="468630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C</a:t>
            </a:r>
            <a:endParaRPr lang="en-US" sz="21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657350" y="394335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B</a:t>
            </a:r>
            <a:endParaRPr lang="en-US" sz="21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343150" y="3371850"/>
            <a:ext cx="2457450" cy="414020"/>
          </a:xfrm>
          <a:prstGeom prst="rect">
            <a:avLst/>
          </a:prstGeom>
          <a:noFill/>
        </p:spPr>
        <p:txBody>
          <a:bodyPr wrap="square" rtlCol="0">
            <a:spAutoFit/>
          </a:bodyPr>
          <a:lstStyle/>
          <a:p>
            <a:r>
              <a:rPr lang="en-US" sz="2100" dirty="0" smtClean="0">
                <a:solidFill>
                  <a:srgbClr val="002060"/>
                </a:solidFill>
                <a:latin typeface="Times New Roman" panose="02020603050405020304" pitchFamily="18" charset="0"/>
                <a:cs typeface="Times New Roman" panose="02020603050405020304" pitchFamily="18" charset="0"/>
              </a:rPr>
              <a:t>NHÓM TUỔI</a:t>
            </a: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343150" y="4000500"/>
            <a:ext cx="2457450" cy="414020"/>
          </a:xfrm>
          <a:prstGeom prst="rect">
            <a:avLst/>
          </a:prstGeom>
          <a:noFill/>
        </p:spPr>
        <p:txBody>
          <a:bodyPr wrap="square" rtlCol="0">
            <a:spAutoFit/>
          </a:bodyPr>
          <a:lstStyle/>
          <a:p>
            <a:r>
              <a:rPr lang="en-US" sz="2100" dirty="0" smtClean="0">
                <a:solidFill>
                  <a:srgbClr val="002060"/>
                </a:solidFill>
                <a:latin typeface="Times New Roman" panose="02020603050405020304" pitchFamily="18" charset="0"/>
                <a:cs typeface="Times New Roman" panose="02020603050405020304" pitchFamily="18" charset="0"/>
              </a:rPr>
              <a:t>SINH SẢN</a:t>
            </a: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343150" y="4686300"/>
            <a:ext cx="2457450" cy="414020"/>
          </a:xfrm>
          <a:prstGeom prst="rect">
            <a:avLst/>
          </a:prstGeom>
          <a:noFill/>
        </p:spPr>
        <p:txBody>
          <a:bodyPr wrap="square" rtlCol="0">
            <a:spAutoFit/>
          </a:bodyPr>
          <a:lstStyle/>
          <a:p>
            <a:r>
              <a:rPr lang="en-US" sz="2100" dirty="0" smtClean="0">
                <a:solidFill>
                  <a:srgbClr val="002060"/>
                </a:solidFill>
                <a:latin typeface="Times New Roman" panose="02020603050405020304" pitchFamily="18" charset="0"/>
                <a:cs typeface="Times New Roman" panose="02020603050405020304" pitchFamily="18" charset="0"/>
              </a:rPr>
              <a:t>MẬT ĐỘ</a:t>
            </a:r>
            <a:endParaRPr lang="en-US" sz="2100"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343150" y="5372100"/>
            <a:ext cx="2457450" cy="414020"/>
          </a:xfrm>
          <a:prstGeom prst="rect">
            <a:avLst/>
          </a:prstGeom>
          <a:noFill/>
        </p:spPr>
        <p:txBody>
          <a:bodyPr wrap="square" rtlCol="0">
            <a:spAutoFit/>
          </a:bodyPr>
          <a:lstStyle/>
          <a:p>
            <a:r>
              <a:rPr lang="en-US" sz="2100" dirty="0" smtClean="0">
                <a:solidFill>
                  <a:srgbClr val="002060"/>
                </a:solidFill>
                <a:latin typeface="Times New Roman" panose="02020603050405020304" pitchFamily="18" charset="0"/>
                <a:cs typeface="Times New Roman" panose="02020603050405020304" pitchFamily="18" charset="0"/>
              </a:rPr>
              <a:t>GIỚI TÍNH</a:t>
            </a:r>
            <a:endParaRPr lang="en-US" sz="2100" dirty="0">
              <a:solidFill>
                <a:srgbClr val="002060"/>
              </a:solidFill>
              <a:latin typeface="Times New Roman" panose="02020603050405020304" pitchFamily="18" charset="0"/>
              <a:cs typeface="Times New Roman" panose="02020603050405020304" pitchFamily="18" charset="0"/>
            </a:endParaRPr>
          </a:p>
        </p:txBody>
      </p:sp>
      <p:pic>
        <p:nvPicPr>
          <p:cNvPr id="34" name="Picture 33" descr="tich.png"/>
          <p:cNvPicPr>
            <a:picLocks noChangeAspect="1"/>
          </p:cNvPicPr>
          <p:nvPr/>
        </p:nvPicPr>
        <p:blipFill>
          <a:blip r:embed="rId2" cstate="print"/>
          <a:stretch>
            <a:fillRect/>
          </a:stretch>
        </p:blipFill>
        <p:spPr>
          <a:xfrm>
            <a:off x="4914900" y="5257800"/>
            <a:ext cx="542925" cy="542925"/>
          </a:xfrm>
          <a:prstGeom prst="rect">
            <a:avLst/>
          </a:prstGeom>
        </p:spPr>
      </p:pic>
      <p:pic>
        <p:nvPicPr>
          <p:cNvPr id="35" name="Picture 34" descr="sai.png"/>
          <p:cNvPicPr>
            <a:picLocks noChangeAspect="1"/>
          </p:cNvPicPr>
          <p:nvPr/>
        </p:nvPicPr>
        <p:blipFill>
          <a:blip r:embed="rId3" cstate="print"/>
          <a:stretch>
            <a:fillRect/>
          </a:stretch>
        </p:blipFill>
        <p:spPr>
          <a:xfrm>
            <a:off x="4972050" y="3314700"/>
            <a:ext cx="400050" cy="400050"/>
          </a:xfrm>
          <a:prstGeom prst="rect">
            <a:avLst/>
          </a:prstGeom>
        </p:spPr>
      </p:pic>
      <p:pic>
        <p:nvPicPr>
          <p:cNvPr id="36" name="Picture 35" descr="sai.png"/>
          <p:cNvPicPr>
            <a:picLocks noChangeAspect="1"/>
          </p:cNvPicPr>
          <p:nvPr/>
        </p:nvPicPr>
        <p:blipFill>
          <a:blip r:embed="rId3" cstate="print"/>
          <a:stretch>
            <a:fillRect/>
          </a:stretch>
        </p:blipFill>
        <p:spPr>
          <a:xfrm>
            <a:off x="4972050" y="3943350"/>
            <a:ext cx="400050" cy="400050"/>
          </a:xfrm>
          <a:prstGeom prst="rect">
            <a:avLst/>
          </a:prstGeom>
        </p:spPr>
      </p:pic>
      <p:pic>
        <p:nvPicPr>
          <p:cNvPr id="37" name="Picture 36" descr="sai.png"/>
          <p:cNvPicPr>
            <a:picLocks noChangeAspect="1"/>
          </p:cNvPicPr>
          <p:nvPr/>
        </p:nvPicPr>
        <p:blipFill>
          <a:blip r:embed="rId3" cstate="print"/>
          <a:stretch>
            <a:fillRect/>
          </a:stretch>
        </p:blipFill>
        <p:spPr>
          <a:xfrm>
            <a:off x="4972050" y="4686300"/>
            <a:ext cx="400050" cy="400050"/>
          </a:xfrm>
          <a:prstGeom prst="rect">
            <a:avLst/>
          </a:prstGeom>
        </p:spPr>
      </p:pic>
      <p:pic>
        <p:nvPicPr>
          <p:cNvPr id="38" name="Picture 37" descr="112.png"/>
          <p:cNvPicPr>
            <a:picLocks noChangeAspect="1"/>
          </p:cNvPicPr>
          <p:nvPr/>
        </p:nvPicPr>
        <p:blipFill>
          <a:blip r:embed="rId4" cstate="print"/>
          <a:stretch>
            <a:fillRect/>
          </a:stretch>
        </p:blipFill>
        <p:spPr>
          <a:xfrm>
            <a:off x="971550" y="628650"/>
            <a:ext cx="6858000" cy="2514600"/>
          </a:xfrm>
          <a:prstGeom prst="rect">
            <a:avLst/>
          </a:prstGeom>
        </p:spPr>
      </p:pic>
      <p:sp>
        <p:nvSpPr>
          <p:cNvPr id="39" name="TextBox 38"/>
          <p:cNvSpPr txBox="1"/>
          <p:nvPr/>
        </p:nvSpPr>
        <p:spPr>
          <a:xfrm>
            <a:off x="2457450" y="1405257"/>
            <a:ext cx="4229100" cy="1060450"/>
          </a:xfrm>
          <a:prstGeom prst="rect">
            <a:avLst/>
          </a:prstGeom>
          <a:noFill/>
        </p:spPr>
        <p:txBody>
          <a:bodyPr wrap="square" rtlCol="0">
            <a:spAutoFit/>
          </a:bodyPr>
          <a:lstStyle/>
          <a:p>
            <a:pPr algn="ctr"/>
            <a:r>
              <a:rPr lang="vi-VN" sz="2100" b="1" dirty="0">
                <a:solidFill>
                  <a:schemeClr val="bg2"/>
                </a:solidFill>
                <a:latin typeface="+mj-lt"/>
                <a:cs typeface="Arial" panose="020B0604020202020204" pitchFamily="34" charset="0"/>
              </a:rPr>
              <a:t>Đặc trưng nào giúp ta đánh giá được tiềm năng sinh sản của </a:t>
            </a:r>
            <a:endParaRPr lang="en-US" sz="2100" b="1" dirty="0">
              <a:solidFill>
                <a:schemeClr val="bg2"/>
              </a:solidFill>
              <a:latin typeface="+mj-lt"/>
              <a:cs typeface="Arial" panose="020B0604020202020204" pitchFamily="34" charset="0"/>
            </a:endParaRPr>
          </a:p>
          <a:p>
            <a:pPr algn="ctr"/>
            <a:r>
              <a:rPr lang="vi-VN" sz="2100" b="1" dirty="0">
                <a:solidFill>
                  <a:schemeClr val="bg2"/>
                </a:solidFill>
                <a:latin typeface="+mj-lt"/>
                <a:cs typeface="Arial" panose="020B0604020202020204" pitchFamily="34" charset="0"/>
              </a:rPr>
              <a:t>quần thể?</a:t>
            </a:r>
            <a:endParaRPr lang="vi-VN" sz="2100" b="1" dirty="0">
              <a:solidFill>
                <a:schemeClr val="bg2"/>
              </a:solidFill>
              <a:latin typeface="+mj-lt"/>
              <a:cs typeface="Arial" panose="020B0604020202020204" pitchFamily="34" charset="0"/>
            </a:endParaRPr>
          </a:p>
        </p:txBody>
      </p:sp>
      <p:pic>
        <p:nvPicPr>
          <p:cNvPr id="45" name="Picture 14" descr="kim phut"/>
          <p:cNvPicPr>
            <a:picLocks noChangeAspect="1" noChangeArrowheads="1"/>
          </p:cNvPicPr>
          <p:nvPr/>
        </p:nvPicPr>
        <p:blipFill>
          <a:blip r:embed="rId5" cstate="print"/>
          <a:srcRect/>
          <a:stretch>
            <a:fillRect/>
          </a:stretch>
        </p:blipFill>
        <p:spPr bwMode="auto">
          <a:xfrm>
            <a:off x="6057900" y="4000501"/>
            <a:ext cx="857250" cy="806824"/>
          </a:xfrm>
          <a:prstGeom prst="rect">
            <a:avLst/>
          </a:prstGeom>
          <a:noFill/>
          <a:ln w="9525">
            <a:noFill/>
            <a:miter lim="800000"/>
            <a:headEnd/>
            <a:tailEnd/>
          </a:ln>
        </p:spPr>
      </p:pic>
      <p:pic>
        <p:nvPicPr>
          <p:cNvPr id="46" name="Picture 45" descr="dongho1"/>
          <p:cNvPicPr>
            <a:picLocks noChangeAspect="1" noChangeArrowheads="1"/>
          </p:cNvPicPr>
          <p:nvPr/>
        </p:nvPicPr>
        <p:blipFill>
          <a:blip r:embed="rId6" cstate="print"/>
          <a:srcRect/>
          <a:stretch>
            <a:fillRect/>
          </a:stretch>
        </p:blipFill>
        <p:spPr bwMode="auto">
          <a:xfrm>
            <a:off x="5882054" y="3601594"/>
            <a:ext cx="1314450" cy="1326430"/>
          </a:xfrm>
          <a:prstGeom prst="rect">
            <a:avLst/>
          </a:prstGeom>
          <a:noFill/>
        </p:spPr>
      </p:pic>
      <p:sp>
        <p:nvSpPr>
          <p:cNvPr id="47" name="Cloud 46"/>
          <p:cNvSpPr/>
          <p:nvPr/>
        </p:nvSpPr>
        <p:spPr>
          <a:xfrm>
            <a:off x="6686550" y="3028950"/>
            <a:ext cx="1314450" cy="685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rgbClr val="FF0000"/>
                </a:solidFill>
                <a:latin typeface="Times New Roman" panose="02020603050405020304" pitchFamily="18" charset="0"/>
                <a:cs typeface="Times New Roman" panose="02020603050405020304" pitchFamily="18" charset="0"/>
              </a:rPr>
              <a:t>HẾT GIỜ</a:t>
            </a:r>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49" name="Picture 24" descr="CHAY XE DAP"/>
          <p:cNvPicPr>
            <a:picLocks noChangeAspect="1" noChangeArrowheads="1"/>
          </p:cNvPicPr>
          <p:nvPr/>
        </p:nvPicPr>
        <p:blipFill>
          <a:blip r:embed="rId7" cstate="print"/>
          <a:srcRect/>
          <a:stretch>
            <a:fillRect/>
          </a:stretch>
        </p:blipFill>
        <p:spPr bwMode="auto">
          <a:xfrm>
            <a:off x="6308147" y="4948662"/>
            <a:ext cx="394028" cy="344081"/>
          </a:xfrm>
          <a:prstGeom prst="rect">
            <a:avLst/>
          </a:prstGeom>
          <a:noFill/>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par>
                          <p:cTn id="9" fill="hold">
                            <p:stCondLst>
                              <p:cond delay="0"/>
                            </p:stCondLst>
                            <p:childTnLst>
                              <p:par>
                                <p:cTn id="10" presetID="8" presetClass="emph" presetSubtype="0" fill="hold" nodeType="afterEffect">
                                  <p:stCondLst>
                                    <p:cond delay="0"/>
                                  </p:stCondLst>
                                  <p:childTnLst>
                                    <p:animRot by="-21600000">
                                      <p:cBhvr>
                                        <p:cTn id="11" dur="15000" fill="hold"/>
                                        <p:tgtEl>
                                          <p:spTgt spid="45"/>
                                        </p:tgtEl>
                                        <p:attrNameLst>
                                          <p:attrName>r</p:attrName>
                                        </p:attrNameLst>
                                      </p:cBhvr>
                                    </p:animRot>
                                  </p:childTnLst>
                                </p:cTn>
                              </p:par>
                            </p:childTnLst>
                          </p:cTn>
                        </p:par>
                        <p:par>
                          <p:cTn id="12" fill="hold">
                            <p:stCondLst>
                              <p:cond delay="15000"/>
                            </p:stCondLst>
                            <p:childTnLst>
                              <p:par>
                                <p:cTn id="13" presetID="1"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9"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4"/>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000" fill="hold"/>
                                        <p:tgtEl>
                                          <p:spTgt spid="7"/>
                                        </p:tgtEl>
                                        <p:attrNameLst>
                                          <p:attrName>fillcolor</p:attrName>
                                        </p:attrNameLst>
                                      </p:cBhvr>
                                      <p:to>
                                        <a:srgbClr val="3399FF"/>
                                      </p:to>
                                    </p:animClr>
                                    <p:set>
                                      <p:cBhvr>
                                        <p:cTn id="20" dur="2000" fill="hold"/>
                                        <p:tgtEl>
                                          <p:spTgt spid="7"/>
                                        </p:tgtEl>
                                        <p:attrNameLst>
                                          <p:attrName>fill.type</p:attrName>
                                        </p:attrNameLst>
                                      </p:cBhvr>
                                      <p:to>
                                        <p:strVal val="solid"/>
                                      </p:to>
                                    </p:set>
                                    <p:set>
                                      <p:cBhvr>
                                        <p:cTn id="21" dur="2000" fill="hold"/>
                                        <p:tgtEl>
                                          <p:spTgt spid="7"/>
                                        </p:tgtEl>
                                        <p:attrNameLst>
                                          <p:attrName>fill.on</p:attrName>
                                        </p:attrNameLst>
                                      </p:cBhvr>
                                      <p:to>
                                        <p:strVal val="true"/>
                                      </p:to>
                                    </p:set>
                                  </p:childTnLst>
                                  <p:subTnLst>
                                    <p:audio>
                                      <p:cMediaNode>
                                        <p:cTn display="0" masterRel="sameClick">
                                          <p:stCondLst>
                                            <p:cond evt="begin" delay="0">
                                              <p:tn val="18"/>
                                            </p:cond>
                                          </p:stCondLst>
                                          <p:endCondLst>
                                            <p:cond evt="onStopAudio" delay="0">
                                              <p:tgtEl>
                                                <p:sldTgt/>
                                              </p:tgtEl>
                                            </p:cond>
                                          </p:endCondLst>
                                        </p:cTn>
                                        <p:tgtEl>
                                          <p:sndTgt r:embed="rId10" name="voltage.wav"/>
                                        </p:tgtEl>
                                      </p:cMediaNode>
                                    </p:audio>
                                  </p:subTnLst>
                                </p:cTn>
                              </p:par>
                              <p:par>
                                <p:cTn id="22" presetID="1"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12"/>
                                        </p:tgtEl>
                                        <p:attrNameLst>
                                          <p:attrName>fillcolor</p:attrName>
                                        </p:attrNameLst>
                                      </p:cBhvr>
                                      <p:to>
                                        <a:schemeClr val="accent2"/>
                                      </p:to>
                                    </p:animClr>
                                    <p:set>
                                      <p:cBhvr>
                                        <p:cTn id="29" dur="2000" fill="hold"/>
                                        <p:tgtEl>
                                          <p:spTgt spid="12"/>
                                        </p:tgtEl>
                                        <p:attrNameLst>
                                          <p:attrName>fill.type</p:attrName>
                                        </p:attrNameLst>
                                      </p:cBhvr>
                                      <p:to>
                                        <p:strVal val="solid"/>
                                      </p:to>
                                    </p:set>
                                    <p:set>
                                      <p:cBhvr>
                                        <p:cTn id="30" dur="2000" fill="hold"/>
                                        <p:tgtEl>
                                          <p:spTgt spid="1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11" name="sai-1.wav"/>
                                        </p:tgtEl>
                                      </p:cMediaNode>
                                    </p:audio>
                                  </p:sub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3" restart="whenNotActive" fill="hold" evtFilter="cancelBubble" nodeType="interactiveSeq">
                <p:stCondLst>
                  <p:cond evt="onClick" delay="0">
                    <p:tgtEl>
                      <p:spTgt spid="1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11"/>
                                        </p:tgtEl>
                                        <p:attrNameLst>
                                          <p:attrName>fillcolor</p:attrName>
                                        </p:attrNameLst>
                                      </p:cBhvr>
                                      <p:to>
                                        <a:schemeClr val="accent2"/>
                                      </p:to>
                                    </p:animClr>
                                    <p:set>
                                      <p:cBhvr>
                                        <p:cTn id="38" dur="2000" fill="hold"/>
                                        <p:tgtEl>
                                          <p:spTgt spid="11"/>
                                        </p:tgtEl>
                                        <p:attrNameLst>
                                          <p:attrName>fill.type</p:attrName>
                                        </p:attrNameLst>
                                      </p:cBhvr>
                                      <p:to>
                                        <p:strVal val="solid"/>
                                      </p:to>
                                    </p:set>
                                    <p:set>
                                      <p:cBhvr>
                                        <p:cTn id="39" dur="2000" fill="hold"/>
                                        <p:tgtEl>
                                          <p:spTgt spid="11"/>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11" name="sai-1.wav"/>
                                        </p:tgtEl>
                                      </p:cMediaNode>
                                    </p:audio>
                                  </p:subTnLst>
                                </p:cTn>
                              </p:par>
                              <p:par>
                                <p:cTn id="40" presetID="1"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15"/>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3"/>
                                        </p:tgtEl>
                                        <p:attrNameLst>
                                          <p:attrName>fillcolor</p:attrName>
                                        </p:attrNameLst>
                                      </p:cBhvr>
                                      <p:to>
                                        <a:schemeClr val="accent2"/>
                                      </p:to>
                                    </p:animClr>
                                    <p:set>
                                      <p:cBhvr>
                                        <p:cTn id="47" dur="2000" fill="hold"/>
                                        <p:tgtEl>
                                          <p:spTgt spid="13"/>
                                        </p:tgtEl>
                                        <p:attrNameLst>
                                          <p:attrName>fill.type</p:attrName>
                                        </p:attrNameLst>
                                      </p:cBhvr>
                                      <p:to>
                                        <p:strVal val="solid"/>
                                      </p:to>
                                    </p:set>
                                    <p:set>
                                      <p:cBhvr>
                                        <p:cTn id="48" dur="2000" fill="hold"/>
                                        <p:tgtEl>
                                          <p:spTgt spid="1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11" name="sai-1.wav"/>
                                        </p:tgtEl>
                                      </p:cMediaNode>
                                    </p:audio>
                                  </p:subTnLst>
                                </p:cTn>
                              </p:par>
                              <p:par>
                                <p:cTn id="49" presetID="1"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1" restart="whenNotActive" fill="hold" evtFilter="cancelBubble" nodeType="interactiveSeq">
                <p:stCondLst>
                  <p:cond evt="onClick" delay="0">
                    <p:tgtEl>
                      <p:spTgt spid="49"/>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withEffect">
                                  <p:stCondLst>
                                    <p:cond delay="0"/>
                                  </p:stCondLst>
                                  <p:childTnLst>
                                    <p:animEffect transition="out" filter="fade">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par>
                                <p:cTn id="57" presetID="10" presetClass="entr" presetSubtype="0" fill="hold" nodeType="withEffect">
                                  <p:stCondLst>
                                    <p:cond delay="605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nextCondLst>
                <p:cond evt="onClick" delay="0">
                  <p:tgtEl>
                    <p:spTgt spid="49"/>
                  </p:tgtEl>
                </p:cond>
              </p:nextCondLst>
            </p:seq>
          </p:childTnLst>
        </p:cTn>
      </p:par>
    </p:tnLst>
    <p:bldLst>
      <p:bldP spid="47"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1" cstate="print"/>
          <a:stretch>
            <a:fillRect/>
          </a:stretch>
        </p:blipFill>
        <p:spPr>
          <a:xfrm>
            <a:off x="2286000" y="3314700"/>
            <a:ext cx="2634917" cy="431580"/>
          </a:xfrm>
          <a:prstGeom prst="rect">
            <a:avLst/>
          </a:prstGeom>
        </p:spPr>
      </p:pic>
      <p:sp>
        <p:nvSpPr>
          <p:cNvPr id="7" name="Oval 6"/>
          <p:cNvSpPr/>
          <p:nvPr/>
        </p:nvSpPr>
        <p:spPr>
          <a:xfrm>
            <a:off x="1600200" y="39433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pic>
        <p:nvPicPr>
          <p:cNvPr id="8" name="Picture 7" descr="1456.png"/>
          <p:cNvPicPr>
            <a:picLocks noChangeAspect="1"/>
          </p:cNvPicPr>
          <p:nvPr/>
        </p:nvPicPr>
        <p:blipFill>
          <a:blip r:embed="rId1" cstate="print"/>
          <a:stretch>
            <a:fillRect/>
          </a:stretch>
        </p:blipFill>
        <p:spPr>
          <a:xfrm>
            <a:off x="2286000" y="3943350"/>
            <a:ext cx="2634917" cy="431580"/>
          </a:xfrm>
          <a:prstGeom prst="rect">
            <a:avLst/>
          </a:prstGeom>
        </p:spPr>
      </p:pic>
      <p:pic>
        <p:nvPicPr>
          <p:cNvPr id="9" name="Picture 8" descr="1456.png"/>
          <p:cNvPicPr>
            <a:picLocks noChangeAspect="1"/>
          </p:cNvPicPr>
          <p:nvPr/>
        </p:nvPicPr>
        <p:blipFill>
          <a:blip r:embed="rId1" cstate="print"/>
          <a:stretch>
            <a:fillRect/>
          </a:stretch>
        </p:blipFill>
        <p:spPr>
          <a:xfrm>
            <a:off x="2286000" y="4686300"/>
            <a:ext cx="2634917" cy="431580"/>
          </a:xfrm>
          <a:prstGeom prst="rect">
            <a:avLst/>
          </a:prstGeom>
        </p:spPr>
      </p:pic>
      <p:pic>
        <p:nvPicPr>
          <p:cNvPr id="10" name="Picture 9" descr="1456.png"/>
          <p:cNvPicPr>
            <a:picLocks noChangeAspect="1"/>
          </p:cNvPicPr>
          <p:nvPr/>
        </p:nvPicPr>
        <p:blipFill>
          <a:blip r:embed="rId1" cstate="print"/>
          <a:stretch>
            <a:fillRect/>
          </a:stretch>
        </p:blipFill>
        <p:spPr>
          <a:xfrm>
            <a:off x="2286000" y="5372100"/>
            <a:ext cx="2634917" cy="431580"/>
          </a:xfrm>
          <a:prstGeom prst="rect">
            <a:avLst/>
          </a:prstGeom>
        </p:spPr>
      </p:pic>
      <p:sp>
        <p:nvSpPr>
          <p:cNvPr id="11" name="Oval 10"/>
          <p:cNvSpPr/>
          <p:nvPr/>
        </p:nvSpPr>
        <p:spPr>
          <a:xfrm>
            <a:off x="1600200" y="46291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2" name="Oval 11"/>
          <p:cNvSpPr/>
          <p:nvPr/>
        </p:nvSpPr>
        <p:spPr>
          <a:xfrm>
            <a:off x="1600200" y="32575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3" name="Oval 12"/>
          <p:cNvSpPr/>
          <p:nvPr/>
        </p:nvSpPr>
        <p:spPr>
          <a:xfrm>
            <a:off x="1600200" y="5314950"/>
            <a:ext cx="51435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14" name="TextBox 13"/>
          <p:cNvSpPr txBox="1"/>
          <p:nvPr/>
        </p:nvSpPr>
        <p:spPr>
          <a:xfrm>
            <a:off x="1657350" y="400050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B</a:t>
            </a:r>
            <a:endParaRPr lang="en-US" sz="21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657350" y="537210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D</a:t>
            </a:r>
            <a:endParaRPr lang="en-US" sz="21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657350" y="468630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C</a:t>
            </a:r>
            <a:endParaRPr lang="en-US" sz="21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657350" y="3314700"/>
            <a:ext cx="342900" cy="414020"/>
          </a:xfrm>
          <a:prstGeom prst="rect">
            <a:avLst/>
          </a:prstGeom>
          <a:noFill/>
        </p:spPr>
        <p:txBody>
          <a:bodyPr wrap="square" rtlCol="0">
            <a:spAutoFit/>
          </a:bodyPr>
          <a:lstStyle/>
          <a:p>
            <a:r>
              <a:rPr lang="en-US" sz="2100" b="1" dirty="0">
                <a:latin typeface="Times New Roman" panose="02020603050405020304" pitchFamily="18" charset="0"/>
                <a:cs typeface="Times New Roman" panose="02020603050405020304" pitchFamily="18" charset="0"/>
              </a:rPr>
              <a:t>A</a:t>
            </a:r>
            <a:endParaRPr lang="en-US" sz="21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400300" y="3371850"/>
            <a:ext cx="2457450" cy="321945"/>
          </a:xfrm>
          <a:prstGeom prst="rect">
            <a:avLst/>
          </a:prstGeom>
          <a:noFill/>
        </p:spPr>
        <p:txBody>
          <a:bodyPr wrap="square" rtlCol="0">
            <a:spAutoFit/>
          </a:bodyPr>
          <a:lstStyle/>
          <a:p>
            <a:r>
              <a:rPr lang="en-US" sz="1500" dirty="0" smtClean="0">
                <a:solidFill>
                  <a:srgbClr val="002060"/>
                </a:solidFill>
                <a:latin typeface="Times New Roman" panose="02020603050405020304" pitchFamily="18" charset="0"/>
                <a:cs typeface="Times New Roman" panose="02020603050405020304" pitchFamily="18" charset="0"/>
              </a:rPr>
              <a:t>GIỚI TÍNH</a:t>
            </a:r>
            <a:endParaRPr lang="en-US" sz="15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343150" y="4000500"/>
            <a:ext cx="2457450" cy="321945"/>
          </a:xfrm>
          <a:prstGeom prst="rect">
            <a:avLst/>
          </a:prstGeom>
          <a:noFill/>
        </p:spPr>
        <p:txBody>
          <a:bodyPr wrap="square" rtlCol="0">
            <a:spAutoFit/>
          </a:bodyPr>
          <a:lstStyle/>
          <a:p>
            <a:r>
              <a:rPr lang="en-US" sz="1500" dirty="0" smtClean="0">
                <a:solidFill>
                  <a:srgbClr val="002060"/>
                </a:solidFill>
                <a:latin typeface="Times New Roman" panose="02020603050405020304" pitchFamily="18" charset="0"/>
                <a:cs typeface="Times New Roman" panose="02020603050405020304" pitchFamily="18" charset="0"/>
              </a:rPr>
              <a:t>MẬT ĐỘ CÁ THỂ</a:t>
            </a:r>
            <a:endParaRPr lang="en-US" sz="1500"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343150" y="4686300"/>
            <a:ext cx="2457450" cy="321945"/>
          </a:xfrm>
          <a:prstGeom prst="rect">
            <a:avLst/>
          </a:prstGeom>
          <a:noFill/>
        </p:spPr>
        <p:txBody>
          <a:bodyPr wrap="square" rtlCol="0">
            <a:spAutoFit/>
          </a:bodyPr>
          <a:lstStyle/>
          <a:p>
            <a:r>
              <a:rPr lang="en-US" sz="1500" dirty="0" smtClean="0">
                <a:solidFill>
                  <a:srgbClr val="002060"/>
                </a:solidFill>
                <a:latin typeface="Times New Roman" panose="02020603050405020304" pitchFamily="18" charset="0"/>
                <a:cs typeface="Times New Roman" panose="02020603050405020304" pitchFamily="18" charset="0"/>
              </a:rPr>
              <a:t>SINH SẢN</a:t>
            </a:r>
            <a:endParaRPr lang="en-US" sz="1500"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343150" y="5372100"/>
            <a:ext cx="2628900" cy="321945"/>
          </a:xfrm>
          <a:prstGeom prst="rect">
            <a:avLst/>
          </a:prstGeom>
          <a:noFill/>
        </p:spPr>
        <p:txBody>
          <a:bodyPr wrap="square" rtlCol="0">
            <a:spAutoFit/>
          </a:bodyPr>
          <a:lstStyle/>
          <a:p>
            <a:r>
              <a:rPr lang="en-US" sz="1500" dirty="0" smtClean="0">
                <a:solidFill>
                  <a:srgbClr val="002060"/>
                </a:solidFill>
                <a:latin typeface="Times New Roman" panose="02020603050405020304" pitchFamily="18" charset="0"/>
                <a:cs typeface="Times New Roman" panose="02020603050405020304" pitchFamily="18" charset="0"/>
              </a:rPr>
              <a:t>THÀNH PHẦN NHÓM TUỔI</a:t>
            </a:r>
            <a:endParaRPr lang="en-US" sz="1500" dirty="0">
              <a:solidFill>
                <a:srgbClr val="002060"/>
              </a:solidFill>
              <a:latin typeface="Times New Roman" panose="02020603050405020304" pitchFamily="18" charset="0"/>
              <a:cs typeface="Times New Roman" panose="02020603050405020304" pitchFamily="18" charset="0"/>
            </a:endParaRPr>
          </a:p>
        </p:txBody>
      </p:sp>
      <p:pic>
        <p:nvPicPr>
          <p:cNvPr id="26" name="Picture 25" descr="112.png"/>
          <p:cNvPicPr>
            <a:picLocks noChangeAspect="1"/>
          </p:cNvPicPr>
          <p:nvPr/>
        </p:nvPicPr>
        <p:blipFill>
          <a:blip r:embed="rId2" cstate="print"/>
          <a:stretch>
            <a:fillRect/>
          </a:stretch>
        </p:blipFill>
        <p:spPr>
          <a:xfrm>
            <a:off x="705582" y="716056"/>
            <a:ext cx="6858000" cy="2457450"/>
          </a:xfrm>
          <a:prstGeom prst="rect">
            <a:avLst/>
          </a:prstGeom>
        </p:spPr>
      </p:pic>
      <p:sp>
        <p:nvSpPr>
          <p:cNvPr id="5" name="TextBox 4"/>
          <p:cNvSpPr txBox="1"/>
          <p:nvPr/>
        </p:nvSpPr>
        <p:spPr>
          <a:xfrm>
            <a:off x="2171700" y="1412819"/>
            <a:ext cx="4743450" cy="1383665"/>
          </a:xfrm>
          <a:prstGeom prst="rect">
            <a:avLst/>
          </a:prstGeom>
          <a:noFill/>
        </p:spPr>
        <p:txBody>
          <a:bodyPr wrap="square" rtlCol="0">
            <a:spAutoFit/>
          </a:bodyPr>
          <a:lstStyle/>
          <a:p>
            <a:pPr algn="ctr"/>
            <a:r>
              <a:rPr lang="vi-VN" sz="2100" b="1" dirty="0">
                <a:solidFill>
                  <a:schemeClr val="tx1"/>
                </a:solidFill>
                <a:latin typeface="Times New Roman" panose="02020603050405020304" pitchFamily="18" charset="0"/>
                <a:cs typeface="Times New Roman" panose="02020603050405020304" pitchFamily="18" charset="0"/>
              </a:rPr>
              <a:t> Đặc trưng nào cho biết số lượng sinh vật trên một đơn vị diện </a:t>
            </a:r>
            <a:r>
              <a:rPr lang="vi-VN" sz="2100" b="1" dirty="0" smtClean="0">
                <a:solidFill>
                  <a:schemeClr val="tx1"/>
                </a:solidFill>
                <a:latin typeface="Times New Roman" panose="02020603050405020304" pitchFamily="18" charset="0"/>
                <a:cs typeface="Times New Roman" panose="02020603050405020304" pitchFamily="18" charset="0"/>
              </a:rPr>
              <a:t>tích</a:t>
            </a:r>
            <a:r>
              <a:rPr lang="en-US" sz="2100" b="1" dirty="0" smtClean="0">
                <a:solidFill>
                  <a:schemeClr val="tx1"/>
                </a:solidFill>
                <a:latin typeface="Times New Roman" panose="02020603050405020304" pitchFamily="18" charset="0"/>
                <a:cs typeface="Times New Roman" panose="02020603050405020304" pitchFamily="18" charset="0"/>
              </a:rPr>
              <a:t> hay</a:t>
            </a:r>
            <a:endParaRPr lang="en-US" sz="2100" b="1" dirty="0" smtClean="0">
              <a:solidFill>
                <a:schemeClr val="tx1"/>
              </a:solidFill>
              <a:latin typeface="Times New Roman" panose="02020603050405020304" pitchFamily="18" charset="0"/>
              <a:cs typeface="Times New Roman" panose="02020603050405020304" pitchFamily="18" charset="0"/>
            </a:endParaRPr>
          </a:p>
          <a:p>
            <a:pPr algn="ctr"/>
            <a:r>
              <a:rPr lang="en-US" sz="2100" b="1" dirty="0" smtClean="0">
                <a:solidFill>
                  <a:schemeClr val="tx1"/>
                </a:solidFill>
                <a:latin typeface="Times New Roman" panose="02020603050405020304" pitchFamily="18" charset="0"/>
                <a:cs typeface="Times New Roman" panose="02020603050405020304" pitchFamily="18" charset="0"/>
              </a:rPr>
              <a:t> </a:t>
            </a:r>
            <a:r>
              <a:rPr lang="en-US" sz="2100" b="1" dirty="0" err="1" smtClean="0">
                <a:solidFill>
                  <a:schemeClr val="tx1"/>
                </a:solidFill>
                <a:latin typeface="Times New Roman" panose="02020603050405020304" pitchFamily="18" charset="0"/>
                <a:cs typeface="Times New Roman" panose="02020603050405020304" pitchFamily="18" charset="0"/>
              </a:rPr>
              <a:t>thể</a:t>
            </a:r>
            <a:r>
              <a:rPr lang="en-US" sz="2100" b="1" dirty="0" smtClean="0">
                <a:solidFill>
                  <a:schemeClr val="tx1"/>
                </a:solidFill>
                <a:latin typeface="Times New Roman" panose="02020603050405020304" pitchFamily="18" charset="0"/>
                <a:cs typeface="Times New Roman" panose="02020603050405020304" pitchFamily="18" charset="0"/>
              </a:rPr>
              <a:t> </a:t>
            </a:r>
            <a:r>
              <a:rPr lang="en-US" sz="2100" b="1" dirty="0" err="1" smtClean="0">
                <a:solidFill>
                  <a:schemeClr val="tx1"/>
                </a:solidFill>
                <a:latin typeface="Times New Roman" panose="02020603050405020304" pitchFamily="18" charset="0"/>
                <a:cs typeface="Times New Roman" panose="02020603050405020304" pitchFamily="18" charset="0"/>
              </a:rPr>
              <a:t>tích</a:t>
            </a:r>
            <a:r>
              <a:rPr lang="vi-VN" sz="2100" b="1" dirty="0" smtClean="0">
                <a:solidFill>
                  <a:schemeClr val="tx1"/>
                </a:solidFill>
                <a:latin typeface="Times New Roman" panose="02020603050405020304" pitchFamily="18" charset="0"/>
                <a:cs typeface="Times New Roman" panose="02020603050405020304" pitchFamily="18" charset="0"/>
              </a:rPr>
              <a:t>?</a:t>
            </a:r>
            <a:endParaRPr lang="vi-VN" sz="2100" b="1" dirty="0">
              <a:solidFill>
                <a:schemeClr val="tx1"/>
              </a:solidFill>
              <a:latin typeface="Times New Roman" panose="02020603050405020304" pitchFamily="18" charset="0"/>
              <a:cs typeface="Times New Roman" panose="02020603050405020304" pitchFamily="18" charset="0"/>
            </a:endParaRPr>
          </a:p>
          <a:p>
            <a:endParaRPr lang="vi-VN" sz="2100" dirty="0">
              <a:solidFill>
                <a:srgbClr val="FF0000"/>
              </a:solidFill>
              <a:latin typeface="Times New Roman" panose="02020603050405020304" pitchFamily="18" charset="0"/>
              <a:cs typeface="Times New Roman" panose="02020603050405020304" pitchFamily="18" charset="0"/>
            </a:endParaRPr>
          </a:p>
        </p:txBody>
      </p:sp>
      <p:pic>
        <p:nvPicPr>
          <p:cNvPr id="33" name="Picture 32" descr="tich.png"/>
          <p:cNvPicPr>
            <a:picLocks noChangeAspect="1"/>
          </p:cNvPicPr>
          <p:nvPr/>
        </p:nvPicPr>
        <p:blipFill>
          <a:blip r:embed="rId3" cstate="print"/>
          <a:stretch>
            <a:fillRect/>
          </a:stretch>
        </p:blipFill>
        <p:spPr>
          <a:xfrm>
            <a:off x="4972050" y="3829050"/>
            <a:ext cx="542925" cy="542925"/>
          </a:xfrm>
          <a:prstGeom prst="rect">
            <a:avLst/>
          </a:prstGeom>
        </p:spPr>
      </p:pic>
      <p:pic>
        <p:nvPicPr>
          <p:cNvPr id="34" name="Picture 33" descr="sai.png"/>
          <p:cNvPicPr>
            <a:picLocks noChangeAspect="1"/>
          </p:cNvPicPr>
          <p:nvPr/>
        </p:nvPicPr>
        <p:blipFill>
          <a:blip r:embed="rId4" cstate="print"/>
          <a:stretch>
            <a:fillRect/>
          </a:stretch>
        </p:blipFill>
        <p:spPr>
          <a:xfrm>
            <a:off x="4972050" y="3314700"/>
            <a:ext cx="400050" cy="400050"/>
          </a:xfrm>
          <a:prstGeom prst="rect">
            <a:avLst/>
          </a:prstGeom>
        </p:spPr>
      </p:pic>
      <p:pic>
        <p:nvPicPr>
          <p:cNvPr id="35" name="Picture 34" descr="sai.png"/>
          <p:cNvPicPr>
            <a:picLocks noChangeAspect="1"/>
          </p:cNvPicPr>
          <p:nvPr/>
        </p:nvPicPr>
        <p:blipFill>
          <a:blip r:embed="rId4" cstate="print"/>
          <a:stretch>
            <a:fillRect/>
          </a:stretch>
        </p:blipFill>
        <p:spPr>
          <a:xfrm>
            <a:off x="4972050" y="4686300"/>
            <a:ext cx="400050" cy="400050"/>
          </a:xfrm>
          <a:prstGeom prst="rect">
            <a:avLst/>
          </a:prstGeom>
        </p:spPr>
      </p:pic>
      <p:pic>
        <p:nvPicPr>
          <p:cNvPr id="36" name="Picture 35" descr="sai.png"/>
          <p:cNvPicPr>
            <a:picLocks noChangeAspect="1"/>
          </p:cNvPicPr>
          <p:nvPr/>
        </p:nvPicPr>
        <p:blipFill>
          <a:blip r:embed="rId4" cstate="print"/>
          <a:stretch>
            <a:fillRect/>
          </a:stretch>
        </p:blipFill>
        <p:spPr>
          <a:xfrm>
            <a:off x="4972050" y="5314950"/>
            <a:ext cx="400050" cy="400050"/>
          </a:xfrm>
          <a:prstGeom prst="rect">
            <a:avLst/>
          </a:prstGeom>
        </p:spPr>
      </p:pic>
      <p:pic>
        <p:nvPicPr>
          <p:cNvPr id="37" name="Picture 14" descr="kim phut"/>
          <p:cNvPicPr>
            <a:picLocks noChangeAspect="1" noChangeArrowheads="1"/>
          </p:cNvPicPr>
          <p:nvPr/>
        </p:nvPicPr>
        <p:blipFill>
          <a:blip r:embed="rId5" cstate="print"/>
          <a:srcRect/>
          <a:stretch>
            <a:fillRect/>
          </a:stretch>
        </p:blipFill>
        <p:spPr bwMode="auto">
          <a:xfrm>
            <a:off x="6057900" y="4000501"/>
            <a:ext cx="857250" cy="806824"/>
          </a:xfrm>
          <a:prstGeom prst="rect">
            <a:avLst/>
          </a:prstGeom>
          <a:noFill/>
          <a:ln w="9525">
            <a:noFill/>
            <a:miter lim="800000"/>
            <a:headEnd/>
            <a:tailEnd/>
          </a:ln>
        </p:spPr>
      </p:pic>
      <p:pic>
        <p:nvPicPr>
          <p:cNvPr id="42" name="Picture 41" descr="dongho1"/>
          <p:cNvPicPr>
            <a:picLocks noChangeAspect="1" noChangeArrowheads="1"/>
          </p:cNvPicPr>
          <p:nvPr/>
        </p:nvPicPr>
        <p:blipFill>
          <a:blip r:embed="rId6" cstate="print"/>
          <a:srcRect/>
          <a:stretch>
            <a:fillRect/>
          </a:stretch>
        </p:blipFill>
        <p:spPr bwMode="auto">
          <a:xfrm>
            <a:off x="5882054" y="3601594"/>
            <a:ext cx="1314450" cy="1326430"/>
          </a:xfrm>
          <a:prstGeom prst="rect">
            <a:avLst/>
          </a:prstGeom>
          <a:noFill/>
        </p:spPr>
      </p:pic>
      <p:sp>
        <p:nvSpPr>
          <p:cNvPr id="43" name="Cloud 42"/>
          <p:cNvSpPr/>
          <p:nvPr/>
        </p:nvSpPr>
        <p:spPr>
          <a:xfrm>
            <a:off x="6686550" y="3028950"/>
            <a:ext cx="1314450" cy="6858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rgbClr val="FF0000"/>
                </a:solidFill>
                <a:latin typeface="Times New Roman" panose="02020603050405020304" pitchFamily="18" charset="0"/>
                <a:cs typeface="Times New Roman" panose="02020603050405020304" pitchFamily="18" charset="0"/>
              </a:rPr>
              <a:t>HẾT GIỜ</a:t>
            </a:r>
            <a:endParaRPr lang="en-US" sz="1800" dirty="0">
              <a:solidFill>
                <a:srgbClr val="FF0000"/>
              </a:solidFill>
              <a:latin typeface="Times New Roman" panose="02020603050405020304" pitchFamily="18" charset="0"/>
              <a:cs typeface="Times New Roman" panose="02020603050405020304" pitchFamily="18" charset="0"/>
            </a:endParaRPr>
          </a:p>
        </p:txBody>
      </p:sp>
      <p:pic>
        <p:nvPicPr>
          <p:cNvPr id="45" name="Picture 24" descr="CHAY XE DAP"/>
          <p:cNvPicPr>
            <a:picLocks noChangeAspect="1" noChangeArrowheads="1"/>
          </p:cNvPicPr>
          <p:nvPr/>
        </p:nvPicPr>
        <p:blipFill>
          <a:blip r:embed="rId7" cstate="print"/>
          <a:srcRect/>
          <a:stretch>
            <a:fillRect/>
          </a:stretch>
        </p:blipFill>
        <p:spPr bwMode="auto">
          <a:xfrm>
            <a:off x="6308147" y="4948662"/>
            <a:ext cx="394028" cy="344081"/>
          </a:xfrm>
          <a:prstGeom prst="rect">
            <a:avLst/>
          </a:prstGeom>
          <a:noFill/>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par>
                          <p:cTn id="11" fill="hold">
                            <p:stCondLst>
                              <p:cond delay="0"/>
                            </p:stCondLst>
                            <p:childTnLst>
                              <p:par>
                                <p:cTn id="12" presetID="8" presetClass="emph" presetSubtype="0" fill="hold" nodeType="afterEffect">
                                  <p:stCondLst>
                                    <p:cond delay="0"/>
                                  </p:stCondLst>
                                  <p:childTnLst>
                                    <p:animRot by="-21600000">
                                      <p:cBhvr>
                                        <p:cTn id="13" dur="15000" fill="hold"/>
                                        <p:tgtEl>
                                          <p:spTgt spid="37"/>
                                        </p:tgtEl>
                                        <p:attrNameLst>
                                          <p:attrName>r</p:attrName>
                                        </p:attrNameLst>
                                      </p:cBhvr>
                                    </p:animRot>
                                  </p:childTnLst>
                                </p:cTn>
                              </p:par>
                            </p:childTnLst>
                          </p:cTn>
                        </p:par>
                        <p:par>
                          <p:cTn id="14" fill="hold">
                            <p:stCondLst>
                              <p:cond delay="15000"/>
                            </p:stCondLst>
                            <p:childTnLst>
                              <p:par>
                                <p:cTn id="15" presetID="1"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9"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2000" fill="hold"/>
                                        <p:tgtEl>
                                          <p:spTgt spid="7"/>
                                        </p:tgtEl>
                                        <p:attrNameLst>
                                          <p:attrName>fillcolor</p:attrName>
                                        </p:attrNameLst>
                                      </p:cBhvr>
                                      <p:to>
                                        <a:srgbClr val="3399FF"/>
                                      </p:to>
                                    </p:animClr>
                                    <p:set>
                                      <p:cBhvr>
                                        <p:cTn id="22" dur="2000" fill="hold"/>
                                        <p:tgtEl>
                                          <p:spTgt spid="7"/>
                                        </p:tgtEl>
                                        <p:attrNameLst>
                                          <p:attrName>fill.type</p:attrName>
                                        </p:attrNameLst>
                                      </p:cBhvr>
                                      <p:to>
                                        <p:strVal val="solid"/>
                                      </p:to>
                                    </p:set>
                                    <p:set>
                                      <p:cBhvr>
                                        <p:cTn id="23" dur="2000" fill="hold"/>
                                        <p:tgtEl>
                                          <p:spTgt spid="7"/>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10" name="voltage.wav"/>
                                        </p:tgtEl>
                                      </p:cMediaNode>
                                    </p:audio>
                                  </p:subTnLst>
                                </p:cTn>
                              </p:par>
                              <p:par>
                                <p:cTn id="24" presetID="1"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12"/>
                                        </p:tgtEl>
                                        <p:attrNameLst>
                                          <p:attrName>fillcolor</p:attrName>
                                        </p:attrNameLst>
                                      </p:cBhvr>
                                      <p:to>
                                        <a:schemeClr val="accent2"/>
                                      </p:to>
                                    </p:animClr>
                                    <p:set>
                                      <p:cBhvr>
                                        <p:cTn id="33" dur="2000" fill="hold"/>
                                        <p:tgtEl>
                                          <p:spTgt spid="12"/>
                                        </p:tgtEl>
                                        <p:attrNameLst>
                                          <p:attrName>fill.type</p:attrName>
                                        </p:attrNameLst>
                                      </p:cBhvr>
                                      <p:to>
                                        <p:strVal val="solid"/>
                                      </p:to>
                                    </p:set>
                                    <p:set>
                                      <p:cBhvr>
                                        <p:cTn id="34" dur="2000" fill="hold"/>
                                        <p:tgtEl>
                                          <p:spTgt spid="12"/>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11" name="sai-1.wav"/>
                                        </p:tgtEl>
                                      </p:cMediaNode>
                                    </p:audio>
                                  </p:sub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1"/>
                                        </p:tgtEl>
                                        <p:attrNameLst>
                                          <p:attrName>fillcolor</p:attrName>
                                        </p:attrNameLst>
                                      </p:cBhvr>
                                      <p:to>
                                        <a:schemeClr val="accent2"/>
                                      </p:to>
                                    </p:animClr>
                                    <p:set>
                                      <p:cBhvr>
                                        <p:cTn id="42" dur="2000" fill="hold"/>
                                        <p:tgtEl>
                                          <p:spTgt spid="11"/>
                                        </p:tgtEl>
                                        <p:attrNameLst>
                                          <p:attrName>fill.type</p:attrName>
                                        </p:attrNameLst>
                                      </p:cBhvr>
                                      <p:to>
                                        <p:strVal val="solid"/>
                                      </p:to>
                                    </p:set>
                                    <p:set>
                                      <p:cBhvr>
                                        <p:cTn id="43" dur="2000" fill="hold"/>
                                        <p:tgtEl>
                                          <p:spTgt spid="11"/>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11" name="sai-1.wav"/>
                                        </p:tgtEl>
                                      </p:cMediaNode>
                                    </p:audio>
                                  </p:subTnLst>
                                </p:cTn>
                              </p:par>
                              <p:par>
                                <p:cTn id="44" presetID="1" presetClass="entr" presetSubtype="0"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000" fill="hold"/>
                                        <p:tgtEl>
                                          <p:spTgt spid="13"/>
                                        </p:tgtEl>
                                        <p:attrNameLst>
                                          <p:attrName>fillcolor</p:attrName>
                                        </p:attrNameLst>
                                      </p:cBhvr>
                                      <p:to>
                                        <a:schemeClr val="accent2"/>
                                      </p:to>
                                    </p:animClr>
                                    <p:set>
                                      <p:cBhvr>
                                        <p:cTn id="51" dur="2000" fill="hold"/>
                                        <p:tgtEl>
                                          <p:spTgt spid="13"/>
                                        </p:tgtEl>
                                        <p:attrNameLst>
                                          <p:attrName>fill.type</p:attrName>
                                        </p:attrNameLst>
                                      </p:cBhvr>
                                      <p:to>
                                        <p:strVal val="solid"/>
                                      </p:to>
                                    </p:set>
                                    <p:set>
                                      <p:cBhvr>
                                        <p:cTn id="52" dur="2000" fill="hold"/>
                                        <p:tgtEl>
                                          <p:spTgt spid="1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1" name="sai-1.wav"/>
                                        </p:tgtEl>
                                      </p:cMediaNode>
                                    </p:audio>
                                  </p:subTnLst>
                                </p:cTn>
                              </p:par>
                              <p:par>
                                <p:cTn id="53" presetID="1"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55" restart="whenNotActive" fill="hold" evtFilter="cancelBubble" nodeType="interactiveSeq">
                <p:stCondLst>
                  <p:cond evt="onClick" delay="0">
                    <p:tgtEl>
                      <p:spTgt spid="45"/>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withEffect">
                                  <p:stCondLst>
                                    <p:cond delay="0"/>
                                  </p:stCondLst>
                                  <p:childTnLst>
                                    <p:animEffect transition="out" filter="fade">
                                      <p:cBhvr>
                                        <p:cTn id="59" dur="500"/>
                                        <p:tgtEl>
                                          <p:spTgt spid="45"/>
                                        </p:tgtEl>
                                      </p:cBhvr>
                                    </p:animEffect>
                                    <p:set>
                                      <p:cBhvr>
                                        <p:cTn id="60" dur="1" fill="hold">
                                          <p:stCondLst>
                                            <p:cond delay="499"/>
                                          </p:stCondLst>
                                        </p:cTn>
                                        <p:tgtEl>
                                          <p:spTgt spid="45"/>
                                        </p:tgtEl>
                                        <p:attrNameLst>
                                          <p:attrName>style.visibility</p:attrName>
                                        </p:attrNameLst>
                                      </p:cBhvr>
                                      <p:to>
                                        <p:strVal val="hidden"/>
                                      </p:to>
                                    </p:set>
                                  </p:childTnLst>
                                </p:cTn>
                              </p:par>
                              <p:par>
                                <p:cTn id="61" presetID="10" presetClass="entr" presetSubtype="0" fill="hold" nodeType="withEffect">
                                  <p:stCondLst>
                                    <p:cond delay="6050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childTnLst>
              </p:cTn>
              <p:nextCondLst>
                <p:cond evt="onClick" delay="0">
                  <p:tgtEl>
                    <p:spTgt spid="45"/>
                  </p:tgtEl>
                </p:cond>
              </p:nextCondLst>
            </p:seq>
          </p:childTnLst>
        </p:cTn>
      </p:par>
    </p:tnLst>
    <p:bldLst>
      <p:bldP spid="43"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838200" y="152400"/>
            <a:ext cx="10363200" cy="6894513"/>
            <a:chOff x="-624" y="0"/>
            <a:chExt cx="6528" cy="4343"/>
          </a:xfrm>
        </p:grpSpPr>
        <p:grpSp>
          <p:nvGrpSpPr>
            <p:cNvPr id="55298" name="Group 3"/>
            <p:cNvGrpSpPr/>
            <p:nvPr/>
          </p:nvGrpSpPr>
          <p:grpSpPr>
            <a:xfrm>
              <a:off x="-624" y="48"/>
              <a:ext cx="6384" cy="4295"/>
              <a:chOff x="-624" y="48"/>
              <a:chExt cx="6384" cy="4295"/>
            </a:xfrm>
          </p:grpSpPr>
          <p:pic>
            <p:nvPicPr>
              <p:cNvPr id="55299" name="Picture 4" descr="butterflies"/>
              <p:cNvPicPr>
                <a:picLocks noChangeAspect="1"/>
              </p:cNvPicPr>
              <p:nvPr/>
            </p:nvPicPr>
            <p:blipFill>
              <a:blip r:embed="rId1"/>
              <a:stretch>
                <a:fillRect/>
              </a:stretch>
            </p:blipFill>
            <p:spPr>
              <a:xfrm>
                <a:off x="-624" y="48"/>
                <a:ext cx="4848" cy="3515"/>
              </a:xfrm>
              <a:prstGeom prst="rect">
                <a:avLst/>
              </a:prstGeom>
              <a:noFill/>
              <a:ln w="9525">
                <a:noFill/>
              </a:ln>
            </p:spPr>
          </p:pic>
          <p:sp>
            <p:nvSpPr>
              <p:cNvPr id="55300" name="Rectangle 5"/>
              <p:cNvSpPr/>
              <p:nvPr/>
            </p:nvSpPr>
            <p:spPr>
              <a:xfrm>
                <a:off x="0" y="3600"/>
                <a:ext cx="5760" cy="720"/>
              </a:xfrm>
              <a:prstGeom prst="rect">
                <a:avLst/>
              </a:prstGeom>
              <a:solidFill>
                <a:srgbClr val="FFB76F"/>
              </a:solidFill>
              <a:ln w="9525">
                <a:noFill/>
              </a:ln>
            </p:spPr>
            <p:txBody>
              <a:bodyPr wrap="none" anchor="ctr" anchorCtr="0"/>
              <a:p>
                <a:pPr algn="ctr"/>
                <a:endParaRPr lang="vi-VN" altLang="en-US" sz="1800" dirty="0">
                  <a:latin typeface="Arial" panose="020B0604020202020204" pitchFamily="34" charset="0"/>
                </a:endParaRPr>
              </a:p>
            </p:txBody>
          </p:sp>
          <p:sp>
            <p:nvSpPr>
              <p:cNvPr id="55301" name="Freeform 6"/>
              <p:cNvSpPr/>
              <p:nvPr/>
            </p:nvSpPr>
            <p:spPr>
              <a:xfrm>
                <a:off x="931" y="3384"/>
                <a:ext cx="590" cy="448"/>
              </a:xfrm>
              <a:custGeom>
                <a:avLst/>
                <a:gdLst/>
                <a:ahLst/>
                <a:cxnLst>
                  <a:cxn ang="0">
                    <a:pos x="210" y="403"/>
                  </a:cxn>
                  <a:cxn ang="0">
                    <a:pos x="82" y="115"/>
                  </a:cxn>
                  <a:cxn ang="0">
                    <a:pos x="50" y="51"/>
                  </a:cxn>
                  <a:cxn ang="0">
                    <a:pos x="40" y="19"/>
                  </a:cxn>
                  <a:cxn ang="0">
                    <a:pos x="8" y="8"/>
                  </a:cxn>
                  <a:cxn ang="0">
                    <a:pos x="104" y="61"/>
                  </a:cxn>
                  <a:cxn ang="0">
                    <a:pos x="125" y="83"/>
                  </a:cxn>
                  <a:cxn ang="0">
                    <a:pos x="157" y="104"/>
                  </a:cxn>
                  <a:cxn ang="0">
                    <a:pos x="210" y="147"/>
                  </a:cxn>
                  <a:cxn ang="0">
                    <a:pos x="232" y="168"/>
                  </a:cxn>
                  <a:cxn ang="0">
                    <a:pos x="253" y="232"/>
                  </a:cxn>
                  <a:cxn ang="0">
                    <a:pos x="285" y="296"/>
                  </a:cxn>
                  <a:cxn ang="0">
                    <a:pos x="360" y="147"/>
                  </a:cxn>
                  <a:cxn ang="0">
                    <a:pos x="349" y="296"/>
                  </a:cxn>
                  <a:cxn ang="0">
                    <a:pos x="456" y="168"/>
                  </a:cxn>
                  <a:cxn ang="0">
                    <a:pos x="488" y="179"/>
                  </a:cxn>
                  <a:cxn ang="0">
                    <a:pos x="466" y="200"/>
                  </a:cxn>
                  <a:cxn ang="0">
                    <a:pos x="445" y="285"/>
                  </a:cxn>
                  <a:cxn ang="0">
                    <a:pos x="456" y="339"/>
                  </a:cxn>
                  <a:cxn ang="0">
                    <a:pos x="477" y="307"/>
                  </a:cxn>
                  <a:cxn ang="0">
                    <a:pos x="573" y="275"/>
                  </a:cxn>
                  <a:cxn ang="0">
                    <a:pos x="520" y="285"/>
                  </a:cxn>
                  <a:cxn ang="0">
                    <a:pos x="466" y="371"/>
                  </a:cxn>
                  <a:cxn ang="0">
                    <a:pos x="584" y="403"/>
                  </a:cxn>
                  <a:cxn ang="0">
                    <a:pos x="477" y="413"/>
                  </a:cxn>
                  <a:cxn ang="0">
                    <a:pos x="232" y="435"/>
                  </a:cxn>
                  <a:cxn ang="0">
                    <a:pos x="221" y="403"/>
                  </a:cxn>
                  <a:cxn ang="0">
                    <a:pos x="189" y="392"/>
                  </a:cxn>
                  <a:cxn ang="0">
                    <a:pos x="221" y="381"/>
                  </a:cxn>
                  <a:cxn ang="0">
                    <a:pos x="210" y="403"/>
                  </a:cxn>
                </a:cxnLst>
                <a:pathLst>
                  <a:path w="590" h="448">
                    <a:moveTo>
                      <a:pt x="210" y="403"/>
                    </a:moveTo>
                    <a:cubicBezTo>
                      <a:pt x="177" y="301"/>
                      <a:pt x="163" y="192"/>
                      <a:pt x="82" y="115"/>
                    </a:cubicBezTo>
                    <a:cubicBezTo>
                      <a:pt x="57" y="35"/>
                      <a:pt x="91" y="133"/>
                      <a:pt x="50" y="51"/>
                    </a:cubicBezTo>
                    <a:cubicBezTo>
                      <a:pt x="45" y="41"/>
                      <a:pt x="48" y="27"/>
                      <a:pt x="40" y="19"/>
                    </a:cubicBezTo>
                    <a:cubicBezTo>
                      <a:pt x="32" y="11"/>
                      <a:pt x="0" y="0"/>
                      <a:pt x="8" y="8"/>
                    </a:cubicBezTo>
                    <a:cubicBezTo>
                      <a:pt x="46" y="46"/>
                      <a:pt x="63" y="48"/>
                      <a:pt x="104" y="61"/>
                    </a:cubicBezTo>
                    <a:cubicBezTo>
                      <a:pt x="111" y="68"/>
                      <a:pt x="117" y="77"/>
                      <a:pt x="125" y="83"/>
                    </a:cubicBezTo>
                    <a:cubicBezTo>
                      <a:pt x="135" y="91"/>
                      <a:pt x="148" y="95"/>
                      <a:pt x="157" y="104"/>
                    </a:cubicBezTo>
                    <a:cubicBezTo>
                      <a:pt x="206" y="153"/>
                      <a:pt x="147" y="125"/>
                      <a:pt x="210" y="147"/>
                    </a:cubicBezTo>
                    <a:cubicBezTo>
                      <a:pt x="217" y="154"/>
                      <a:pt x="227" y="159"/>
                      <a:pt x="232" y="168"/>
                    </a:cubicBezTo>
                    <a:cubicBezTo>
                      <a:pt x="242" y="188"/>
                      <a:pt x="246" y="211"/>
                      <a:pt x="253" y="232"/>
                    </a:cubicBezTo>
                    <a:cubicBezTo>
                      <a:pt x="260" y="255"/>
                      <a:pt x="277" y="273"/>
                      <a:pt x="285" y="296"/>
                    </a:cubicBezTo>
                    <a:cubicBezTo>
                      <a:pt x="294" y="223"/>
                      <a:pt x="286" y="170"/>
                      <a:pt x="360" y="147"/>
                    </a:cubicBezTo>
                    <a:cubicBezTo>
                      <a:pt x="329" y="238"/>
                      <a:pt x="335" y="189"/>
                      <a:pt x="349" y="296"/>
                    </a:cubicBezTo>
                    <a:cubicBezTo>
                      <a:pt x="372" y="229"/>
                      <a:pt x="387" y="192"/>
                      <a:pt x="456" y="168"/>
                    </a:cubicBezTo>
                    <a:cubicBezTo>
                      <a:pt x="467" y="172"/>
                      <a:pt x="485" y="168"/>
                      <a:pt x="488" y="179"/>
                    </a:cubicBezTo>
                    <a:cubicBezTo>
                      <a:pt x="491" y="189"/>
                      <a:pt x="470" y="191"/>
                      <a:pt x="466" y="200"/>
                    </a:cubicBezTo>
                    <a:cubicBezTo>
                      <a:pt x="454" y="227"/>
                      <a:pt x="454" y="257"/>
                      <a:pt x="445" y="285"/>
                    </a:cubicBezTo>
                    <a:cubicBezTo>
                      <a:pt x="449" y="303"/>
                      <a:pt x="441" y="329"/>
                      <a:pt x="456" y="339"/>
                    </a:cubicBezTo>
                    <a:cubicBezTo>
                      <a:pt x="467" y="346"/>
                      <a:pt x="466" y="314"/>
                      <a:pt x="477" y="307"/>
                    </a:cubicBezTo>
                    <a:cubicBezTo>
                      <a:pt x="484" y="302"/>
                      <a:pt x="553" y="281"/>
                      <a:pt x="573" y="275"/>
                    </a:cubicBezTo>
                    <a:cubicBezTo>
                      <a:pt x="590" y="270"/>
                      <a:pt x="538" y="282"/>
                      <a:pt x="520" y="285"/>
                    </a:cubicBezTo>
                    <a:cubicBezTo>
                      <a:pt x="494" y="361"/>
                      <a:pt x="517" y="336"/>
                      <a:pt x="466" y="371"/>
                    </a:cubicBezTo>
                    <a:cubicBezTo>
                      <a:pt x="547" y="398"/>
                      <a:pt x="508" y="388"/>
                      <a:pt x="584" y="403"/>
                    </a:cubicBezTo>
                    <a:cubicBezTo>
                      <a:pt x="537" y="448"/>
                      <a:pt x="585" y="413"/>
                      <a:pt x="477" y="413"/>
                    </a:cubicBezTo>
                    <a:cubicBezTo>
                      <a:pt x="436" y="413"/>
                      <a:pt x="283" y="430"/>
                      <a:pt x="232" y="435"/>
                    </a:cubicBezTo>
                    <a:cubicBezTo>
                      <a:pt x="151" y="407"/>
                      <a:pt x="146" y="417"/>
                      <a:pt x="221" y="403"/>
                    </a:cubicBezTo>
                    <a:cubicBezTo>
                      <a:pt x="210" y="399"/>
                      <a:pt x="189" y="403"/>
                      <a:pt x="189" y="392"/>
                    </a:cubicBezTo>
                    <a:cubicBezTo>
                      <a:pt x="189" y="381"/>
                      <a:pt x="211" y="376"/>
                      <a:pt x="221" y="381"/>
                    </a:cubicBezTo>
                    <a:cubicBezTo>
                      <a:pt x="228" y="385"/>
                      <a:pt x="214" y="396"/>
                      <a:pt x="210" y="403"/>
                    </a:cubicBezTo>
                    <a:close/>
                  </a:path>
                </a:pathLst>
              </a:custGeom>
              <a:solidFill>
                <a:srgbClr val="66FF33"/>
              </a:solidFill>
              <a:ln w="9525">
                <a:noFill/>
              </a:ln>
            </p:spPr>
            <p:txBody>
              <a:bodyPr/>
              <a:p>
                <a:endParaRPr lang="en-US"/>
              </a:p>
            </p:txBody>
          </p:sp>
          <p:sp>
            <p:nvSpPr>
              <p:cNvPr id="55302" name="Freeform 7"/>
              <p:cNvSpPr/>
              <p:nvPr/>
            </p:nvSpPr>
            <p:spPr>
              <a:xfrm>
                <a:off x="2596" y="3277"/>
                <a:ext cx="828" cy="318"/>
              </a:xfrm>
              <a:custGeom>
                <a:avLst/>
                <a:gdLst/>
                <a:ahLst/>
                <a:cxnLst>
                  <a:cxn ang="0">
                    <a:pos x="657" y="307"/>
                  </a:cxn>
                  <a:cxn ang="0">
                    <a:pos x="700" y="168"/>
                  </a:cxn>
                  <a:cxn ang="0">
                    <a:pos x="711" y="136"/>
                  </a:cxn>
                  <a:cxn ang="0">
                    <a:pos x="711" y="104"/>
                  </a:cxn>
                  <a:cxn ang="0">
                    <a:pos x="679" y="115"/>
                  </a:cxn>
                  <a:cxn ang="0">
                    <a:pos x="657" y="179"/>
                  </a:cxn>
                  <a:cxn ang="0">
                    <a:pos x="636" y="211"/>
                  </a:cxn>
                  <a:cxn ang="0">
                    <a:pos x="625" y="179"/>
                  </a:cxn>
                  <a:cxn ang="0">
                    <a:pos x="647" y="94"/>
                  </a:cxn>
                  <a:cxn ang="0">
                    <a:pos x="615" y="104"/>
                  </a:cxn>
                  <a:cxn ang="0">
                    <a:pos x="561" y="190"/>
                  </a:cxn>
                  <a:cxn ang="0">
                    <a:pos x="572" y="158"/>
                  </a:cxn>
                  <a:cxn ang="0">
                    <a:pos x="615" y="51"/>
                  </a:cxn>
                  <a:cxn ang="0">
                    <a:pos x="593" y="40"/>
                  </a:cxn>
                  <a:cxn ang="0">
                    <a:pos x="508" y="158"/>
                  </a:cxn>
                  <a:cxn ang="0">
                    <a:pos x="412" y="62"/>
                  </a:cxn>
                  <a:cxn ang="0">
                    <a:pos x="433" y="94"/>
                  </a:cxn>
                  <a:cxn ang="0">
                    <a:pos x="444" y="190"/>
                  </a:cxn>
                  <a:cxn ang="0">
                    <a:pos x="423" y="211"/>
                  </a:cxn>
                  <a:cxn ang="0">
                    <a:pos x="412" y="264"/>
                  </a:cxn>
                  <a:cxn ang="0">
                    <a:pos x="380" y="232"/>
                  </a:cxn>
                  <a:cxn ang="0">
                    <a:pos x="369" y="275"/>
                  </a:cxn>
                  <a:cxn ang="0">
                    <a:pos x="359" y="307"/>
                  </a:cxn>
                  <a:cxn ang="0">
                    <a:pos x="305" y="254"/>
                  </a:cxn>
                  <a:cxn ang="0">
                    <a:pos x="241" y="275"/>
                  </a:cxn>
                  <a:cxn ang="0">
                    <a:pos x="209" y="286"/>
                  </a:cxn>
                  <a:cxn ang="0">
                    <a:pos x="145" y="264"/>
                  </a:cxn>
                  <a:cxn ang="0">
                    <a:pos x="81" y="286"/>
                  </a:cxn>
                  <a:cxn ang="0">
                    <a:pos x="103" y="307"/>
                  </a:cxn>
                  <a:cxn ang="0">
                    <a:pos x="241" y="296"/>
                  </a:cxn>
                  <a:cxn ang="0">
                    <a:pos x="380" y="318"/>
                  </a:cxn>
                  <a:cxn ang="0">
                    <a:pos x="657" y="307"/>
                  </a:cxn>
                </a:cxnLst>
                <a:pathLst>
                  <a:path w="828" h="318">
                    <a:moveTo>
                      <a:pt x="657" y="307"/>
                    </a:moveTo>
                    <a:cubicBezTo>
                      <a:pt x="665" y="246"/>
                      <a:pt x="660" y="210"/>
                      <a:pt x="700" y="168"/>
                    </a:cubicBezTo>
                    <a:cubicBezTo>
                      <a:pt x="704" y="157"/>
                      <a:pt x="703" y="144"/>
                      <a:pt x="711" y="136"/>
                    </a:cubicBezTo>
                    <a:cubicBezTo>
                      <a:pt x="760" y="87"/>
                      <a:pt x="828" y="86"/>
                      <a:pt x="711" y="104"/>
                    </a:cubicBezTo>
                    <a:cubicBezTo>
                      <a:pt x="700" y="108"/>
                      <a:pt x="686" y="106"/>
                      <a:pt x="679" y="115"/>
                    </a:cubicBezTo>
                    <a:cubicBezTo>
                      <a:pt x="666" y="133"/>
                      <a:pt x="669" y="160"/>
                      <a:pt x="657" y="179"/>
                    </a:cubicBezTo>
                    <a:cubicBezTo>
                      <a:pt x="650" y="190"/>
                      <a:pt x="643" y="200"/>
                      <a:pt x="636" y="211"/>
                    </a:cubicBezTo>
                    <a:cubicBezTo>
                      <a:pt x="632" y="200"/>
                      <a:pt x="625" y="190"/>
                      <a:pt x="625" y="179"/>
                    </a:cubicBezTo>
                    <a:cubicBezTo>
                      <a:pt x="625" y="152"/>
                      <a:pt x="661" y="122"/>
                      <a:pt x="647" y="94"/>
                    </a:cubicBezTo>
                    <a:cubicBezTo>
                      <a:pt x="642" y="84"/>
                      <a:pt x="626" y="101"/>
                      <a:pt x="615" y="104"/>
                    </a:cubicBezTo>
                    <a:cubicBezTo>
                      <a:pt x="589" y="130"/>
                      <a:pt x="582" y="159"/>
                      <a:pt x="561" y="190"/>
                    </a:cubicBezTo>
                    <a:cubicBezTo>
                      <a:pt x="561" y="190"/>
                      <a:pt x="568" y="169"/>
                      <a:pt x="572" y="158"/>
                    </a:cubicBezTo>
                    <a:cubicBezTo>
                      <a:pt x="587" y="115"/>
                      <a:pt x="589" y="89"/>
                      <a:pt x="615" y="51"/>
                    </a:cubicBezTo>
                    <a:cubicBezTo>
                      <a:pt x="625" y="18"/>
                      <a:pt x="638" y="0"/>
                      <a:pt x="593" y="40"/>
                    </a:cubicBezTo>
                    <a:cubicBezTo>
                      <a:pt x="550" y="78"/>
                      <a:pt x="526" y="106"/>
                      <a:pt x="508" y="158"/>
                    </a:cubicBezTo>
                    <a:cubicBezTo>
                      <a:pt x="472" y="103"/>
                      <a:pt x="482" y="84"/>
                      <a:pt x="412" y="62"/>
                    </a:cubicBezTo>
                    <a:cubicBezTo>
                      <a:pt x="355" y="3"/>
                      <a:pt x="424" y="84"/>
                      <a:pt x="433" y="94"/>
                    </a:cubicBezTo>
                    <a:cubicBezTo>
                      <a:pt x="459" y="169"/>
                      <a:pt x="462" y="137"/>
                      <a:pt x="444" y="190"/>
                    </a:cubicBezTo>
                    <a:cubicBezTo>
                      <a:pt x="387" y="170"/>
                      <a:pt x="423" y="173"/>
                      <a:pt x="423" y="211"/>
                    </a:cubicBezTo>
                    <a:cubicBezTo>
                      <a:pt x="423" y="229"/>
                      <a:pt x="416" y="246"/>
                      <a:pt x="412" y="264"/>
                    </a:cubicBezTo>
                    <a:cubicBezTo>
                      <a:pt x="401" y="253"/>
                      <a:pt x="395" y="228"/>
                      <a:pt x="380" y="232"/>
                    </a:cubicBezTo>
                    <a:cubicBezTo>
                      <a:pt x="366" y="236"/>
                      <a:pt x="373" y="261"/>
                      <a:pt x="369" y="275"/>
                    </a:cubicBezTo>
                    <a:cubicBezTo>
                      <a:pt x="366" y="286"/>
                      <a:pt x="362" y="296"/>
                      <a:pt x="359" y="307"/>
                    </a:cubicBezTo>
                    <a:cubicBezTo>
                      <a:pt x="349" y="293"/>
                      <a:pt x="329" y="254"/>
                      <a:pt x="305" y="254"/>
                    </a:cubicBezTo>
                    <a:cubicBezTo>
                      <a:pt x="283" y="254"/>
                      <a:pt x="262" y="268"/>
                      <a:pt x="241" y="275"/>
                    </a:cubicBezTo>
                    <a:cubicBezTo>
                      <a:pt x="230" y="279"/>
                      <a:pt x="209" y="286"/>
                      <a:pt x="209" y="286"/>
                    </a:cubicBezTo>
                    <a:cubicBezTo>
                      <a:pt x="188" y="279"/>
                      <a:pt x="166" y="257"/>
                      <a:pt x="145" y="264"/>
                    </a:cubicBezTo>
                    <a:cubicBezTo>
                      <a:pt x="124" y="271"/>
                      <a:pt x="81" y="286"/>
                      <a:pt x="81" y="286"/>
                    </a:cubicBezTo>
                    <a:cubicBezTo>
                      <a:pt x="0" y="258"/>
                      <a:pt x="90" y="303"/>
                      <a:pt x="103" y="307"/>
                    </a:cubicBezTo>
                    <a:cubicBezTo>
                      <a:pt x="166" y="294"/>
                      <a:pt x="182" y="311"/>
                      <a:pt x="241" y="296"/>
                    </a:cubicBezTo>
                    <a:cubicBezTo>
                      <a:pt x="296" y="315"/>
                      <a:pt x="297" y="318"/>
                      <a:pt x="380" y="318"/>
                    </a:cubicBezTo>
                    <a:cubicBezTo>
                      <a:pt x="472" y="318"/>
                      <a:pt x="749" y="307"/>
                      <a:pt x="657" y="307"/>
                    </a:cubicBezTo>
                    <a:close/>
                  </a:path>
                </a:pathLst>
              </a:custGeom>
              <a:solidFill>
                <a:srgbClr val="66FF33"/>
              </a:solidFill>
              <a:ln w="9525">
                <a:noFill/>
              </a:ln>
            </p:spPr>
            <p:txBody>
              <a:bodyPr/>
              <a:p>
                <a:endParaRPr lang="en-US"/>
              </a:p>
            </p:txBody>
          </p:sp>
          <p:sp>
            <p:nvSpPr>
              <p:cNvPr id="55303" name="Freeform 8"/>
              <p:cNvSpPr/>
              <p:nvPr/>
            </p:nvSpPr>
            <p:spPr>
              <a:xfrm>
                <a:off x="2992" y="3735"/>
                <a:ext cx="2768" cy="608"/>
              </a:xfrm>
              <a:custGeom>
                <a:avLst/>
                <a:gdLst/>
                <a:ahLst/>
                <a:cxnLst>
                  <a:cxn ang="0">
                    <a:pos x="2683" y="30"/>
                  </a:cxn>
                  <a:cxn ang="0">
                    <a:pos x="2277" y="30"/>
                  </a:cxn>
                  <a:cxn ang="0">
                    <a:pos x="2011" y="20"/>
                  </a:cxn>
                  <a:cxn ang="0">
                    <a:pos x="1797" y="20"/>
                  </a:cxn>
                  <a:cxn ang="0">
                    <a:pos x="1520" y="30"/>
                  </a:cxn>
                  <a:cxn ang="0">
                    <a:pos x="1477" y="105"/>
                  </a:cxn>
                  <a:cxn ang="0">
                    <a:pos x="1509" y="116"/>
                  </a:cxn>
                  <a:cxn ang="0">
                    <a:pos x="1499" y="148"/>
                  </a:cxn>
                  <a:cxn ang="0">
                    <a:pos x="1392" y="137"/>
                  </a:cxn>
                  <a:cxn ang="0">
                    <a:pos x="1083" y="190"/>
                  </a:cxn>
                  <a:cxn ang="0">
                    <a:pos x="1019" y="212"/>
                  </a:cxn>
                  <a:cxn ang="0">
                    <a:pos x="987" y="222"/>
                  </a:cxn>
                  <a:cxn ang="0">
                    <a:pos x="965" y="265"/>
                  </a:cxn>
                  <a:cxn ang="0">
                    <a:pos x="656" y="318"/>
                  </a:cxn>
                  <a:cxn ang="0">
                    <a:pos x="443" y="329"/>
                  </a:cxn>
                  <a:cxn ang="0">
                    <a:pos x="37" y="340"/>
                  </a:cxn>
                  <a:cxn ang="0">
                    <a:pos x="5" y="404"/>
                  </a:cxn>
                  <a:cxn ang="0">
                    <a:pos x="101" y="436"/>
                  </a:cxn>
                  <a:cxn ang="0">
                    <a:pos x="411" y="468"/>
                  </a:cxn>
                  <a:cxn ang="0">
                    <a:pos x="923" y="532"/>
                  </a:cxn>
                  <a:cxn ang="0">
                    <a:pos x="1371" y="542"/>
                  </a:cxn>
                  <a:cxn ang="0">
                    <a:pos x="1563" y="500"/>
                  </a:cxn>
                  <a:cxn ang="0">
                    <a:pos x="2405" y="532"/>
                  </a:cxn>
                  <a:cxn ang="0">
                    <a:pos x="2768" y="478"/>
                  </a:cxn>
                  <a:cxn ang="0">
                    <a:pos x="2736" y="276"/>
                  </a:cxn>
                  <a:cxn ang="0">
                    <a:pos x="2747" y="30"/>
                  </a:cxn>
                  <a:cxn ang="0">
                    <a:pos x="2619" y="41"/>
                  </a:cxn>
                </a:cxnLst>
                <a:pathLst>
                  <a:path w="2768" h="608">
                    <a:moveTo>
                      <a:pt x="2683" y="30"/>
                    </a:moveTo>
                    <a:cubicBezTo>
                      <a:pt x="2554" y="74"/>
                      <a:pt x="2409" y="49"/>
                      <a:pt x="2277" y="30"/>
                    </a:cubicBezTo>
                    <a:cubicBezTo>
                      <a:pt x="2183" y="0"/>
                      <a:pt x="2114" y="13"/>
                      <a:pt x="2011" y="20"/>
                    </a:cubicBezTo>
                    <a:cubicBezTo>
                      <a:pt x="1900" y="46"/>
                      <a:pt x="2029" y="20"/>
                      <a:pt x="1797" y="20"/>
                    </a:cubicBezTo>
                    <a:cubicBezTo>
                      <a:pt x="1705" y="20"/>
                      <a:pt x="1612" y="27"/>
                      <a:pt x="1520" y="30"/>
                    </a:cubicBezTo>
                    <a:cubicBezTo>
                      <a:pt x="1493" y="39"/>
                      <a:pt x="1440" y="67"/>
                      <a:pt x="1477" y="105"/>
                    </a:cubicBezTo>
                    <a:cubicBezTo>
                      <a:pt x="1485" y="113"/>
                      <a:pt x="1498" y="112"/>
                      <a:pt x="1509" y="116"/>
                    </a:cubicBezTo>
                    <a:cubicBezTo>
                      <a:pt x="1506" y="127"/>
                      <a:pt x="1507" y="140"/>
                      <a:pt x="1499" y="148"/>
                    </a:cubicBezTo>
                    <a:cubicBezTo>
                      <a:pt x="1472" y="175"/>
                      <a:pt x="1420" y="146"/>
                      <a:pt x="1392" y="137"/>
                    </a:cubicBezTo>
                    <a:cubicBezTo>
                      <a:pt x="1291" y="150"/>
                      <a:pt x="1179" y="157"/>
                      <a:pt x="1083" y="190"/>
                    </a:cubicBezTo>
                    <a:cubicBezTo>
                      <a:pt x="1062" y="197"/>
                      <a:pt x="1040" y="205"/>
                      <a:pt x="1019" y="212"/>
                    </a:cubicBezTo>
                    <a:cubicBezTo>
                      <a:pt x="1008" y="216"/>
                      <a:pt x="987" y="222"/>
                      <a:pt x="987" y="222"/>
                    </a:cubicBezTo>
                    <a:cubicBezTo>
                      <a:pt x="1053" y="245"/>
                      <a:pt x="999" y="259"/>
                      <a:pt x="965" y="265"/>
                    </a:cubicBezTo>
                    <a:cubicBezTo>
                      <a:pt x="863" y="284"/>
                      <a:pt x="759" y="311"/>
                      <a:pt x="656" y="318"/>
                    </a:cubicBezTo>
                    <a:cubicBezTo>
                      <a:pt x="585" y="323"/>
                      <a:pt x="514" y="325"/>
                      <a:pt x="443" y="329"/>
                    </a:cubicBezTo>
                    <a:cubicBezTo>
                      <a:pt x="309" y="344"/>
                      <a:pt x="174" y="333"/>
                      <a:pt x="37" y="340"/>
                    </a:cubicBezTo>
                    <a:cubicBezTo>
                      <a:pt x="33" y="346"/>
                      <a:pt x="0" y="391"/>
                      <a:pt x="5" y="404"/>
                    </a:cubicBezTo>
                    <a:cubicBezTo>
                      <a:pt x="15" y="430"/>
                      <a:pt x="92" y="435"/>
                      <a:pt x="101" y="436"/>
                    </a:cubicBezTo>
                    <a:cubicBezTo>
                      <a:pt x="204" y="450"/>
                      <a:pt x="308" y="455"/>
                      <a:pt x="411" y="468"/>
                    </a:cubicBezTo>
                    <a:cubicBezTo>
                      <a:pt x="550" y="559"/>
                      <a:pt x="788" y="528"/>
                      <a:pt x="923" y="532"/>
                    </a:cubicBezTo>
                    <a:cubicBezTo>
                      <a:pt x="1072" y="568"/>
                      <a:pt x="1217" y="548"/>
                      <a:pt x="1371" y="542"/>
                    </a:cubicBezTo>
                    <a:cubicBezTo>
                      <a:pt x="1434" y="522"/>
                      <a:pt x="1499" y="512"/>
                      <a:pt x="1563" y="500"/>
                    </a:cubicBezTo>
                    <a:cubicBezTo>
                      <a:pt x="1849" y="506"/>
                      <a:pt x="2122" y="515"/>
                      <a:pt x="2405" y="532"/>
                    </a:cubicBezTo>
                    <a:cubicBezTo>
                      <a:pt x="2526" y="507"/>
                      <a:pt x="2723" y="608"/>
                      <a:pt x="2768" y="478"/>
                    </a:cubicBezTo>
                    <a:cubicBezTo>
                      <a:pt x="2748" y="403"/>
                      <a:pt x="2744" y="364"/>
                      <a:pt x="2736" y="276"/>
                    </a:cubicBezTo>
                    <a:cubicBezTo>
                      <a:pt x="2764" y="194"/>
                      <a:pt x="2757" y="114"/>
                      <a:pt x="2747" y="30"/>
                    </a:cubicBezTo>
                    <a:cubicBezTo>
                      <a:pt x="2633" y="42"/>
                      <a:pt x="2676" y="41"/>
                      <a:pt x="2619" y="41"/>
                    </a:cubicBezTo>
                  </a:path>
                </a:pathLst>
              </a:custGeom>
              <a:gradFill rotWithShape="1">
                <a:gsLst>
                  <a:gs pos="0">
                    <a:schemeClr val="accent1"/>
                  </a:gs>
                  <a:gs pos="100000">
                    <a:srgbClr val="C7BF81"/>
                  </a:gs>
                </a:gsLst>
                <a:path path="rect">
                  <a:fillToRect l="100000" t="100000"/>
                </a:path>
                <a:tileRect/>
              </a:gradFill>
              <a:ln w="9525">
                <a:noFill/>
              </a:ln>
            </p:spPr>
            <p:txBody>
              <a:bodyPr/>
              <a:p>
                <a:endParaRPr lang="en-US"/>
              </a:p>
            </p:txBody>
          </p:sp>
          <p:sp>
            <p:nvSpPr>
              <p:cNvPr id="55304" name="Freeform 9"/>
              <p:cNvSpPr/>
              <p:nvPr/>
            </p:nvSpPr>
            <p:spPr>
              <a:xfrm>
                <a:off x="81" y="3669"/>
                <a:ext cx="2706" cy="433"/>
              </a:xfrm>
              <a:custGeom>
                <a:avLst/>
                <a:gdLst/>
                <a:ahLst/>
                <a:cxnLst>
                  <a:cxn ang="0">
                    <a:pos x="1476" y="118"/>
                  </a:cxn>
                  <a:cxn ang="0">
                    <a:pos x="1338" y="139"/>
                  </a:cxn>
                  <a:cxn ang="0">
                    <a:pos x="911" y="118"/>
                  </a:cxn>
                  <a:cxn ang="0">
                    <a:pos x="879" y="107"/>
                  </a:cxn>
                  <a:cxn ang="0">
                    <a:pos x="943" y="64"/>
                  </a:cxn>
                  <a:cxn ang="0">
                    <a:pos x="836" y="54"/>
                  </a:cxn>
                  <a:cxn ang="0">
                    <a:pos x="186" y="75"/>
                  </a:cxn>
                  <a:cxn ang="0">
                    <a:pos x="175" y="107"/>
                  </a:cxn>
                  <a:cxn ang="0">
                    <a:pos x="239" y="139"/>
                  </a:cxn>
                  <a:cxn ang="0">
                    <a:pos x="250" y="171"/>
                  </a:cxn>
                  <a:cxn ang="0">
                    <a:pos x="228" y="192"/>
                  </a:cxn>
                  <a:cxn ang="0">
                    <a:pos x="90" y="235"/>
                  </a:cxn>
                  <a:cxn ang="0">
                    <a:pos x="260" y="320"/>
                  </a:cxn>
                  <a:cxn ang="0">
                    <a:pos x="580" y="288"/>
                  </a:cxn>
                  <a:cxn ang="0">
                    <a:pos x="858" y="299"/>
                  </a:cxn>
                  <a:cxn ang="0">
                    <a:pos x="943" y="310"/>
                  </a:cxn>
                  <a:cxn ang="0">
                    <a:pos x="964" y="342"/>
                  </a:cxn>
                  <a:cxn ang="0">
                    <a:pos x="900" y="406"/>
                  </a:cxn>
                  <a:cxn ang="0">
                    <a:pos x="1391" y="416"/>
                  </a:cxn>
                  <a:cxn ang="0">
                    <a:pos x="1690" y="384"/>
                  </a:cxn>
                  <a:cxn ang="0">
                    <a:pos x="2244" y="352"/>
                  </a:cxn>
                  <a:cxn ang="0">
                    <a:pos x="2266" y="331"/>
                  </a:cxn>
                  <a:cxn ang="0">
                    <a:pos x="2234" y="320"/>
                  </a:cxn>
                  <a:cxn ang="0">
                    <a:pos x="2180" y="278"/>
                  </a:cxn>
                  <a:cxn ang="0">
                    <a:pos x="1999" y="224"/>
                  </a:cxn>
                  <a:cxn ang="0">
                    <a:pos x="2255" y="214"/>
                  </a:cxn>
                  <a:cxn ang="0">
                    <a:pos x="2383" y="203"/>
                  </a:cxn>
                  <a:cxn ang="0">
                    <a:pos x="2650" y="118"/>
                  </a:cxn>
                  <a:cxn ang="0">
                    <a:pos x="2671" y="96"/>
                  </a:cxn>
                  <a:cxn ang="0">
                    <a:pos x="2703" y="86"/>
                  </a:cxn>
                  <a:cxn ang="0">
                    <a:pos x="2682" y="64"/>
                  </a:cxn>
                  <a:cxn ang="0">
                    <a:pos x="2596" y="43"/>
                  </a:cxn>
                  <a:cxn ang="0">
                    <a:pos x="2426" y="64"/>
                  </a:cxn>
                  <a:cxn ang="0">
                    <a:pos x="2031" y="96"/>
                  </a:cxn>
                  <a:cxn ang="0">
                    <a:pos x="1700" y="64"/>
                  </a:cxn>
                  <a:cxn ang="0">
                    <a:pos x="1476" y="0"/>
                  </a:cxn>
                  <a:cxn ang="0">
                    <a:pos x="1402" y="54"/>
                  </a:cxn>
                  <a:cxn ang="0">
                    <a:pos x="1455" y="86"/>
                  </a:cxn>
                  <a:cxn ang="0">
                    <a:pos x="1476" y="118"/>
                  </a:cxn>
                </a:cxnLst>
                <a:pathLst>
                  <a:path w="2706" h="433">
                    <a:moveTo>
                      <a:pt x="1476" y="118"/>
                    </a:moveTo>
                    <a:cubicBezTo>
                      <a:pt x="1420" y="155"/>
                      <a:pt x="1411" y="150"/>
                      <a:pt x="1338" y="139"/>
                    </a:cubicBezTo>
                    <a:cubicBezTo>
                      <a:pt x="1193" y="152"/>
                      <a:pt x="1054" y="140"/>
                      <a:pt x="911" y="118"/>
                    </a:cubicBezTo>
                    <a:cubicBezTo>
                      <a:pt x="900" y="114"/>
                      <a:pt x="873" y="117"/>
                      <a:pt x="879" y="107"/>
                    </a:cubicBezTo>
                    <a:cubicBezTo>
                      <a:pt x="892" y="85"/>
                      <a:pt x="943" y="64"/>
                      <a:pt x="943" y="64"/>
                    </a:cubicBezTo>
                    <a:cubicBezTo>
                      <a:pt x="865" y="38"/>
                      <a:pt x="901" y="37"/>
                      <a:pt x="836" y="54"/>
                    </a:cubicBezTo>
                    <a:cubicBezTo>
                      <a:pt x="637" y="47"/>
                      <a:pt x="383" y="7"/>
                      <a:pt x="186" y="75"/>
                    </a:cubicBezTo>
                    <a:cubicBezTo>
                      <a:pt x="182" y="86"/>
                      <a:pt x="171" y="97"/>
                      <a:pt x="175" y="107"/>
                    </a:cubicBezTo>
                    <a:cubicBezTo>
                      <a:pt x="181" y="122"/>
                      <a:pt x="226" y="135"/>
                      <a:pt x="239" y="139"/>
                    </a:cubicBezTo>
                    <a:cubicBezTo>
                      <a:pt x="243" y="150"/>
                      <a:pt x="252" y="160"/>
                      <a:pt x="250" y="171"/>
                    </a:cubicBezTo>
                    <a:cubicBezTo>
                      <a:pt x="248" y="181"/>
                      <a:pt x="237" y="187"/>
                      <a:pt x="228" y="192"/>
                    </a:cubicBezTo>
                    <a:cubicBezTo>
                      <a:pt x="185" y="213"/>
                      <a:pt x="135" y="220"/>
                      <a:pt x="90" y="235"/>
                    </a:cubicBezTo>
                    <a:cubicBezTo>
                      <a:pt x="0" y="321"/>
                      <a:pt x="240" y="318"/>
                      <a:pt x="260" y="320"/>
                    </a:cubicBezTo>
                    <a:cubicBezTo>
                      <a:pt x="365" y="300"/>
                      <a:pt x="580" y="288"/>
                      <a:pt x="580" y="288"/>
                    </a:cubicBezTo>
                    <a:cubicBezTo>
                      <a:pt x="673" y="292"/>
                      <a:pt x="765" y="293"/>
                      <a:pt x="858" y="299"/>
                    </a:cubicBezTo>
                    <a:cubicBezTo>
                      <a:pt x="887" y="301"/>
                      <a:pt x="917" y="299"/>
                      <a:pt x="943" y="310"/>
                    </a:cubicBezTo>
                    <a:cubicBezTo>
                      <a:pt x="955" y="315"/>
                      <a:pt x="957" y="331"/>
                      <a:pt x="964" y="342"/>
                    </a:cubicBezTo>
                    <a:cubicBezTo>
                      <a:pt x="948" y="393"/>
                      <a:pt x="936" y="370"/>
                      <a:pt x="900" y="406"/>
                    </a:cubicBezTo>
                    <a:cubicBezTo>
                      <a:pt x="1070" y="433"/>
                      <a:pt x="1214" y="423"/>
                      <a:pt x="1391" y="416"/>
                    </a:cubicBezTo>
                    <a:cubicBezTo>
                      <a:pt x="1489" y="393"/>
                      <a:pt x="1690" y="384"/>
                      <a:pt x="1690" y="384"/>
                    </a:cubicBezTo>
                    <a:cubicBezTo>
                      <a:pt x="1862" y="343"/>
                      <a:pt x="2085" y="356"/>
                      <a:pt x="2244" y="352"/>
                    </a:cubicBezTo>
                    <a:cubicBezTo>
                      <a:pt x="2251" y="345"/>
                      <a:pt x="2269" y="341"/>
                      <a:pt x="2266" y="331"/>
                    </a:cubicBezTo>
                    <a:cubicBezTo>
                      <a:pt x="2263" y="320"/>
                      <a:pt x="2244" y="326"/>
                      <a:pt x="2234" y="320"/>
                    </a:cubicBezTo>
                    <a:cubicBezTo>
                      <a:pt x="2177" y="286"/>
                      <a:pt x="2253" y="309"/>
                      <a:pt x="2180" y="278"/>
                    </a:cubicBezTo>
                    <a:cubicBezTo>
                      <a:pt x="2124" y="254"/>
                      <a:pt x="2059" y="239"/>
                      <a:pt x="1999" y="224"/>
                    </a:cubicBezTo>
                    <a:cubicBezTo>
                      <a:pt x="2097" y="160"/>
                      <a:pt x="2001" y="214"/>
                      <a:pt x="2255" y="214"/>
                    </a:cubicBezTo>
                    <a:cubicBezTo>
                      <a:pt x="2298" y="214"/>
                      <a:pt x="2340" y="207"/>
                      <a:pt x="2383" y="203"/>
                    </a:cubicBezTo>
                    <a:cubicBezTo>
                      <a:pt x="2472" y="174"/>
                      <a:pt x="2561" y="146"/>
                      <a:pt x="2650" y="118"/>
                    </a:cubicBezTo>
                    <a:cubicBezTo>
                      <a:pt x="2657" y="111"/>
                      <a:pt x="2662" y="101"/>
                      <a:pt x="2671" y="96"/>
                    </a:cubicBezTo>
                    <a:cubicBezTo>
                      <a:pt x="2681" y="90"/>
                      <a:pt x="2699" y="97"/>
                      <a:pt x="2703" y="86"/>
                    </a:cubicBezTo>
                    <a:cubicBezTo>
                      <a:pt x="2706" y="76"/>
                      <a:pt x="2691" y="69"/>
                      <a:pt x="2682" y="64"/>
                    </a:cubicBezTo>
                    <a:cubicBezTo>
                      <a:pt x="2669" y="56"/>
                      <a:pt x="2602" y="44"/>
                      <a:pt x="2596" y="43"/>
                    </a:cubicBezTo>
                    <a:cubicBezTo>
                      <a:pt x="2518" y="70"/>
                      <a:pt x="2583" y="51"/>
                      <a:pt x="2426" y="64"/>
                    </a:cubicBezTo>
                    <a:cubicBezTo>
                      <a:pt x="2041" y="97"/>
                      <a:pt x="2335" y="77"/>
                      <a:pt x="2031" y="96"/>
                    </a:cubicBezTo>
                    <a:cubicBezTo>
                      <a:pt x="1920" y="87"/>
                      <a:pt x="1811" y="74"/>
                      <a:pt x="1700" y="64"/>
                    </a:cubicBezTo>
                    <a:cubicBezTo>
                      <a:pt x="1626" y="41"/>
                      <a:pt x="1552" y="16"/>
                      <a:pt x="1476" y="0"/>
                    </a:cubicBezTo>
                    <a:cubicBezTo>
                      <a:pt x="1401" y="26"/>
                      <a:pt x="1419" y="0"/>
                      <a:pt x="1402" y="54"/>
                    </a:cubicBezTo>
                    <a:cubicBezTo>
                      <a:pt x="1429" y="62"/>
                      <a:pt x="1440" y="60"/>
                      <a:pt x="1455" y="86"/>
                    </a:cubicBezTo>
                    <a:cubicBezTo>
                      <a:pt x="1476" y="121"/>
                      <a:pt x="1452" y="118"/>
                      <a:pt x="1476" y="118"/>
                    </a:cubicBezTo>
                    <a:close/>
                  </a:path>
                </a:pathLst>
              </a:custGeom>
              <a:gradFill rotWithShape="1">
                <a:gsLst>
                  <a:gs pos="0">
                    <a:srgbClr val="C7BF81"/>
                  </a:gs>
                  <a:gs pos="100000">
                    <a:srgbClr val="FFFFFF"/>
                  </a:gs>
                </a:gsLst>
                <a:lin ang="18900000" scaled="1"/>
                <a:tileRect/>
              </a:gradFill>
              <a:ln w="9525">
                <a:noFill/>
              </a:ln>
            </p:spPr>
            <p:txBody>
              <a:bodyPr/>
              <a:p>
                <a:endParaRPr lang="en-US"/>
              </a:p>
            </p:txBody>
          </p:sp>
        </p:grpSp>
        <p:sp>
          <p:nvSpPr>
            <p:cNvPr id="138250" name="Freeform 10"/>
            <p:cNvSpPr/>
            <p:nvPr/>
          </p:nvSpPr>
          <p:spPr bwMode="auto">
            <a:xfrm>
              <a:off x="960" y="0"/>
              <a:ext cx="1920" cy="816"/>
            </a:xfrm>
            <a:custGeom>
              <a:avLst/>
              <a:gdLst/>
              <a:ahLst/>
              <a:cxnLst>
                <a:cxn ang="0">
                  <a:pos x="170" y="4"/>
                </a:cxn>
                <a:cxn ang="0">
                  <a:pos x="693" y="15"/>
                </a:cxn>
                <a:cxn ang="0">
                  <a:pos x="885" y="57"/>
                </a:cxn>
                <a:cxn ang="0">
                  <a:pos x="949" y="121"/>
                </a:cxn>
                <a:cxn ang="0">
                  <a:pos x="864" y="239"/>
                </a:cxn>
                <a:cxn ang="0">
                  <a:pos x="1098" y="292"/>
                </a:cxn>
                <a:cxn ang="0">
                  <a:pos x="1184" y="345"/>
                </a:cxn>
                <a:cxn ang="0">
                  <a:pos x="1205" y="409"/>
                </a:cxn>
                <a:cxn ang="0">
                  <a:pos x="1194" y="441"/>
                </a:cxn>
                <a:cxn ang="0">
                  <a:pos x="1258" y="420"/>
                </a:cxn>
                <a:cxn ang="0">
                  <a:pos x="1408" y="452"/>
                </a:cxn>
                <a:cxn ang="0">
                  <a:pos x="1504" y="495"/>
                </a:cxn>
                <a:cxn ang="0">
                  <a:pos x="1536" y="527"/>
                </a:cxn>
                <a:cxn ang="0">
                  <a:pos x="1429" y="697"/>
                </a:cxn>
                <a:cxn ang="0">
                  <a:pos x="1205" y="783"/>
                </a:cxn>
                <a:cxn ang="0">
                  <a:pos x="885" y="815"/>
                </a:cxn>
                <a:cxn ang="0">
                  <a:pos x="384" y="783"/>
                </a:cxn>
                <a:cxn ang="0">
                  <a:pos x="138" y="687"/>
                </a:cxn>
                <a:cxn ang="0">
                  <a:pos x="96" y="633"/>
                </a:cxn>
                <a:cxn ang="0">
                  <a:pos x="74" y="569"/>
                </a:cxn>
                <a:cxn ang="0">
                  <a:pos x="85" y="495"/>
                </a:cxn>
                <a:cxn ang="0">
                  <a:pos x="106" y="473"/>
                </a:cxn>
                <a:cxn ang="0">
                  <a:pos x="64" y="431"/>
                </a:cxn>
                <a:cxn ang="0">
                  <a:pos x="21" y="377"/>
                </a:cxn>
                <a:cxn ang="0">
                  <a:pos x="0" y="313"/>
                </a:cxn>
                <a:cxn ang="0">
                  <a:pos x="128" y="111"/>
                </a:cxn>
                <a:cxn ang="0">
                  <a:pos x="149" y="89"/>
                </a:cxn>
                <a:cxn ang="0">
                  <a:pos x="170" y="25"/>
                </a:cxn>
                <a:cxn ang="0">
                  <a:pos x="213" y="15"/>
                </a:cxn>
                <a:cxn ang="0">
                  <a:pos x="170" y="4"/>
                </a:cxn>
              </a:cxnLst>
              <a:rect l="0" t="0" r="r" b="b"/>
              <a:pathLst>
                <a:path w="1576" h="815">
                  <a:moveTo>
                    <a:pt x="170" y="4"/>
                  </a:moveTo>
                  <a:cubicBezTo>
                    <a:pt x="343" y="26"/>
                    <a:pt x="518" y="5"/>
                    <a:pt x="693" y="15"/>
                  </a:cubicBezTo>
                  <a:cubicBezTo>
                    <a:pt x="760" y="24"/>
                    <a:pt x="819" y="42"/>
                    <a:pt x="885" y="57"/>
                  </a:cubicBezTo>
                  <a:cubicBezTo>
                    <a:pt x="920" y="94"/>
                    <a:pt x="931" y="70"/>
                    <a:pt x="949" y="121"/>
                  </a:cubicBezTo>
                  <a:cubicBezTo>
                    <a:pt x="935" y="177"/>
                    <a:pt x="919" y="220"/>
                    <a:pt x="864" y="239"/>
                  </a:cubicBezTo>
                  <a:cubicBezTo>
                    <a:pt x="934" y="285"/>
                    <a:pt x="1016" y="283"/>
                    <a:pt x="1098" y="292"/>
                  </a:cubicBezTo>
                  <a:cubicBezTo>
                    <a:pt x="1174" y="317"/>
                    <a:pt x="1149" y="294"/>
                    <a:pt x="1184" y="345"/>
                  </a:cubicBezTo>
                  <a:cubicBezTo>
                    <a:pt x="1191" y="366"/>
                    <a:pt x="1198" y="388"/>
                    <a:pt x="1205" y="409"/>
                  </a:cubicBezTo>
                  <a:cubicBezTo>
                    <a:pt x="1209" y="420"/>
                    <a:pt x="1183" y="439"/>
                    <a:pt x="1194" y="441"/>
                  </a:cubicBezTo>
                  <a:cubicBezTo>
                    <a:pt x="1216" y="446"/>
                    <a:pt x="1258" y="420"/>
                    <a:pt x="1258" y="420"/>
                  </a:cubicBezTo>
                  <a:cubicBezTo>
                    <a:pt x="1308" y="433"/>
                    <a:pt x="1359" y="438"/>
                    <a:pt x="1408" y="452"/>
                  </a:cubicBezTo>
                  <a:cubicBezTo>
                    <a:pt x="1443" y="462"/>
                    <a:pt x="1469" y="483"/>
                    <a:pt x="1504" y="495"/>
                  </a:cubicBezTo>
                  <a:cubicBezTo>
                    <a:pt x="1515" y="506"/>
                    <a:pt x="1529" y="513"/>
                    <a:pt x="1536" y="527"/>
                  </a:cubicBezTo>
                  <a:cubicBezTo>
                    <a:pt x="1576" y="608"/>
                    <a:pt x="1497" y="676"/>
                    <a:pt x="1429" y="697"/>
                  </a:cubicBezTo>
                  <a:cubicBezTo>
                    <a:pt x="1370" y="759"/>
                    <a:pt x="1288" y="770"/>
                    <a:pt x="1205" y="783"/>
                  </a:cubicBezTo>
                  <a:cubicBezTo>
                    <a:pt x="1095" y="800"/>
                    <a:pt x="1000" y="808"/>
                    <a:pt x="885" y="815"/>
                  </a:cubicBezTo>
                  <a:cubicBezTo>
                    <a:pt x="592" y="807"/>
                    <a:pt x="583" y="806"/>
                    <a:pt x="384" y="783"/>
                  </a:cubicBezTo>
                  <a:cubicBezTo>
                    <a:pt x="305" y="756"/>
                    <a:pt x="205" y="741"/>
                    <a:pt x="138" y="687"/>
                  </a:cubicBezTo>
                  <a:cubicBezTo>
                    <a:pt x="124" y="675"/>
                    <a:pt x="103" y="649"/>
                    <a:pt x="96" y="633"/>
                  </a:cubicBezTo>
                  <a:cubicBezTo>
                    <a:pt x="87" y="612"/>
                    <a:pt x="74" y="569"/>
                    <a:pt x="74" y="569"/>
                  </a:cubicBezTo>
                  <a:cubicBezTo>
                    <a:pt x="78" y="544"/>
                    <a:pt x="77" y="519"/>
                    <a:pt x="85" y="495"/>
                  </a:cubicBezTo>
                  <a:cubicBezTo>
                    <a:pt x="88" y="485"/>
                    <a:pt x="104" y="483"/>
                    <a:pt x="106" y="473"/>
                  </a:cubicBezTo>
                  <a:cubicBezTo>
                    <a:pt x="113" y="437"/>
                    <a:pt x="86" y="438"/>
                    <a:pt x="64" y="431"/>
                  </a:cubicBezTo>
                  <a:cubicBezTo>
                    <a:pt x="46" y="413"/>
                    <a:pt x="32" y="402"/>
                    <a:pt x="21" y="377"/>
                  </a:cubicBezTo>
                  <a:cubicBezTo>
                    <a:pt x="12" y="356"/>
                    <a:pt x="0" y="313"/>
                    <a:pt x="0" y="313"/>
                  </a:cubicBezTo>
                  <a:cubicBezTo>
                    <a:pt x="24" y="217"/>
                    <a:pt x="23" y="144"/>
                    <a:pt x="128" y="111"/>
                  </a:cubicBezTo>
                  <a:cubicBezTo>
                    <a:pt x="135" y="104"/>
                    <a:pt x="145" y="98"/>
                    <a:pt x="149" y="89"/>
                  </a:cubicBezTo>
                  <a:cubicBezTo>
                    <a:pt x="159" y="69"/>
                    <a:pt x="148" y="30"/>
                    <a:pt x="170" y="25"/>
                  </a:cubicBezTo>
                  <a:cubicBezTo>
                    <a:pt x="184" y="22"/>
                    <a:pt x="213" y="30"/>
                    <a:pt x="213" y="15"/>
                  </a:cubicBezTo>
                  <a:cubicBezTo>
                    <a:pt x="213" y="0"/>
                    <a:pt x="184" y="8"/>
                    <a:pt x="170" y="4"/>
                  </a:cubicBezTo>
                  <a:close/>
                </a:path>
              </a:pathLst>
            </a:custGeom>
            <a:gradFill rotWithShape="1">
              <a:gsLst>
                <a:gs pos="0">
                  <a:schemeClr val="accent1"/>
                </a:gs>
                <a:gs pos="50000">
                  <a:schemeClr val="bg1"/>
                </a:gs>
                <a:gs pos="100000">
                  <a:schemeClr val="accent1"/>
                </a:gs>
              </a:gsLst>
              <a:lin ang="2700000" scaled="1"/>
            </a:gra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38251" name="Freeform 11"/>
            <p:cNvSpPr/>
            <p:nvPr/>
          </p:nvSpPr>
          <p:spPr bwMode="auto">
            <a:xfrm>
              <a:off x="1920" y="75"/>
              <a:ext cx="3984" cy="842"/>
            </a:xfrm>
            <a:custGeom>
              <a:avLst/>
              <a:gdLst/>
              <a:ahLst/>
              <a:cxnLst>
                <a:cxn ang="0">
                  <a:pos x="1697" y="74"/>
                </a:cxn>
                <a:cxn ang="0">
                  <a:pos x="1356" y="32"/>
                </a:cxn>
                <a:cxn ang="0">
                  <a:pos x="1111" y="0"/>
                </a:cxn>
                <a:cxn ang="0">
                  <a:pos x="887" y="32"/>
                </a:cxn>
                <a:cxn ang="0">
                  <a:pos x="833" y="117"/>
                </a:cxn>
                <a:cxn ang="0">
                  <a:pos x="919" y="192"/>
                </a:cxn>
                <a:cxn ang="0">
                  <a:pos x="961" y="202"/>
                </a:cxn>
                <a:cxn ang="0">
                  <a:pos x="929" y="192"/>
                </a:cxn>
                <a:cxn ang="0">
                  <a:pos x="129" y="202"/>
                </a:cxn>
                <a:cxn ang="0">
                  <a:pos x="1" y="309"/>
                </a:cxn>
                <a:cxn ang="0">
                  <a:pos x="12" y="362"/>
                </a:cxn>
                <a:cxn ang="0">
                  <a:pos x="55" y="373"/>
                </a:cxn>
                <a:cxn ang="0">
                  <a:pos x="385" y="416"/>
                </a:cxn>
                <a:cxn ang="0">
                  <a:pos x="545" y="405"/>
                </a:cxn>
                <a:cxn ang="0">
                  <a:pos x="577" y="416"/>
                </a:cxn>
                <a:cxn ang="0">
                  <a:pos x="545" y="426"/>
                </a:cxn>
                <a:cxn ang="0">
                  <a:pos x="492" y="458"/>
                </a:cxn>
                <a:cxn ang="0">
                  <a:pos x="396" y="544"/>
                </a:cxn>
                <a:cxn ang="0">
                  <a:pos x="364" y="650"/>
                </a:cxn>
                <a:cxn ang="0">
                  <a:pos x="385" y="714"/>
                </a:cxn>
                <a:cxn ang="0">
                  <a:pos x="759" y="842"/>
                </a:cxn>
                <a:cxn ang="0">
                  <a:pos x="1313" y="800"/>
                </a:cxn>
                <a:cxn ang="0">
                  <a:pos x="1463" y="778"/>
                </a:cxn>
                <a:cxn ang="0">
                  <a:pos x="1527" y="757"/>
                </a:cxn>
                <a:cxn ang="0">
                  <a:pos x="1591" y="672"/>
                </a:cxn>
                <a:cxn ang="0">
                  <a:pos x="1569" y="565"/>
                </a:cxn>
                <a:cxn ang="0">
                  <a:pos x="1537" y="554"/>
                </a:cxn>
                <a:cxn ang="0">
                  <a:pos x="1473" y="512"/>
                </a:cxn>
                <a:cxn ang="0">
                  <a:pos x="1441" y="490"/>
                </a:cxn>
                <a:cxn ang="0">
                  <a:pos x="1377" y="469"/>
                </a:cxn>
                <a:cxn ang="0">
                  <a:pos x="1281" y="480"/>
                </a:cxn>
                <a:cxn ang="0">
                  <a:pos x="1388" y="469"/>
                </a:cxn>
                <a:cxn ang="0">
                  <a:pos x="1420" y="458"/>
                </a:cxn>
                <a:cxn ang="0">
                  <a:pos x="1441" y="426"/>
                </a:cxn>
                <a:cxn ang="0">
                  <a:pos x="1345" y="309"/>
                </a:cxn>
                <a:cxn ang="0">
                  <a:pos x="1697" y="202"/>
                </a:cxn>
                <a:cxn ang="0">
                  <a:pos x="1719" y="128"/>
                </a:cxn>
                <a:cxn ang="0">
                  <a:pos x="1697" y="106"/>
                </a:cxn>
                <a:cxn ang="0">
                  <a:pos x="1633" y="64"/>
                </a:cxn>
              </a:cxnLst>
              <a:rect l="0" t="0" r="r" b="b"/>
              <a:pathLst>
                <a:path w="1720" h="842">
                  <a:moveTo>
                    <a:pt x="1697" y="74"/>
                  </a:moveTo>
                  <a:cubicBezTo>
                    <a:pt x="1587" y="40"/>
                    <a:pt x="1470" y="40"/>
                    <a:pt x="1356" y="32"/>
                  </a:cubicBezTo>
                  <a:cubicBezTo>
                    <a:pt x="1279" y="6"/>
                    <a:pt x="1191" y="7"/>
                    <a:pt x="1111" y="0"/>
                  </a:cubicBezTo>
                  <a:cubicBezTo>
                    <a:pt x="1033" y="6"/>
                    <a:pt x="960" y="7"/>
                    <a:pt x="887" y="32"/>
                  </a:cubicBezTo>
                  <a:cubicBezTo>
                    <a:pt x="859" y="58"/>
                    <a:pt x="845" y="81"/>
                    <a:pt x="833" y="117"/>
                  </a:cubicBezTo>
                  <a:cubicBezTo>
                    <a:pt x="855" y="182"/>
                    <a:pt x="850" y="177"/>
                    <a:pt x="919" y="192"/>
                  </a:cubicBezTo>
                  <a:cubicBezTo>
                    <a:pt x="933" y="195"/>
                    <a:pt x="947" y="202"/>
                    <a:pt x="961" y="202"/>
                  </a:cubicBezTo>
                  <a:cubicBezTo>
                    <a:pt x="972" y="202"/>
                    <a:pt x="940" y="195"/>
                    <a:pt x="929" y="192"/>
                  </a:cubicBezTo>
                  <a:cubicBezTo>
                    <a:pt x="662" y="205"/>
                    <a:pt x="397" y="197"/>
                    <a:pt x="129" y="202"/>
                  </a:cubicBezTo>
                  <a:cubicBezTo>
                    <a:pt x="53" y="222"/>
                    <a:pt x="28" y="230"/>
                    <a:pt x="1" y="309"/>
                  </a:cubicBezTo>
                  <a:cubicBezTo>
                    <a:pt x="5" y="327"/>
                    <a:pt x="0" y="348"/>
                    <a:pt x="12" y="362"/>
                  </a:cubicBezTo>
                  <a:cubicBezTo>
                    <a:pt x="22" y="373"/>
                    <a:pt x="41" y="369"/>
                    <a:pt x="55" y="373"/>
                  </a:cubicBezTo>
                  <a:cubicBezTo>
                    <a:pt x="171" y="408"/>
                    <a:pt x="251" y="409"/>
                    <a:pt x="385" y="416"/>
                  </a:cubicBezTo>
                  <a:cubicBezTo>
                    <a:pt x="438" y="412"/>
                    <a:pt x="492" y="405"/>
                    <a:pt x="545" y="405"/>
                  </a:cubicBezTo>
                  <a:cubicBezTo>
                    <a:pt x="556" y="405"/>
                    <a:pt x="577" y="405"/>
                    <a:pt x="577" y="416"/>
                  </a:cubicBezTo>
                  <a:cubicBezTo>
                    <a:pt x="577" y="427"/>
                    <a:pt x="556" y="423"/>
                    <a:pt x="545" y="426"/>
                  </a:cubicBezTo>
                  <a:cubicBezTo>
                    <a:pt x="473" y="502"/>
                    <a:pt x="582" y="395"/>
                    <a:pt x="492" y="458"/>
                  </a:cubicBezTo>
                  <a:cubicBezTo>
                    <a:pt x="474" y="471"/>
                    <a:pt x="413" y="526"/>
                    <a:pt x="396" y="544"/>
                  </a:cubicBezTo>
                  <a:cubicBezTo>
                    <a:pt x="370" y="622"/>
                    <a:pt x="381" y="586"/>
                    <a:pt x="364" y="650"/>
                  </a:cubicBezTo>
                  <a:cubicBezTo>
                    <a:pt x="371" y="671"/>
                    <a:pt x="369" y="698"/>
                    <a:pt x="385" y="714"/>
                  </a:cubicBezTo>
                  <a:cubicBezTo>
                    <a:pt x="479" y="808"/>
                    <a:pt x="633" y="825"/>
                    <a:pt x="759" y="842"/>
                  </a:cubicBezTo>
                  <a:cubicBezTo>
                    <a:pt x="954" y="835"/>
                    <a:pt x="1124" y="814"/>
                    <a:pt x="1313" y="800"/>
                  </a:cubicBezTo>
                  <a:cubicBezTo>
                    <a:pt x="1363" y="793"/>
                    <a:pt x="1413" y="785"/>
                    <a:pt x="1463" y="778"/>
                  </a:cubicBezTo>
                  <a:cubicBezTo>
                    <a:pt x="1485" y="775"/>
                    <a:pt x="1527" y="757"/>
                    <a:pt x="1527" y="757"/>
                  </a:cubicBezTo>
                  <a:cubicBezTo>
                    <a:pt x="1575" y="685"/>
                    <a:pt x="1551" y="711"/>
                    <a:pt x="1591" y="672"/>
                  </a:cubicBezTo>
                  <a:cubicBezTo>
                    <a:pt x="1586" y="636"/>
                    <a:pt x="1595" y="591"/>
                    <a:pt x="1569" y="565"/>
                  </a:cubicBezTo>
                  <a:cubicBezTo>
                    <a:pt x="1561" y="557"/>
                    <a:pt x="1547" y="559"/>
                    <a:pt x="1537" y="554"/>
                  </a:cubicBezTo>
                  <a:cubicBezTo>
                    <a:pt x="1515" y="542"/>
                    <a:pt x="1494" y="526"/>
                    <a:pt x="1473" y="512"/>
                  </a:cubicBezTo>
                  <a:cubicBezTo>
                    <a:pt x="1462" y="505"/>
                    <a:pt x="1453" y="494"/>
                    <a:pt x="1441" y="490"/>
                  </a:cubicBezTo>
                  <a:cubicBezTo>
                    <a:pt x="1420" y="483"/>
                    <a:pt x="1377" y="469"/>
                    <a:pt x="1377" y="469"/>
                  </a:cubicBezTo>
                  <a:cubicBezTo>
                    <a:pt x="1345" y="473"/>
                    <a:pt x="1249" y="480"/>
                    <a:pt x="1281" y="480"/>
                  </a:cubicBezTo>
                  <a:cubicBezTo>
                    <a:pt x="1317" y="480"/>
                    <a:pt x="1353" y="475"/>
                    <a:pt x="1388" y="469"/>
                  </a:cubicBezTo>
                  <a:cubicBezTo>
                    <a:pt x="1399" y="467"/>
                    <a:pt x="1409" y="462"/>
                    <a:pt x="1420" y="458"/>
                  </a:cubicBezTo>
                  <a:cubicBezTo>
                    <a:pt x="1427" y="447"/>
                    <a:pt x="1435" y="437"/>
                    <a:pt x="1441" y="426"/>
                  </a:cubicBezTo>
                  <a:cubicBezTo>
                    <a:pt x="1480" y="349"/>
                    <a:pt x="1389" y="351"/>
                    <a:pt x="1345" y="309"/>
                  </a:cubicBezTo>
                  <a:cubicBezTo>
                    <a:pt x="1471" y="299"/>
                    <a:pt x="1604" y="299"/>
                    <a:pt x="1697" y="202"/>
                  </a:cubicBezTo>
                  <a:cubicBezTo>
                    <a:pt x="1701" y="191"/>
                    <a:pt x="1720" y="136"/>
                    <a:pt x="1719" y="128"/>
                  </a:cubicBezTo>
                  <a:cubicBezTo>
                    <a:pt x="1717" y="118"/>
                    <a:pt x="1705" y="112"/>
                    <a:pt x="1697" y="106"/>
                  </a:cubicBezTo>
                  <a:cubicBezTo>
                    <a:pt x="1677" y="91"/>
                    <a:pt x="1633" y="64"/>
                    <a:pt x="1633" y="64"/>
                  </a:cubicBezTo>
                </a:path>
              </a:pathLst>
            </a:custGeom>
            <a:gradFill rotWithShape="1">
              <a:gsLst>
                <a:gs pos="0">
                  <a:schemeClr val="accent1"/>
                </a:gs>
                <a:gs pos="50000">
                  <a:srgbClr val="FFFFFF"/>
                </a:gs>
                <a:gs pos="100000">
                  <a:schemeClr val="accent1"/>
                </a:gs>
              </a:gsLst>
              <a:lin ang="18900000" scaled="1"/>
            </a:gradFill>
            <a:ln w="9525">
              <a:no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pic>
          <p:nvPicPr>
            <p:cNvPr id="55307" name="Picture 12" descr="sun14[1]"/>
            <p:cNvPicPr>
              <a:picLocks noChangeAspect="1"/>
            </p:cNvPicPr>
            <p:nvPr/>
          </p:nvPicPr>
          <p:blipFill>
            <a:blip r:embed="rId2"/>
            <a:stretch>
              <a:fillRect/>
            </a:stretch>
          </p:blipFill>
          <p:spPr>
            <a:xfrm>
              <a:off x="4416" y="0"/>
              <a:ext cx="1296" cy="1123"/>
            </a:xfrm>
            <a:prstGeom prst="rect">
              <a:avLst/>
            </a:prstGeom>
            <a:noFill/>
            <a:ln w="9525">
              <a:noFill/>
            </a:ln>
          </p:spPr>
        </p:pic>
      </p:grpSp>
      <p:pic>
        <p:nvPicPr>
          <p:cNvPr id="138253" name="Picture 13" descr="3d bird"/>
          <p:cNvPicPr>
            <a:picLocks noChangeAspect="1"/>
          </p:cNvPicPr>
          <p:nvPr/>
        </p:nvPicPr>
        <p:blipFill>
          <a:blip r:embed="rId3"/>
          <a:stretch>
            <a:fillRect/>
          </a:stretch>
        </p:blipFill>
        <p:spPr>
          <a:xfrm>
            <a:off x="10287000" y="6810375"/>
            <a:ext cx="1047750" cy="504825"/>
          </a:xfrm>
          <a:prstGeom prst="rect">
            <a:avLst/>
          </a:prstGeom>
          <a:noFill/>
          <a:ln w="9525">
            <a:noFill/>
          </a:ln>
        </p:spPr>
      </p:pic>
      <p:pic>
        <p:nvPicPr>
          <p:cNvPr id="138254" name="Picture 14" descr="3d bird"/>
          <p:cNvPicPr>
            <a:picLocks noChangeAspect="1"/>
          </p:cNvPicPr>
          <p:nvPr/>
        </p:nvPicPr>
        <p:blipFill>
          <a:blip r:embed="rId3"/>
          <a:stretch>
            <a:fillRect/>
          </a:stretch>
        </p:blipFill>
        <p:spPr>
          <a:xfrm>
            <a:off x="8001000" y="7610475"/>
            <a:ext cx="1600200" cy="771525"/>
          </a:xfrm>
          <a:prstGeom prst="rect">
            <a:avLst/>
          </a:prstGeom>
          <a:noFill/>
          <a:ln w="9525">
            <a:noFill/>
          </a:ln>
        </p:spPr>
      </p:pic>
      <p:pic>
        <p:nvPicPr>
          <p:cNvPr id="138255" name="Picture 15" descr="3d bird"/>
          <p:cNvPicPr>
            <a:picLocks noChangeAspect="1"/>
          </p:cNvPicPr>
          <p:nvPr/>
        </p:nvPicPr>
        <p:blipFill>
          <a:blip r:embed="rId3"/>
          <a:stretch>
            <a:fillRect/>
          </a:stretch>
        </p:blipFill>
        <p:spPr>
          <a:xfrm>
            <a:off x="4724400" y="7578725"/>
            <a:ext cx="1981200" cy="955675"/>
          </a:xfrm>
          <a:prstGeom prst="rect">
            <a:avLst/>
          </a:prstGeom>
          <a:noFill/>
          <a:ln w="9525">
            <a:noFill/>
          </a:ln>
        </p:spPr>
      </p:pic>
      <p:pic>
        <p:nvPicPr>
          <p:cNvPr id="138256" name="Picture 16" descr="dog8"/>
          <p:cNvPicPr>
            <a:picLocks noChangeAspect="1"/>
          </p:cNvPicPr>
          <p:nvPr/>
        </p:nvPicPr>
        <p:blipFill>
          <a:blip r:embed="rId4"/>
          <a:stretch>
            <a:fillRect/>
          </a:stretch>
        </p:blipFill>
        <p:spPr>
          <a:xfrm>
            <a:off x="9601200" y="457200"/>
            <a:ext cx="2438400" cy="2438400"/>
          </a:xfrm>
          <a:prstGeom prst="rect">
            <a:avLst/>
          </a:prstGeom>
          <a:noFill/>
          <a:ln w="9525">
            <a:noFill/>
          </a:ln>
        </p:spPr>
      </p:pic>
      <p:pic>
        <p:nvPicPr>
          <p:cNvPr id="138257" name="Picture 17" descr="dog8"/>
          <p:cNvPicPr>
            <a:picLocks noChangeAspect="1"/>
          </p:cNvPicPr>
          <p:nvPr/>
        </p:nvPicPr>
        <p:blipFill>
          <a:blip r:embed="rId4"/>
          <a:stretch>
            <a:fillRect/>
          </a:stretch>
        </p:blipFill>
        <p:spPr>
          <a:xfrm>
            <a:off x="10439400" y="2895600"/>
            <a:ext cx="1905000" cy="1905000"/>
          </a:xfrm>
          <a:prstGeom prst="rect">
            <a:avLst/>
          </a:prstGeom>
          <a:noFill/>
          <a:ln w="9525">
            <a:noFill/>
          </a:ln>
        </p:spPr>
      </p:pic>
      <p:pic>
        <p:nvPicPr>
          <p:cNvPr id="138258" name="Picture 18" descr="dog8"/>
          <p:cNvPicPr>
            <a:picLocks noChangeAspect="1"/>
          </p:cNvPicPr>
          <p:nvPr/>
        </p:nvPicPr>
        <p:blipFill>
          <a:blip r:embed="rId4"/>
          <a:stretch>
            <a:fillRect/>
          </a:stretch>
        </p:blipFill>
        <p:spPr>
          <a:xfrm>
            <a:off x="10896600" y="5410200"/>
            <a:ext cx="1295400" cy="1295400"/>
          </a:xfrm>
          <a:prstGeom prst="rect">
            <a:avLst/>
          </a:prstGeom>
          <a:noFill/>
          <a:ln w="9525">
            <a:noFill/>
          </a:ln>
        </p:spPr>
      </p:pic>
      <p:sp>
        <p:nvSpPr>
          <p:cNvPr id="138259" name="Text Box 19"/>
          <p:cNvSpPr txBox="1"/>
          <p:nvPr/>
        </p:nvSpPr>
        <p:spPr>
          <a:xfrm>
            <a:off x="685800" y="1371600"/>
            <a:ext cx="8915400" cy="1766888"/>
          </a:xfrm>
          <a:prstGeom prst="rect">
            <a:avLst/>
          </a:prstGeom>
          <a:noFill/>
          <a:ln w="9525">
            <a:noFill/>
          </a:ln>
        </p:spPr>
        <p:txBody>
          <a:bodyPr anchor="t" anchorCtr="0">
            <a:spAutoFit/>
          </a:bodyPr>
          <a:p>
            <a:pPr algn="ctr">
              <a:spcBef>
                <a:spcPct val="50000"/>
              </a:spcBef>
            </a:pPr>
            <a:r>
              <a:rPr lang="en-US" altLang="en-US" sz="4400" b="1" dirty="0">
                <a:solidFill>
                  <a:srgbClr val="FF0066"/>
                </a:solidFill>
                <a:latin typeface="Times New Roman" panose="02020603050405020304" pitchFamily="18" charset="0"/>
              </a:rPr>
              <a:t>KÍNH CHÚC CÁC THẦY GIÁO,</a:t>
            </a:r>
            <a:endParaRPr lang="en-US" altLang="en-US" sz="4400" b="1" dirty="0">
              <a:solidFill>
                <a:srgbClr val="FF0066"/>
              </a:solidFill>
              <a:latin typeface="Times New Roman" panose="02020603050405020304" pitchFamily="18" charset="0"/>
            </a:endParaRPr>
          </a:p>
          <a:p>
            <a:pPr algn="ctr">
              <a:spcBef>
                <a:spcPct val="50000"/>
              </a:spcBef>
            </a:pPr>
            <a:r>
              <a:rPr lang="en-US" altLang="en-US" sz="4400" b="1" dirty="0">
                <a:solidFill>
                  <a:srgbClr val="FF0066"/>
                </a:solidFill>
                <a:latin typeface="Times New Roman" panose="02020603050405020304" pitchFamily="18" charset="0"/>
              </a:rPr>
              <a:t> CÔ GIÁO MẠNH KHỎE !</a:t>
            </a:r>
            <a:r>
              <a:rPr lang="en-US" altLang="en-US" sz="4400" b="1" dirty="0">
                <a:solidFill>
                  <a:srgbClr val="0000FF"/>
                </a:solidFill>
                <a:latin typeface="Times New Roman" panose="02020603050405020304" pitchFamily="18" charset="0"/>
              </a:rPr>
              <a:t>     </a:t>
            </a:r>
            <a:endParaRPr lang="en-US" altLang="en-US" sz="4400" b="1" dirty="0">
              <a:solidFill>
                <a:srgbClr val="0000FF"/>
              </a:solidFill>
              <a:latin typeface="Times New Roman" panose="02020603050405020304" pitchFamily="18" charset="0"/>
            </a:endParaRPr>
          </a:p>
        </p:txBody>
      </p:sp>
      <p:sp>
        <p:nvSpPr>
          <p:cNvPr id="138260" name="Text Box 20"/>
          <p:cNvSpPr txBox="1"/>
          <p:nvPr/>
        </p:nvSpPr>
        <p:spPr>
          <a:xfrm>
            <a:off x="-1828800" y="6248083"/>
            <a:ext cx="10820400" cy="579437"/>
          </a:xfrm>
          <a:prstGeom prst="rect">
            <a:avLst/>
          </a:prstGeom>
          <a:noFill/>
          <a:ln w="9525">
            <a:noFill/>
          </a:ln>
        </p:spPr>
        <p:txBody>
          <a:bodyPr anchor="t" anchorCtr="0">
            <a:spAutoFit/>
          </a:bodyPr>
          <a:p>
            <a:pPr>
              <a:spcBef>
                <a:spcPct val="50000"/>
              </a:spcBef>
            </a:pPr>
            <a:r>
              <a:rPr lang="en-US" altLang="en-US" sz="3200" b="1" dirty="0">
                <a:solidFill>
                  <a:srgbClr val="0000FF"/>
                </a:solidFill>
                <a:latin typeface="Times New Roman" panose="02020603050405020304" pitchFamily="18" charset="0"/>
              </a:rPr>
              <a:t>CHÚC CÁC EM HỌC SINH CHĂM NGOAN – HỌC GIỎI</a:t>
            </a:r>
            <a:endParaRPr lang="en-US" altLang="en-US" sz="3200" b="1" dirty="0">
              <a:solidFill>
                <a:srgbClr val="0000FF"/>
              </a:solidFill>
              <a:latin typeface="Times New Roman" panose="02020603050405020304" pitchFamily="18" charset="0"/>
            </a:endParaRPr>
          </a:p>
        </p:txBody>
      </p:sp>
      <p:pic>
        <p:nvPicPr>
          <p:cNvPr id="55316" name="Picture 11" descr="ag00373_"/>
          <p:cNvPicPr>
            <a:picLocks noChangeAspect="1"/>
          </p:cNvPicPr>
          <p:nvPr/>
        </p:nvPicPr>
        <p:blipFill>
          <a:blip r:embed="rId5"/>
          <a:stretch>
            <a:fillRect/>
          </a:stretch>
        </p:blipFill>
        <p:spPr>
          <a:xfrm flipH="1">
            <a:off x="3810000" y="3886200"/>
            <a:ext cx="1295400" cy="962025"/>
          </a:xfrm>
          <a:prstGeom prst="rect">
            <a:avLst/>
          </a:prstGeom>
          <a:noFill/>
          <a:ln w="9525">
            <a:noFill/>
          </a:ln>
        </p:spPr>
      </p:pic>
      <p:pic>
        <p:nvPicPr>
          <p:cNvPr id="55317" name="Picture 11" descr="ag00373_"/>
          <p:cNvPicPr>
            <a:picLocks noChangeAspect="1"/>
          </p:cNvPicPr>
          <p:nvPr/>
        </p:nvPicPr>
        <p:blipFill>
          <a:blip r:embed="rId5"/>
          <a:stretch>
            <a:fillRect/>
          </a:stretch>
        </p:blipFill>
        <p:spPr>
          <a:xfrm>
            <a:off x="5257800" y="3971925"/>
            <a:ext cx="1143000" cy="962025"/>
          </a:xfrm>
          <a:prstGeom prst="rect">
            <a:avLst/>
          </a:prstGeom>
          <a:noFill/>
          <a:ln w="9525">
            <a:noFill/>
          </a:ln>
        </p:spPr>
      </p:pic>
      <p:pic>
        <p:nvPicPr>
          <p:cNvPr id="55318" name="Picture 11" descr="ag00373_"/>
          <p:cNvPicPr>
            <a:picLocks noChangeAspect="1"/>
          </p:cNvPicPr>
          <p:nvPr/>
        </p:nvPicPr>
        <p:blipFill>
          <a:blip r:embed="rId5"/>
          <a:stretch>
            <a:fillRect/>
          </a:stretch>
        </p:blipFill>
        <p:spPr>
          <a:xfrm flipH="1">
            <a:off x="2438400" y="3871913"/>
            <a:ext cx="1295400" cy="962025"/>
          </a:xfrm>
          <a:prstGeom prst="rect">
            <a:avLst/>
          </a:prstGeom>
          <a:noFill/>
          <a:ln w="9525">
            <a:noFill/>
          </a:ln>
        </p:spPr>
      </p:pic>
      <p:pic>
        <p:nvPicPr>
          <p:cNvPr id="55319" name="Picture 11" descr="ag00373_"/>
          <p:cNvPicPr>
            <a:picLocks noChangeAspect="1"/>
          </p:cNvPicPr>
          <p:nvPr/>
        </p:nvPicPr>
        <p:blipFill>
          <a:blip r:embed="rId5"/>
          <a:stretch>
            <a:fillRect/>
          </a:stretch>
        </p:blipFill>
        <p:spPr>
          <a:xfrm>
            <a:off x="6705600" y="3957638"/>
            <a:ext cx="1143000" cy="9620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0" presetClass="path" presetSubtype="0" accel="50000" decel="50000" fill="hold" nodeType="withEffect">
                                  <p:stCondLst>
                                    <p:cond delay="1000"/>
                                  </p:stCondLst>
                                  <p:childTnLst>
                                    <p:animMotion origin="layout" path="M -0.06042 0.01227 C -0.06858 0.00949 -0.07709 0.00787 -0.08455 0.00393 C -0.09063 0.00092 -0.09445 -0.00648 -0.1007 -0.00857 C -0.11094 -0.01204 -0.12223 -0.01134 -0.13282 -0.01273 C -0.1566 -0.025 -0.14341 -0.01921 -0.17309 -0.0294 C -0.18854 -0.03472 -0.20591 -0.03241 -0.22136 -0.03773 C -0.22934 -0.04051 -0.23733 -0.04329 -0.24549 -0.04607 C -0.24948 -0.04745 -0.25348 -0.04884 -0.25747 -0.05023 C -0.26146 -0.05162 -0.26962 -0.0544 -0.26962 -0.05417 C -0.32518 -0.04908 -0.3033 -0.06111 -0.33785 -0.02523 C -0.34479 -0.01806 -0.36198 -0.00857 -0.36198 -0.00833 C -0.36337 -0.0044 -0.36545 -0.00046 -0.36615 0.00393 C -0.36806 0.01505 -0.36736 0.02639 -0.37014 0.03727 C -0.37275 0.04884 -0.37952 0.05903 -0.38212 0.0706 C -0.40903 0.06921 -0.43577 0.06852 -0.4625 0.06643 C -0.47066 0.06574 -0.47934 0.06574 -0.48664 0.06227 C -0.49445 0.05856 -0.50209 0.04421 -0.50677 0.03727 C -0.52361 0.01296 -0.53854 -0.01111 -0.56719 -0.02107 C -0.57657 -0.01968 -0.58611 -0.01945 -0.59532 -0.0169 C -0.61181 -0.01227 -0.62188 0.00278 -0.63542 0.01227 C -0.65608 0.04444 -0.68854 0.05347 -0.72396 0.0581 C -0.74809 0.06643 -0.7717 0.06852 -0.79636 0.07477 C -0.80035 0.07755 -0.80348 0.0831 -0.80834 0.0831 C -0.81441 0.0831 -0.81893 0.07708 -0.82448 0.07477 C -0.85868 0.06065 -0.89393 0.05278 -0.92084 0.02477 " pathEditMode="relative" rAng="0" ptsTypes="ffffffffffffffffffffffffA">
                                      <p:cBhvr>
                                        <p:cTn id="9" dur="5000" fill="hold"/>
                                        <p:tgtEl>
                                          <p:spTgt spid="138258"/>
                                        </p:tgtEl>
                                        <p:attrNameLst>
                                          <p:attrName>ppt_x</p:attrName>
                                          <p:attrName>ppt_y</p:attrName>
                                        </p:attrNameLst>
                                      </p:cBhvr>
                                      <p:rCtr x="-43000" y="-100"/>
                                    </p:animMotion>
                                  </p:childTnLst>
                                </p:cTn>
                              </p:par>
                              <p:par>
                                <p:cTn id="10" presetID="29" presetClass="entr" presetSubtype="0" fill="hold" nodeType="withEffect">
                                  <p:stCondLst>
                                    <p:cond delay="1000"/>
                                  </p:stCondLst>
                                  <p:iterate type="lt">
                                    <p:tmAbs val="0"/>
                                  </p:iterate>
                                  <p:childTnLst>
                                    <p:set>
                                      <p:cBhvr>
                                        <p:cTn id="11" dur="1" fill="hold">
                                          <p:stCondLst>
                                            <p:cond delay="0"/>
                                          </p:stCondLst>
                                        </p:cTn>
                                        <p:tgtEl>
                                          <p:spTgt spid="138259"/>
                                        </p:tgtEl>
                                        <p:attrNameLst>
                                          <p:attrName>style.visibility</p:attrName>
                                        </p:attrNameLst>
                                      </p:cBhvr>
                                      <p:to>
                                        <p:strVal val="visible"/>
                                      </p:to>
                                    </p:set>
                                    <p:anim calcmode="lin" valueType="num">
                                      <p:cBhvr>
                                        <p:cTn id="12" dur="1000" fill="hold"/>
                                        <p:tgtEl>
                                          <p:spTgt spid="138259"/>
                                        </p:tgtEl>
                                        <p:attrNameLst>
                                          <p:attrName>ppt_x</p:attrName>
                                        </p:attrNameLst>
                                      </p:cBhvr>
                                      <p:tavLst>
                                        <p:tav tm="0">
                                          <p:val>
                                            <p:strVal val="#ppt_x-.2"/>
                                          </p:val>
                                        </p:tav>
                                        <p:tav tm="100000">
                                          <p:val>
                                            <p:strVal val="#ppt_x"/>
                                          </p:val>
                                        </p:tav>
                                      </p:tavLst>
                                    </p:anim>
                                    <p:anim calcmode="lin" valueType="num">
                                      <p:cBhvr>
                                        <p:cTn id="13" dur="1000" fill="hold"/>
                                        <p:tgtEl>
                                          <p:spTgt spid="13825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8259"/>
                                        </p:tgtEl>
                                      </p:cBhvr>
                                    </p:animEffect>
                                  </p:childTnLst>
                                  <p:subTnLst>
                                    <p:audio>
                                      <p:cMediaNode>
                                        <p:cTn display="0" masterRel="sameClick">
                                          <p:stCondLst>
                                            <p:cond evt="begin" delay="0">
                                              <p:tn val="10"/>
                                            </p:cond>
                                          </p:stCondLst>
                                          <p:endCondLst>
                                            <p:cond evt="onStopAudio" delay="0">
                                              <p:tgtEl>
                                                <p:sldTgt/>
                                              </p:tgtEl>
                                            </p:cond>
                                          </p:endCondLst>
                                        </p:cTn>
                                        <p:tgtEl>
                                          <p:sndTgt r:embed="rId6" name="applause.wav"/>
                                        </p:tgtEl>
                                      </p:cMediaNode>
                                    </p:audio>
                                  </p:subTnLst>
                                </p:cTn>
                              </p:par>
                              <p:par>
                                <p:cTn id="15" presetID="0" presetClass="path" presetSubtype="0" accel="50000" decel="50000" fill="hold" nodeType="withEffect">
                                  <p:stCondLst>
                                    <p:cond delay="5500"/>
                                  </p:stCondLst>
                                  <p:childTnLst>
                                    <p:animMotion origin="layout" path="M -0.09253 0.02546 C -0.09444 0.03402 -0.09722 0.05231 -0.10174 0.0618 C -0.11372 0.08611 -0.10625 0.0662 -0.12431 0.08449 C -0.12969 0.08981 -0.13281 0.09722 -0.13785 0.10277 C -0.16007 0.12731 -0.18819 0.14722 -0.2059 0.17546 C -0.21771 0.1949 -0.22014 0.21273 -0.22396 0.23472 C -0.22014 0.28541 -0.21111 0.33102 -0.20139 0.38032 C -0.19757 0.43912 -0.17292 0.53032 -0.2467 0.54884 C -0.25122 0.54861 -0.36233 0.55 -0.39149 0.53518 C -0.39844 0.53194 -0.40069 0.52314 -0.40521 0.51689 C -0.41094 0.4993 -0.41701 0.46504 -0.43229 0.44861 C -0.44965 0.43009 -0.46858 0.41227 -0.48663 0.39398 C -0.49115 0.38958 -0.49583 0.38495 -0.50035 0.38032 C -0.50677 0.37384 -0.5184 0.37708 -0.52743 0.37592 C -0.53958 0.37407 -0.55156 0.37291 -0.56372 0.37129 C -0.63316 0.38009 -0.60747 0.38078 -0.70417 0.37592 C -0.70868 0.3743 -0.71337 0.37338 -0.71771 0.37129 C -0.7375 0.36157 -0.72448 0.36227 -0.73576 0.36227 " pathEditMode="relative" rAng="0" ptsTypes="fffffffffffffffffA">
                                      <p:cBhvr>
                                        <p:cTn id="16" dur="5000" fill="hold"/>
                                        <p:tgtEl>
                                          <p:spTgt spid="138257"/>
                                        </p:tgtEl>
                                        <p:attrNameLst>
                                          <p:attrName>ppt_x</p:attrName>
                                          <p:attrName>ppt_y</p:attrName>
                                        </p:attrNameLst>
                                      </p:cBhvr>
                                      <p:rCtr x="-32300" y="26200"/>
                                    </p:animMotion>
                                  </p:childTnLst>
                                </p:cTn>
                              </p:par>
                              <p:par>
                                <p:cTn id="17" presetID="0" presetClass="path" presetSubtype="0" accel="50000" decel="50000" fill="hold" nodeType="withEffect">
                                  <p:stCondLst>
                                    <p:cond delay="8000"/>
                                  </p:stCondLst>
                                  <p:childTnLst>
                                    <p:animMotion origin="layout" path="M -0.00208 0 C 0.00017 0.10903 0.00434 0.21806 0.00434 0.32708 C 0.00434 0.35023 0.0125 0.375 -0.00208 0.39606 C -0.00868 0.40556 -0.03316 0.40093 -0.04809 0.40463 C -0.06615 0.40903 -0.0783 0.41505 -0.09358 0.42176 C -0.10451 0.45602 -0.10694 0.49074 -0.11337 0.52523 C -0.08819 0.55046 -0.04149 0.57245 -0.04149 0.60278 C -0.04149 0.61574 -0.04635 0.62847 -0.04809 0.64144 C -0.05 0.6588 -0.04201 0.73704 -0.08715 0.75347 C -0.10035 0.75833 -0.13611 0.76366 -0.15278 0.76667 C -0.20174 0.76505 -0.30052 0.76528 -0.36302 0.75787 C -0.3849 0.75509 -0.4217 0.73611 -0.4217 0.73634 C -0.43125 0.72685 -0.44497 0.71968 -0.45451 0.71042 C -0.45833 0.70648 -0.45816 0.70162 -0.46094 0.69745 C -0.475 0.6787 -0.47431 0.69097 -0.47431 0.68032 " pathEditMode="relative" rAng="0" ptsTypes="ffffffffffffffA">
                                      <p:cBhvr>
                                        <p:cTn id="18" dur="5000" fill="hold"/>
                                        <p:tgtEl>
                                          <p:spTgt spid="138256"/>
                                        </p:tgtEl>
                                        <p:attrNameLst>
                                          <p:attrName>ppt_x</p:attrName>
                                          <p:attrName>ppt_y</p:attrName>
                                        </p:attrNameLst>
                                      </p:cBhvr>
                                      <p:rCtr x="-22900" y="38300"/>
                                    </p:animMotion>
                                  </p:childTnLst>
                                </p:cTn>
                              </p:par>
                              <p:par>
                                <p:cTn id="19" presetID="0" presetClass="path" presetSubtype="0" accel="50000" decel="50000" fill="hold" nodeType="withEffect">
                                  <p:stCondLst>
                                    <p:cond delay="10000"/>
                                  </p:stCondLst>
                                  <p:childTnLst>
                                    <p:animMotion origin="layout" path="M 6.66667E-6 4.44444E-6 C -0.00312 -0.00139 -0.00815 4.44444E-6 -0.00937 -0.00417 C -0.01284 -0.01574 -0.01145 -0.0294 -0.01267 -0.04167 C -0.01354 -0.05278 -0.01475 -0.06389 -0.01562 -0.075 C -0.02222 -0.26157 -0.01597 -0.06875 -0.02204 -0.35 C -0.02274 -0.3875 -0.02326 -0.425 -0.02499 -0.4625 C -0.02534 -0.46991 -0.0302 -0.50694 -0.03437 -0.5125 C -0.03906 -0.51875 -0.04687 -0.51806 -0.05329 -0.52083 C -0.08333 -0.58148 -0.15885 -0.55671 -0.19999 -0.55833 C -0.21927 -0.56042 -0.25763 -0.55648 -0.27499 -0.57523 C -0.28194 -0.58241 -0.28888 -0.59028 -0.29374 -0.6 C -0.30815 -0.6287 -0.29913 -0.62176 -0.31562 -0.62917 C -0.35711 -0.68449 -0.41753 -0.69861 -0.47187 -0.71667 C -0.53177 -0.71343 -0.63506 -0.68843 -0.68437 -0.75417 C -0.69062 -0.77894 -0.69687 -0.79375 -0.67499 -0.80833 C -0.67118 -0.81088 -0.66666 -0.81111 -0.66249 -0.8125 C -0.63454 -0.80972 -0.61354 -0.81389 -0.59374 -0.7875 C -0.59479 -0.775 -0.59461 -0.76227 -0.59687 -0.75 C -0.59774 -0.74514 -0.60086 -0.74167 -0.60312 -0.7375 C -0.6177 -0.71042 -0.63368 -0.69745 -0.65624 -0.6875 C -0.68003 -0.65579 -0.67777 -0.66667 -0.71874 -0.67083 C -0.73038 -0.67477 -0.74149 -0.6794 -0.75312 -0.68333 C -0.78211 -0.70926 -0.81857 -0.68958 -0.84999 -0.67917 C -0.85486 -0.65972 -0.85694 -0.65 -0.85312 -0.62917 C -0.85225 -0.625 -0.85225 -0.61968 -0.84999 -0.61667 C -0.84774 -0.61366 -0.84374 -0.61366 -0.84062 -0.6125 C -0.82204 -0.60509 -0.82187 -0.60532 -0.80624 -0.6 C -0.79687 -0.60139 -0.78732 -0.60116 -0.77812 -0.60417 C -0.76736 -0.60787 -0.75868 -0.62616 -0.75312 -0.6375 C -0.75416 -0.65694 -0.75364 -0.67662 -0.75624 -0.69583 C -0.75729 -0.7044 -0.77065 -0.71898 -0.77499 -0.72083 C -0.79236 -0.72847 -0.82152 -0.72917 -0.84062 -0.73333 C -0.8809 -0.72801 -0.88315 -0.72824 -0.91562 -0.69583 C -0.91979 -0.68472 -0.92569 -0.67454 -0.92812 -0.6625 C -0.93368 -0.63542 -0.93402 -0.60694 -0.93749 -0.57917 C -0.93645 -0.56111 -0.93611 -0.54306 -0.93437 -0.52523 C -0.93124 -0.4912 -0.89722 -0.4875 -0.87812 -0.48333 C -0.86284 -0.49005 -0.84687 -0.49491 -0.83124 -0.5 C -0.81718 -0.5125 -0.81284 -0.51412 -0.80312 -0.52917 C -0.79965 -0.53472 -0.79739 -0.54097 -0.79374 -0.54583 C -0.7842 -0.55856 -0.77222 -0.5662 -0.76249 -0.57917 C -0.75538 -0.61759 -0.75034 -0.65694 -0.76249 -0.69583 C -0.77361 -0.73125 -0.78767 -0.75093 -0.80937 -0.775 C -0.8177 -0.78426 -0.81822 -0.78981 -0.82812 -0.79583 C -0.84305 -0.80463 -0.84982 -0.80486 -0.86562 -0.80833 C -0.87465 -0.81736 -0.88559 -0.82407 -0.89062 -0.8375 " pathEditMode="relative" ptsTypes="fffffffffffffffffffffffffffffffffffffffffffffA">
                                      <p:cBhvr>
                                        <p:cTn id="20" dur="5000" fill="hold"/>
                                        <p:tgtEl>
                                          <p:spTgt spid="138253"/>
                                        </p:tgtEl>
                                        <p:attrNameLst>
                                          <p:attrName>ppt_x</p:attrName>
                                          <p:attrName>ppt_y</p:attrName>
                                        </p:attrNameLst>
                                      </p:cBhvr>
                                    </p:animMotion>
                                  </p:childTnLst>
                                </p:cTn>
                              </p:par>
                              <p:par>
                                <p:cTn id="21" presetID="0" presetClass="path" presetSubtype="0" accel="50000" decel="50000" fill="hold" nodeType="withEffect">
                                  <p:stCondLst>
                                    <p:cond delay="12000"/>
                                  </p:stCondLst>
                                  <p:childTnLst>
                                    <p:animMotion origin="layout" path="M 5.E-6 -1.11111E-6 C 0.01355 -0.00139 0.02726 -0.00139 0.04063 -0.00417 C 0.05626 -0.00741 0.06528 -0.01644 0.07813 -0.025 C 0.09046 -0.03334 0.08542 -0.02385 0.09688 -0.0375 C 0.10348 -0.04537 0.10938 -0.05417 0.11563 -0.0625 C 0.11876 -0.06667 0.1231 -0.06968 0.12501 -0.075 C 0.13039 -0.08959 0.13994 -0.10139 0.14376 -0.11667 C 0.14844 -0.13542 0.15435 -0.1544 0.16251 -0.17084 C 0.16997 -0.21088 0.18073 -0.25047 0.18438 -0.29167 C 0.18681 -0.31945 0.18855 -0.34723 0.19063 -0.375 C 0.19167 -0.39028 0.19376 -0.42084 0.19376 -0.42084 C 0.19271 -0.47361 0.19237 -0.52639 0.19063 -0.57917 C 0.19028 -0.5875 0.19011 -0.59653 0.18751 -0.60417 C 0.18438 -0.61343 0.16216 -0.63102 0.15938 -0.63334 C 0.15382 -0.6382 0.14688 -0.63889 0.14063 -0.64167 C 0.13751 -0.64306 0.13126 -0.64584 0.13126 -0.64584 C 0.11216 -0.63959 0.09376 -0.63334 0.07501 -0.625 C 0.07136 -0.62338 0.06893 -0.61898 0.06563 -0.61667 C 0.06268 -0.61482 0.05938 -0.61389 0.05626 -0.6125 C 0.05053 -0.60486 0.04323 -0.59931 0.03751 -0.59167 C 0.0349 -0.5882 0.03369 -0.58311 0.03126 -0.57917 C 0.02344 -0.56667 0.01632 -0.55463 0.00626 -0.54584 C -0.00869 -0.51598 -0.00086 -0.52801 -0.01563 -0.50834 C -0.02119 -0.48635 -0.01685 -0.49954 -0.03125 -0.47084 C -0.03316 -0.46713 -0.03282 -0.46227 -0.03438 -0.45834 C -0.03994 -0.44514 -0.04688 -0.43334 -0.05313 -0.42084 C -0.05504 -0.41713 -0.05417 -0.41181 -0.05625 -0.40834 C -0.05869 -0.4044 -0.0625 -0.40278 -0.06563 -0.4 C -0.0856 -0.4088 -0.09375 -0.44352 -0.11563 -0.45 C -0.12188 -0.45186 -0.12813 -0.45232 -0.13438 -0.45417 C -0.14688 -0.45787 -0.17188 -0.46667 -0.17188 -0.46667 C -0.17813 -0.46389 -0.18629 -0.46158 -0.19063 -0.45417 C -0.19271 -0.4507 -0.19237 -0.44561 -0.19375 -0.44167 C -0.19549 -0.43727 -0.19792 -0.43334 -0.2 -0.42917 C -0.19896 -0.42223 -0.19931 -0.41459 -0.19688 -0.40834 C -0.18872 -0.38681 -0.17813 -0.39746 -0.1625 -0.4 C -0.15834 -0.40278 -0.15365 -0.4044 -0.15 -0.40834 C -0.14202 -0.41713 -0.12813 -0.4375 -0.12813 -0.4375 C -0.11112 -0.50556 -0.13143 -0.42014 -0.11875 -0.4875 C -0.11719 -0.49607 -0.1125 -0.5125 -0.1125 -0.5125 C -0.11268 -0.51343 -0.11719 -0.53912 -0.11875 -0.54167 C -0.12119 -0.54561 -0.13629 -0.5588 -0.14063 -0.5625 C -0.1448 -0.55973 -0.14879 -0.55672 -0.15313 -0.55417 C -0.15608 -0.55255 -0.1599 -0.55278 -0.1625 -0.55 C -0.16546 -0.54676 -0.16615 -0.54098 -0.16875 -0.5375 C -0.17136 -0.53403 -0.175 -0.53195 -0.17813 -0.52917 C -0.1941 -0.49723 -0.20053 -0.49306 -0.225 -0.47917 C -0.23629 -0.46412 -0.24931 -0.45348 -0.2625 -0.44167 C -0.26875 -0.43611 -0.27726 -0.43658 -0.28438 -0.43334 C -0.32622 -0.43635 -0.33803 -0.43843 -0.37188 -0.44584 C -0.37917 -0.45 -0.38733 -0.45232 -0.39375 -0.45834 C -0.3981 -0.46227 -0.39896 -0.47084 -0.40313 -0.475 C -0.4106 -0.48241 -0.4198 -0.48611 -0.42813 -0.49167 C -0.43594 -0.50556 -0.4474 -0.51783 -0.45313 -0.53334 C -0.4566 -0.54283 -0.45903 -0.55301 -0.4625 -0.5625 C -0.46667 -0.59607 -0.46355 -0.5794 -0.47188 -0.6125 C -0.47292 -0.61667 -0.475 -0.625 -0.475 -0.625 C -0.47171 -0.66389 -0.47639 -0.67848 -0.44688 -0.69167 C -0.44271 -0.69584 -0.43872 -0.70047 -0.43438 -0.70417 C -0.43039 -0.70741 -0.42553 -0.70857 -0.42188 -0.7125 C -0.40955 -0.72593 -0.39167 -0.75301 -0.38125 -0.77084 C -0.37657 -0.77871 -0.37292 -0.7875 -0.36875 -0.79584 C -0.36511 -0.80324 -0.3625 -0.82084 -0.3625 -0.82084 C -0.3698 -0.83542 -0.37518 -0.84028 -0.3875 -0.84584 C -0.41615 -0.8426 -0.44341 -0.83704 -0.47188 -0.83334 C -0.4823 -0.82871 -0.47796 -0.82917 -0.48438 -0.82917 " pathEditMode="relative" ptsTypes="fffffffffffffffffffffffffffffffffffffffffffffffffffffffffffffffffA">
                                      <p:cBhvr>
                                        <p:cTn id="22" dur="5000" fill="hold"/>
                                        <p:tgtEl>
                                          <p:spTgt spid="138254"/>
                                        </p:tgtEl>
                                        <p:attrNameLst>
                                          <p:attrName>ppt_x</p:attrName>
                                          <p:attrName>ppt_y</p:attrName>
                                        </p:attrNameLst>
                                      </p:cBhvr>
                                    </p:animMotion>
                                  </p:childTnLst>
                                </p:cTn>
                              </p:par>
                              <p:par>
                                <p:cTn id="23" presetID="0" presetClass="path" presetSubtype="0" accel="50000" decel="50000" fill="hold" nodeType="withEffect">
                                  <p:stCondLst>
                                    <p:cond delay="14000"/>
                                  </p:stCondLst>
                                  <p:childTnLst>
                                    <p:animMotion origin="layout" path="M 5.E-6 1.85185E-6 C 0.06459 0.00972 0.12935 0.01852 0.19376 0.02917 C 0.27691 0.02662 0.30139 0.0294 0.36563 0.02083 C 0.37396 0.01968 0.3823 0.01829 0.39063 0.01667 C 0.40521 0.01412 0.43438 0.00833 0.43438 0.00833 C 0.44671 -0.00255 0.45591 -0.01944 0.46876 -0.02917 C 0.47431 -0.03333 0.48126 -0.03194 0.48751 -0.03333 C 0.50105 -0.06944 0.48542 -0.03218 0.50313 -0.0625 C 0.50782 -0.07037 0.51563 -0.0875 0.51563 -0.0875 C 0.52014 -0.11181 0.53247 -0.13032 0.53751 -0.15417 C 0.54549 -0.1919 0.54705 -0.23218 0.55001 -0.27083 C 0.54671 -0.33194 0.54688 -0.36667 0.52188 -0.41667 C 0.51598 -0.42847 0.50122 -0.43912 0.49376 -0.44583 C 0.48994 -0.44931 0.48577 -0.45278 0.48126 -0.45417 C 0.47205 -0.45694 0.46251 -0.45694 0.45313 -0.45833 C 0.44688 -0.45741 0.42448 -0.45486 0.41563 -0.45 C 0.39358 -0.43773 0.37605 -0.42153 0.35313 -0.4125 C 0.33664 -0.40602 0.32014 -0.39954 0.30313 -0.39583 C 0.29688 -0.39444 0.29046 -0.39375 0.28438 -0.39167 C 0.2698 -0.38681 0.25851 -0.37269 0.24376 -0.37083 C 0.22709 -0.36852 0.21042 -0.36806 0.19376 -0.36667 C 0.16042 -0.37222 0.12709 -0.37778 0.09376 -0.38333 C 0.08959 -0.38611 0.08455 -0.38727 0.08126 -0.39167 C 0.07257 -0.40324 0.08126 -0.42778 0.09063 -0.43333 C 0.09636 -0.43681 0.10313 -0.43611 0.10938 -0.4375 C 0.12813 -0.43611 0.14844 -0.44329 0.16563 -0.43333 C 0.17917 -0.42569 0.17796 -0.37685 0.16563 -0.36667 C 0.14671 -0.35093 0.11025 -0.35208 0.09063 -0.35 C 0.02518 -0.32824 0.07414 -0.3412 -0.05938 -0.35 C -0.06563 -0.35139 -0.07292 -0.34931 -0.07813 -0.35417 C -0.08455 -0.36019 -0.08004 -0.38148 -0.07813 -0.3875 C -0.07188 -0.40694 -0.04792 -0.42477 -0.03438 -0.42917 C -0.01771 -0.43472 0.00018 -0.43565 0.01563 -0.44583 C 0.03577 -0.45926 0.02362 -0.45255 0.05313 -0.4625 C 0.07032 -0.46829 0.08855 -0.46528 0.10626 -0.46667 C 0.15556 -0.46389 0.21112 -0.45347 0.25938 -0.475 C 0.27622 -0.4919 0.28751 -0.50417 0.30313 -0.525 C 0.30851 -0.53218 0.31025 -0.54282 0.31563 -0.55 C 0.32257 -0.55926 0.32691 -0.56343 0.33126 -0.575 C 0.33473 -0.58449 0.33716 -0.59468 0.34063 -0.60417 C 0.3474 -0.65856 0.34289 -0.63819 0.35001 -0.66667 C 0.34862 -0.68634 0.35191 -0.70856 0.34376 -0.725 C 0.34132 -0.72986 0.3382 -0.73472 0.33438 -0.7375 C 0.32865 -0.74167 0.31563 -0.74583 0.31563 -0.74583 C 0.30938 -0.74306 0.30296 -0.74097 0.29688 -0.7375 C 0.28612 -0.73102 0.27622 -0.71968 0.26563 -0.7125 C 0.26112 -0.70949 0.24775 -0.70556 0.24376 -0.70417 C 0.20521 -0.70625 0.16615 -0.70301 0.12813 -0.7125 C 0.12032 -0.71435 0.11372 -0.72176 0.10626 -0.725 C 0.09914 -0.73912 0.10261 -0.73403 0.09688 -0.74167 " pathEditMode="relative" ptsTypes="fffffffffffffffffffffffffffffffffffffffffffffffffA">
                                      <p:cBhvr>
                                        <p:cTn id="24" dur="5000" fill="hold"/>
                                        <p:tgtEl>
                                          <p:spTgt spid="138255"/>
                                        </p:tgtEl>
                                        <p:attrNameLst>
                                          <p:attrName>ppt_x</p:attrName>
                                          <p:attrName>ppt_y</p:attrName>
                                        </p:attrNameLst>
                                      </p:cBhvr>
                                    </p:animMotion>
                                  </p:childTnLst>
                                </p:cTn>
                              </p:par>
                              <p:par>
                                <p:cTn id="25" presetID="2" presetClass="entr" presetSubtype="2" repeatCount="indefinite" fill="hold" nodeType="withEffect">
                                  <p:stCondLst>
                                    <p:cond delay="0"/>
                                  </p:stCondLst>
                                  <p:childTnLst>
                                    <p:set>
                                      <p:cBhvr>
                                        <p:cTn id="26" dur="1" fill="hold">
                                          <p:stCondLst>
                                            <p:cond delay="0"/>
                                          </p:stCondLst>
                                        </p:cTn>
                                        <p:tgtEl>
                                          <p:spTgt spid="138260"/>
                                        </p:tgtEl>
                                        <p:attrNameLst>
                                          <p:attrName>style.visibility</p:attrName>
                                        </p:attrNameLst>
                                      </p:cBhvr>
                                      <p:to>
                                        <p:strVal val="visible"/>
                                      </p:to>
                                    </p:set>
                                    <p:anim calcmode="lin" valueType="num">
                                      <p:cBhvr additive="base">
                                        <p:cTn id="27" dur="5000" fill="hold"/>
                                        <p:tgtEl>
                                          <p:spTgt spid="138260"/>
                                        </p:tgtEl>
                                        <p:attrNameLst>
                                          <p:attrName>ppt_x</p:attrName>
                                        </p:attrNameLst>
                                      </p:cBhvr>
                                      <p:tavLst>
                                        <p:tav tm="0">
                                          <p:val>
                                            <p:strVal val="1+#ppt_w/2"/>
                                          </p:val>
                                        </p:tav>
                                        <p:tav tm="100000">
                                          <p:val>
                                            <p:strVal val="#ppt_x"/>
                                          </p:val>
                                        </p:tav>
                                      </p:tavLst>
                                    </p:anim>
                                    <p:anim calcmode="lin" valueType="num">
                                      <p:cBhvr additive="base">
                                        <p:cTn id="28" dur="5000" fill="hold"/>
                                        <p:tgtEl>
                                          <p:spTgt spid="138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9" grpId="0"/>
      <p:bldP spid="1382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8"/>
          <p:cNvSpPr/>
          <p:nvPr/>
        </p:nvSpPr>
        <p:spPr>
          <a:xfrm>
            <a:off x="3352800" y="1066800"/>
            <a:ext cx="4572000" cy="1066800"/>
          </a:xfrm>
          <a:prstGeom prst="rect">
            <a:avLst/>
          </a:prstGeom>
          <a:noFill/>
          <a:ln w="9525">
            <a:noFill/>
          </a:ln>
        </p:spPr>
        <p:txBody>
          <a:bodyPr wrap="none" anchor="ctr" anchorCtr="0"/>
          <a:p>
            <a:endParaRPr lang="en-US" altLang="en-US" dirty="0">
              <a:latin typeface="Times New Roman" panose="02020603050405020304" pitchFamily="18" charset="0"/>
            </a:endParaRPr>
          </a:p>
        </p:txBody>
      </p:sp>
      <p:sp>
        <p:nvSpPr>
          <p:cNvPr id="11267" name="WordArt 4"/>
          <p:cNvSpPr>
            <a:spLocks noTextEdit="1"/>
          </p:cNvSpPr>
          <p:nvPr/>
        </p:nvSpPr>
        <p:spPr>
          <a:xfrm>
            <a:off x="1295400" y="228600"/>
            <a:ext cx="2133600" cy="571500"/>
          </a:xfrm>
          <a:prstGeom prst="rect">
            <a:avLst/>
          </a:prstGeom>
        </p:spPr>
        <p:txBody>
          <a:bodyPr wrap="none" fromWordArt="1">
            <a:prstTxWarp prst="textPlain">
              <a:avLst>
                <a:gd name="adj" fmla="val 50000"/>
              </a:avLst>
            </a:prstTxWarp>
            <a:normAutofit fontScale="90000" lnSpcReduction="10000"/>
          </a:bodyPr>
          <a:p>
            <a:pPr marL="0" marR="0" indent="0" algn="ctr" defTabSz="914400" rtl="0" eaLnBrk="0" fontAlgn="base" latinLnBrk="0" hangingPunct="0">
              <a:lnSpc>
                <a:spcPct val="100000"/>
              </a:lnSpc>
              <a:spcBef>
                <a:spcPct val="0"/>
              </a:spcBef>
              <a:spcAft>
                <a:spcPct val="0"/>
              </a:spcAft>
              <a:buClrTx/>
              <a:buSzTx/>
              <a:buFontTx/>
              <a:buNone/>
            </a:pPr>
            <a:r>
              <a:rPr kumimoji="0" lang="en-US" sz="3600" b="1" i="0" u="none" strike="noStrike" kern="1200" cap="none" spc="0" normalizeH="0" baseline="0" noProof="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mn-cs"/>
              </a:rPr>
              <a:t>CHƯƠNG II:</a:t>
            </a:r>
            <a:endParaRPr kumimoji="0" lang="en-US" sz="3600" b="1" i="0" u="none" strike="noStrike" kern="1200" cap="none" spc="0" normalizeH="0" baseline="0" noProof="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mn-cs"/>
            </a:endParaRPr>
          </a:p>
        </p:txBody>
      </p:sp>
      <p:sp>
        <p:nvSpPr>
          <p:cNvPr id="14339" name="WordArt 5"/>
          <p:cNvSpPr>
            <a:spLocks noTextEdit="1"/>
          </p:cNvSpPr>
          <p:nvPr/>
        </p:nvSpPr>
        <p:spPr>
          <a:xfrm>
            <a:off x="4114800" y="165100"/>
            <a:ext cx="3181350" cy="762000"/>
          </a:xfrm>
          <a:prstGeom prst="rect">
            <a:avLst/>
          </a:prstGeom>
        </p:spPr>
        <p:txBody>
          <a:bodyPr wrap="none" fromWordArt="1">
            <a:prstTxWarp prst="textPlain">
              <a:avLst>
                <a:gd name="adj" fmla="val 50000"/>
              </a:avLst>
            </a:prstTxWarp>
            <a:normAutofit/>
          </a:bodyPr>
          <a:p>
            <a:pPr algn="ctr"/>
            <a:r>
              <a:rPr lang="en-US" sz="3600" b="1">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HỆ SINH THÁI</a:t>
            </a:r>
            <a:endParaRPr lang="en-US" sz="3600" b="1">
              <a:ln w="9525" cap="flat" cmpd="sng">
                <a:solidFill>
                  <a:srgbClr val="CC99FF"/>
                </a:solidFill>
                <a:prstDash val="solid"/>
                <a:round/>
                <a:headEnd type="none" w="med" len="med"/>
                <a:tailEnd type="none" w="med" len="med"/>
              </a:ln>
              <a:gradFill rotWithShape="1">
                <a:gsLst>
                  <a:gs pos="0">
                    <a:srgbClr val="6600CC"/>
                  </a:gs>
                  <a:gs pos="100000">
                    <a:srgbClr val="CC00CC"/>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endParaRPr>
          </a:p>
        </p:txBody>
      </p:sp>
      <p:sp>
        <p:nvSpPr>
          <p:cNvPr id="11269" name="WordArt 6"/>
          <p:cNvSpPr>
            <a:spLocks noTextEdit="1"/>
          </p:cNvSpPr>
          <p:nvPr/>
        </p:nvSpPr>
        <p:spPr>
          <a:xfrm>
            <a:off x="3429000" y="1524000"/>
            <a:ext cx="1752600" cy="533400"/>
          </a:xfrm>
          <a:prstGeom prst="rect">
            <a:avLst/>
          </a:prstGeom>
        </p:spPr>
        <p:txBody>
          <a:bodyPr wrap="none" fromWordArt="1">
            <a:prstTxWarp prst="textPlain">
              <a:avLst>
                <a:gd name="adj" fmla="val 50000"/>
              </a:avLst>
            </a:prstTxWarp>
            <a:normAutofit fontScale="80000"/>
          </a:bodyPr>
          <a:p>
            <a:pPr marL="0" marR="0" indent="0" algn="ctr" defTabSz="914400" rtl="0" eaLnBrk="0" fontAlgn="base" latinLnBrk="0" hangingPunct="0">
              <a:lnSpc>
                <a:spcPct val="100000"/>
              </a:lnSpc>
              <a:spcBef>
                <a:spcPct val="0"/>
              </a:spcBef>
              <a:spcAft>
                <a:spcPct val="0"/>
              </a:spcAft>
              <a:buClrTx/>
              <a:buSzTx/>
              <a:buFontTx/>
              <a:buNone/>
            </a:pPr>
            <a:r>
              <a:rPr kumimoji="0" lang="en-US" sz="3600" b="0" i="0" u="none" strike="noStrike" kern="1200" cap="none" spc="0" normalizeH="0" baseline="0" noProof="1">
                <a:ln w="19050" cap="flat" cmpd="sng">
                  <a:solidFill>
                    <a:srgbClr val="FF9900"/>
                  </a:solidFill>
                  <a:prstDash val="solid"/>
                  <a:headEnd type="none" w="med" len="med"/>
                  <a:tailEnd type="none" w="med" len="med"/>
                </a:ln>
                <a:solidFill>
                  <a:srgbClr val="008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mn-cs"/>
              </a:rPr>
              <a:t>Tiết 47:</a:t>
            </a:r>
            <a:endParaRPr kumimoji="0" lang="en-US" sz="3600" b="0" i="0" u="none" strike="noStrike" kern="1200" cap="none" spc="0" normalizeH="0" baseline="0" noProof="1">
              <a:ln w="19050" cap="flat" cmpd="sng">
                <a:solidFill>
                  <a:srgbClr val="FF9900"/>
                </a:solidFill>
                <a:prstDash val="solid"/>
                <a:headEnd type="none" w="med" len="med"/>
                <a:tailEnd type="none" w="med" len="med"/>
              </a:ln>
              <a:solidFill>
                <a:srgbClr val="0080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cs typeface="+mn-cs"/>
            </a:endParaRPr>
          </a:p>
        </p:txBody>
      </p:sp>
      <p:sp>
        <p:nvSpPr>
          <p:cNvPr id="14341" name="WordArt 7"/>
          <p:cNvSpPr>
            <a:spLocks noTextEdit="1"/>
          </p:cNvSpPr>
          <p:nvPr/>
        </p:nvSpPr>
        <p:spPr>
          <a:xfrm>
            <a:off x="1295400" y="1905000"/>
            <a:ext cx="6134100" cy="1828800"/>
          </a:xfrm>
          <a:prstGeom prst="rect">
            <a:avLst/>
          </a:prstGeom>
        </p:spPr>
        <p:txBody>
          <a:bodyPr wrap="none" fromWordArt="1">
            <a:prstTxWarp prst="textDeflateTop">
              <a:avLst>
                <a:gd name="adj" fmla="val 46875"/>
              </a:avLst>
            </a:prstTxWarp>
            <a:normAutofit/>
          </a:bodyPr>
          <a:p>
            <a:pPr algn="ctr"/>
            <a:r>
              <a:rPr 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QUẦN THỂ SINH VẬT</a:t>
            </a:r>
            <a:endParaRPr lang="en-US" sz="3600" b="1">
              <a:ln w="12700" cap="flat" cmpd="sng">
                <a:solidFill>
                  <a:srgbClr val="EAEAEA"/>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endParaRPr>
          </a:p>
        </p:txBody>
      </p:sp>
      <p:sp>
        <p:nvSpPr>
          <p:cNvPr id="14342" name="Text Box 5"/>
          <p:cNvSpPr txBox="1"/>
          <p:nvPr/>
        </p:nvSpPr>
        <p:spPr>
          <a:xfrm>
            <a:off x="228600" y="4191000"/>
            <a:ext cx="6057900" cy="519113"/>
          </a:xfrm>
          <a:prstGeom prst="rect">
            <a:avLst/>
          </a:prstGeom>
          <a:noFill/>
          <a:ln w="9525">
            <a:noFill/>
          </a:ln>
        </p:spPr>
        <p:txBody>
          <a:bodyPr anchor="t" anchorCtr="0">
            <a:spAutoFit/>
          </a:bodyPr>
          <a:p>
            <a:pPr eaLnBrk="0" hangingPunct="0"/>
            <a:r>
              <a:rPr lang="en-US" altLang="zh-CN" sz="2800" b="1" dirty="0">
                <a:latin typeface="Times New Roman" panose="02020603050405020304" pitchFamily="18" charset="0"/>
              </a:rPr>
              <a:t>I. </a:t>
            </a:r>
            <a:r>
              <a:rPr lang="en-US" altLang="zh-CN" sz="2800" b="1" u="sng" dirty="0">
                <a:latin typeface="Times New Roman" panose="02020603050405020304" pitchFamily="18" charset="0"/>
              </a:rPr>
              <a:t>Thế nào là một quần thể sinh vật</a:t>
            </a:r>
            <a:r>
              <a:rPr lang="en-US" altLang="zh-CN" sz="2800" b="1" dirty="0">
                <a:latin typeface="Times New Roman" panose="02020603050405020304" pitchFamily="18" charset="0"/>
              </a:rPr>
              <a:t>?</a:t>
            </a:r>
            <a:endParaRPr lang="en-US" altLang="zh-CN" sz="2800" b="1" dirty="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Picture 6" descr="23-ca-vang7"/>
          <p:cNvPicPr>
            <a:picLocks noChangeAspect="1"/>
          </p:cNvPicPr>
          <p:nvPr/>
        </p:nvPicPr>
        <p:blipFill>
          <a:blip r:embed="rId1"/>
          <a:srcRect l="12280"/>
          <a:stretch>
            <a:fillRect/>
          </a:stretch>
        </p:blipFill>
        <p:spPr>
          <a:xfrm>
            <a:off x="3173413" y="1600200"/>
            <a:ext cx="2979737" cy="3817938"/>
          </a:xfrm>
          <a:prstGeom prst="rect">
            <a:avLst/>
          </a:prstGeom>
          <a:noFill/>
          <a:ln w="9525">
            <a:noFill/>
          </a:ln>
        </p:spPr>
      </p:pic>
      <p:pic>
        <p:nvPicPr>
          <p:cNvPr id="15362" name="Picture 100"/>
          <p:cNvPicPr/>
          <p:nvPr/>
        </p:nvPicPr>
        <p:blipFill>
          <a:blip r:embed="rId2"/>
          <a:stretch>
            <a:fillRect/>
          </a:stretch>
        </p:blipFill>
        <p:spPr>
          <a:xfrm>
            <a:off x="0" y="1600200"/>
            <a:ext cx="3173413" cy="3840163"/>
          </a:xfrm>
          <a:prstGeom prst="rect">
            <a:avLst/>
          </a:prstGeom>
          <a:noFill/>
          <a:ln w="9525">
            <a:noFill/>
          </a:ln>
        </p:spPr>
      </p:pic>
      <p:pic>
        <p:nvPicPr>
          <p:cNvPr id="15363" name="Picture 101"/>
          <p:cNvPicPr/>
          <p:nvPr/>
        </p:nvPicPr>
        <p:blipFill>
          <a:blip r:embed="rId3"/>
          <a:stretch>
            <a:fillRect/>
          </a:stretch>
        </p:blipFill>
        <p:spPr>
          <a:xfrm>
            <a:off x="6153150" y="1579563"/>
            <a:ext cx="2976563" cy="3838575"/>
          </a:xfrm>
          <a:prstGeom prst="rect">
            <a:avLst/>
          </a:prstGeom>
          <a:noFill/>
          <a:ln w="9525">
            <a:noFill/>
          </a:ln>
        </p:spPr>
      </p:pic>
      <p:sp>
        <p:nvSpPr>
          <p:cNvPr id="15364" name="Text Box 2"/>
          <p:cNvSpPr txBox="1"/>
          <p:nvPr/>
        </p:nvSpPr>
        <p:spPr>
          <a:xfrm>
            <a:off x="76200" y="5621338"/>
            <a:ext cx="2843213" cy="522287"/>
          </a:xfrm>
          <a:prstGeom prst="rect">
            <a:avLst/>
          </a:prstGeom>
          <a:noFill/>
          <a:ln w="9525">
            <a:noFill/>
          </a:ln>
        </p:spPr>
        <p:txBody>
          <a:bodyPr wrap="square" anchor="t" anchorCtr="0">
            <a:spAutoFit/>
          </a:bodyPr>
          <a:p>
            <a:pPr eaLnBrk="0" hangingPunct="0"/>
            <a:r>
              <a:rPr lang="vi-VN" altLang="en-US" sz="2800">
                <a:latin typeface="Times New Roman" panose="02020603050405020304" pitchFamily="18" charset="0"/>
              </a:rPr>
              <a:t>Ao cá chép</a:t>
            </a:r>
            <a:endParaRPr lang="vi-VN" altLang="en-US" sz="2800">
              <a:latin typeface="Times New Roman" panose="02020603050405020304" pitchFamily="18" charset="0"/>
            </a:endParaRPr>
          </a:p>
        </p:txBody>
      </p:sp>
      <p:sp>
        <p:nvSpPr>
          <p:cNvPr id="15365" name="Text Box 3"/>
          <p:cNvSpPr txBox="1"/>
          <p:nvPr/>
        </p:nvSpPr>
        <p:spPr>
          <a:xfrm>
            <a:off x="3200400" y="5572125"/>
            <a:ext cx="2843213" cy="522288"/>
          </a:xfrm>
          <a:prstGeom prst="rect">
            <a:avLst/>
          </a:prstGeom>
          <a:noFill/>
          <a:ln w="9525">
            <a:noFill/>
          </a:ln>
        </p:spPr>
        <p:txBody>
          <a:bodyPr wrap="square" anchor="t" anchorCtr="0">
            <a:spAutoFit/>
          </a:bodyPr>
          <a:p>
            <a:pPr eaLnBrk="0" hangingPunct="0"/>
            <a:r>
              <a:rPr lang="vi-VN" altLang="en-US" sz="2800">
                <a:latin typeface="Times New Roman" panose="02020603050405020304" pitchFamily="18" charset="0"/>
              </a:rPr>
              <a:t>Chậu cá chép</a:t>
            </a:r>
            <a:endParaRPr lang="vi-VN" altLang="en-US" sz="2800">
              <a:latin typeface="Times New Roman" panose="02020603050405020304" pitchFamily="18" charset="0"/>
            </a:endParaRPr>
          </a:p>
        </p:txBody>
      </p:sp>
      <p:sp>
        <p:nvSpPr>
          <p:cNvPr id="15366" name="Text Box 4"/>
          <p:cNvSpPr txBox="1"/>
          <p:nvPr/>
        </p:nvSpPr>
        <p:spPr>
          <a:xfrm>
            <a:off x="6400800" y="5621338"/>
            <a:ext cx="2843213" cy="522287"/>
          </a:xfrm>
          <a:prstGeom prst="rect">
            <a:avLst/>
          </a:prstGeom>
          <a:noFill/>
          <a:ln w="9525">
            <a:noFill/>
          </a:ln>
        </p:spPr>
        <p:txBody>
          <a:bodyPr wrap="square" anchor="t" anchorCtr="0">
            <a:spAutoFit/>
          </a:bodyPr>
          <a:p>
            <a:pPr eaLnBrk="0" hangingPunct="0"/>
            <a:r>
              <a:rPr lang="vi-VN" altLang="en-US" sz="2800">
                <a:latin typeface="Times New Roman" panose="02020603050405020304" pitchFamily="18" charset="0"/>
              </a:rPr>
              <a:t>Các loài cá</a:t>
            </a:r>
            <a:endParaRPr lang="vi-VN" altLang="en-US" sz="2800">
              <a:latin typeface="Times New Roman" panose="02020603050405020304" pitchFamily="18" charset="0"/>
            </a:endParaRPr>
          </a:p>
        </p:txBody>
      </p:sp>
      <p:sp>
        <p:nvSpPr>
          <p:cNvPr id="15367" name="Text Box 4"/>
          <p:cNvSpPr txBox="1"/>
          <p:nvPr/>
        </p:nvSpPr>
        <p:spPr>
          <a:xfrm>
            <a:off x="0" y="0"/>
            <a:ext cx="9144000" cy="457200"/>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15368" name="Text Box 5"/>
          <p:cNvSpPr txBox="1"/>
          <p:nvPr/>
        </p:nvSpPr>
        <p:spPr>
          <a:xfrm>
            <a:off x="457200" y="457200"/>
            <a:ext cx="8458200" cy="460375"/>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47: QUẦN THỂ SINH VẬT</a:t>
            </a:r>
            <a:endParaRPr lang="en-US" altLang="zh-CN" b="1" dirty="0">
              <a:solidFill>
                <a:srgbClr val="CC00CC"/>
              </a:solidFill>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Text Box 4"/>
          <p:cNvSpPr txBox="1"/>
          <p:nvPr/>
        </p:nvSpPr>
        <p:spPr>
          <a:xfrm>
            <a:off x="0" y="0"/>
            <a:ext cx="9144000" cy="457200"/>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16386" name="Text Box 5"/>
          <p:cNvSpPr txBox="1"/>
          <p:nvPr/>
        </p:nvSpPr>
        <p:spPr>
          <a:xfrm>
            <a:off x="457200" y="457200"/>
            <a:ext cx="8458200" cy="460375"/>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47: QUẦN THỂ SINH VẬT</a:t>
            </a:r>
            <a:endParaRPr lang="en-US" altLang="zh-CN" b="1" dirty="0">
              <a:solidFill>
                <a:srgbClr val="CC00CC"/>
              </a:solidFill>
              <a:latin typeface="Times New Roman" panose="02020603050405020304" pitchFamily="18" charset="0"/>
            </a:endParaRPr>
          </a:p>
        </p:txBody>
      </p:sp>
      <p:sp>
        <p:nvSpPr>
          <p:cNvPr id="104455" name="Text Box 7"/>
          <p:cNvSpPr txBox="1"/>
          <p:nvPr/>
        </p:nvSpPr>
        <p:spPr>
          <a:xfrm>
            <a:off x="0" y="990600"/>
            <a:ext cx="6248400" cy="522288"/>
          </a:xfrm>
          <a:prstGeom prst="rect">
            <a:avLst/>
          </a:prstGeom>
          <a:noFill/>
          <a:ln w="9525">
            <a:noFill/>
          </a:ln>
          <a:effectLst>
            <a:prstShdw prst="shdw17" dist="17961" dir="2699999">
              <a:srgbClr val="375D80"/>
            </a:prstShdw>
          </a:effectLst>
        </p:spPr>
        <p:txBody>
          <a:bodyPr anchor="t" anchorCtr="0">
            <a:spAutoFit/>
          </a:bodyPr>
          <a:p>
            <a:pPr>
              <a:spcBef>
                <a:spcPct val="50000"/>
              </a:spcBef>
              <a:buClrTx/>
              <a:buFontTx/>
            </a:pPr>
            <a:r>
              <a:rPr lang="en-US" altLang="zh-CN" sz="2800" b="1">
                <a:solidFill>
                  <a:srgbClr val="000066"/>
                </a:solidFill>
                <a:latin typeface="Times New Roman" panose="02020603050405020304" pitchFamily="18" charset="0"/>
              </a:rPr>
              <a:t>I. Thế nào là một quần thể sinh vật?</a:t>
            </a:r>
            <a:endParaRPr lang="en-US" altLang="zh-CN" sz="2800" b="1">
              <a:solidFill>
                <a:srgbClr val="000066"/>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dissolve">
                                      <p:cBhvr>
                                        <p:cTn id="7" dur="500"/>
                                        <p:tgtEl>
                                          <p:spTgt spid="104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0836" name="Picture 4" descr="10_caylua01"/>
          <p:cNvPicPr>
            <a:picLocks noChangeAspect="1"/>
          </p:cNvPicPr>
          <p:nvPr/>
        </p:nvPicPr>
        <p:blipFill>
          <a:blip r:embed="rId1"/>
          <a:stretch>
            <a:fillRect/>
          </a:stretch>
        </p:blipFill>
        <p:spPr>
          <a:xfrm>
            <a:off x="0" y="457200"/>
            <a:ext cx="4648200" cy="3200400"/>
          </a:xfrm>
          <a:prstGeom prst="rect">
            <a:avLst/>
          </a:prstGeom>
          <a:noFill/>
          <a:ln w="9525">
            <a:noFill/>
          </a:ln>
        </p:spPr>
      </p:pic>
      <p:pic>
        <p:nvPicPr>
          <p:cNvPr id="120837" name="Picture 5" descr="CAY THONG"/>
          <p:cNvPicPr>
            <a:picLocks noChangeAspect="1"/>
          </p:cNvPicPr>
          <p:nvPr/>
        </p:nvPicPr>
        <p:blipFill>
          <a:blip r:embed="rId2"/>
          <a:stretch>
            <a:fillRect/>
          </a:stretch>
        </p:blipFill>
        <p:spPr>
          <a:xfrm>
            <a:off x="4648200" y="457200"/>
            <a:ext cx="4495800" cy="3200400"/>
          </a:xfrm>
          <a:prstGeom prst="rect">
            <a:avLst/>
          </a:prstGeom>
          <a:noFill/>
          <a:ln w="9525">
            <a:noFill/>
          </a:ln>
        </p:spPr>
      </p:pic>
      <p:sp>
        <p:nvSpPr>
          <p:cNvPr id="120838" name="Text Box 6"/>
          <p:cNvSpPr txBox="1"/>
          <p:nvPr/>
        </p:nvSpPr>
        <p:spPr>
          <a:xfrm>
            <a:off x="685800" y="3200400"/>
            <a:ext cx="3429000" cy="396875"/>
          </a:xfrm>
          <a:prstGeom prst="rect">
            <a:avLst/>
          </a:prstGeom>
          <a:solidFill>
            <a:schemeClr val="hlink"/>
          </a:solidFill>
          <a:ln w="9525">
            <a:noFill/>
          </a:ln>
        </p:spPr>
        <p:txBody>
          <a:bodyPr anchor="t" anchorCtr="0">
            <a:spAutoFit/>
          </a:bodyPr>
          <a:p>
            <a:pPr>
              <a:spcBef>
                <a:spcPct val="50000"/>
              </a:spcBef>
            </a:pPr>
            <a:r>
              <a:rPr lang="en-US" altLang="en-US" sz="2000" b="1" dirty="0">
                <a:solidFill>
                  <a:schemeClr val="bg1"/>
                </a:solidFill>
                <a:latin typeface="Times New Roman" panose="02020603050405020304" pitchFamily="18" charset="0"/>
              </a:rPr>
              <a:t>Các cây lúa trong ruộng lúa</a:t>
            </a:r>
            <a:endParaRPr lang="en-US" altLang="en-US" sz="2000" b="1" dirty="0">
              <a:solidFill>
                <a:schemeClr val="bg1"/>
              </a:solidFill>
              <a:latin typeface="Times New Roman" panose="02020603050405020304" pitchFamily="18" charset="0"/>
            </a:endParaRPr>
          </a:p>
        </p:txBody>
      </p:sp>
      <p:sp>
        <p:nvSpPr>
          <p:cNvPr id="120839" name="Text Box 7"/>
          <p:cNvSpPr txBox="1"/>
          <p:nvPr/>
        </p:nvSpPr>
        <p:spPr>
          <a:xfrm>
            <a:off x="5105400" y="3276600"/>
            <a:ext cx="3733800" cy="396875"/>
          </a:xfrm>
          <a:prstGeom prst="rect">
            <a:avLst/>
          </a:prstGeom>
          <a:solidFill>
            <a:srgbClr val="0070C0"/>
          </a:solidFill>
          <a:ln w="9525">
            <a:noFill/>
          </a:ln>
        </p:spPr>
        <p:txBody>
          <a:bodyPr anchor="t" anchorCtr="0">
            <a:spAutoFit/>
          </a:bodyPr>
          <a:p>
            <a:pPr>
              <a:spcBef>
                <a:spcPct val="50000"/>
              </a:spcBef>
            </a:pPr>
            <a:r>
              <a:rPr lang="en-US" altLang="en-US" sz="2000" b="1" dirty="0">
                <a:solidFill>
                  <a:schemeClr val="bg1"/>
                </a:solidFill>
                <a:latin typeface="Times New Roman" panose="02020603050405020304" pitchFamily="18" charset="0"/>
              </a:rPr>
              <a:t>Các cây thông trong rừng thông</a:t>
            </a:r>
            <a:endParaRPr lang="en-US" altLang="en-US" sz="2000" b="1" dirty="0">
              <a:solidFill>
                <a:schemeClr val="bg1"/>
              </a:solidFill>
              <a:latin typeface="Times New Roman" panose="02020603050405020304" pitchFamily="18" charset="0"/>
            </a:endParaRPr>
          </a:p>
        </p:txBody>
      </p:sp>
      <p:sp>
        <p:nvSpPr>
          <p:cNvPr id="17413" name="Rectangle 8"/>
          <p:cNvSpPr/>
          <p:nvPr/>
        </p:nvSpPr>
        <p:spPr>
          <a:xfrm>
            <a:off x="1295400" y="0"/>
            <a:ext cx="6858000" cy="457200"/>
          </a:xfrm>
          <a:prstGeom prst="rect">
            <a:avLst/>
          </a:prstGeom>
          <a:noFill/>
          <a:ln w="9525">
            <a:noFill/>
          </a:ln>
        </p:spPr>
        <p:txBody>
          <a:bodyPr wrap="none" anchor="ctr" anchorCtr="0"/>
          <a:p>
            <a:pPr algn="ctr"/>
            <a:r>
              <a:rPr lang="en-US" altLang="en-US" sz="2800" dirty="0">
                <a:latin typeface="Times New Roman" panose="02020603050405020304" pitchFamily="18" charset="0"/>
              </a:rPr>
              <a:t>Đọc thông tin trong SGK và quan sát các hình ảnh sau:</a:t>
            </a:r>
            <a:endParaRPr lang="vi-VN" altLang="en-US" sz="2800" dirty="0">
              <a:latin typeface="Times New Roman" panose="02020603050405020304" pitchFamily="18" charset="0"/>
            </a:endParaRPr>
          </a:p>
        </p:txBody>
      </p:sp>
      <p:pic>
        <p:nvPicPr>
          <p:cNvPr id="8194" name="Picture 5" descr="ca chep"/>
          <p:cNvPicPr>
            <a:picLocks noChangeAspect="1"/>
          </p:cNvPicPr>
          <p:nvPr/>
        </p:nvPicPr>
        <p:blipFill>
          <a:blip r:embed="rId3"/>
          <a:stretch>
            <a:fillRect/>
          </a:stretch>
        </p:blipFill>
        <p:spPr>
          <a:xfrm>
            <a:off x="0" y="3733800"/>
            <a:ext cx="4648200" cy="3124200"/>
          </a:xfrm>
          <a:prstGeom prst="rect">
            <a:avLst/>
          </a:prstGeom>
          <a:noFill/>
          <a:ln w="9525">
            <a:noFill/>
          </a:ln>
        </p:spPr>
      </p:pic>
      <p:sp>
        <p:nvSpPr>
          <p:cNvPr id="7179" name="Text Box 7"/>
          <p:cNvSpPr txBox="1"/>
          <p:nvPr/>
        </p:nvSpPr>
        <p:spPr>
          <a:xfrm>
            <a:off x="0" y="6491288"/>
            <a:ext cx="4495800" cy="396875"/>
          </a:xfrm>
          <a:prstGeom prst="rect">
            <a:avLst/>
          </a:prstGeom>
          <a:solidFill>
            <a:schemeClr val="hlink"/>
          </a:solidFill>
          <a:ln w="9525">
            <a:noFill/>
          </a:ln>
        </p:spPr>
        <p:txBody>
          <a:bodyPr anchor="t" anchorCtr="0">
            <a:spAutoFit/>
          </a:bodyPr>
          <a:p>
            <a:pPr>
              <a:spcBef>
                <a:spcPct val="50000"/>
              </a:spcBef>
            </a:pPr>
            <a:r>
              <a:rPr lang="en-US" altLang="en-US" sz="2000" b="1" dirty="0">
                <a:solidFill>
                  <a:schemeClr val="bg1"/>
                </a:solidFill>
                <a:latin typeface="Times New Roman" panose="02020603050405020304" pitchFamily="18" charset="0"/>
              </a:rPr>
              <a:t>Tập hợp những con cá chép trong suối</a:t>
            </a:r>
            <a:endParaRPr lang="en-US" altLang="en-US" sz="2000" b="1" dirty="0">
              <a:solidFill>
                <a:schemeClr val="bg1"/>
              </a:solidFill>
              <a:latin typeface="Times New Roman" panose="02020603050405020304" pitchFamily="18" charset="0"/>
            </a:endParaRPr>
          </a:p>
        </p:txBody>
      </p:sp>
      <p:pic>
        <p:nvPicPr>
          <p:cNvPr id="8195" name="Picture 6" descr="co"/>
          <p:cNvPicPr>
            <a:picLocks noChangeAspect="1"/>
          </p:cNvPicPr>
          <p:nvPr/>
        </p:nvPicPr>
        <p:blipFill>
          <a:blip r:embed="rId4"/>
          <a:stretch>
            <a:fillRect/>
          </a:stretch>
        </p:blipFill>
        <p:spPr>
          <a:xfrm>
            <a:off x="4648200" y="3733800"/>
            <a:ext cx="4495800" cy="3124200"/>
          </a:xfrm>
          <a:prstGeom prst="rect">
            <a:avLst/>
          </a:prstGeom>
          <a:noFill/>
          <a:ln w="9525">
            <a:noFill/>
          </a:ln>
        </p:spPr>
      </p:pic>
      <p:sp>
        <p:nvSpPr>
          <p:cNvPr id="7184" name="Text Box 10"/>
          <p:cNvSpPr txBox="1"/>
          <p:nvPr/>
        </p:nvSpPr>
        <p:spPr>
          <a:xfrm>
            <a:off x="4648200" y="6156325"/>
            <a:ext cx="4495800" cy="701675"/>
          </a:xfrm>
          <a:prstGeom prst="rect">
            <a:avLst/>
          </a:prstGeom>
          <a:solidFill>
            <a:schemeClr val="hlink"/>
          </a:solidFill>
          <a:ln w="9525">
            <a:noFill/>
          </a:ln>
        </p:spPr>
        <p:txBody>
          <a:bodyPr anchor="t" anchorCtr="0">
            <a:spAutoFit/>
          </a:bodyPr>
          <a:p>
            <a:pPr>
              <a:spcBef>
                <a:spcPct val="50000"/>
              </a:spcBef>
            </a:pPr>
            <a:r>
              <a:rPr lang="en-US" altLang="en-US" sz="2000" b="1" dirty="0">
                <a:solidFill>
                  <a:schemeClr val="bg1"/>
                </a:solidFill>
                <a:latin typeface="Times New Roman" panose="02020603050405020304" pitchFamily="18" charset="0"/>
              </a:rPr>
              <a:t>Tập hợp các con cò trắng trong rừng tràm</a:t>
            </a:r>
            <a:endParaRPr lang="en-US" altLang="en-US" sz="2000" b="1" dirty="0">
              <a:solidFill>
                <a:schemeClr val="bg1"/>
              </a:solidFill>
              <a:latin typeface="Times New Roman" panose="02020603050405020304" pitchFamily="18" charset="0"/>
            </a:endParaRPr>
          </a:p>
        </p:txBody>
      </p:sp>
      <p:sp>
        <p:nvSpPr>
          <p:cNvPr id="7185" name="AutoShape 17"/>
          <p:cNvSpPr/>
          <p:nvPr/>
        </p:nvSpPr>
        <p:spPr>
          <a:xfrm>
            <a:off x="3048000" y="2895600"/>
            <a:ext cx="3657600" cy="1676400"/>
          </a:xfrm>
          <a:prstGeom prst="cloudCallout">
            <a:avLst>
              <a:gd name="adj1" fmla="val -12370"/>
              <a:gd name="adj2" fmla="val 38921"/>
            </a:avLst>
          </a:prstGeom>
          <a:solidFill>
            <a:schemeClr val="folHlink"/>
          </a:solidFill>
          <a:ln w="9525" cap="flat" cmpd="sng">
            <a:solidFill>
              <a:schemeClr val="tx1"/>
            </a:solidFill>
            <a:prstDash val="solid"/>
            <a:round/>
            <a:headEnd type="none" w="med" len="med"/>
            <a:tailEnd type="none" w="med" len="med"/>
          </a:ln>
        </p:spPr>
        <p:txBody>
          <a:bodyPr anchor="t" anchorCtr="0"/>
          <a:p>
            <a:pPr algn="ctr" eaLnBrk="0" hangingPunct="0"/>
            <a:r>
              <a:rPr lang="en-US" altLang="en-US" b="1" dirty="0">
                <a:solidFill>
                  <a:schemeClr val="bg1"/>
                </a:solidFill>
                <a:latin typeface="Times New Roman" panose="02020603050405020304" pitchFamily="18" charset="0"/>
              </a:rPr>
              <a:t>?Thế nào là một quần thể sinh vật?</a:t>
            </a:r>
            <a:endParaRPr lang="en-US" altLang="en-US" b="1"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blinds(horizontal)">
                                      <p:cBhvr>
                                        <p:cTn id="7" dur="500"/>
                                        <p:tgtEl>
                                          <p:spTgt spid="1208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0838"/>
                                        </p:tgtEl>
                                        <p:attrNameLst>
                                          <p:attrName>style.visibility</p:attrName>
                                        </p:attrNameLst>
                                      </p:cBhvr>
                                      <p:to>
                                        <p:strVal val="visible"/>
                                      </p:to>
                                    </p:set>
                                    <p:animEffect transition="in" filter="box(in)">
                                      <p:cBhvr>
                                        <p:cTn id="12" dur="500"/>
                                        <p:tgtEl>
                                          <p:spTgt spid="12083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0837"/>
                                        </p:tgtEl>
                                        <p:attrNameLst>
                                          <p:attrName>style.visibility</p:attrName>
                                        </p:attrNameLst>
                                      </p:cBhvr>
                                      <p:to>
                                        <p:strVal val="visible"/>
                                      </p:to>
                                    </p:set>
                                    <p:anim calcmode="lin" valueType="num">
                                      <p:cBhvr additive="base">
                                        <p:cTn id="17" dur="500" fill="hold"/>
                                        <p:tgtEl>
                                          <p:spTgt spid="120837"/>
                                        </p:tgtEl>
                                        <p:attrNameLst>
                                          <p:attrName>ppt_x</p:attrName>
                                        </p:attrNameLst>
                                      </p:cBhvr>
                                      <p:tavLst>
                                        <p:tav tm="0">
                                          <p:val>
                                            <p:strVal val="#ppt_x"/>
                                          </p:val>
                                        </p:tav>
                                        <p:tav tm="100000">
                                          <p:val>
                                            <p:strVal val="#ppt_x"/>
                                          </p:val>
                                        </p:tav>
                                      </p:tavLst>
                                    </p:anim>
                                    <p:anim calcmode="lin" valueType="num">
                                      <p:cBhvr additive="base">
                                        <p:cTn id="18" dur="500" fill="hold"/>
                                        <p:tgtEl>
                                          <p:spTgt spid="12083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20839"/>
                                        </p:tgtEl>
                                        <p:attrNameLst>
                                          <p:attrName>style.visibility</p:attrName>
                                        </p:attrNameLst>
                                      </p:cBhvr>
                                      <p:to>
                                        <p:strVal val="visible"/>
                                      </p:to>
                                    </p:set>
                                    <p:animEffect transition="in" filter="diamond(in)">
                                      <p:cBhvr>
                                        <p:cTn id="23" dur="500"/>
                                        <p:tgtEl>
                                          <p:spTgt spid="12083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194"/>
                                        </p:tgtEl>
                                        <p:attrNameLst>
                                          <p:attrName>style.visibility</p:attrName>
                                        </p:attrNameLst>
                                      </p:cBhvr>
                                      <p:to>
                                        <p:strVal val="visible"/>
                                      </p:to>
                                    </p:set>
                                    <p:anim calcmode="lin" valueType="num">
                                      <p:cBhvr>
                                        <p:cTn id="28" dur="500" fill="hold"/>
                                        <p:tgtEl>
                                          <p:spTgt spid="8194"/>
                                        </p:tgtEl>
                                        <p:attrNameLst>
                                          <p:attrName>ppt_w</p:attrName>
                                        </p:attrNameLst>
                                      </p:cBhvr>
                                      <p:tavLst>
                                        <p:tav tm="0">
                                          <p:val>
                                            <p:fltVal val="0.000000"/>
                                          </p:val>
                                        </p:tav>
                                        <p:tav tm="100000">
                                          <p:val>
                                            <p:strVal val="#ppt_w"/>
                                          </p:val>
                                        </p:tav>
                                      </p:tavLst>
                                    </p:anim>
                                    <p:anim calcmode="lin" valueType="num">
                                      <p:cBhvr>
                                        <p:cTn id="29" dur="500" fill="hold"/>
                                        <p:tgtEl>
                                          <p:spTgt spid="8194"/>
                                        </p:tgtEl>
                                        <p:attrNameLst>
                                          <p:attrName>ppt_h</p:attrName>
                                        </p:attrNameLst>
                                      </p:cBhvr>
                                      <p:tavLst>
                                        <p:tav tm="0">
                                          <p:val>
                                            <p:fltVal val="0.000000"/>
                                          </p:val>
                                        </p:tav>
                                        <p:tav tm="100000">
                                          <p:val>
                                            <p:strVal val="#ppt_h"/>
                                          </p:val>
                                        </p:tav>
                                      </p:tavLst>
                                    </p:anim>
                                    <p:animEffect transition="in" filter="fade">
                                      <p:cBhvr>
                                        <p:cTn id="30" dur="500"/>
                                        <p:tgtEl>
                                          <p:spTgt spid="8194"/>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7179"/>
                                        </p:tgtEl>
                                        <p:attrNameLst>
                                          <p:attrName>style.visibility</p:attrName>
                                        </p:attrNameLst>
                                      </p:cBhvr>
                                      <p:to>
                                        <p:strVal val="visible"/>
                                      </p:to>
                                    </p:set>
                                    <p:animEffect transition="in" filter="checkerboard(across)">
                                      <p:cBhvr>
                                        <p:cTn id="35" dur="500"/>
                                        <p:tgtEl>
                                          <p:spTgt spid="717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195"/>
                                        </p:tgtEl>
                                        <p:attrNameLst>
                                          <p:attrName>style.visibility</p:attrName>
                                        </p:attrNameLst>
                                      </p:cBhvr>
                                      <p:to>
                                        <p:strVal val="visible"/>
                                      </p:to>
                                    </p:set>
                                    <p:anim calcmode="lin" valueType="num">
                                      <p:cBhvr>
                                        <p:cTn id="40" dur="500" fill="hold"/>
                                        <p:tgtEl>
                                          <p:spTgt spid="8195"/>
                                        </p:tgtEl>
                                        <p:attrNameLst>
                                          <p:attrName>ppt_w</p:attrName>
                                        </p:attrNameLst>
                                      </p:cBhvr>
                                      <p:tavLst>
                                        <p:tav tm="0">
                                          <p:val>
                                            <p:fltVal val="0.000000"/>
                                          </p:val>
                                        </p:tav>
                                        <p:tav tm="100000">
                                          <p:val>
                                            <p:strVal val="#ppt_w"/>
                                          </p:val>
                                        </p:tav>
                                      </p:tavLst>
                                    </p:anim>
                                    <p:anim calcmode="lin" valueType="num">
                                      <p:cBhvr>
                                        <p:cTn id="41" dur="500" fill="hold"/>
                                        <p:tgtEl>
                                          <p:spTgt spid="8195"/>
                                        </p:tgtEl>
                                        <p:attrNameLst>
                                          <p:attrName>ppt_h</p:attrName>
                                        </p:attrNameLst>
                                      </p:cBhvr>
                                      <p:tavLst>
                                        <p:tav tm="0">
                                          <p:val>
                                            <p:fltVal val="0.000000"/>
                                          </p:val>
                                        </p:tav>
                                        <p:tav tm="100000">
                                          <p:val>
                                            <p:strVal val="#ppt_h"/>
                                          </p:val>
                                        </p:tav>
                                      </p:tavLst>
                                    </p:anim>
                                    <p:animEffect transition="in" filter="fade">
                                      <p:cBhvr>
                                        <p:cTn id="42" dur="500"/>
                                        <p:tgtEl>
                                          <p:spTgt spid="819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7184"/>
                                        </p:tgtEl>
                                        <p:attrNameLst>
                                          <p:attrName>style.visibility</p:attrName>
                                        </p:attrNameLst>
                                      </p:cBhvr>
                                      <p:to>
                                        <p:strVal val="visible"/>
                                      </p:to>
                                    </p:set>
                                    <p:animEffect transition="in" filter="checkerboard(across)">
                                      <p:cBhvr>
                                        <p:cTn id="47" dur="500"/>
                                        <p:tgtEl>
                                          <p:spTgt spid="7184"/>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iterate type="lt">
                                    <p:tmPct val="5000"/>
                                  </p:iterate>
                                  <p:childTnLst>
                                    <p:set>
                                      <p:cBhvr>
                                        <p:cTn id="51" dur="1" fill="hold">
                                          <p:stCondLst>
                                            <p:cond delay="0"/>
                                          </p:stCondLst>
                                        </p:cTn>
                                        <p:tgtEl>
                                          <p:spTgt spid="7185"/>
                                        </p:tgtEl>
                                        <p:attrNameLst>
                                          <p:attrName>style.visibility</p:attrName>
                                        </p:attrNameLst>
                                      </p:cBhvr>
                                      <p:to>
                                        <p:strVal val="visible"/>
                                      </p:to>
                                    </p:set>
                                    <p:anim calcmode="lin" valueType="num">
                                      <p:cBhvr>
                                        <p:cTn id="52" dur="500" fill="hold"/>
                                        <p:tgtEl>
                                          <p:spTgt spid="7185"/>
                                        </p:tgtEl>
                                        <p:attrNameLst>
                                          <p:attrName>ppt_w</p:attrName>
                                        </p:attrNameLst>
                                      </p:cBhvr>
                                      <p:tavLst>
                                        <p:tav tm="0">
                                          <p:val>
                                            <p:fltVal val="0.000000"/>
                                          </p:val>
                                        </p:tav>
                                        <p:tav tm="100000">
                                          <p:val>
                                            <p:strVal val="#ppt_w"/>
                                          </p:val>
                                        </p:tav>
                                      </p:tavLst>
                                    </p:anim>
                                    <p:anim calcmode="lin" valueType="num">
                                      <p:cBhvr>
                                        <p:cTn id="53" dur="500" fill="hold"/>
                                        <p:tgtEl>
                                          <p:spTgt spid="7185"/>
                                        </p:tgtEl>
                                        <p:attrNameLst>
                                          <p:attrName>ppt_h</p:attrName>
                                        </p:attrNameLst>
                                      </p:cBhvr>
                                      <p:tavLst>
                                        <p:tav tm="0">
                                          <p:val>
                                            <p:fltVal val="0.000000"/>
                                          </p:val>
                                        </p:tav>
                                        <p:tav tm="100000">
                                          <p:val>
                                            <p:strVal val="#ppt_h"/>
                                          </p:val>
                                        </p:tav>
                                      </p:tavLst>
                                    </p:anim>
                                    <p:anim calcmode="lin" valueType="num">
                                      <p:cBhvr>
                                        <p:cTn id="54" dur="500" fill="hold"/>
                                        <p:tgtEl>
                                          <p:spTgt spid="7185"/>
                                        </p:tgtEl>
                                        <p:attrNameLst>
                                          <p:attrName>style.rotation</p:attrName>
                                        </p:attrNameLst>
                                      </p:cBhvr>
                                      <p:tavLst>
                                        <p:tav tm="0">
                                          <p:val>
                                            <p:fltVal val="90.000000"/>
                                          </p:val>
                                        </p:tav>
                                        <p:tav tm="100000">
                                          <p:val>
                                            <p:fltVal val="0.000000"/>
                                          </p:val>
                                        </p:tav>
                                      </p:tavLst>
                                    </p:anim>
                                    <p:animEffect transition="in" filter="fade">
                                      <p:cBhvr>
                                        <p:cTn id="55" dur="5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animBg="1"/>
      <p:bldP spid="120839" grpId="0" animBg="1"/>
      <p:bldP spid="7179" grpId="0" animBg="1"/>
      <p:bldP spid="7184" grpId="0" animBg="1"/>
      <p:bldP spid="71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3" name="Group 6"/>
          <p:cNvGrpSpPr/>
          <p:nvPr/>
        </p:nvGrpSpPr>
        <p:grpSpPr>
          <a:xfrm>
            <a:off x="0" y="0"/>
            <a:ext cx="9144000" cy="917575"/>
            <a:chOff x="0" y="0"/>
            <a:chExt cx="5760" cy="578"/>
          </a:xfrm>
        </p:grpSpPr>
        <p:sp>
          <p:nvSpPr>
            <p:cNvPr id="18434" name="Text Box 4"/>
            <p:cNvSpPr txBox="1"/>
            <p:nvPr/>
          </p:nvSpPr>
          <p:spPr>
            <a:xfrm>
              <a:off x="0" y="0"/>
              <a:ext cx="5760" cy="288"/>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u="sng" dirty="0">
                  <a:solidFill>
                    <a:srgbClr val="A50021"/>
                  </a:solidFill>
                  <a:latin typeface="Times New Roman" panose="02020603050405020304" pitchFamily="18" charset="0"/>
                </a:rPr>
                <a:t>CHƯƠNG II</a:t>
              </a:r>
              <a:r>
                <a:rPr lang="en-US" altLang="zh-CN" b="1" dirty="0">
                  <a:solidFill>
                    <a:srgbClr val="A50021"/>
                  </a:solidFill>
                  <a:latin typeface="Times New Roman" panose="02020603050405020304" pitchFamily="18" charset="0"/>
                </a:rPr>
                <a:t>:        HỆ SINH THÁI</a:t>
              </a:r>
              <a:endParaRPr lang="en-US" altLang="zh-CN" b="1" dirty="0">
                <a:solidFill>
                  <a:srgbClr val="A50021"/>
                </a:solidFill>
                <a:latin typeface="Times New Roman" panose="02020603050405020304" pitchFamily="18" charset="0"/>
              </a:endParaRPr>
            </a:p>
          </p:txBody>
        </p:sp>
        <p:sp>
          <p:nvSpPr>
            <p:cNvPr id="18435" name="Text Box 5"/>
            <p:cNvSpPr txBox="1"/>
            <p:nvPr/>
          </p:nvSpPr>
          <p:spPr>
            <a:xfrm>
              <a:off x="288" y="288"/>
              <a:ext cx="5328" cy="290"/>
            </a:xfrm>
            <a:prstGeom prst="rect">
              <a:avLst/>
            </a:prstGeom>
            <a:noFill/>
            <a:ln w="9525">
              <a:noFill/>
            </a:ln>
            <a:effectLst>
              <a:prstShdw prst="shdw17" dist="17961" dir="2699999">
                <a:srgbClr val="375D80"/>
              </a:prstShdw>
            </a:effectLst>
          </p:spPr>
          <p:txBody>
            <a:bodyPr anchor="t" anchorCtr="0">
              <a:spAutoFit/>
            </a:bodyPr>
            <a:p>
              <a:pPr algn="ctr">
                <a:spcBef>
                  <a:spcPct val="50000"/>
                </a:spcBef>
                <a:buClrTx/>
                <a:buFontTx/>
              </a:pPr>
              <a:r>
                <a:rPr lang="en-US" altLang="zh-CN" b="1" dirty="0" err="1">
                  <a:solidFill>
                    <a:srgbClr val="CC00CC"/>
                  </a:solidFill>
                  <a:latin typeface="Times New Roman" panose="02020603050405020304" pitchFamily="18" charset="0"/>
                </a:rPr>
                <a:t>Tiết</a:t>
              </a:r>
              <a:r>
                <a:rPr lang="en-US" altLang="zh-CN" b="1" dirty="0">
                  <a:solidFill>
                    <a:srgbClr val="CC00CC"/>
                  </a:solidFill>
                  <a:latin typeface="Times New Roman" panose="02020603050405020304" pitchFamily="18" charset="0"/>
                </a:rPr>
                <a:t> </a:t>
              </a:r>
              <a:r>
                <a:rPr lang="vi-VN" altLang="en-US" b="1" dirty="0">
                  <a:solidFill>
                    <a:srgbClr val="CC00CC"/>
                  </a:solidFill>
                  <a:latin typeface="Times New Roman" panose="02020603050405020304" pitchFamily="18" charset="0"/>
                </a:rPr>
                <a:t>47</a:t>
              </a:r>
              <a:r>
                <a:rPr lang="en-US" altLang="zh-CN" b="1" dirty="0">
                  <a:solidFill>
                    <a:srgbClr val="CC00CC"/>
                  </a:solidFill>
                  <a:latin typeface="Times New Roman" panose="02020603050405020304" pitchFamily="18" charset="0"/>
                </a:rPr>
                <a:t>: QUẦN THỂ SINH VẬT</a:t>
              </a:r>
              <a:endParaRPr lang="en-US" altLang="zh-CN" b="1" dirty="0">
                <a:solidFill>
                  <a:srgbClr val="CC00CC"/>
                </a:solidFill>
                <a:latin typeface="Times New Roman" panose="02020603050405020304" pitchFamily="18" charset="0"/>
              </a:endParaRPr>
            </a:p>
          </p:txBody>
        </p:sp>
      </p:grpSp>
      <p:sp>
        <p:nvSpPr>
          <p:cNvPr id="104455" name="Text Box 7"/>
          <p:cNvSpPr txBox="1"/>
          <p:nvPr/>
        </p:nvSpPr>
        <p:spPr>
          <a:xfrm>
            <a:off x="0" y="990600"/>
            <a:ext cx="4800600" cy="953135"/>
          </a:xfrm>
          <a:prstGeom prst="rect">
            <a:avLst/>
          </a:prstGeom>
          <a:noFill/>
          <a:ln w="9525">
            <a:noFill/>
          </a:ln>
          <a:effectLst>
            <a:prstShdw prst="shdw17" dist="17961" dir="2699999">
              <a:srgbClr val="375D80"/>
            </a:prstShdw>
          </a:effectLst>
        </p:spPr>
        <p:txBody>
          <a:bodyPr wrap="square" anchor="t" anchorCtr="0">
            <a:spAutoFit/>
          </a:bodyPr>
          <a:p>
            <a:pPr>
              <a:spcBef>
                <a:spcPct val="50000"/>
              </a:spcBef>
              <a:buClrTx/>
              <a:buFontTx/>
            </a:pPr>
            <a:r>
              <a:rPr lang="en-US" altLang="zh-CN" sz="2800" b="1">
                <a:solidFill>
                  <a:srgbClr val="000066"/>
                </a:solidFill>
                <a:latin typeface="Times New Roman" panose="02020603050405020304" pitchFamily="18" charset="0"/>
              </a:rPr>
              <a:t>I. Thế nào là một quần thể sinh vật?</a:t>
            </a:r>
            <a:endParaRPr lang="en-US" altLang="zh-CN" sz="2800" b="1">
              <a:solidFill>
                <a:srgbClr val="000066"/>
              </a:solidFill>
              <a:latin typeface="Times New Roman" panose="02020603050405020304" pitchFamily="18" charset="0"/>
            </a:endParaRPr>
          </a:p>
        </p:txBody>
      </p:sp>
      <p:sp>
        <p:nvSpPr>
          <p:cNvPr id="104456" name="Line 8"/>
          <p:cNvSpPr>
            <a:spLocks noChangeShapeType="1"/>
          </p:cNvSpPr>
          <p:nvPr/>
        </p:nvSpPr>
        <p:spPr bwMode="auto">
          <a:xfrm>
            <a:off x="4800600" y="1143000"/>
            <a:ext cx="76200" cy="5715000"/>
          </a:xfrm>
          <a:prstGeom prst="line">
            <a:avLst/>
          </a:prstGeom>
          <a:noFill/>
          <a:ln w="9525">
            <a:solidFill>
              <a:schemeClr val="tx1"/>
            </a:solidFill>
            <a:round/>
          </a:ln>
          <a:effectLst>
            <a:prstShdw prst="shdw17" dist="17961" dir="2700000">
              <a:schemeClr val="tx1">
                <a:gamma/>
                <a:shade val="60000"/>
                <a:invGamma/>
              </a:schemeClr>
            </a:prst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4457" name="Text Box 9"/>
          <p:cNvSpPr txBox="1"/>
          <p:nvPr/>
        </p:nvSpPr>
        <p:spPr>
          <a:xfrm>
            <a:off x="5029200" y="1524000"/>
            <a:ext cx="4013200" cy="522288"/>
          </a:xfrm>
          <a:prstGeom prst="rect">
            <a:avLst/>
          </a:prstGeom>
          <a:noFill/>
          <a:ln w="9525">
            <a:noFill/>
          </a:ln>
          <a:effectLst>
            <a:prstShdw prst="shdw17" dist="17961" dir="2699999">
              <a:srgbClr val="375D80"/>
            </a:prstShdw>
          </a:effectLst>
        </p:spPr>
        <p:txBody>
          <a:bodyPr wrap="square" anchor="t" anchorCtr="0">
            <a:spAutoFit/>
          </a:bodyPr>
          <a:p>
            <a:pPr>
              <a:spcBef>
                <a:spcPct val="50000"/>
              </a:spcBef>
              <a:buClrTx/>
              <a:buFontTx/>
            </a:pPr>
            <a:r>
              <a:rPr lang="en-US" altLang="zh-CN" sz="2800">
                <a:latin typeface="Times New Roman" panose="02020603050405020304" pitchFamily="18" charset="0"/>
              </a:rPr>
              <a:t>?- Quần thể sinh vật là gì?</a:t>
            </a:r>
            <a:endParaRPr lang="en-US" altLang="zh-CN" sz="2800">
              <a:latin typeface="Times New Roman" panose="02020603050405020304" pitchFamily="18" charset="0"/>
            </a:endParaRPr>
          </a:p>
        </p:txBody>
      </p:sp>
      <p:sp>
        <p:nvSpPr>
          <p:cNvPr id="104458" name="Text Box 10"/>
          <p:cNvSpPr txBox="1"/>
          <p:nvPr/>
        </p:nvSpPr>
        <p:spPr>
          <a:xfrm>
            <a:off x="76200" y="2209800"/>
            <a:ext cx="4343400" cy="3538538"/>
          </a:xfrm>
          <a:prstGeom prst="rect">
            <a:avLst/>
          </a:prstGeom>
          <a:noFill/>
          <a:ln w="9525">
            <a:noFill/>
          </a:ln>
          <a:effectLst>
            <a:prstShdw prst="shdw17" dist="17961" dir="2699999">
              <a:srgbClr val="375D80"/>
            </a:prstShdw>
          </a:effectLst>
        </p:spPr>
        <p:txBody>
          <a:bodyPr anchor="t" anchorCtr="0">
            <a:spAutoFit/>
          </a:bodyPr>
          <a:p>
            <a:pPr algn="just">
              <a:spcBef>
                <a:spcPct val="50000"/>
              </a:spcBef>
              <a:buClrTx/>
              <a:buFontTx/>
            </a:pPr>
            <a:r>
              <a:rPr lang="en-US" altLang="zh-CN" sz="2800">
                <a:solidFill>
                  <a:srgbClr val="0000CC"/>
                </a:solidFill>
                <a:latin typeface="Times New Roman" panose="02020603050405020304" pitchFamily="18" charset="0"/>
              </a:rPr>
              <a:t>- Quần thể sinh vật là tập hợp những cá thể cùng loài, sinh sống trong một khoảng không gian và thời gian nhất định. Những cá thể trong quần thể có khả năng sinh sản tạo thành những thế hệ mới</a:t>
            </a:r>
            <a:r>
              <a:rPr lang="en-US" altLang="zh-CN">
                <a:solidFill>
                  <a:srgbClr val="0000CC"/>
                </a:solidFill>
                <a:latin typeface="Times New Roman" panose="02020603050405020304" pitchFamily="18" charset="0"/>
              </a:rPr>
              <a:t>.</a:t>
            </a:r>
            <a:endParaRPr lang="en-US" altLang="zh-CN">
              <a:solidFill>
                <a:srgbClr val="0000CC"/>
              </a:solidFill>
              <a:latin typeface="Times New Roman" panose="02020603050405020304" pitchFamily="18" charset="0"/>
            </a:endParaRPr>
          </a:p>
        </p:txBody>
      </p:sp>
      <p:sp>
        <p:nvSpPr>
          <p:cNvPr id="104459" name="Text Box 11"/>
          <p:cNvSpPr txBox="1"/>
          <p:nvPr/>
        </p:nvSpPr>
        <p:spPr>
          <a:xfrm>
            <a:off x="5029200" y="3810000"/>
            <a:ext cx="4044950" cy="3108325"/>
          </a:xfrm>
          <a:prstGeom prst="rect">
            <a:avLst/>
          </a:prstGeom>
          <a:noFill/>
          <a:ln w="9525">
            <a:noFill/>
          </a:ln>
          <a:effectLst>
            <a:prstShdw prst="shdw17" dist="17961" dir="2699999">
              <a:srgbClr val="375D80"/>
            </a:prstShdw>
          </a:effectLst>
        </p:spPr>
        <p:txBody>
          <a:bodyPr wrap="square" anchor="t" anchorCtr="0">
            <a:spAutoFit/>
          </a:bodyPr>
          <a:p>
            <a:pPr algn="just">
              <a:spcBef>
                <a:spcPct val="50000"/>
              </a:spcBef>
              <a:buClrTx/>
              <a:buFontTx/>
            </a:pPr>
            <a:r>
              <a:rPr lang="en-US" altLang="zh-CN" sz="2800">
                <a:latin typeface="Times New Roman" panose="02020603050405020304" pitchFamily="18" charset="0"/>
              </a:rPr>
              <a:t>?- Dựa vào định nghĩa về quần thể sinh vật, hãy xác định các ví dụ trong bảng 47.1 SGK trang 139 là quần thể sinh vật hay không phải là quần thể sinh vật.</a:t>
            </a:r>
            <a:endParaRPr lang="en-US" altLang="zh-CN"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4455"/>
                                        </p:tgtEl>
                                        <p:attrNameLst>
                                          <p:attrName>style.visibility</p:attrName>
                                        </p:attrNameLst>
                                      </p:cBhvr>
                                      <p:to>
                                        <p:strVal val="visible"/>
                                      </p:to>
                                    </p:set>
                                    <p:animEffect transition="in" filter="dissolve">
                                      <p:cBhvr>
                                        <p:cTn id="7" dur="500"/>
                                        <p:tgtEl>
                                          <p:spTgt spid="10445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4457"/>
                                        </p:tgtEl>
                                        <p:attrNameLst>
                                          <p:attrName>style.visibility</p:attrName>
                                        </p:attrNameLst>
                                      </p:cBhvr>
                                      <p:to>
                                        <p:strVal val="visible"/>
                                      </p:to>
                                    </p:set>
                                    <p:animEffect transition="in" filter="strips(downLeft)">
                                      <p:cBhvr>
                                        <p:cTn id="12" dur="500"/>
                                        <p:tgtEl>
                                          <p:spTgt spid="10445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4458"/>
                                        </p:tgtEl>
                                        <p:attrNameLst>
                                          <p:attrName>style.visibility</p:attrName>
                                        </p:attrNameLst>
                                      </p:cBhvr>
                                      <p:to>
                                        <p:strVal val="visible"/>
                                      </p:to>
                                    </p:set>
                                    <p:animEffect transition="in" filter="strips(downLeft)">
                                      <p:cBhvr>
                                        <p:cTn id="17" dur="500"/>
                                        <p:tgtEl>
                                          <p:spTgt spid="10445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4459"/>
                                        </p:tgtEl>
                                        <p:attrNameLst>
                                          <p:attrName>style.visibility</p:attrName>
                                        </p:attrNameLst>
                                      </p:cBhvr>
                                      <p:to>
                                        <p:strVal val="visible"/>
                                      </p:to>
                                    </p:set>
                                    <p:animEffect transition="in" filter="strips(downLeft)">
                                      <p:cBhvr>
                                        <p:cTn id="22"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p:bldP spid="104457" grpId="0"/>
      <p:bldP spid="104458" grpId="0"/>
      <p:bldP spid="104459" grpId="0"/>
    </p:bldLst>
  </p:timing>
</p:sld>
</file>

<file path=ppt/tags/tag1.xml><?xml version="1.0" encoding="utf-8"?>
<p:tagLst xmlns:p="http://schemas.openxmlformats.org/presentationml/2006/main">
  <p:tag name="ISPRING_CUSTOM_TIMING_USED" val="1"/>
  <p:tag name="ISPRING_SLIDE_INDENT_LEVEL" val="0"/>
  <p:tag name="ISPRING_PLAYER_LAYOUT_TYPE" val="Full"/>
  <p:tag name="GENSWF_SLIDE_TITLE" val="TRÒ CHƠI LUYỆN TẬP - VẬN DỤNG"/>
  <p:tag name="ISPRING_SLIDE_BRANCHING_PROPERTIES" val="&lt;BranchingProperties&gt;&lt;nextAction&gt;&lt;action&gt;0&lt;/action&gt;&lt;/nextAction&gt;&lt;prevAction&gt;&lt;action&gt;0&lt;/action&gt;&lt;/prevAction&gt;&lt;lock&gt;1&lt;/lock&gt;&lt;/BranchingProperties&gt;&#10;"/>
  <p:tag name="ISPRING_SLIDE_ID_2" val="{D9AEBBE0-ECBE-4B70-A275-FD92B04947C5}"/>
  <p:tag name="GENSWF_ADVANCE_TIME" val="20.16"/>
  <p:tag name="ISPRING_PRESENTER_ID" val="{53FECFBF-A468-490C-B1F0-0CD1EAB8892B}"/>
</p:tagLst>
</file>

<file path=ppt/tags/tag2.xml><?xml version="1.0" encoding="utf-8"?>
<p:tagLst xmlns:p="http://schemas.openxmlformats.org/presentationml/2006/main">
  <p:tag name="ISPRING_CUSTOM_TIMING_USED" val="1"/>
  <p:tag name="ISPRING_SLIDE_INDENT_LEVEL" val="0"/>
  <p:tag name="ISPRING_PLAYER_LAYOUT_TYPE" val="Full"/>
  <p:tag name="GENSWF_SLIDE_TITLE" val="TRÒ CHƠI LUYỆN TẬP - VẬN DỤNG"/>
  <p:tag name="ISPRING_SLIDE_BRANCHING_PROPERTIES" val="&lt;BranchingProperties&gt;&lt;nextAction&gt;&lt;action&gt;0&lt;/action&gt;&lt;/nextAction&gt;&lt;prevAction&gt;&lt;action&gt;0&lt;/action&gt;&lt;/prevAction&gt;&lt;lock&gt;1&lt;/lock&gt;&lt;/BranchingProperties&gt;&#10;"/>
  <p:tag name="ISPRING_SLIDE_ID_2" val="{E69579B2-24FC-43EC-8398-4C17C44CBE1E}"/>
  <p:tag name="GENSWF_ADVANCE_TIME" val="13.17"/>
  <p:tag name="ISPRING_PRESENTER_ID" val="{53FECFBF-A468-490C-B1F0-0CD1EAB8892B}"/>
</p:tagLst>
</file>

<file path=ppt/tags/tag3.xml><?xml version="1.0" encoding="utf-8"?>
<p:tagLst xmlns:p="http://schemas.openxmlformats.org/presentationml/2006/main">
  <p:tag name="ISPRING_CUSTOM_TIMING_USED" val="1"/>
  <p:tag name="ISPRING_SLIDE_INDENT_LEVEL" val="0"/>
  <p:tag name="ISPRING_PLAYER_LAYOUT_TYPE" val="Full"/>
  <p:tag name="GENSWF_SLIDE_TITLE" val="TRÒ CHƠI LUYỆN TẬP - VẬN DỤNG"/>
  <p:tag name="ISPRING_SLIDE_BRANCHING_PROPERTIES" val="&lt;BranchingProperties&gt;&lt;nextAction&gt;&lt;action&gt;0&lt;/action&gt;&lt;/nextAction&gt;&lt;prevAction&gt;&lt;action&gt;0&lt;/action&gt;&lt;/prevAction&gt;&lt;lock&gt;1&lt;/lock&gt;&lt;/BranchingProperties&gt;&#10;"/>
  <p:tag name="ISPRING_SLIDE_ID_2" val="{3E2B86C6-A1E2-4457-8B8A-849731AD1266}"/>
  <p:tag name="GENSWF_ADVANCE_TIME" val="20.27"/>
  <p:tag name="ISPRING_PRESENTER_ID" val="{53FECFBF-A468-490C-B1F0-0CD1EAB8892B}"/>
</p:tagLst>
</file>

<file path=ppt/tags/tag4.xml><?xml version="1.0" encoding="utf-8"?>
<p:tagLst xmlns:p="http://schemas.openxmlformats.org/presentationml/2006/main">
  <p:tag name="ISPRING_CUSTOM_TIMING_USED" val="1"/>
  <p:tag name="ISPRING_SLIDE_INDENT_LEVEL" val="0"/>
  <p:tag name="ISPRING_PLAYER_LAYOUT_TYPE" val="Full"/>
  <p:tag name="GENSWF_SLIDE_TITLE" val="TRÒ CHƠI LUYỆN TẬP - VẬN DỤNG"/>
  <p:tag name="ISPRING_SLIDE_BRANCHING_PROPERTIES" val="&lt;BranchingProperties&gt;&lt;nextAction&gt;&lt;action&gt;0&lt;/action&gt;&lt;/nextAction&gt;&lt;prevAction&gt;&lt;action&gt;0&lt;/action&gt;&lt;/prevAction&gt;&lt;lock&gt;1&lt;/lock&gt;&lt;/BranchingProperties&gt;&#10;"/>
  <p:tag name="ISPRING_SLIDE_ID_2" val="{C2C011C0-09CC-4769-9812-8B9C0238599E}"/>
  <p:tag name="GENSWF_ADVANCE_TIME" val="25.52"/>
  <p:tag name="ISPRING_PRESENTER_ID" val="{53FECFBF-A468-490C-B1F0-0CD1EAB8892B}"/>
</p:tagLst>
</file>

<file path=ppt/theme/theme1.xml><?xml version="1.0" encoding="utf-8"?>
<a:theme xmlns:a="http://schemas.openxmlformats.org/drawingml/2006/main" name="Flow">
  <a:themeElements>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Fl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low">
  <a:themeElements>
    <a:clrScheme name="1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1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Flow">
  <a:themeElements>
    <a:clrScheme name="2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2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2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Flow">
  <a:themeElements>
    <a:clrScheme name="3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3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3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Flow">
  <a:themeElements>
    <a:clrScheme name="4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4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4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11569</Words>
  <Application>WPS Presentation</Application>
  <PresentationFormat/>
  <Paragraphs>636</Paragraphs>
  <Slides>46</Slides>
  <Notes>2</Notes>
  <HiddenSlides>0</HiddenSlides>
  <MMClips>0</MMClips>
  <ScaleCrop>false</ScaleCrop>
  <HeadingPairs>
    <vt:vector size="6" baseType="variant">
      <vt:variant>
        <vt:lpstr>已用的字体</vt:lpstr>
      </vt:variant>
      <vt:variant>
        <vt:i4>16</vt:i4>
      </vt:variant>
      <vt:variant>
        <vt:lpstr>主题</vt:lpstr>
      </vt:variant>
      <vt:variant>
        <vt:i4>9</vt:i4>
      </vt:variant>
      <vt:variant>
        <vt:lpstr>幻灯片标题</vt:lpstr>
      </vt:variant>
      <vt:variant>
        <vt:i4>46</vt:i4>
      </vt:variant>
    </vt:vector>
  </HeadingPairs>
  <TitlesOfParts>
    <vt:vector size="71" baseType="lpstr">
      <vt:lpstr>Arial</vt:lpstr>
      <vt:lpstr>SimSun</vt:lpstr>
      <vt:lpstr>Wingdings</vt:lpstr>
      <vt:lpstr>Times New Roman</vt:lpstr>
      <vt:lpstr>Wingdings 2</vt:lpstr>
      <vt:lpstr>Calibri</vt:lpstr>
      <vt:lpstr>Calibri Light</vt:lpstr>
      <vt:lpstr>Microsoft YaHei</vt:lpstr>
      <vt:lpstr>Arial Unicode MS</vt:lpstr>
      <vt:lpstr>.VnTime</vt:lpstr>
      <vt:lpstr>等线</vt:lpstr>
      <vt:lpstr>Batang</vt:lpstr>
      <vt:lpstr>Constantia</vt:lpstr>
      <vt:lpstr>Angsana New</vt:lpstr>
      <vt:lpstr>Segoe Print</vt:lpstr>
      <vt:lpstr>Microsoft Sans Serif</vt:lpstr>
      <vt:lpstr>Flow</vt:lpstr>
      <vt:lpstr>1_Flow</vt:lpstr>
      <vt:lpstr>2_Flow</vt:lpstr>
      <vt:lpstr>3_Flow</vt:lpstr>
      <vt:lpstr>4_Flow</vt:lpstr>
      <vt:lpstr>Office Theme</vt:lpstr>
      <vt:lpstr>1_Office Theme</vt:lpstr>
      <vt:lpstr>2_Office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Trong các ví dụ sau, đâu là quần thể sinh vật,  đâu không phải là quần thể sinh vật?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THU HA</cp:lastModifiedBy>
  <cp:revision>16</cp:revision>
  <dcterms:created xsi:type="dcterms:W3CDTF">2005-02-18T16:46:00Z</dcterms:created>
  <dcterms:modified xsi:type="dcterms:W3CDTF">2024-02-25T06:07:41Z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511AC0588C9D4C18B194B3CD1BBCB2C8_13</vt:lpwstr>
  </property>
  <property fmtid="{D5CDD505-2E9C-101B-9397-08002B2CF9AE}" pid="3" name="KSOProductBuildVer">
    <vt:lpwstr>1033-12.2.0.13431</vt:lpwstr>
  </property>
</Properties>
</file>