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90" r:id="rId3"/>
    <p:sldId id="258" r:id="rId4"/>
    <p:sldId id="257" r:id="rId5"/>
    <p:sldId id="291" r:id="rId6"/>
    <p:sldId id="292" r:id="rId7"/>
    <p:sldId id="293" r:id="rId8"/>
    <p:sldId id="282" r:id="rId9"/>
    <p:sldId id="294" r:id="rId10"/>
    <p:sldId id="295" r:id="rId11"/>
    <p:sldId id="296" r:id="rId12"/>
    <p:sldId id="297" r:id="rId13"/>
    <p:sldId id="300" r:id="rId14"/>
    <p:sldId id="302" r:id="rId15"/>
    <p:sldId id="301" r:id="rId16"/>
    <p:sldId id="298" r:id="rId17"/>
    <p:sldId id="299" r:id="rId18"/>
    <p:sldId id="303" r:id="rId19"/>
    <p:sldId id="304" r:id="rId20"/>
    <p:sldId id="305" r:id="rId21"/>
    <p:sldId id="308" r:id="rId22"/>
    <p:sldId id="306" r:id="rId23"/>
    <p:sldId id="307" r:id="rId24"/>
    <p:sldId id="309" r:id="rId25"/>
    <p:sldId id="263" r:id="rId26"/>
    <p:sldId id="310" r:id="rId27"/>
    <p:sldId id="260" r:id="rId28"/>
    <p:sldId id="279" r:id="rId29"/>
    <p:sldId id="266" r:id="rId30"/>
    <p:sldId id="265" r:id="rId31"/>
    <p:sldId id="311" r:id="rId32"/>
    <p:sldId id="312" r:id="rId33"/>
    <p:sldId id="313" r:id="rId34"/>
    <p:sldId id="314" r:id="rId35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Fira Sans Condensed Medium" panose="020B0604020202020204" charset="0"/>
      <p:regular r:id="rId41"/>
      <p: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#9Slide03 Arima Madurai Black" panose="020B0604020202020204" charset="0"/>
      <p:bold r:id="rId47"/>
    </p:embeddedFont>
    <p:embeddedFont>
      <p:font typeface="Cambria Math" panose="02040503050406030204" pitchFamily="18" charset="0"/>
      <p:regular r:id="rId48"/>
    </p:embeddedFont>
    <p:embeddedFont>
      <p:font typeface="#9Slide07 Cadena" panose="020B0604020202020204" charset="0"/>
      <p:bold r:id="rId49"/>
    </p:embeddedFont>
    <p:embeddedFont>
      <p:font typeface="Roboto Condensed" panose="020B0604020202020204" charset="0"/>
      <p:regular r:id="rId50"/>
      <p:bold r:id="rId51"/>
      <p:italic r:id="rId52"/>
      <p:boldItalic r:id="rId53"/>
    </p:embeddedFont>
    <p:embeddedFont>
      <p:font typeface="Roboto Black" panose="020B0604020202020204" charset="0"/>
      <p:bold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F3"/>
    <a:srgbClr val="E36414"/>
    <a:srgbClr val="9A031E"/>
    <a:srgbClr val="DEF6E5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6" autoAdjust="0"/>
    <p:restoredTop sz="95033" autoAdjust="0"/>
  </p:normalViewPr>
  <p:slideViewPr>
    <p:cSldViewPr snapToGrid="0">
      <p:cViewPr varScale="1">
        <p:scale>
          <a:sx n="93" d="100"/>
          <a:sy n="93" d="100"/>
        </p:scale>
        <p:origin x="1264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1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965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2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7c0c600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7c0c600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313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33e90b5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33e90b5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97c0c600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97c0c600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0c6006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0c6006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7c0c6006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97c0c6006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33e90b5e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33e90b5e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32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681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0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3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31049" y="241965"/>
            <a:ext cx="7686568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CHỦ ĐỀ 3: KHỐI LƯỢNG RIÊNG VÀ ÁP SUẤT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326"/>
            <a:ext cx="9144000" cy="3513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82502" y="834862"/>
            <a:ext cx="8862118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6" name="Google Shape;1646;p41"/>
          <p:cNvGrpSpPr/>
          <p:nvPr/>
        </p:nvGrpSpPr>
        <p:grpSpPr>
          <a:xfrm>
            <a:off x="126034" y="2867818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777FA303-50B0-FB19-87C4-4867B57B8813}"/>
              </a:ext>
            </a:extLst>
          </p:cNvPr>
          <p:cNvSpPr txBox="1"/>
          <p:nvPr/>
        </p:nvSpPr>
        <p:spPr>
          <a:xfrm>
            <a:off x="1349047" y="289112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Khái</a:t>
            </a:r>
            <a:r>
              <a:rPr lang="en" sz="2400" b="1" dirty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Niệm Khối Lượng Riêng</a:t>
            </a:r>
            <a:endParaRPr sz="2400" b="1" dirty="0">
              <a:solidFill>
                <a:schemeClr val="dk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107557" y="374569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177713" y="94739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blipFill>
                <a:blip r:embed="rId3"/>
                <a:stretch>
                  <a:fillRect l="-4520"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3569554" y="292857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Một số đơn vị đo khối lượng riêng: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4E0EEBD1-010A-DE04-A7C3-393F08C1A764}"/>
              </a:ext>
            </a:extLst>
          </p:cNvPr>
          <p:cNvSpPr txBox="1"/>
          <p:nvPr/>
        </p:nvSpPr>
        <p:spPr>
          <a:xfrm>
            <a:off x="3842795" y="334598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Kilogam trên mét khối: kg/m</a:t>
            </a:r>
            <a:r>
              <a:rPr lang="en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3</a:t>
            </a:r>
            <a:endParaRPr sz="24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AB5FB1F6-EF70-B8CE-A11A-563353D521EC}"/>
              </a:ext>
            </a:extLst>
          </p:cNvPr>
          <p:cNvSpPr txBox="1"/>
          <p:nvPr/>
        </p:nvSpPr>
        <p:spPr>
          <a:xfrm>
            <a:off x="3864268" y="3752571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Gam trên centimét khối: g/cm</a:t>
            </a:r>
            <a:r>
              <a:rPr lang="en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3</a:t>
            </a:r>
            <a:endParaRPr sz="24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588023" y="4201811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1 g/cm</a:t>
            </a:r>
            <a:r>
              <a:rPr lang="en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3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= 1 g/ml = 1000 kg/m</a:t>
            </a:r>
            <a:r>
              <a:rPr lang="en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3</a:t>
            </a:r>
            <a:endParaRPr sz="24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3167032" flipH="1">
            <a:off x="3876337" y="1721433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517434" y="1715994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m = V.D</a:t>
            </a:r>
            <a:endParaRPr lang="ar-AE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238979">
            <a:off x="3866109" y="2094691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l="-5114"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7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5F948A4-A818-0392-799D-B3D446D4E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34075"/>
              </p:ext>
            </p:extLst>
          </p:nvPr>
        </p:nvGraphicFramePr>
        <p:xfrm>
          <a:off x="700088" y="917940"/>
          <a:ext cx="7743824" cy="3910959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935956">
                  <a:extLst>
                    <a:ext uri="{9D8B030D-6E8A-4147-A177-3AD203B41FA5}">
                      <a16:colId xmlns:a16="http://schemas.microsoft.com/office/drawing/2014/main" val="1420875109"/>
                    </a:ext>
                  </a:extLst>
                </a:gridCol>
                <a:gridCol w="1935956">
                  <a:extLst>
                    <a:ext uri="{9D8B030D-6E8A-4147-A177-3AD203B41FA5}">
                      <a16:colId xmlns:a16="http://schemas.microsoft.com/office/drawing/2014/main" val="1143427071"/>
                    </a:ext>
                  </a:extLst>
                </a:gridCol>
                <a:gridCol w="1935956">
                  <a:extLst>
                    <a:ext uri="{9D8B030D-6E8A-4147-A177-3AD203B41FA5}">
                      <a16:colId xmlns:a16="http://schemas.microsoft.com/office/drawing/2014/main" val="3763461806"/>
                    </a:ext>
                  </a:extLst>
                </a:gridCol>
                <a:gridCol w="1935956">
                  <a:extLst>
                    <a:ext uri="{9D8B030D-6E8A-4147-A177-3AD203B41FA5}">
                      <a16:colId xmlns:a16="http://schemas.microsoft.com/office/drawing/2014/main" val="1505303237"/>
                    </a:ext>
                  </a:extLst>
                </a:gridCol>
              </a:tblGrid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Rắn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Lỏng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Khí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2471"/>
                  </a:ext>
                </a:extLst>
              </a:tr>
              <a:tr h="6125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Lead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Chì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11 300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Mercury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Thủy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Ngân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13 600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17442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Iron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Sắt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7 800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Nước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88038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Aluminium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2 700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Dầu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Ăn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704980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Gold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Vàng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19 300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Rượu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790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3661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Nước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Đá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917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Khí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1,29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760289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Gỗ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Lim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950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1,43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115664"/>
                  </a:ext>
                </a:extLst>
              </a:tr>
            </a:tbl>
          </a:graphicData>
        </a:graphic>
      </p:graphicFrame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AB68C89D-DF9A-AA25-3DBB-9943C3BE7A9E}"/>
              </a:ext>
            </a:extLst>
          </p:cNvPr>
          <p:cNvSpPr txBox="1"/>
          <p:nvPr/>
        </p:nvSpPr>
        <p:spPr>
          <a:xfrm>
            <a:off x="1560362" y="273351"/>
            <a:ext cx="602327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Khối Lượng Riêng Của Một Số Chất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24516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888306" y="727123"/>
            <a:ext cx="2994027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Một bể bơi có chiều dài 20 m, chiều rộng 8 m, độ sâu của nước là 1,5 m. Tính khối lượng của nước trong bể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63"/>
          <a:stretch/>
        </p:blipFill>
        <p:spPr bwMode="auto">
          <a:xfrm>
            <a:off x="217738" y="1420062"/>
            <a:ext cx="656241" cy="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18697" y="3211954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Thể tích của bể bơi: V = dài.rộng.sâu = 20.8.1,5 = 240 m</a:t>
            </a:r>
            <a:r>
              <a:rPr lang="en" sz="2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 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5122" name="Picture 2" descr="Free vector sports pool, top view with blue ripped water.">
            <a:extLst>
              <a:ext uri="{FF2B5EF4-FFF2-40B4-BE49-F238E27FC236}">
                <a16:creationId xmlns:a16="http://schemas.microsoft.com/office/drawing/2014/main" id="{22D1A07A-AC0A-0817-9042-3303C2D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440784"/>
            <a:ext cx="5121184" cy="2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Khối lượng nước trong bể: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m = D.V = 240.1000 = 240 000 kg</a:t>
                </a: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blipFill>
                <a:blip r:embed="rId4"/>
                <a:stretch>
                  <a:fillRect l="-828" t="-1935" b="-7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8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6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-2794931" y="-1007489"/>
            <a:ext cx="12031080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563539" y="1717922"/>
            <a:ext cx="6276739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Công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thức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tính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trọng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.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Từ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đó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hãy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công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thức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tính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trọng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riêng</a:t>
            </a:r>
            <a:endParaRPr lang="vi-VN" sz="4400" b="1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1071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-2047769" y="-679526"/>
            <a:ext cx="11333536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/>
              <p:nvPr/>
            </p:nvSpPr>
            <p:spPr>
              <a:xfrm>
                <a:off x="439480" y="1552803"/>
                <a:ext cx="6705599" cy="298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P = 10m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lượng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riêng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  = 10.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khối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lượng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riêng</a:t>
                </a:r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6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0" y="1552803"/>
                <a:ext cx="6705599" cy="2980055"/>
              </a:xfrm>
              <a:prstGeom prst="rect">
                <a:avLst/>
              </a:prstGeom>
              <a:blipFill>
                <a:blip r:embed="rId2"/>
                <a:stretch>
                  <a:fillRect r="-5727" b="-83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402479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275008" y="701941"/>
            <a:ext cx="8607735" cy="4177736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218461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6" name="Google Shape;1646;p41"/>
          <p:cNvGrpSpPr/>
          <p:nvPr/>
        </p:nvGrpSpPr>
        <p:grpSpPr>
          <a:xfrm>
            <a:off x="348230" y="2895741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777FA303-50B0-FB19-87C4-4867B57B8813}"/>
              </a:ext>
            </a:extLst>
          </p:cNvPr>
          <p:cNvSpPr txBox="1"/>
          <p:nvPr/>
        </p:nvSpPr>
        <p:spPr>
          <a:xfrm>
            <a:off x="1065894" y="129612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Khái</a:t>
            </a:r>
            <a:r>
              <a:rPr lang="en" sz="2000" b="1" dirty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Niệm Khối Lượng Riêng</a:t>
            </a:r>
            <a:endParaRPr sz="2000" b="1" dirty="0">
              <a:solidFill>
                <a:schemeClr val="dk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859813" y="201540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1806392" y="824091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2837292" y="272540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Một số đơn vị đo khối lượng riêng: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790233" y="3206414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1 g/cm</a:t>
            </a:r>
            <a:r>
              <a:rPr lang="en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3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= 1 g/ml = 1000 kg/m</a:t>
            </a:r>
            <a:r>
              <a:rPr lang="en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3</a:t>
            </a:r>
            <a:endParaRPr baseline="30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3167032" flipH="1">
            <a:off x="4334867" y="1572196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975964" y="1566757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238979">
            <a:off x="4324639" y="1945454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3656033" y="3833522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Trọng lượng riêng: 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8" name="Google Shape;202;p17">
            <a:extLst>
              <a:ext uri="{FF2B5EF4-FFF2-40B4-BE49-F238E27FC236}">
                <a16:creationId xmlns:a16="http://schemas.microsoft.com/office/drawing/2014/main" id="{FBEA9857-5C73-978F-71E6-49DF146B2D7F}"/>
              </a:ext>
            </a:extLst>
          </p:cNvPr>
          <p:cNvSpPr txBox="1"/>
          <p:nvPr/>
        </p:nvSpPr>
        <p:spPr>
          <a:xfrm>
            <a:off x="5359067" y="4314529"/>
            <a:ext cx="1657240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d = 10.D</a:t>
            </a:r>
            <a:endParaRPr baseline="30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60374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-3597139" y="-490378"/>
            <a:ext cx="12379631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965548" y="2085198"/>
            <a:ext cx="3988464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4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697600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-2994685" y="-331269"/>
            <a:ext cx="11306787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279584" y="1452982"/>
            <a:ext cx="5313142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chất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lỏng</a:t>
            </a:r>
            <a:endParaRPr lang="vi-VN" sz="4400" b="1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1651021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319014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272652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01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B2DDC4-6811-D02F-ECA3-B85175A94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56"/>
          <a:stretch/>
        </p:blipFill>
        <p:spPr>
          <a:xfrm>
            <a:off x="6514039" y="3881329"/>
            <a:ext cx="2263338" cy="1110057"/>
          </a:xfrm>
          <a:prstGeom prst="rect">
            <a:avLst/>
          </a:prstGeom>
        </p:spPr>
      </p:pic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563384" y="886755"/>
            <a:ext cx="1150054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1:</a:t>
            </a:r>
            <a:endParaRPr sz="2000" b="1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713438" y="89083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Xác định khối lượng chất lỏng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85074E0A-DA76-A187-7A4A-3173C0865B91}"/>
              </a:ext>
            </a:extLst>
          </p:cNvPr>
          <p:cNvSpPr txBox="1"/>
          <p:nvPr/>
        </p:nvSpPr>
        <p:spPr>
          <a:xfrm>
            <a:off x="2190810" y="1414541"/>
            <a:ext cx="3886200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- Xác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định khối lượng m</a:t>
            </a:r>
            <a:r>
              <a:rPr lang="e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1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của cốc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7FC8A1-29A3-B255-B71A-BEAD9CF31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62" r="30611"/>
          <a:stretch/>
        </p:blipFill>
        <p:spPr>
          <a:xfrm>
            <a:off x="6928605" y="3209763"/>
            <a:ext cx="1329337" cy="1110057"/>
          </a:xfrm>
          <a:prstGeom prst="rect">
            <a:avLst/>
          </a:prstGeom>
        </p:spPr>
      </p:pic>
      <p:sp>
        <p:nvSpPr>
          <p:cNvPr id="13" name="Google Shape;202;p17">
            <a:extLst>
              <a:ext uri="{FF2B5EF4-FFF2-40B4-BE49-F238E27FC236}">
                <a16:creationId xmlns:a16="http://schemas.microsoft.com/office/drawing/2014/main" id="{10AE59A5-8F58-7574-D393-15872D9F0F8B}"/>
              </a:ext>
            </a:extLst>
          </p:cNvPr>
          <p:cNvSpPr txBox="1"/>
          <p:nvPr/>
        </p:nvSpPr>
        <p:spPr>
          <a:xfrm>
            <a:off x="2190808" y="1827269"/>
            <a:ext cx="5970039" cy="77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- Thêm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chất lỏng vào cốc, xác định khối lượng m</a:t>
            </a:r>
            <a:r>
              <a:rPr lang="e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2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của cốc và chất lỏng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DC9D34-04F1-94B7-3127-B58E0A6AB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80" r="49093"/>
          <a:stretch/>
        </p:blipFill>
        <p:spPr>
          <a:xfrm>
            <a:off x="6960414" y="3209763"/>
            <a:ext cx="1329337" cy="1110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1C7C2A-C09B-AB69-877D-5168D8C84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13" r="-455"/>
          <a:stretch/>
        </p:blipFill>
        <p:spPr>
          <a:xfrm>
            <a:off x="6369643" y="3885052"/>
            <a:ext cx="2320595" cy="1110057"/>
          </a:xfrm>
          <a:prstGeom prst="rect">
            <a:avLst/>
          </a:prstGeom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A3D90542-23F5-388A-882B-A0514770887C}"/>
              </a:ext>
            </a:extLst>
          </p:cNvPr>
          <p:cNvSpPr txBox="1"/>
          <p:nvPr/>
        </p:nvSpPr>
        <p:spPr>
          <a:xfrm>
            <a:off x="2190807" y="2586467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- Khối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lượng lượng chất lỏng: m  = m</a:t>
            </a:r>
            <a:r>
              <a:rPr lang="e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2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– m</a:t>
            </a:r>
            <a:r>
              <a:rPr lang="e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1</a:t>
            </a:r>
            <a:endParaRPr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584947" y="3153957"/>
            <a:ext cx="1150054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2:</a:t>
            </a:r>
            <a:endParaRPr sz="2000" b="1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735001" y="3158040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Xác định thể tích chất lỏng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2201565" y="3681743"/>
            <a:ext cx="263856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- Đọc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giá trị trên cốc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779490A-2099-A019-80E4-7F85704CA128}"/>
              </a:ext>
            </a:extLst>
          </p:cNvPr>
          <p:cNvSpPr/>
          <p:nvPr/>
        </p:nvSpPr>
        <p:spPr>
          <a:xfrm>
            <a:off x="6873276" y="3808854"/>
            <a:ext cx="240138" cy="44688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21;p19">
            <a:extLst>
              <a:ext uri="{FF2B5EF4-FFF2-40B4-BE49-F238E27FC236}">
                <a16:creationId xmlns:a16="http://schemas.microsoft.com/office/drawing/2014/main" id="{DBCD3CAE-C114-B315-E015-F22B5C84A4B0}"/>
              </a:ext>
            </a:extLst>
          </p:cNvPr>
          <p:cNvSpPr txBox="1"/>
          <p:nvPr/>
        </p:nvSpPr>
        <p:spPr>
          <a:xfrm flipH="1">
            <a:off x="6542294" y="3818039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V</a:t>
            </a:r>
            <a:endParaRPr sz="20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584947" y="4294874"/>
            <a:ext cx="1150054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3:</a:t>
            </a:r>
            <a:endParaRPr sz="2000" b="1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720248" y="4184414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48" y="4184414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520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2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6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6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1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2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2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/>
      <p:bldP spid="17" grpId="0"/>
      <p:bldP spid="18" grpId="0" animBg="1"/>
      <p:bldP spid="19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-3254201" y="-914379"/>
            <a:ext cx="11792672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-145017" y="1535168"/>
            <a:ext cx="8087584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hộp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chữ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nhật</a:t>
            </a:r>
            <a:endParaRPr lang="vi-VN" sz="4400" b="1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6235603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302406" y="1312706"/>
            <a:ext cx="4843288" cy="1850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BÀI 14: KHỐI LƯỢNG RIÊNG</a:t>
            </a:r>
            <a:endParaRPr sz="5400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731524" y="941095"/>
            <a:ext cx="441247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513163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466801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02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598394" y="1283292"/>
            <a:ext cx="11150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EF6E5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1:</a:t>
            </a:r>
            <a:endParaRPr sz="2000" dirty="0">
              <a:solidFill>
                <a:srgbClr val="DEF6E5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713438" y="1287375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Xác định khối lượng m của khối hộp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605204" y="2018001"/>
            <a:ext cx="11150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EF6E5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2:</a:t>
            </a:r>
            <a:endParaRPr sz="2000" dirty="0">
              <a:solidFill>
                <a:srgbClr val="DEF6E5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720248" y="202208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Xác định thể tích khối hộp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388323" y="2502024"/>
            <a:ext cx="3814151" cy="73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Dùng thước đo chiều dài a, chiều rộng b, chiều cao 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598394" y="4087337"/>
            <a:ext cx="11150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EF6E5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3:</a:t>
            </a:r>
            <a:endParaRPr sz="2000" dirty="0">
              <a:solidFill>
                <a:srgbClr val="DEF6E5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698685" y="3976877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85" y="3976877"/>
                <a:ext cx="4008500" cy="509851"/>
              </a:xfrm>
              <a:prstGeom prst="rect">
                <a:avLst/>
              </a:prstGeom>
              <a:blipFill>
                <a:blip r:embed="rId3"/>
                <a:stretch>
                  <a:fillRect l="-1674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3D Model 25" descr="Domes And Pinacoid Grey">
            <a:extLst>
              <a:ext uri="{FF2B5EF4-FFF2-40B4-BE49-F238E27FC236}">
                <a16:creationId xmlns:a16="http://schemas.microsoft.com/office/drawing/2014/main" id="{5AA00CEC-F99A-A9D0-6E4B-0784762283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623" y="1974342"/>
            <a:ext cx="2800200" cy="11544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496" y="3059003"/>
            <a:ext cx="3614457" cy="950238"/>
          </a:xfrm>
          <a:prstGeom prst="rect">
            <a:avLst/>
          </a:prstGeom>
        </p:spPr>
      </p:pic>
      <p:pic>
        <p:nvPicPr>
          <p:cNvPr id="28" name="3D Model 27" descr="Domes And Pinacoid Grey">
            <a:extLst>
              <a:ext uri="{FF2B5EF4-FFF2-40B4-BE49-F238E27FC236}">
                <a16:creationId xmlns:a16="http://schemas.microsoft.com/office/drawing/2014/main" id="{B12BDA82-D940-C059-A741-6916E4CCA4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2079" y="1436534"/>
            <a:ext cx="3365288" cy="2160278"/>
          </a:xfrm>
          <a:prstGeom prst="rect">
            <a:avLst/>
          </a:prstGeom>
        </p:spPr>
      </p:pic>
      <p:sp>
        <p:nvSpPr>
          <p:cNvPr id="29" name="Left Brace 28">
            <a:extLst>
              <a:ext uri="{FF2B5EF4-FFF2-40B4-BE49-F238E27FC236}">
                <a16:creationId xmlns:a16="http://schemas.microsoft.com/office/drawing/2014/main" id="{9A87C14D-11E1-FDFC-9902-D8414DD4C8B6}"/>
              </a:ext>
            </a:extLst>
          </p:cNvPr>
          <p:cNvSpPr/>
          <p:nvPr/>
        </p:nvSpPr>
        <p:spPr>
          <a:xfrm rot="5018701" flipV="1">
            <a:off x="7318376" y="870464"/>
            <a:ext cx="240138" cy="2556825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21;p19">
            <a:extLst>
              <a:ext uri="{FF2B5EF4-FFF2-40B4-BE49-F238E27FC236}">
                <a16:creationId xmlns:a16="http://schemas.microsoft.com/office/drawing/2014/main" id="{693FB016-97A8-4F4C-BFCB-40395EAEDB43}"/>
              </a:ext>
            </a:extLst>
          </p:cNvPr>
          <p:cNvSpPr txBox="1"/>
          <p:nvPr/>
        </p:nvSpPr>
        <p:spPr>
          <a:xfrm flipH="1">
            <a:off x="7158270" y="1633380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a</a:t>
            </a:r>
            <a:endParaRPr sz="20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D2904B04-7662-8119-03A8-6CE7CD66F938}"/>
              </a:ext>
            </a:extLst>
          </p:cNvPr>
          <p:cNvSpPr/>
          <p:nvPr/>
        </p:nvSpPr>
        <p:spPr>
          <a:xfrm rot="7286184" flipV="1">
            <a:off x="5813597" y="1811661"/>
            <a:ext cx="240138" cy="68257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Google Shape;321;p19">
            <a:extLst>
              <a:ext uri="{FF2B5EF4-FFF2-40B4-BE49-F238E27FC236}">
                <a16:creationId xmlns:a16="http://schemas.microsoft.com/office/drawing/2014/main" id="{EC078E99-4E10-031D-080F-DA91202A843D}"/>
              </a:ext>
            </a:extLst>
          </p:cNvPr>
          <p:cNvSpPr txBox="1"/>
          <p:nvPr/>
        </p:nvSpPr>
        <p:spPr>
          <a:xfrm flipH="1">
            <a:off x="5925484" y="1683784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</a:t>
            </a:r>
            <a:endParaRPr sz="20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025" name="Left Brace 1024">
            <a:extLst>
              <a:ext uri="{FF2B5EF4-FFF2-40B4-BE49-F238E27FC236}">
                <a16:creationId xmlns:a16="http://schemas.microsoft.com/office/drawing/2014/main" id="{3EED2C80-01AF-E93A-A240-8F6BC8D1DCDA}"/>
              </a:ext>
            </a:extLst>
          </p:cNvPr>
          <p:cNvSpPr/>
          <p:nvPr/>
        </p:nvSpPr>
        <p:spPr>
          <a:xfrm>
            <a:off x="5916314" y="2390525"/>
            <a:ext cx="240138" cy="1154498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Google Shape;321;p19">
            <a:extLst>
              <a:ext uri="{FF2B5EF4-FFF2-40B4-BE49-F238E27FC236}">
                <a16:creationId xmlns:a16="http://schemas.microsoft.com/office/drawing/2014/main" id="{FF1744E3-2284-AFDA-F716-C1246BCFA858}"/>
              </a:ext>
            </a:extLst>
          </p:cNvPr>
          <p:cNvSpPr txBox="1"/>
          <p:nvPr/>
        </p:nvSpPr>
        <p:spPr>
          <a:xfrm flipH="1">
            <a:off x="5567543" y="2751007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</a:t>
            </a:r>
            <a:endParaRPr sz="20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399398" y="3272249"/>
            <a:ext cx="1209332" cy="73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V = a.b.c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49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29" grpId="0" animBg="1"/>
      <p:bldP spid="30" grpId="0"/>
      <p:bldP spid="31" grpId="0" animBg="1"/>
      <p:bldP spid="1024" grpId="0"/>
      <p:bldP spid="1025" grpId="0" animBg="1"/>
      <p:bldP spid="1027" grpId="0"/>
      <p:bldP spid="10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069904" y="589709"/>
            <a:ext cx="3637768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Tính khối lượng của một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 khối nhôm hình hộp chữ nhật có chiều dài 10 cm, chiều rộng 3 cm, chiều cao 5 cm.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000" baseline="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Biết</a:t>
            </a:r>
            <a:r>
              <a:rPr lang="en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 D</a:t>
            </a:r>
            <a:r>
              <a:rPr lang="en-US" sz="2000" baseline="-25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Al</a:t>
            </a:r>
            <a:r>
              <a:rPr lang="en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= 2 700 </a:t>
            </a:r>
            <a:r>
              <a:rPr lang="en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kg/m</a:t>
            </a:r>
            <a:r>
              <a:rPr lang="en" sz="2000" baseline="30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3</a:t>
            </a:r>
            <a:r>
              <a:rPr lang="en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Hướng dẫn</a:t>
            </a:r>
            <a:endParaRPr kumimoji="0" sz="2000" b="0" i="0" u="none" strike="noStrike" kern="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6"/>
          <a:stretch/>
        </p:blipFill>
        <p:spPr bwMode="auto">
          <a:xfrm>
            <a:off x="267745" y="1218357"/>
            <a:ext cx="656241" cy="2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18697" y="3318635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Thể tích của khối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 nhôm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: V = 10.3.5 = 150 cm</a:t>
            </a:r>
            <a:r>
              <a:rPr kumimoji="0" lang="e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3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68703" y="378518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Khối lượng của</a:t>
                </a:r>
                <a:r>
                  <a:rPr kumimoji="0" lang="en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khối nhôm là</a:t>
                </a: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m = D.V = 150.2,7 = 405 g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85188"/>
                <a:ext cx="7364201" cy="950138"/>
              </a:xfrm>
              <a:prstGeom prst="rect">
                <a:avLst/>
              </a:prstGeom>
              <a:blipFill>
                <a:blip r:embed="rId3"/>
                <a:stretch>
                  <a:fillRect l="-828" t="-1923" b="-6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3D Model 2" descr="Domes And Pinacoid White">
            <a:extLst>
              <a:ext uri="{FF2B5EF4-FFF2-40B4-BE49-F238E27FC236}">
                <a16:creationId xmlns:a16="http://schemas.microsoft.com/office/drawing/2014/main" id="{6F31CBCD-58BC-092F-CE7C-0AB10F89E0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18" y="-76690"/>
            <a:ext cx="3867605" cy="2771155"/>
          </a:xfrm>
          <a:prstGeom prst="rect">
            <a:avLst/>
          </a:prstGeom>
        </p:spPr>
      </p:pic>
      <p:sp>
        <p:nvSpPr>
          <p:cNvPr id="6" name="Google Shape;205;p17">
            <a:extLst>
              <a:ext uri="{FF2B5EF4-FFF2-40B4-BE49-F238E27FC236}">
                <a16:creationId xmlns:a16="http://schemas.microsoft.com/office/drawing/2014/main" id="{9E56F648-ED44-513C-F0B0-34EB453831C4}"/>
              </a:ext>
            </a:extLst>
          </p:cNvPr>
          <p:cNvSpPr txBox="1"/>
          <p:nvPr/>
        </p:nvSpPr>
        <p:spPr>
          <a:xfrm>
            <a:off x="1018697" y="2841905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Al</a:t>
            </a:r>
            <a:r>
              <a:rPr lang="en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= 2 700 kg/m</a:t>
            </a:r>
            <a:r>
              <a:rPr lang="en" sz="2000" baseline="30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3</a:t>
            </a:r>
            <a:r>
              <a:rPr lang="en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 = 2,7 g/cm</a:t>
            </a:r>
            <a:r>
              <a:rPr lang="en" sz="2000" baseline="30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3</a:t>
            </a:r>
            <a:endParaRPr kumimoji="0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97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2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8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6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-3803704" y="-1006316"/>
            <a:ext cx="12947704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914666" y="542795"/>
            <a:ext cx="5571194" cy="370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vật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có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hình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dạng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bất</a:t>
            </a:r>
            <a:r>
              <a:rPr lang="en-US" sz="44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kì</a:t>
            </a:r>
            <a:endParaRPr lang="vi-VN" sz="4400" b="1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874421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391316"/>
            <a:ext cx="6984274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344954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03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594139" y="1057328"/>
            <a:ext cx="111929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1:</a:t>
            </a:r>
            <a:endParaRPr sz="2000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713438" y="1061411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Xác định khối lượng m của vật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600949" y="1730587"/>
            <a:ext cx="111929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2:</a:t>
            </a:r>
            <a:endParaRPr sz="2000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720248" y="1734670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Xác định thể tích của vật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388323" y="2248513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1</a:t>
            </a:r>
            <a:endParaRPr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594139" y="4246683"/>
            <a:ext cx="111929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3:</a:t>
            </a:r>
            <a:endParaRPr sz="2000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698685" y="4136223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85" y="4136223"/>
                <a:ext cx="4008500" cy="509851"/>
              </a:xfrm>
              <a:prstGeom prst="rect">
                <a:avLst/>
              </a:prstGeom>
              <a:blipFill>
                <a:blip r:embed="rId3"/>
                <a:stretch>
                  <a:fillRect l="-1674" b="-12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399398" y="2886465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ngập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đá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2</a:t>
            </a:r>
            <a:endParaRPr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83F45960-D4AC-328A-E8CF-00992C052A6F}"/>
              </a:ext>
            </a:extLst>
          </p:cNvPr>
          <p:cNvGrpSpPr/>
          <p:nvPr/>
        </p:nvGrpSpPr>
        <p:grpSpPr>
          <a:xfrm>
            <a:off x="5793760" y="2895886"/>
            <a:ext cx="1418369" cy="1757744"/>
            <a:chOff x="302266" y="3817500"/>
            <a:chExt cx="1217964" cy="1509388"/>
          </a:xfrm>
        </p:grpSpPr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C7652E3D-B6FC-AC77-25AF-726C5F4E6236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BB1885FB-50DC-E16E-C43B-76BB19947CC8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92" name="Trapezoid 1091">
              <a:extLst>
                <a:ext uri="{FF2B5EF4-FFF2-40B4-BE49-F238E27FC236}">
                  <a16:creationId xmlns:a16="http://schemas.microsoft.com/office/drawing/2014/main" id="{A436A8E2-63A6-A9C9-CBFF-8A841780F7DA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E0BF2959-2712-990E-7DB4-349FA42A1560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E6BB414-52A2-3612-4807-AFEB4AD998C0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C4BF6E91-4A78-03DC-651F-44B80C43CB65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2A3E9389-7E0F-C49E-7960-0AB27ABCCF2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C26BA527-030E-950F-AF07-0CD4B07D92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CA2A4120-ED0D-9E05-D1B7-E04F0FAE963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3F4109E2-D80A-1F10-5519-E235B1412B4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28F28059-946C-8523-5E87-F61AF0687D1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A3D86DF0-C08A-4E80-C4BC-B117D7ADD8E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6B0AFAEE-830E-D996-38EE-73186D24682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33A5DFEC-61E5-890A-9BAC-64DFB8AA0F0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69C9CE1A-F544-469D-D998-D9841BCF806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FD011A1B-AEFE-F623-6C64-807621D6F4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A05CD5B9-5EBF-C68E-DF21-0412E751822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4229E46F-A903-1B70-F850-E7F4AC8106B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028EDBB3-80DD-ACE0-35BC-A5B3071AAF1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5BCA0E23-81B5-A69B-F942-7B750C0307A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4A397648-5ADC-F49C-235B-D62F30307E5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05CD5812-BA23-8C8D-B27F-F0654900AE4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331012DE-1E09-A2E4-481F-DDE04B078492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93E8E052-F27F-D120-9778-DDE962D14DA0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EF2E028E-5345-78C8-E13E-71FAE8825211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3ADA7EA5-8397-0ED9-91DC-73716F50FFC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AF2A4607-688E-49DE-7FF4-88062F1E961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8B94ED33-4DAA-F318-595B-F3ACB4B1A56D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143E1C3B-9B66-E519-1577-4109DB53DCD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61F00766-4346-CD0B-90A6-0D35BF8E59D1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1AF39BE-C475-5D7E-CDE2-A189A1073FE3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22" name="Picture 6" descr="Varenyam Vascular">
                <a:extLst>
                  <a:ext uri="{FF2B5EF4-FFF2-40B4-BE49-F238E27FC236}">
                    <a16:creationId xmlns:a16="http://schemas.microsoft.com/office/drawing/2014/main" id="{96CF430D-7242-A69E-5291-AB35B590F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4E1DC1F2-CA79-66B1-DEE1-990B0254EEBB}"/>
                </a:ext>
              </a:extLst>
            </p:cNvPr>
            <p:cNvCxnSpPr>
              <a:endCxn id="1122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46A66001-C11C-2D69-7881-7C70C764B7B1}"/>
              </a:ext>
            </a:extLst>
          </p:cNvPr>
          <p:cNvGrpSpPr/>
          <p:nvPr/>
        </p:nvGrpSpPr>
        <p:grpSpPr>
          <a:xfrm>
            <a:off x="7444949" y="2759764"/>
            <a:ext cx="1541197" cy="1893867"/>
            <a:chOff x="3472161" y="3700611"/>
            <a:chExt cx="1323437" cy="162627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F81A024B-87C8-8B96-53DD-047338A6F1BA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C51BA2D3-6BF9-7410-E232-BD67D8AD1A35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6" name="Trapezoid 1125">
              <a:extLst>
                <a:ext uri="{FF2B5EF4-FFF2-40B4-BE49-F238E27FC236}">
                  <a16:creationId xmlns:a16="http://schemas.microsoft.com/office/drawing/2014/main" id="{0626583A-660C-7926-1F5B-2D590F2F331C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6E878631-3A08-8BE0-0739-17FB881E32D6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7139AEA5-4CD6-6F1C-3E7A-49E0F8C2F0F8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32A7019A-AA70-50EA-E0C3-C69CB6160E6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8908A450-F044-A3D0-97D8-F41C95EC95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2BCDF499-922A-5DB9-81D6-AB107FE5875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5A0ECA02-181E-A769-2BEB-7F518B10ECE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85FE9420-F685-24F6-4FC3-BBDFEE35213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B7D3DBDF-5A9C-ADA1-1B1C-59B811ED4C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6B6DB04C-8705-FBFE-4770-DF5909AFE7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79F6F2F0-F6C1-40B5-42D2-DD8A45ABB40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62182D59-5CA8-7197-E92A-8C4A21369AA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86DC5B63-563E-CED8-0D73-F41B2A6F31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7217E42C-DFAA-9D6D-FC7F-57A21B5AFF2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70C16B60-41E3-A412-D096-5A0033CFF5D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90C8423D-EC23-6A37-4C82-58748DD5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472C97FC-74B2-6886-AD67-57BAE4CB394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BD19555E-82F6-7752-BFA7-DA5F24EAAC38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55BC41A4-18AB-CCC4-CDF0-D8303D0024D4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B84405C0-1C94-1E89-B5F3-92EE82D0702A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B2C935EA-B285-2D0B-E6FF-9FD96F2C8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7" name="Straight Connector 1146">
              <a:extLst>
                <a:ext uri="{FF2B5EF4-FFF2-40B4-BE49-F238E27FC236}">
                  <a16:creationId xmlns:a16="http://schemas.microsoft.com/office/drawing/2014/main" id="{BA2A6A27-CDA5-F747-9890-D8C4DAF81B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025DB2DF-E5F8-E8AB-1206-8636E6D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84BC49D8-5EE5-4B12-BFD9-361FF87527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CA7AFEBE-5E98-9D33-0B97-5C5230900653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22716A1A-BC52-D9A1-D2B9-F0E9024557A9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E5D0C4FA-091F-E48B-7953-31BF1D0EF57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9810145F-0B54-81BC-0670-F31A7156C23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CB506656-6FF1-289A-6F26-893CA8D1D33C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52EABD9E-686E-E561-4DF9-FFF02ADF9325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60" name="Picture 6" descr="Varenyam Vascular">
                <a:extLst>
                  <a:ext uri="{FF2B5EF4-FFF2-40B4-BE49-F238E27FC236}">
                    <a16:creationId xmlns:a16="http://schemas.microsoft.com/office/drawing/2014/main" id="{D4690F1D-7AEF-A33B-0C54-52DEE1669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5F5D4D87-33DF-4A83-4382-E17AF91EED15}"/>
                </a:ext>
              </a:extLst>
            </p:cNvPr>
            <p:cNvCxnSpPr>
              <a:endCxn id="1160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6994D491-8A5B-325F-2606-B9CBD211627B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57" name="Picture 2" descr="Cartoon stone in white background Royalty Free Vector Image">
                <a:extLst>
                  <a:ext uri="{FF2B5EF4-FFF2-40B4-BE49-F238E27FC236}">
                    <a16:creationId xmlns:a16="http://schemas.microsoft.com/office/drawing/2014/main" id="{FF8B93F5-EFA2-22A6-0A19-B06BD353E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40B91316-6D83-7136-99DD-3C17670363B6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161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B5B156EF-2978-9E40-133D-0F4B877E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6854975" y="1002330"/>
            <a:ext cx="1222035" cy="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>
            <a:extLst>
              <a:ext uri="{FF2B5EF4-FFF2-40B4-BE49-F238E27FC236}">
                <a16:creationId xmlns:a16="http://schemas.microsoft.com/office/drawing/2014/main" id="{B552AC43-7DE2-2D83-B57D-892C83F20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202" y="1872751"/>
            <a:ext cx="2118720" cy="557010"/>
          </a:xfrm>
          <a:prstGeom prst="rect">
            <a:avLst/>
          </a:prstGeom>
        </p:spPr>
      </p:pic>
      <p:sp>
        <p:nvSpPr>
          <p:cNvPr id="1164" name="Isosceles Triangle 1163">
            <a:extLst>
              <a:ext uri="{FF2B5EF4-FFF2-40B4-BE49-F238E27FC236}">
                <a16:creationId xmlns:a16="http://schemas.microsoft.com/office/drawing/2014/main" id="{47F411A5-505F-3F59-4BFD-40C41C8E71F2}"/>
              </a:ext>
            </a:extLst>
          </p:cNvPr>
          <p:cNvSpPr/>
          <p:nvPr/>
        </p:nvSpPr>
        <p:spPr>
          <a:xfrm rot="5400000">
            <a:off x="6928330" y="3581338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5" name="Google Shape;321;p19">
            <a:extLst>
              <a:ext uri="{FF2B5EF4-FFF2-40B4-BE49-F238E27FC236}">
                <a16:creationId xmlns:a16="http://schemas.microsoft.com/office/drawing/2014/main" id="{99862EFF-D33E-9B7E-B259-121563F5BA77}"/>
              </a:ext>
            </a:extLst>
          </p:cNvPr>
          <p:cNvSpPr txBox="1"/>
          <p:nvPr/>
        </p:nvSpPr>
        <p:spPr>
          <a:xfrm flipH="1">
            <a:off x="6428288" y="2551371"/>
            <a:ext cx="570533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166" name="Google Shape;321;p19">
            <a:extLst>
              <a:ext uri="{FF2B5EF4-FFF2-40B4-BE49-F238E27FC236}">
                <a16:creationId xmlns:a16="http://schemas.microsoft.com/office/drawing/2014/main" id="{610FB02E-DB21-3A14-F366-0D4F2E81F10E}"/>
              </a:ext>
            </a:extLst>
          </p:cNvPr>
          <p:cNvSpPr txBox="1"/>
          <p:nvPr/>
        </p:nvSpPr>
        <p:spPr>
          <a:xfrm flipH="1">
            <a:off x="7804437" y="2889974"/>
            <a:ext cx="785394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168" name="Google Shape;202;p17">
            <a:extLst>
              <a:ext uri="{FF2B5EF4-FFF2-40B4-BE49-F238E27FC236}">
                <a16:creationId xmlns:a16="http://schemas.microsoft.com/office/drawing/2014/main" id="{C0F01B26-A518-EAF9-6C47-5EC79D9BA362}"/>
              </a:ext>
            </a:extLst>
          </p:cNvPr>
          <p:cNvSpPr txBox="1"/>
          <p:nvPr/>
        </p:nvSpPr>
        <p:spPr>
          <a:xfrm>
            <a:off x="1420584" y="3490215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V =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–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1</a:t>
            </a:r>
            <a:endParaRPr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399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4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8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8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8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8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8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1029" grpId="0"/>
      <p:bldP spid="1164" grpId="0" animBg="1"/>
      <p:bldP spid="1165" grpId="0"/>
      <p:bldP spid="1166" grpId="0"/>
      <p:bldP spid="11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Picture 1686">
            <a:extLst>
              <a:ext uri="{FF2B5EF4-FFF2-40B4-BE49-F238E27FC236}">
                <a16:creationId xmlns:a16="http://schemas.microsoft.com/office/drawing/2014/main" id="{C140305B-ECF6-A005-E279-675971EF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51" y="2478764"/>
            <a:ext cx="2044776" cy="2200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F96DF-38CC-7D68-9711-C6A1BAC3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7" y="3119411"/>
            <a:ext cx="1946705" cy="1461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C9A05E-C69A-0768-76F8-AA2D760119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44"/>
          <a:stretch/>
        </p:blipFill>
        <p:spPr>
          <a:xfrm>
            <a:off x="4818657" y="3232979"/>
            <a:ext cx="2008863" cy="13476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275008" y="1026057"/>
            <a:ext cx="8505443" cy="3850743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132247" y="3139685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646" name="Google Shape;1646;p41"/>
          <p:cNvGrpSpPr/>
          <p:nvPr/>
        </p:nvGrpSpPr>
        <p:grpSpPr>
          <a:xfrm>
            <a:off x="323982" y="2942563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4066006" y="1223123"/>
            <a:ext cx="2441181" cy="336283"/>
          </a:xfrm>
          <a:prstGeom prst="rect">
            <a:avLst/>
          </a:prstGeom>
          <a:solidFill>
            <a:srgbClr val="9A0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Nguyên tắc chung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9" name="Google Shape;205;p17">
            <a:extLst>
              <a:ext uri="{FF2B5EF4-FFF2-40B4-BE49-F238E27FC236}">
                <a16:creationId xmlns:a16="http://schemas.microsoft.com/office/drawing/2014/main" id="{FE777612-AD6E-58CA-9D84-993D0C1432F8}"/>
              </a:ext>
            </a:extLst>
          </p:cNvPr>
          <p:cNvSpPr txBox="1"/>
          <p:nvPr/>
        </p:nvSpPr>
        <p:spPr>
          <a:xfrm>
            <a:off x="1592206" y="691306"/>
            <a:ext cx="6744969" cy="4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Xác Định Khối Lượng Riêng Bằng Thực Nghiệm</a:t>
            </a:r>
            <a:endParaRPr sz="2400" b="1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6C6052E3-90CC-B904-9E68-D5161D7872D3}"/>
              </a:ext>
            </a:extLst>
          </p:cNvPr>
          <p:cNvSpPr txBox="1"/>
          <p:nvPr/>
        </p:nvSpPr>
        <p:spPr>
          <a:xfrm>
            <a:off x="2334950" y="1511724"/>
            <a:ext cx="5797687" cy="13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Để xác định khối lượng riêng bằng thực nghiệm, cần xác định được khối lượng và thể tích tương ứng của khối lượng ấy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2804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2"/>
          <p:cNvGrpSpPr/>
          <p:nvPr/>
        </p:nvGrpSpPr>
        <p:grpSpPr>
          <a:xfrm>
            <a:off x="469451" y="1190503"/>
            <a:ext cx="455632" cy="705959"/>
            <a:chOff x="3437100" y="1060626"/>
            <a:chExt cx="2269801" cy="3516846"/>
          </a:xfrm>
        </p:grpSpPr>
        <p:sp>
          <p:nvSpPr>
            <p:cNvPr id="478" name="Google Shape;478;p22"/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Rủi ro và lợi ích của việc uống nước đá với sức khỏe?">
            <a:extLst>
              <a:ext uri="{FF2B5EF4-FFF2-40B4-BE49-F238E27FC236}">
                <a16:creationId xmlns:a16="http://schemas.microsoft.com/office/drawing/2014/main" id="{C0F9CA07-E752-5F91-044F-94C19DF2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25" y="611707"/>
            <a:ext cx="5226781" cy="39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0CACC963-4C8D-238A-D07C-C50C68AF2B3D}"/>
              </a:ext>
            </a:extLst>
          </p:cNvPr>
          <p:cNvSpPr txBox="1"/>
          <p:nvPr/>
        </p:nvSpPr>
        <p:spPr>
          <a:xfrm>
            <a:off x="1127068" y="729702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sym typeface="Fira Sans Extra Condensed Medium"/>
              </a:rPr>
              <a:t>Ở thể lỏng, D có giá trị lớn nhất: 1000 kg/m</a:t>
            </a:r>
            <a:r>
              <a:rPr lang="en" baseline="30000" dirty="0">
                <a:solidFill>
                  <a:srgbClr val="000000"/>
                </a:solidFill>
                <a:sym typeface="Fira Sans Extra Condensed Medium"/>
              </a:rPr>
              <a:t>3</a:t>
            </a:r>
            <a:r>
              <a:rPr lang="en" dirty="0">
                <a:solidFill>
                  <a:srgbClr val="000000"/>
                </a:solidFill>
                <a:sym typeface="Fira Sans Extra Condensed Medium"/>
              </a:rPr>
              <a:t> ở 4</a:t>
            </a:r>
            <a:r>
              <a:rPr lang="en" baseline="30000" dirty="0">
                <a:solidFill>
                  <a:srgbClr val="000000"/>
                </a:solidFill>
                <a:sym typeface="Fira Sans Extra Condensed Medium"/>
              </a:rPr>
              <a:t>o</a:t>
            </a:r>
            <a:r>
              <a:rPr lang="en" dirty="0">
                <a:solidFill>
                  <a:srgbClr val="000000"/>
                </a:solidFill>
                <a:sym typeface="Fira Sans Extra Condensed Medium"/>
              </a:rPr>
              <a:t>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Fira Sans Extra Condensed Medium"/>
            </a:endParaRPr>
          </a:p>
        </p:txBody>
      </p:sp>
      <p:grpSp>
        <p:nvGrpSpPr>
          <p:cNvPr id="5" name="Google Shape;477;p22">
            <a:extLst>
              <a:ext uri="{FF2B5EF4-FFF2-40B4-BE49-F238E27FC236}">
                <a16:creationId xmlns:a16="http://schemas.microsoft.com/office/drawing/2014/main" id="{B5C0BCA2-0DE4-BB91-18CA-FCB4D0A457C7}"/>
              </a:ext>
            </a:extLst>
          </p:cNvPr>
          <p:cNvGrpSpPr/>
          <p:nvPr/>
        </p:nvGrpSpPr>
        <p:grpSpPr>
          <a:xfrm>
            <a:off x="469451" y="2762562"/>
            <a:ext cx="455632" cy="705959"/>
            <a:chOff x="3437100" y="1060626"/>
            <a:chExt cx="2269801" cy="3516846"/>
          </a:xfrm>
        </p:grpSpPr>
        <p:sp>
          <p:nvSpPr>
            <p:cNvPr id="6" name="Google Shape;478;p22">
              <a:extLst>
                <a:ext uri="{FF2B5EF4-FFF2-40B4-BE49-F238E27FC236}">
                  <a16:creationId xmlns:a16="http://schemas.microsoft.com/office/drawing/2014/main" id="{99D5093B-FF3E-59EB-8E0C-A6CFA90C9F82}"/>
                </a:ext>
              </a:extLst>
            </p:cNvPr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9;p22">
              <a:extLst>
                <a:ext uri="{FF2B5EF4-FFF2-40B4-BE49-F238E27FC236}">
                  <a16:creationId xmlns:a16="http://schemas.microsoft.com/office/drawing/2014/main" id="{E3901F27-25A9-0ADB-81FC-9CA6F126E0FF}"/>
                </a:ext>
              </a:extLst>
            </p:cNvPr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0;p22">
              <a:extLst>
                <a:ext uri="{FF2B5EF4-FFF2-40B4-BE49-F238E27FC236}">
                  <a16:creationId xmlns:a16="http://schemas.microsoft.com/office/drawing/2014/main" id="{8C913668-D700-F551-3AB7-461D984AA419}"/>
                </a:ext>
              </a:extLst>
            </p:cNvPr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1;p22">
              <a:extLst>
                <a:ext uri="{FF2B5EF4-FFF2-40B4-BE49-F238E27FC236}">
                  <a16:creationId xmlns:a16="http://schemas.microsoft.com/office/drawing/2014/main" id="{DB2E3BA1-25AA-419B-7937-CC7E32BF9379}"/>
                </a:ext>
              </a:extLst>
            </p:cNvPr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2;p22">
              <a:extLst>
                <a:ext uri="{FF2B5EF4-FFF2-40B4-BE49-F238E27FC236}">
                  <a16:creationId xmlns:a16="http://schemas.microsoft.com/office/drawing/2014/main" id="{483A2787-6C94-913C-2C0C-15586E3524BC}"/>
                </a:ext>
              </a:extLst>
            </p:cNvPr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3;p22">
              <a:extLst>
                <a:ext uri="{FF2B5EF4-FFF2-40B4-BE49-F238E27FC236}">
                  <a16:creationId xmlns:a16="http://schemas.microsoft.com/office/drawing/2014/main" id="{0066A272-5EB2-1854-F69E-4156BE4B5D43}"/>
                </a:ext>
              </a:extLst>
            </p:cNvPr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4;p22">
              <a:extLst>
                <a:ext uri="{FF2B5EF4-FFF2-40B4-BE49-F238E27FC236}">
                  <a16:creationId xmlns:a16="http://schemas.microsoft.com/office/drawing/2014/main" id="{6CE724BE-5661-3777-3A80-1DF63097451D}"/>
                </a:ext>
              </a:extLst>
            </p:cNvPr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5;p22">
              <a:extLst>
                <a:ext uri="{FF2B5EF4-FFF2-40B4-BE49-F238E27FC236}">
                  <a16:creationId xmlns:a16="http://schemas.microsoft.com/office/drawing/2014/main" id="{5EC26D41-951A-3930-9235-F4C9E484F20F}"/>
                </a:ext>
              </a:extLst>
            </p:cNvPr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6;p22">
              <a:extLst>
                <a:ext uri="{FF2B5EF4-FFF2-40B4-BE49-F238E27FC236}">
                  <a16:creationId xmlns:a16="http://schemas.microsoft.com/office/drawing/2014/main" id="{7C9BCD2F-BB9F-8F30-4AD8-A39426EE993E}"/>
                </a:ext>
              </a:extLst>
            </p:cNvPr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6D118E5E-3425-C2C0-3FE6-BBFB30EAE242}"/>
              </a:ext>
            </a:extLst>
          </p:cNvPr>
          <p:cNvSpPr txBox="1"/>
          <p:nvPr/>
        </p:nvSpPr>
        <p:spPr>
          <a:xfrm>
            <a:off x="1086616" y="2244523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dirty="0">
                <a:solidFill>
                  <a:srgbClr val="000000"/>
                </a:solidFill>
                <a:sym typeface="Fira Sans Extra Condensed Medium"/>
              </a:rPr>
              <a:t>D</a:t>
            </a:r>
            <a:r>
              <a:rPr lang="en" sz="2800" baseline="-25000" dirty="0">
                <a:solidFill>
                  <a:srgbClr val="000000"/>
                </a:solidFill>
                <a:sym typeface="Fira Sans Extra Condensed Medium"/>
              </a:rPr>
              <a:t>rắn</a:t>
            </a:r>
            <a:r>
              <a:rPr lang="en" sz="2800" dirty="0">
                <a:solidFill>
                  <a:srgbClr val="000000"/>
                </a:solidFill>
                <a:sym typeface="Fira Sans Extra Condensed Medium"/>
              </a:rPr>
              <a:t> &lt; D</a:t>
            </a:r>
            <a:r>
              <a:rPr lang="en" sz="2800" baseline="-25000" dirty="0">
                <a:solidFill>
                  <a:srgbClr val="000000"/>
                </a:solidFill>
                <a:sym typeface="Fira Sans Extra Condensed Medium"/>
              </a:rPr>
              <a:t>lỏng</a:t>
            </a:r>
            <a:endParaRPr kumimoji="0" sz="2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758197" y="1375285"/>
            <a:ext cx="7518154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5F0F4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LUYỆN TẬP</a:t>
            </a:r>
            <a:endParaRPr kumimoji="0" sz="8800" b="1" i="0" u="none" strike="noStrike" kern="0" cap="none" spc="0" normalizeH="0" baseline="0" noProof="0" dirty="0">
              <a:ln>
                <a:noFill/>
              </a:ln>
              <a:solidFill>
                <a:srgbClr val="5F0F40"/>
              </a:solidFill>
              <a:effectLst/>
              <a:uLnTx/>
              <a:uFillTx/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2950985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457200" y="67354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Công thức tính khối lượng riêng là: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2240570" y="1562062"/>
            <a:ext cx="759900" cy="75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A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3" name="Google Shape;313;p19"/>
              <p:cNvSpPr txBox="1"/>
              <p:nvPr/>
            </p:nvSpPr>
            <p:spPr>
              <a:xfrm>
                <a:off x="-130629" y="1722993"/>
                <a:ext cx="2250627" cy="4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dk2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dk2"/>
                            </a:solidFill>
                            <a:latin typeface="Times New Roman" panose="02020603050405020304" pitchFamily="18" charset="0"/>
                            <a:ea typeface="Fira Sans Extra Condensed Medium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dk2"/>
                            </a:solidFill>
                            <a:latin typeface="Times New Roman" panose="02020603050405020304" pitchFamily="18" charset="0"/>
                            <a:ea typeface="Fira Sans Extra Condensed Medium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den>
                    </m:f>
                  </m:oMath>
                </a14:m>
                <a:endParaRPr sz="2800" dirty="0">
                  <a:solidFill>
                    <a:schemeClr val="dk2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313" name="Google Shape;313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9" y="1722993"/>
                <a:ext cx="2250627" cy="456600"/>
              </a:xfrm>
              <a:prstGeom prst="rect">
                <a:avLst/>
              </a:prstGeom>
              <a:blipFill>
                <a:blip r:embed="rId3"/>
                <a:stretch>
                  <a:fillRect t="-14667" b="-4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5" name="Google Shape;315;p19"/>
          <p:cNvSpPr/>
          <p:nvPr/>
        </p:nvSpPr>
        <p:spPr>
          <a:xfrm>
            <a:off x="2319378" y="3503689"/>
            <a:ext cx="759900" cy="75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D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579378" y="3722297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D</a:t>
            </a:r>
            <a:r>
              <a:rPr lang="en" sz="2800" dirty="0">
                <a:solidFill>
                  <a:schemeClr val="accent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= V.m</a:t>
            </a:r>
            <a:endParaRPr sz="2800" dirty="0">
              <a:solidFill>
                <a:schemeClr val="accent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319" name="Google Shape;319;p19"/>
          <p:cNvSpPr/>
          <p:nvPr/>
        </p:nvSpPr>
        <p:spPr>
          <a:xfrm flipH="1">
            <a:off x="6125857" y="1562062"/>
            <a:ext cx="759900" cy="75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 flipH="1">
            <a:off x="6946800" y="1645690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D = m.V</a:t>
            </a:r>
            <a:endParaRPr sz="28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323" name="Google Shape;323;p19"/>
          <p:cNvSpPr/>
          <p:nvPr/>
        </p:nvSpPr>
        <p:spPr>
          <a:xfrm flipH="1">
            <a:off x="6125857" y="3503689"/>
            <a:ext cx="759900" cy="75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" name="Google Shape;324;p19"/>
              <p:cNvSpPr txBox="1"/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Times New Roman" panose="02020603050405020304" pitchFamily="18" charset="0"/>
                            <a:ea typeface="Fira Sans Extra Condensed Medium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Times New Roman" panose="02020603050405020304" pitchFamily="18" charset="0"/>
                            <a:ea typeface="Fira Sans Extra Condensed Medium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2800" dirty="0">
                  <a:solidFill>
                    <a:schemeClr val="accent2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324" name="Google Shape;324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blipFill>
                <a:blip r:embed="rId4"/>
                <a:stretch>
                  <a:fillRect l="-69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CB7BE9-4C84-0FF5-95D2-505DA5A26591}"/>
              </a:ext>
            </a:extLst>
          </p:cNvPr>
          <p:cNvSpPr/>
          <p:nvPr/>
        </p:nvSpPr>
        <p:spPr>
          <a:xfrm>
            <a:off x="5936245" y="3289805"/>
            <a:ext cx="29464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38"/>
          <p:cNvGrpSpPr/>
          <p:nvPr/>
        </p:nvGrpSpPr>
        <p:grpSpPr>
          <a:xfrm>
            <a:off x="225109" y="927080"/>
            <a:ext cx="4899906" cy="1175109"/>
            <a:chOff x="457200" y="1611465"/>
            <a:chExt cx="3930520" cy="1175109"/>
          </a:xfrm>
        </p:grpSpPr>
        <p:sp>
          <p:nvSpPr>
            <p:cNvPr id="1389" name="Google Shape;1389;p38"/>
            <p:cNvSpPr/>
            <p:nvPr/>
          </p:nvSpPr>
          <p:spPr>
            <a:xfrm>
              <a:off x="683227" y="1756357"/>
              <a:ext cx="3704494" cy="965424"/>
            </a:xfrm>
            <a:custGeom>
              <a:avLst/>
              <a:gdLst/>
              <a:ahLst/>
              <a:cxnLst/>
              <a:rect l="l" t="t" r="r" b="b"/>
              <a:pathLst>
                <a:path w="167757" h="43714" extrusionOk="0">
                  <a:moveTo>
                    <a:pt x="158337" y="1"/>
                  </a:moveTo>
                  <a:cubicBezTo>
                    <a:pt x="157947" y="1"/>
                    <a:pt x="157557" y="7"/>
                    <a:pt x="157172" y="15"/>
                  </a:cubicBezTo>
                  <a:cubicBezTo>
                    <a:pt x="131995" y="132"/>
                    <a:pt x="31754" y="249"/>
                    <a:pt x="6576" y="366"/>
                  </a:cubicBezTo>
                  <a:cubicBezTo>
                    <a:pt x="6349" y="353"/>
                    <a:pt x="6122" y="346"/>
                    <a:pt x="5896" y="346"/>
                  </a:cubicBezTo>
                  <a:cubicBezTo>
                    <a:pt x="4763" y="346"/>
                    <a:pt x="3638" y="508"/>
                    <a:pt x="2568" y="833"/>
                  </a:cubicBezTo>
                  <a:cubicBezTo>
                    <a:pt x="272" y="1650"/>
                    <a:pt x="0" y="3051"/>
                    <a:pt x="389" y="5113"/>
                  </a:cubicBezTo>
                  <a:cubicBezTo>
                    <a:pt x="895" y="7720"/>
                    <a:pt x="1401" y="10366"/>
                    <a:pt x="1868" y="12974"/>
                  </a:cubicBezTo>
                  <a:lnTo>
                    <a:pt x="4864" y="28578"/>
                  </a:lnTo>
                  <a:cubicBezTo>
                    <a:pt x="5370" y="31146"/>
                    <a:pt x="5915" y="33870"/>
                    <a:pt x="7744" y="35816"/>
                  </a:cubicBezTo>
                  <a:cubicBezTo>
                    <a:pt x="10118" y="38306"/>
                    <a:pt x="13931" y="38773"/>
                    <a:pt x="17394" y="39085"/>
                  </a:cubicBezTo>
                  <a:cubicBezTo>
                    <a:pt x="32960" y="40563"/>
                    <a:pt x="123628" y="42003"/>
                    <a:pt x="139194" y="43482"/>
                  </a:cubicBezTo>
                  <a:cubicBezTo>
                    <a:pt x="140458" y="43604"/>
                    <a:pt x="141752" y="43714"/>
                    <a:pt x="143031" y="43714"/>
                  </a:cubicBezTo>
                  <a:cubicBezTo>
                    <a:pt x="145021" y="43714"/>
                    <a:pt x="146975" y="43448"/>
                    <a:pt x="148728" y="42548"/>
                  </a:cubicBezTo>
                  <a:cubicBezTo>
                    <a:pt x="151724" y="40991"/>
                    <a:pt x="153436" y="37839"/>
                    <a:pt x="154954" y="34882"/>
                  </a:cubicBezTo>
                  <a:cubicBezTo>
                    <a:pt x="158962" y="26905"/>
                    <a:pt x="162620" y="18772"/>
                    <a:pt x="166005" y="10522"/>
                  </a:cubicBezTo>
                  <a:cubicBezTo>
                    <a:pt x="166900" y="8382"/>
                    <a:pt x="167756" y="5969"/>
                    <a:pt x="166861" y="3829"/>
                  </a:cubicBezTo>
                  <a:cubicBezTo>
                    <a:pt x="166122" y="2156"/>
                    <a:pt x="164449" y="1027"/>
                    <a:pt x="162659" y="521"/>
                  </a:cubicBezTo>
                  <a:cubicBezTo>
                    <a:pt x="161277" y="91"/>
                    <a:pt x="159798" y="1"/>
                    <a:pt x="15833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545714" y="1756357"/>
              <a:ext cx="841299" cy="576153"/>
            </a:xfrm>
            <a:custGeom>
              <a:avLst/>
              <a:gdLst/>
              <a:ahLst/>
              <a:cxnLst/>
              <a:rect l="l" t="t" r="r" b="b"/>
              <a:pathLst>
                <a:path w="38098" h="26088" extrusionOk="0">
                  <a:moveTo>
                    <a:pt x="28694" y="1"/>
                  </a:moveTo>
                  <a:cubicBezTo>
                    <a:pt x="28301" y="1"/>
                    <a:pt x="27907" y="7"/>
                    <a:pt x="27513" y="15"/>
                  </a:cubicBezTo>
                  <a:cubicBezTo>
                    <a:pt x="21715" y="15"/>
                    <a:pt x="11947" y="54"/>
                    <a:pt x="1" y="93"/>
                  </a:cubicBezTo>
                  <a:cubicBezTo>
                    <a:pt x="1519" y="2700"/>
                    <a:pt x="3192" y="5191"/>
                    <a:pt x="5060" y="7526"/>
                  </a:cubicBezTo>
                  <a:cubicBezTo>
                    <a:pt x="7356" y="10405"/>
                    <a:pt x="9885" y="13090"/>
                    <a:pt x="12648" y="15542"/>
                  </a:cubicBezTo>
                  <a:cubicBezTo>
                    <a:pt x="17668" y="19939"/>
                    <a:pt x="23388" y="23519"/>
                    <a:pt x="29575" y="26088"/>
                  </a:cubicBezTo>
                  <a:cubicBezTo>
                    <a:pt x="31949" y="20990"/>
                    <a:pt x="34206" y="15775"/>
                    <a:pt x="36385" y="10522"/>
                  </a:cubicBezTo>
                  <a:cubicBezTo>
                    <a:pt x="37241" y="8382"/>
                    <a:pt x="38097" y="5969"/>
                    <a:pt x="37202" y="3829"/>
                  </a:cubicBezTo>
                  <a:cubicBezTo>
                    <a:pt x="36502" y="2156"/>
                    <a:pt x="34790" y="1027"/>
                    <a:pt x="33039" y="521"/>
                  </a:cubicBezTo>
                  <a:cubicBezTo>
                    <a:pt x="31626" y="91"/>
                    <a:pt x="30165" y="1"/>
                    <a:pt x="286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683227" y="1761834"/>
              <a:ext cx="1007117" cy="885211"/>
            </a:xfrm>
            <a:custGeom>
              <a:avLst/>
              <a:gdLst/>
              <a:ahLst/>
              <a:cxnLst/>
              <a:rect l="l" t="t" r="r" b="b"/>
              <a:pathLst>
                <a:path w="45607" h="40082" extrusionOk="0">
                  <a:moveTo>
                    <a:pt x="27201" y="1"/>
                  </a:moveTo>
                  <a:cubicBezTo>
                    <a:pt x="18367" y="1"/>
                    <a:pt x="11168" y="40"/>
                    <a:pt x="6538" y="79"/>
                  </a:cubicBezTo>
                  <a:cubicBezTo>
                    <a:pt x="6314" y="66"/>
                    <a:pt x="6090" y="59"/>
                    <a:pt x="5866" y="59"/>
                  </a:cubicBezTo>
                  <a:cubicBezTo>
                    <a:pt x="4730" y="59"/>
                    <a:pt x="3602" y="227"/>
                    <a:pt x="2529" y="585"/>
                  </a:cubicBezTo>
                  <a:cubicBezTo>
                    <a:pt x="272" y="1402"/>
                    <a:pt x="0" y="2803"/>
                    <a:pt x="389" y="4865"/>
                  </a:cubicBezTo>
                  <a:cubicBezTo>
                    <a:pt x="895" y="7472"/>
                    <a:pt x="1401" y="10118"/>
                    <a:pt x="1868" y="12726"/>
                  </a:cubicBezTo>
                  <a:lnTo>
                    <a:pt x="4864" y="28330"/>
                  </a:lnTo>
                  <a:cubicBezTo>
                    <a:pt x="5370" y="30898"/>
                    <a:pt x="5915" y="33622"/>
                    <a:pt x="7744" y="35568"/>
                  </a:cubicBezTo>
                  <a:cubicBezTo>
                    <a:pt x="10118" y="38058"/>
                    <a:pt x="13931" y="38525"/>
                    <a:pt x="17394" y="38837"/>
                  </a:cubicBezTo>
                  <a:cubicBezTo>
                    <a:pt x="21869" y="39265"/>
                    <a:pt x="32415" y="39693"/>
                    <a:pt x="45607" y="40082"/>
                  </a:cubicBezTo>
                  <a:cubicBezTo>
                    <a:pt x="40120" y="35879"/>
                    <a:pt x="35917" y="29848"/>
                    <a:pt x="33154" y="23388"/>
                  </a:cubicBezTo>
                  <a:cubicBezTo>
                    <a:pt x="30119" y="16345"/>
                    <a:pt x="28563" y="8795"/>
                    <a:pt x="27395" y="1246"/>
                  </a:cubicBezTo>
                  <a:cubicBezTo>
                    <a:pt x="27317" y="818"/>
                    <a:pt x="27240" y="390"/>
                    <a:pt x="272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731347" y="1802667"/>
              <a:ext cx="3605675" cy="872755"/>
            </a:xfrm>
            <a:custGeom>
              <a:avLst/>
              <a:gdLst/>
              <a:ahLst/>
              <a:cxnLst/>
              <a:rect l="l" t="t" r="r" b="b"/>
              <a:pathLst>
                <a:path w="163282" h="39518" extrusionOk="0">
                  <a:moveTo>
                    <a:pt x="156319" y="467"/>
                  </a:moveTo>
                  <a:cubicBezTo>
                    <a:pt x="157457" y="467"/>
                    <a:pt x="158612" y="618"/>
                    <a:pt x="159740" y="876"/>
                  </a:cubicBezTo>
                  <a:cubicBezTo>
                    <a:pt x="160985" y="1226"/>
                    <a:pt x="161919" y="1965"/>
                    <a:pt x="162270" y="2744"/>
                  </a:cubicBezTo>
                  <a:cubicBezTo>
                    <a:pt x="162775" y="3950"/>
                    <a:pt x="162114" y="5740"/>
                    <a:pt x="161413" y="7452"/>
                  </a:cubicBezTo>
                  <a:cubicBezTo>
                    <a:pt x="158067" y="15585"/>
                    <a:pt x="154409" y="23718"/>
                    <a:pt x="150440" y="31618"/>
                  </a:cubicBezTo>
                  <a:cubicBezTo>
                    <a:pt x="149039" y="34380"/>
                    <a:pt x="147599" y="36988"/>
                    <a:pt x="145342" y="38155"/>
                  </a:cubicBezTo>
                  <a:cubicBezTo>
                    <a:pt x="144214" y="38739"/>
                    <a:pt x="142774" y="39011"/>
                    <a:pt x="140906" y="39011"/>
                  </a:cubicBezTo>
                  <a:cubicBezTo>
                    <a:pt x="139700" y="39011"/>
                    <a:pt x="138493" y="38933"/>
                    <a:pt x="137209" y="38817"/>
                  </a:cubicBezTo>
                  <a:cubicBezTo>
                    <a:pt x="129349" y="38077"/>
                    <a:pt x="103510" y="37338"/>
                    <a:pt x="76154" y="36599"/>
                  </a:cubicBezTo>
                  <a:cubicBezTo>
                    <a:pt x="50082" y="35898"/>
                    <a:pt x="23154" y="35159"/>
                    <a:pt x="15449" y="34419"/>
                  </a:cubicBezTo>
                  <a:cubicBezTo>
                    <a:pt x="12180" y="34108"/>
                    <a:pt x="9106" y="33719"/>
                    <a:pt x="7433" y="31929"/>
                  </a:cubicBezTo>
                  <a:cubicBezTo>
                    <a:pt x="6187" y="30606"/>
                    <a:pt x="5682" y="28543"/>
                    <a:pt x="5215" y="25975"/>
                  </a:cubicBezTo>
                  <a:lnTo>
                    <a:pt x="2218" y="10371"/>
                  </a:lnTo>
                  <a:lnTo>
                    <a:pt x="1790" y="8075"/>
                  </a:lnTo>
                  <a:lnTo>
                    <a:pt x="1751" y="7764"/>
                  </a:lnTo>
                  <a:cubicBezTo>
                    <a:pt x="1401" y="6012"/>
                    <a:pt x="1090" y="4261"/>
                    <a:pt x="740" y="2510"/>
                  </a:cubicBezTo>
                  <a:cubicBezTo>
                    <a:pt x="506" y="1421"/>
                    <a:pt x="506" y="1421"/>
                    <a:pt x="1245" y="1148"/>
                  </a:cubicBezTo>
                  <a:cubicBezTo>
                    <a:pt x="2131" y="910"/>
                    <a:pt x="3046" y="791"/>
                    <a:pt x="3965" y="791"/>
                  </a:cubicBezTo>
                  <a:cubicBezTo>
                    <a:pt x="4096" y="791"/>
                    <a:pt x="4227" y="793"/>
                    <a:pt x="4359" y="798"/>
                  </a:cubicBezTo>
                  <a:cubicBezTo>
                    <a:pt x="16967" y="759"/>
                    <a:pt x="48837" y="681"/>
                    <a:pt x="79656" y="642"/>
                  </a:cubicBezTo>
                  <a:cubicBezTo>
                    <a:pt x="110476" y="603"/>
                    <a:pt x="142346" y="526"/>
                    <a:pt x="154954" y="487"/>
                  </a:cubicBezTo>
                  <a:lnTo>
                    <a:pt x="155615" y="487"/>
                  </a:lnTo>
                  <a:cubicBezTo>
                    <a:pt x="155849" y="473"/>
                    <a:pt x="156084" y="467"/>
                    <a:pt x="156319" y="467"/>
                  </a:cubicBezTo>
                  <a:close/>
                  <a:moveTo>
                    <a:pt x="156332" y="0"/>
                  </a:moveTo>
                  <a:cubicBezTo>
                    <a:pt x="156091" y="0"/>
                    <a:pt x="155852" y="7"/>
                    <a:pt x="155615" y="20"/>
                  </a:cubicBezTo>
                  <a:lnTo>
                    <a:pt x="154954" y="20"/>
                  </a:lnTo>
                  <a:cubicBezTo>
                    <a:pt x="142346" y="59"/>
                    <a:pt x="110476" y="136"/>
                    <a:pt x="79656" y="175"/>
                  </a:cubicBezTo>
                  <a:cubicBezTo>
                    <a:pt x="48837" y="214"/>
                    <a:pt x="16967" y="292"/>
                    <a:pt x="4359" y="331"/>
                  </a:cubicBezTo>
                  <a:cubicBezTo>
                    <a:pt x="4169" y="317"/>
                    <a:pt x="3978" y="311"/>
                    <a:pt x="3786" y="311"/>
                  </a:cubicBezTo>
                  <a:cubicBezTo>
                    <a:pt x="2878" y="311"/>
                    <a:pt x="1957" y="456"/>
                    <a:pt x="1090" y="681"/>
                  </a:cubicBezTo>
                  <a:cubicBezTo>
                    <a:pt x="156" y="1031"/>
                    <a:pt x="0" y="1226"/>
                    <a:pt x="273" y="2588"/>
                  </a:cubicBezTo>
                  <a:cubicBezTo>
                    <a:pt x="623" y="4339"/>
                    <a:pt x="934" y="6090"/>
                    <a:pt x="1284" y="7841"/>
                  </a:cubicBezTo>
                  <a:lnTo>
                    <a:pt x="1323" y="8153"/>
                  </a:lnTo>
                  <a:cubicBezTo>
                    <a:pt x="1479" y="8931"/>
                    <a:pt x="1635" y="9709"/>
                    <a:pt x="1790" y="10488"/>
                  </a:cubicBezTo>
                  <a:lnTo>
                    <a:pt x="4748" y="26092"/>
                  </a:lnTo>
                  <a:cubicBezTo>
                    <a:pt x="5215" y="28699"/>
                    <a:pt x="5721" y="30839"/>
                    <a:pt x="7082" y="32240"/>
                  </a:cubicBezTo>
                  <a:cubicBezTo>
                    <a:pt x="8873" y="34147"/>
                    <a:pt x="12025" y="34575"/>
                    <a:pt x="15371" y="34886"/>
                  </a:cubicBezTo>
                  <a:cubicBezTo>
                    <a:pt x="23115" y="35626"/>
                    <a:pt x="50043" y="36365"/>
                    <a:pt x="76154" y="37066"/>
                  </a:cubicBezTo>
                  <a:cubicBezTo>
                    <a:pt x="103510" y="37844"/>
                    <a:pt x="129310" y="38544"/>
                    <a:pt x="137170" y="39284"/>
                  </a:cubicBezTo>
                  <a:cubicBezTo>
                    <a:pt x="138455" y="39400"/>
                    <a:pt x="139700" y="39517"/>
                    <a:pt x="140906" y="39517"/>
                  </a:cubicBezTo>
                  <a:cubicBezTo>
                    <a:pt x="142852" y="39517"/>
                    <a:pt x="144369" y="39206"/>
                    <a:pt x="145576" y="38583"/>
                  </a:cubicBezTo>
                  <a:cubicBezTo>
                    <a:pt x="147949" y="37338"/>
                    <a:pt x="149428" y="34692"/>
                    <a:pt x="150868" y="31812"/>
                  </a:cubicBezTo>
                  <a:cubicBezTo>
                    <a:pt x="154798" y="23952"/>
                    <a:pt x="158495" y="15780"/>
                    <a:pt x="161842" y="7608"/>
                  </a:cubicBezTo>
                  <a:cubicBezTo>
                    <a:pt x="162581" y="5818"/>
                    <a:pt x="163281" y="3911"/>
                    <a:pt x="162698" y="2549"/>
                  </a:cubicBezTo>
                  <a:cubicBezTo>
                    <a:pt x="162308" y="1654"/>
                    <a:pt x="161219" y="837"/>
                    <a:pt x="159896" y="448"/>
                  </a:cubicBezTo>
                  <a:cubicBezTo>
                    <a:pt x="158732" y="157"/>
                    <a:pt x="157514" y="0"/>
                    <a:pt x="156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468374" y="1611465"/>
              <a:ext cx="623875" cy="312834"/>
            </a:xfrm>
            <a:custGeom>
              <a:avLst/>
              <a:gdLst/>
              <a:ahLst/>
              <a:cxnLst/>
              <a:rect l="l" t="t" r="r" b="b"/>
              <a:pathLst>
                <a:path w="28252" h="14165" extrusionOk="0">
                  <a:moveTo>
                    <a:pt x="25294" y="0"/>
                  </a:moveTo>
                  <a:cubicBezTo>
                    <a:pt x="18018" y="3347"/>
                    <a:pt x="1" y="10195"/>
                    <a:pt x="1" y="10195"/>
                  </a:cubicBezTo>
                  <a:lnTo>
                    <a:pt x="584" y="11441"/>
                  </a:lnTo>
                  <a:lnTo>
                    <a:pt x="3503" y="14165"/>
                  </a:lnTo>
                  <a:lnTo>
                    <a:pt x="28252" y="4397"/>
                  </a:lnTo>
                  <a:lnTo>
                    <a:pt x="252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481271" y="1636376"/>
              <a:ext cx="676299" cy="274163"/>
            </a:xfrm>
            <a:custGeom>
              <a:avLst/>
              <a:gdLst/>
              <a:ahLst/>
              <a:cxnLst/>
              <a:rect l="l" t="t" r="r" b="b"/>
              <a:pathLst>
                <a:path w="30626" h="12414" extrusionOk="0">
                  <a:moveTo>
                    <a:pt x="26189" y="0"/>
                  </a:moveTo>
                  <a:lnTo>
                    <a:pt x="0" y="10001"/>
                  </a:lnTo>
                  <a:lnTo>
                    <a:pt x="1790" y="12414"/>
                  </a:lnTo>
                  <a:lnTo>
                    <a:pt x="5059" y="11986"/>
                  </a:lnTo>
                  <a:lnTo>
                    <a:pt x="30625" y="2257"/>
                  </a:lnTo>
                  <a:cubicBezTo>
                    <a:pt x="28874" y="2257"/>
                    <a:pt x="27240" y="1401"/>
                    <a:pt x="26189" y="0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26808" y="1671600"/>
              <a:ext cx="585208" cy="225201"/>
            </a:xfrm>
            <a:custGeom>
              <a:avLst/>
              <a:gdLst/>
              <a:ahLst/>
              <a:cxnLst/>
              <a:rect l="l" t="t" r="r" b="b"/>
              <a:pathLst>
                <a:path w="26501" h="10197" extrusionOk="0">
                  <a:moveTo>
                    <a:pt x="26034" y="1"/>
                  </a:moveTo>
                  <a:cubicBezTo>
                    <a:pt x="17278" y="3036"/>
                    <a:pt x="8523" y="6344"/>
                    <a:pt x="1" y="9846"/>
                  </a:cubicBezTo>
                  <a:lnTo>
                    <a:pt x="156" y="10196"/>
                  </a:lnTo>
                  <a:cubicBezTo>
                    <a:pt x="8795" y="6655"/>
                    <a:pt x="17668" y="3309"/>
                    <a:pt x="26501" y="234"/>
                  </a:cubicBezTo>
                  <a:cubicBezTo>
                    <a:pt x="26345" y="157"/>
                    <a:pt x="26190" y="79"/>
                    <a:pt x="2603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484716" y="1640682"/>
              <a:ext cx="584347" cy="228624"/>
            </a:xfrm>
            <a:custGeom>
              <a:avLst/>
              <a:gdLst/>
              <a:ahLst/>
              <a:cxnLst/>
              <a:rect l="l" t="t" r="r" b="b"/>
              <a:pathLst>
                <a:path w="26462" h="10352" extrusionOk="0">
                  <a:moveTo>
                    <a:pt x="26189" y="0"/>
                  </a:moveTo>
                  <a:lnTo>
                    <a:pt x="0" y="10040"/>
                  </a:lnTo>
                  <a:lnTo>
                    <a:pt x="234" y="10351"/>
                  </a:lnTo>
                  <a:lnTo>
                    <a:pt x="26461" y="272"/>
                  </a:lnTo>
                  <a:cubicBezTo>
                    <a:pt x="26345" y="156"/>
                    <a:pt x="26228" y="78"/>
                    <a:pt x="26189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499314" y="1653557"/>
              <a:ext cx="582625" cy="234653"/>
            </a:xfrm>
            <a:custGeom>
              <a:avLst/>
              <a:gdLst/>
              <a:ahLst/>
              <a:cxnLst/>
              <a:rect l="l" t="t" r="r" b="b"/>
              <a:pathLst>
                <a:path w="26384" h="10625" extrusionOk="0">
                  <a:moveTo>
                    <a:pt x="26073" y="1"/>
                  </a:moveTo>
                  <a:lnTo>
                    <a:pt x="1" y="10313"/>
                  </a:lnTo>
                  <a:lnTo>
                    <a:pt x="234" y="10624"/>
                  </a:lnTo>
                  <a:lnTo>
                    <a:pt x="26384" y="273"/>
                  </a:lnTo>
                  <a:cubicBezTo>
                    <a:pt x="26267" y="156"/>
                    <a:pt x="26150" y="79"/>
                    <a:pt x="26073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457200" y="1836610"/>
              <a:ext cx="292196" cy="949964"/>
            </a:xfrm>
            <a:custGeom>
              <a:avLst/>
              <a:gdLst/>
              <a:ahLst/>
              <a:cxnLst/>
              <a:rect l="l" t="t" r="r" b="b"/>
              <a:pathLst>
                <a:path w="13232" h="43014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818"/>
                    <a:pt x="3075" y="16772"/>
                    <a:pt x="4126" y="21831"/>
                  </a:cubicBezTo>
                  <a:cubicBezTo>
                    <a:pt x="5098" y="26617"/>
                    <a:pt x="7044" y="35723"/>
                    <a:pt x="7745" y="39031"/>
                  </a:cubicBezTo>
                  <a:cubicBezTo>
                    <a:pt x="8017" y="40354"/>
                    <a:pt x="8756" y="41482"/>
                    <a:pt x="9846" y="42261"/>
                  </a:cubicBezTo>
                  <a:cubicBezTo>
                    <a:pt x="10506" y="42762"/>
                    <a:pt x="11292" y="43013"/>
                    <a:pt x="12093" y="43013"/>
                  </a:cubicBezTo>
                  <a:cubicBezTo>
                    <a:pt x="12473" y="43013"/>
                    <a:pt x="12856" y="42957"/>
                    <a:pt x="13231" y="42844"/>
                  </a:cubicBezTo>
                  <a:lnTo>
                    <a:pt x="5604" y="2180"/>
                  </a:lnTo>
                  <a:cubicBezTo>
                    <a:pt x="5604" y="2180"/>
                    <a:pt x="5048" y="2343"/>
                    <a:pt x="4281" y="2343"/>
                  </a:cubicBezTo>
                  <a:cubicBezTo>
                    <a:pt x="3103" y="2343"/>
                    <a:pt x="1426" y="1957"/>
                    <a:pt x="50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80957" y="1674183"/>
              <a:ext cx="727861" cy="1108667"/>
            </a:xfrm>
            <a:custGeom>
              <a:avLst/>
              <a:gdLst/>
              <a:ahLst/>
              <a:cxnLst/>
              <a:rect l="l" t="t" r="r" b="b"/>
              <a:pathLst>
                <a:path w="32961" h="50200" extrusionOk="0">
                  <a:moveTo>
                    <a:pt x="28524" y="1"/>
                  </a:moveTo>
                  <a:cubicBezTo>
                    <a:pt x="28524" y="1"/>
                    <a:pt x="21130" y="1051"/>
                    <a:pt x="0" y="9535"/>
                  </a:cubicBezTo>
                  <a:lnTo>
                    <a:pt x="7666" y="50199"/>
                  </a:lnTo>
                  <a:cubicBezTo>
                    <a:pt x="7666" y="50199"/>
                    <a:pt x="17823" y="44635"/>
                    <a:pt x="32960" y="39693"/>
                  </a:cubicBezTo>
                  <a:cubicBezTo>
                    <a:pt x="32960" y="39693"/>
                    <a:pt x="28719" y="23621"/>
                    <a:pt x="28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791503" y="2406372"/>
              <a:ext cx="437410" cy="285338"/>
            </a:xfrm>
            <a:custGeom>
              <a:avLst/>
              <a:gdLst/>
              <a:ahLst/>
              <a:cxnLst/>
              <a:rect l="l" t="t" r="r" b="b"/>
              <a:pathLst>
                <a:path w="19808" h="12920" extrusionOk="0">
                  <a:moveTo>
                    <a:pt x="18679" y="0"/>
                  </a:moveTo>
                  <a:cubicBezTo>
                    <a:pt x="6615" y="2763"/>
                    <a:pt x="0" y="7472"/>
                    <a:pt x="0" y="7472"/>
                  </a:cubicBezTo>
                  <a:lnTo>
                    <a:pt x="973" y="12919"/>
                  </a:lnTo>
                  <a:cubicBezTo>
                    <a:pt x="6771" y="8795"/>
                    <a:pt x="19807" y="4981"/>
                    <a:pt x="19807" y="4981"/>
                  </a:cubicBezTo>
                  <a:cubicBezTo>
                    <a:pt x="19301" y="3347"/>
                    <a:pt x="18951" y="1673"/>
                    <a:pt x="1867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489862" y="2011050"/>
              <a:ext cx="124612" cy="55522"/>
            </a:xfrm>
            <a:custGeom>
              <a:avLst/>
              <a:gdLst/>
              <a:ahLst/>
              <a:cxnLst/>
              <a:rect l="l" t="t" r="r" b="b"/>
              <a:pathLst>
                <a:path w="5643" h="2514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585"/>
                    <a:pt x="195" y="1129"/>
                    <a:pt x="312" y="1713"/>
                  </a:cubicBezTo>
                  <a:cubicBezTo>
                    <a:pt x="1630" y="2234"/>
                    <a:pt x="3069" y="2514"/>
                    <a:pt x="4496" y="2514"/>
                  </a:cubicBezTo>
                  <a:cubicBezTo>
                    <a:pt x="4880" y="2514"/>
                    <a:pt x="5263" y="2494"/>
                    <a:pt x="5643" y="2452"/>
                  </a:cubicBezTo>
                  <a:lnTo>
                    <a:pt x="5371" y="1013"/>
                  </a:lnTo>
                  <a:cubicBezTo>
                    <a:pt x="5124" y="1028"/>
                    <a:pt x="4877" y="1036"/>
                    <a:pt x="4630" y="1036"/>
                  </a:cubicBezTo>
                  <a:cubicBezTo>
                    <a:pt x="3042" y="1036"/>
                    <a:pt x="1448" y="70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07043" y="2109036"/>
              <a:ext cx="123772" cy="44987"/>
            </a:xfrm>
            <a:custGeom>
              <a:avLst/>
              <a:gdLst/>
              <a:ahLst/>
              <a:cxnLst/>
              <a:rect l="l" t="t" r="r" b="b"/>
              <a:pathLst>
                <a:path w="5605" h="2037" extrusionOk="0">
                  <a:moveTo>
                    <a:pt x="1" y="0"/>
                  </a:moveTo>
                  <a:lnTo>
                    <a:pt x="312" y="1634"/>
                  </a:lnTo>
                  <a:lnTo>
                    <a:pt x="390" y="1634"/>
                  </a:lnTo>
                  <a:cubicBezTo>
                    <a:pt x="1474" y="1906"/>
                    <a:pt x="2575" y="2036"/>
                    <a:pt x="3680" y="2036"/>
                  </a:cubicBezTo>
                  <a:cubicBezTo>
                    <a:pt x="4320" y="2036"/>
                    <a:pt x="4962" y="1992"/>
                    <a:pt x="5604" y="1907"/>
                  </a:cubicBezTo>
                  <a:lnTo>
                    <a:pt x="5371" y="467"/>
                  </a:lnTo>
                  <a:cubicBezTo>
                    <a:pt x="4761" y="571"/>
                    <a:pt x="4152" y="623"/>
                    <a:pt x="3546" y="623"/>
                  </a:cubicBezTo>
                  <a:cubicBezTo>
                    <a:pt x="2336" y="623"/>
                    <a:pt x="1142" y="41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613619" y="2632378"/>
              <a:ext cx="123750" cy="85270"/>
            </a:xfrm>
            <a:custGeom>
              <a:avLst/>
              <a:gdLst/>
              <a:ahLst/>
              <a:cxnLst/>
              <a:rect l="l" t="t" r="r" b="b"/>
              <a:pathLst>
                <a:path w="5604" h="3861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857"/>
                    <a:pt x="350" y="1635"/>
                    <a:pt x="506" y="2257"/>
                  </a:cubicBezTo>
                  <a:cubicBezTo>
                    <a:pt x="739" y="2413"/>
                    <a:pt x="973" y="2569"/>
                    <a:pt x="1206" y="2724"/>
                  </a:cubicBezTo>
                  <a:cubicBezTo>
                    <a:pt x="2344" y="3357"/>
                    <a:pt x="3534" y="3860"/>
                    <a:pt x="4753" y="3860"/>
                  </a:cubicBezTo>
                  <a:cubicBezTo>
                    <a:pt x="5035" y="3860"/>
                    <a:pt x="5319" y="3833"/>
                    <a:pt x="5604" y="3775"/>
                  </a:cubicBezTo>
                  <a:lnTo>
                    <a:pt x="5292" y="2296"/>
                  </a:lnTo>
                  <a:cubicBezTo>
                    <a:pt x="5099" y="2331"/>
                    <a:pt x="4898" y="2348"/>
                    <a:pt x="4692" y="2348"/>
                  </a:cubicBezTo>
                  <a:cubicBezTo>
                    <a:pt x="3074" y="2348"/>
                    <a:pt x="1139" y="13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22524" y="2188935"/>
              <a:ext cx="122889" cy="41829"/>
            </a:xfrm>
            <a:custGeom>
              <a:avLst/>
              <a:gdLst/>
              <a:ahLst/>
              <a:cxnLst/>
              <a:rect l="l" t="t" r="r" b="b"/>
              <a:pathLst>
                <a:path w="5565" h="1894" extrusionOk="0">
                  <a:moveTo>
                    <a:pt x="0" y="1"/>
                  </a:moveTo>
                  <a:cubicBezTo>
                    <a:pt x="78" y="546"/>
                    <a:pt x="195" y="1091"/>
                    <a:pt x="312" y="1596"/>
                  </a:cubicBezTo>
                  <a:cubicBezTo>
                    <a:pt x="1190" y="1796"/>
                    <a:pt x="2089" y="1893"/>
                    <a:pt x="2993" y="1893"/>
                  </a:cubicBezTo>
                  <a:cubicBezTo>
                    <a:pt x="3851" y="1893"/>
                    <a:pt x="4712" y="1806"/>
                    <a:pt x="5565" y="1635"/>
                  </a:cubicBezTo>
                  <a:lnTo>
                    <a:pt x="5292" y="196"/>
                  </a:lnTo>
                  <a:cubicBezTo>
                    <a:pt x="4562" y="342"/>
                    <a:pt x="3819" y="413"/>
                    <a:pt x="3075" y="413"/>
                  </a:cubicBezTo>
                  <a:cubicBezTo>
                    <a:pt x="2036" y="413"/>
                    <a:pt x="998" y="273"/>
                    <a:pt x="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769154" y="1674183"/>
              <a:ext cx="496702" cy="661777"/>
            </a:xfrm>
            <a:custGeom>
              <a:avLst/>
              <a:gdLst/>
              <a:ahLst/>
              <a:cxnLst/>
              <a:rect l="l" t="t" r="r" b="b"/>
              <a:pathLst>
                <a:path w="22493" h="29965" extrusionOk="0">
                  <a:moveTo>
                    <a:pt x="20002" y="1"/>
                  </a:moveTo>
                  <a:cubicBezTo>
                    <a:pt x="20002" y="1"/>
                    <a:pt x="14632" y="779"/>
                    <a:pt x="0" y="6266"/>
                  </a:cubicBezTo>
                  <a:cubicBezTo>
                    <a:pt x="39" y="6460"/>
                    <a:pt x="78" y="6655"/>
                    <a:pt x="117" y="6849"/>
                  </a:cubicBezTo>
                  <a:cubicBezTo>
                    <a:pt x="895" y="11597"/>
                    <a:pt x="2919" y="16072"/>
                    <a:pt x="5954" y="19847"/>
                  </a:cubicBezTo>
                  <a:cubicBezTo>
                    <a:pt x="7627" y="21948"/>
                    <a:pt x="9651" y="23777"/>
                    <a:pt x="11869" y="25295"/>
                  </a:cubicBezTo>
                  <a:cubicBezTo>
                    <a:pt x="15138" y="27435"/>
                    <a:pt x="18757" y="28875"/>
                    <a:pt x="22492" y="29964"/>
                  </a:cubicBezTo>
                  <a:cubicBezTo>
                    <a:pt x="20897" y="20080"/>
                    <a:pt x="20080" y="10040"/>
                    <a:pt x="200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60495" y="2405136"/>
              <a:ext cx="183064" cy="381033"/>
            </a:xfrm>
            <a:custGeom>
              <a:avLst/>
              <a:gdLst/>
              <a:ahLst/>
              <a:cxnLst/>
              <a:rect l="l" t="t" r="r" b="b"/>
              <a:pathLst>
                <a:path w="8290" h="17253" extrusionOk="0">
                  <a:moveTo>
                    <a:pt x="1" y="0"/>
                  </a:moveTo>
                  <a:lnTo>
                    <a:pt x="1" y="0"/>
                  </a:lnTo>
                  <a:cubicBezTo>
                    <a:pt x="1013" y="4787"/>
                    <a:pt x="2258" y="10740"/>
                    <a:pt x="2803" y="13270"/>
                  </a:cubicBezTo>
                  <a:cubicBezTo>
                    <a:pt x="3075" y="14593"/>
                    <a:pt x="3814" y="15721"/>
                    <a:pt x="4904" y="16500"/>
                  </a:cubicBezTo>
                  <a:cubicBezTo>
                    <a:pt x="5564" y="17001"/>
                    <a:pt x="6350" y="17252"/>
                    <a:pt x="7151" y="17252"/>
                  </a:cubicBezTo>
                  <a:cubicBezTo>
                    <a:pt x="7531" y="17252"/>
                    <a:pt x="7914" y="17196"/>
                    <a:pt x="8289" y="17083"/>
                  </a:cubicBezTo>
                  <a:lnTo>
                    <a:pt x="6266" y="6265"/>
                  </a:lnTo>
                  <a:lnTo>
                    <a:pt x="5604" y="5798"/>
                  </a:lnTo>
                  <a:cubicBezTo>
                    <a:pt x="3425" y="4164"/>
                    <a:pt x="1518" y="221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7" name="Google Shape;1407;p38"/>
          <p:cNvGrpSpPr/>
          <p:nvPr/>
        </p:nvGrpSpPr>
        <p:grpSpPr>
          <a:xfrm>
            <a:off x="69855" y="2814607"/>
            <a:ext cx="4894744" cy="1101396"/>
            <a:chOff x="611035" y="3122369"/>
            <a:chExt cx="3926379" cy="1101396"/>
          </a:xfrm>
        </p:grpSpPr>
        <p:sp>
          <p:nvSpPr>
            <p:cNvPr id="1408" name="Google Shape;1408;p38"/>
            <p:cNvSpPr/>
            <p:nvPr/>
          </p:nvSpPr>
          <p:spPr>
            <a:xfrm>
              <a:off x="611035" y="3164682"/>
              <a:ext cx="3545522" cy="1016263"/>
            </a:xfrm>
            <a:custGeom>
              <a:avLst/>
              <a:gdLst/>
              <a:ahLst/>
              <a:cxnLst/>
              <a:rect l="l" t="t" r="r" b="b"/>
              <a:pathLst>
                <a:path w="160558" h="46016" extrusionOk="0">
                  <a:moveTo>
                    <a:pt x="15528" y="0"/>
                  </a:moveTo>
                  <a:cubicBezTo>
                    <a:pt x="14552" y="0"/>
                    <a:pt x="13578" y="42"/>
                    <a:pt x="12608" y="147"/>
                  </a:cubicBezTo>
                  <a:cubicBezTo>
                    <a:pt x="6849" y="770"/>
                    <a:pt x="2802" y="4895"/>
                    <a:pt x="1674" y="10420"/>
                  </a:cubicBezTo>
                  <a:cubicBezTo>
                    <a:pt x="0" y="18787"/>
                    <a:pt x="584" y="27426"/>
                    <a:pt x="3308" y="35481"/>
                  </a:cubicBezTo>
                  <a:cubicBezTo>
                    <a:pt x="4436" y="38711"/>
                    <a:pt x="6071" y="42135"/>
                    <a:pt x="9495" y="43964"/>
                  </a:cubicBezTo>
                  <a:cubicBezTo>
                    <a:pt x="12102" y="45365"/>
                    <a:pt x="15332" y="45598"/>
                    <a:pt x="18445" y="45754"/>
                  </a:cubicBezTo>
                  <a:cubicBezTo>
                    <a:pt x="22236" y="45929"/>
                    <a:pt x="28338" y="46015"/>
                    <a:pt x="35882" y="46015"/>
                  </a:cubicBezTo>
                  <a:cubicBezTo>
                    <a:pt x="68615" y="46015"/>
                    <a:pt x="128506" y="44393"/>
                    <a:pt x="144603" y="41357"/>
                  </a:cubicBezTo>
                  <a:cubicBezTo>
                    <a:pt x="148689" y="40617"/>
                    <a:pt x="153125" y="39528"/>
                    <a:pt x="155577" y="36648"/>
                  </a:cubicBezTo>
                  <a:cubicBezTo>
                    <a:pt x="157211" y="34702"/>
                    <a:pt x="157678" y="32251"/>
                    <a:pt x="158067" y="29916"/>
                  </a:cubicBezTo>
                  <a:cubicBezTo>
                    <a:pt x="158573" y="26453"/>
                    <a:pt x="158962" y="22951"/>
                    <a:pt x="159196" y="19487"/>
                  </a:cubicBezTo>
                  <a:cubicBezTo>
                    <a:pt x="159546" y="14234"/>
                    <a:pt x="160557" y="8864"/>
                    <a:pt x="153787" y="8280"/>
                  </a:cubicBezTo>
                  <a:cubicBezTo>
                    <a:pt x="147794" y="7813"/>
                    <a:pt x="141801" y="7424"/>
                    <a:pt x="135847" y="7074"/>
                  </a:cubicBezTo>
                  <a:lnTo>
                    <a:pt x="130205" y="6801"/>
                  </a:lnTo>
                  <a:cubicBezTo>
                    <a:pt x="115107" y="6023"/>
                    <a:pt x="100047" y="5167"/>
                    <a:pt x="84949" y="4350"/>
                  </a:cubicBezTo>
                  <a:cubicBezTo>
                    <a:pt x="84456" y="4350"/>
                    <a:pt x="83945" y="4367"/>
                    <a:pt x="83429" y="4367"/>
                  </a:cubicBezTo>
                  <a:cubicBezTo>
                    <a:pt x="83171" y="4367"/>
                    <a:pt x="82912" y="4363"/>
                    <a:pt x="82653" y="4350"/>
                  </a:cubicBezTo>
                  <a:cubicBezTo>
                    <a:pt x="73002" y="3883"/>
                    <a:pt x="63780" y="2949"/>
                    <a:pt x="54363" y="2521"/>
                  </a:cubicBezTo>
                  <a:cubicBezTo>
                    <a:pt x="44751" y="2093"/>
                    <a:pt x="35723" y="1081"/>
                    <a:pt x="25644" y="653"/>
                  </a:cubicBezTo>
                  <a:cubicBezTo>
                    <a:pt x="22295" y="502"/>
                    <a:pt x="18898" y="0"/>
                    <a:pt x="15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617903" y="3163821"/>
              <a:ext cx="841277" cy="685629"/>
            </a:xfrm>
            <a:custGeom>
              <a:avLst/>
              <a:gdLst/>
              <a:ahLst/>
              <a:cxnLst/>
              <a:rect l="l" t="t" r="r" b="b"/>
              <a:pathLst>
                <a:path w="38097" h="31045" extrusionOk="0">
                  <a:moveTo>
                    <a:pt x="15217" y="0"/>
                  </a:moveTo>
                  <a:cubicBezTo>
                    <a:pt x="14241" y="0"/>
                    <a:pt x="13267" y="42"/>
                    <a:pt x="12297" y="147"/>
                  </a:cubicBezTo>
                  <a:cubicBezTo>
                    <a:pt x="6538" y="809"/>
                    <a:pt x="2491" y="4895"/>
                    <a:pt x="1363" y="10459"/>
                  </a:cubicBezTo>
                  <a:cubicBezTo>
                    <a:pt x="1" y="17269"/>
                    <a:pt x="117" y="24274"/>
                    <a:pt x="1713" y="31045"/>
                  </a:cubicBezTo>
                  <a:cubicBezTo>
                    <a:pt x="8328" y="29216"/>
                    <a:pt x="14554" y="26297"/>
                    <a:pt x="20158" y="22406"/>
                  </a:cubicBezTo>
                  <a:cubicBezTo>
                    <a:pt x="22921" y="20460"/>
                    <a:pt x="25489" y="18281"/>
                    <a:pt x="27863" y="15907"/>
                  </a:cubicBezTo>
                  <a:cubicBezTo>
                    <a:pt x="30003" y="13767"/>
                    <a:pt x="31988" y="11432"/>
                    <a:pt x="33816" y="9020"/>
                  </a:cubicBezTo>
                  <a:cubicBezTo>
                    <a:pt x="35178" y="7113"/>
                    <a:pt x="38019" y="4039"/>
                    <a:pt x="38097" y="1587"/>
                  </a:cubicBezTo>
                  <a:cubicBezTo>
                    <a:pt x="38097" y="1548"/>
                    <a:pt x="38058" y="1509"/>
                    <a:pt x="38058" y="1470"/>
                  </a:cubicBezTo>
                  <a:cubicBezTo>
                    <a:pt x="33933" y="1159"/>
                    <a:pt x="29731" y="848"/>
                    <a:pt x="25333" y="653"/>
                  </a:cubicBezTo>
                  <a:cubicBezTo>
                    <a:pt x="21984" y="502"/>
                    <a:pt x="18587" y="0"/>
                    <a:pt x="1521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376443" y="3308867"/>
              <a:ext cx="780263" cy="783797"/>
            </a:xfrm>
            <a:custGeom>
              <a:avLst/>
              <a:gdLst/>
              <a:ahLst/>
              <a:cxnLst/>
              <a:rect l="l" t="t" r="r" b="b"/>
              <a:pathLst>
                <a:path w="35334" h="35490" extrusionOk="0">
                  <a:moveTo>
                    <a:pt x="0" y="0"/>
                  </a:moveTo>
                  <a:lnTo>
                    <a:pt x="0" y="0"/>
                  </a:lnTo>
                  <a:cubicBezTo>
                    <a:pt x="1440" y="3502"/>
                    <a:pt x="3736" y="6927"/>
                    <a:pt x="5292" y="10234"/>
                  </a:cubicBezTo>
                  <a:cubicBezTo>
                    <a:pt x="7549" y="15060"/>
                    <a:pt x="9612" y="19963"/>
                    <a:pt x="11518" y="24983"/>
                  </a:cubicBezTo>
                  <a:cubicBezTo>
                    <a:pt x="12841" y="28446"/>
                    <a:pt x="14048" y="31948"/>
                    <a:pt x="15176" y="35489"/>
                  </a:cubicBezTo>
                  <a:cubicBezTo>
                    <a:pt x="16772" y="35295"/>
                    <a:pt x="18212" y="35061"/>
                    <a:pt x="19379" y="34867"/>
                  </a:cubicBezTo>
                  <a:cubicBezTo>
                    <a:pt x="23504" y="34049"/>
                    <a:pt x="27901" y="32999"/>
                    <a:pt x="30353" y="30119"/>
                  </a:cubicBezTo>
                  <a:cubicBezTo>
                    <a:pt x="31987" y="28173"/>
                    <a:pt x="32454" y="25761"/>
                    <a:pt x="32843" y="23387"/>
                  </a:cubicBezTo>
                  <a:cubicBezTo>
                    <a:pt x="33349" y="19924"/>
                    <a:pt x="33738" y="16422"/>
                    <a:pt x="33972" y="12958"/>
                  </a:cubicBezTo>
                  <a:cubicBezTo>
                    <a:pt x="34322" y="7705"/>
                    <a:pt x="35333" y="2335"/>
                    <a:pt x="28524" y="1751"/>
                  </a:cubicBezTo>
                  <a:cubicBezTo>
                    <a:pt x="22570" y="1284"/>
                    <a:pt x="16577" y="895"/>
                    <a:pt x="10584" y="545"/>
                  </a:cubicBezTo>
                  <a:lnTo>
                    <a:pt x="4981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658294" y="3210881"/>
              <a:ext cx="3432968" cy="923043"/>
            </a:xfrm>
            <a:custGeom>
              <a:avLst/>
              <a:gdLst/>
              <a:ahLst/>
              <a:cxnLst/>
              <a:rect l="l" t="t" r="r" b="b"/>
              <a:pathLst>
                <a:path w="155461" h="41795" extrusionOk="0">
                  <a:moveTo>
                    <a:pt x="12954" y="457"/>
                  </a:moveTo>
                  <a:cubicBezTo>
                    <a:pt x="13123" y="457"/>
                    <a:pt x="13293" y="461"/>
                    <a:pt x="13465" y="468"/>
                  </a:cubicBezTo>
                  <a:cubicBezTo>
                    <a:pt x="15294" y="468"/>
                    <a:pt x="17200" y="623"/>
                    <a:pt x="19185" y="779"/>
                  </a:cubicBezTo>
                  <a:cubicBezTo>
                    <a:pt x="20547" y="896"/>
                    <a:pt x="21948" y="1013"/>
                    <a:pt x="23388" y="1090"/>
                  </a:cubicBezTo>
                  <a:cubicBezTo>
                    <a:pt x="28485" y="1324"/>
                    <a:pt x="33349" y="1674"/>
                    <a:pt x="38097" y="2063"/>
                  </a:cubicBezTo>
                  <a:cubicBezTo>
                    <a:pt x="42650" y="2413"/>
                    <a:pt x="47319" y="2764"/>
                    <a:pt x="52106" y="2997"/>
                  </a:cubicBezTo>
                  <a:cubicBezTo>
                    <a:pt x="56931" y="3192"/>
                    <a:pt x="61795" y="3542"/>
                    <a:pt x="66543" y="3892"/>
                  </a:cubicBezTo>
                  <a:cubicBezTo>
                    <a:pt x="71057" y="4242"/>
                    <a:pt x="75687" y="4554"/>
                    <a:pt x="80396" y="4787"/>
                  </a:cubicBezTo>
                  <a:lnTo>
                    <a:pt x="82692" y="4787"/>
                  </a:lnTo>
                  <a:lnTo>
                    <a:pt x="83937" y="4865"/>
                  </a:lnTo>
                  <a:cubicBezTo>
                    <a:pt x="98335" y="5682"/>
                    <a:pt x="113239" y="6499"/>
                    <a:pt x="127909" y="7239"/>
                  </a:cubicBezTo>
                  <a:lnTo>
                    <a:pt x="133552" y="7550"/>
                  </a:lnTo>
                  <a:cubicBezTo>
                    <a:pt x="140751" y="7939"/>
                    <a:pt x="146276" y="8289"/>
                    <a:pt x="151413" y="8718"/>
                  </a:cubicBezTo>
                  <a:cubicBezTo>
                    <a:pt x="154760" y="8990"/>
                    <a:pt x="154993" y="10352"/>
                    <a:pt x="154565" y="15878"/>
                  </a:cubicBezTo>
                  <a:cubicBezTo>
                    <a:pt x="154526" y="16306"/>
                    <a:pt x="154526" y="16734"/>
                    <a:pt x="154487" y="17201"/>
                  </a:cubicBezTo>
                  <a:cubicBezTo>
                    <a:pt x="154254" y="20586"/>
                    <a:pt x="153904" y="24011"/>
                    <a:pt x="153359" y="27396"/>
                  </a:cubicBezTo>
                  <a:cubicBezTo>
                    <a:pt x="153047" y="29458"/>
                    <a:pt x="152658" y="31443"/>
                    <a:pt x="151452" y="32883"/>
                  </a:cubicBezTo>
                  <a:cubicBezTo>
                    <a:pt x="149545" y="35140"/>
                    <a:pt x="145537" y="36035"/>
                    <a:pt x="141996" y="36735"/>
                  </a:cubicBezTo>
                  <a:cubicBezTo>
                    <a:pt x="126859" y="39576"/>
                    <a:pt x="68916" y="41288"/>
                    <a:pt x="34050" y="41288"/>
                  </a:cubicBezTo>
                  <a:cubicBezTo>
                    <a:pt x="26228" y="41288"/>
                    <a:pt x="20119" y="41210"/>
                    <a:pt x="16422" y="41055"/>
                  </a:cubicBezTo>
                  <a:cubicBezTo>
                    <a:pt x="13504" y="40899"/>
                    <a:pt x="10663" y="40705"/>
                    <a:pt x="8562" y="39537"/>
                  </a:cubicBezTo>
                  <a:cubicBezTo>
                    <a:pt x="5799" y="38058"/>
                    <a:pt x="4476" y="35023"/>
                    <a:pt x="3620" y="32494"/>
                  </a:cubicBezTo>
                  <a:cubicBezTo>
                    <a:pt x="1012" y="24867"/>
                    <a:pt x="506" y="16695"/>
                    <a:pt x="2063" y="8795"/>
                  </a:cubicBezTo>
                  <a:cubicBezTo>
                    <a:pt x="2958" y="4204"/>
                    <a:pt x="6343" y="1052"/>
                    <a:pt x="10741" y="585"/>
                  </a:cubicBezTo>
                  <a:cubicBezTo>
                    <a:pt x="11471" y="521"/>
                    <a:pt x="12202" y="457"/>
                    <a:pt x="12954" y="457"/>
                  </a:cubicBezTo>
                  <a:close/>
                  <a:moveTo>
                    <a:pt x="13465" y="1"/>
                  </a:moveTo>
                  <a:cubicBezTo>
                    <a:pt x="12531" y="1"/>
                    <a:pt x="11636" y="40"/>
                    <a:pt x="10702" y="118"/>
                  </a:cubicBezTo>
                  <a:cubicBezTo>
                    <a:pt x="6071" y="623"/>
                    <a:pt x="2608" y="3931"/>
                    <a:pt x="1635" y="8718"/>
                  </a:cubicBezTo>
                  <a:cubicBezTo>
                    <a:pt x="1" y="16695"/>
                    <a:pt x="545" y="24983"/>
                    <a:pt x="3191" y="32688"/>
                  </a:cubicBezTo>
                  <a:cubicBezTo>
                    <a:pt x="4087" y="35257"/>
                    <a:pt x="5410" y="38409"/>
                    <a:pt x="8328" y="39965"/>
                  </a:cubicBezTo>
                  <a:cubicBezTo>
                    <a:pt x="10546" y="41171"/>
                    <a:pt x="13387" y="41405"/>
                    <a:pt x="16422" y="41522"/>
                  </a:cubicBezTo>
                  <a:cubicBezTo>
                    <a:pt x="20119" y="41716"/>
                    <a:pt x="26228" y="41794"/>
                    <a:pt x="34050" y="41794"/>
                  </a:cubicBezTo>
                  <a:cubicBezTo>
                    <a:pt x="68955" y="41794"/>
                    <a:pt x="126936" y="40043"/>
                    <a:pt x="142074" y="37202"/>
                  </a:cubicBezTo>
                  <a:cubicBezTo>
                    <a:pt x="145732" y="36502"/>
                    <a:pt x="149779" y="35568"/>
                    <a:pt x="151841" y="33155"/>
                  </a:cubicBezTo>
                  <a:cubicBezTo>
                    <a:pt x="153086" y="31677"/>
                    <a:pt x="153514" y="29614"/>
                    <a:pt x="153826" y="27474"/>
                  </a:cubicBezTo>
                  <a:cubicBezTo>
                    <a:pt x="154370" y="24088"/>
                    <a:pt x="154721" y="20625"/>
                    <a:pt x="154954" y="17240"/>
                  </a:cubicBezTo>
                  <a:cubicBezTo>
                    <a:pt x="154993" y="16773"/>
                    <a:pt x="155032" y="16345"/>
                    <a:pt x="155032" y="15917"/>
                  </a:cubicBezTo>
                  <a:cubicBezTo>
                    <a:pt x="155460" y="10391"/>
                    <a:pt x="155265" y="8601"/>
                    <a:pt x="151452" y="8251"/>
                  </a:cubicBezTo>
                  <a:cubicBezTo>
                    <a:pt x="146315" y="7861"/>
                    <a:pt x="140790" y="7472"/>
                    <a:pt x="133552" y="7083"/>
                  </a:cubicBezTo>
                  <a:lnTo>
                    <a:pt x="127948" y="6772"/>
                  </a:lnTo>
                  <a:cubicBezTo>
                    <a:pt x="113278" y="6032"/>
                    <a:pt x="98374" y="5215"/>
                    <a:pt x="83976" y="4398"/>
                  </a:cubicBezTo>
                  <a:lnTo>
                    <a:pt x="82731" y="4359"/>
                  </a:lnTo>
                  <a:lnTo>
                    <a:pt x="80435" y="4359"/>
                  </a:lnTo>
                  <a:cubicBezTo>
                    <a:pt x="75726" y="4126"/>
                    <a:pt x="71096" y="3775"/>
                    <a:pt x="66582" y="3464"/>
                  </a:cubicBezTo>
                  <a:cubicBezTo>
                    <a:pt x="61834" y="3114"/>
                    <a:pt x="56931" y="2725"/>
                    <a:pt x="52145" y="2530"/>
                  </a:cubicBezTo>
                  <a:cubicBezTo>
                    <a:pt x="47358" y="2336"/>
                    <a:pt x="42689" y="1947"/>
                    <a:pt x="38136" y="1596"/>
                  </a:cubicBezTo>
                  <a:cubicBezTo>
                    <a:pt x="33388" y="1246"/>
                    <a:pt x="28485" y="857"/>
                    <a:pt x="23388" y="623"/>
                  </a:cubicBezTo>
                  <a:cubicBezTo>
                    <a:pt x="21987" y="585"/>
                    <a:pt x="20586" y="429"/>
                    <a:pt x="19224" y="312"/>
                  </a:cubicBezTo>
                  <a:cubicBezTo>
                    <a:pt x="17200" y="156"/>
                    <a:pt x="15333" y="1"/>
                    <a:pt x="1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636809" y="3122369"/>
              <a:ext cx="553432" cy="431453"/>
            </a:xfrm>
            <a:custGeom>
              <a:avLst/>
              <a:gdLst/>
              <a:ahLst/>
              <a:cxnLst/>
              <a:rect l="l" t="t" r="r" b="b"/>
              <a:pathLst>
                <a:path w="25062" h="19536" extrusionOk="0">
                  <a:moveTo>
                    <a:pt x="16578" y="1"/>
                  </a:moveTo>
                  <a:lnTo>
                    <a:pt x="1" y="15372"/>
                  </a:lnTo>
                  <a:lnTo>
                    <a:pt x="507" y="16422"/>
                  </a:lnTo>
                  <a:lnTo>
                    <a:pt x="2725" y="18446"/>
                  </a:lnTo>
                  <a:lnTo>
                    <a:pt x="11208" y="19535"/>
                  </a:lnTo>
                  <a:lnTo>
                    <a:pt x="25061" y="10313"/>
                  </a:lnTo>
                  <a:lnTo>
                    <a:pt x="17784" y="1713"/>
                  </a:lnTo>
                  <a:lnTo>
                    <a:pt x="16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3651429" y="3143857"/>
              <a:ext cx="702930" cy="397928"/>
            </a:xfrm>
            <a:custGeom>
              <a:avLst/>
              <a:gdLst/>
              <a:ahLst/>
              <a:cxnLst/>
              <a:rect l="l" t="t" r="r" b="b"/>
              <a:pathLst>
                <a:path w="31832" h="18018" extrusionOk="0">
                  <a:moveTo>
                    <a:pt x="17589" y="1"/>
                  </a:moveTo>
                  <a:lnTo>
                    <a:pt x="0" y="15566"/>
                  </a:lnTo>
                  <a:lnTo>
                    <a:pt x="662" y="16539"/>
                  </a:lnTo>
                  <a:lnTo>
                    <a:pt x="3113" y="17901"/>
                  </a:lnTo>
                  <a:lnTo>
                    <a:pt x="8172" y="18018"/>
                  </a:lnTo>
                  <a:lnTo>
                    <a:pt x="15099" y="15566"/>
                  </a:lnTo>
                  <a:lnTo>
                    <a:pt x="31832" y="2569"/>
                  </a:lnTo>
                  <a:lnTo>
                    <a:pt x="31832" y="2569"/>
                  </a:lnTo>
                  <a:cubicBezTo>
                    <a:pt x="29311" y="3660"/>
                    <a:pt x="27177" y="4073"/>
                    <a:pt x="25390" y="4073"/>
                  </a:cubicBezTo>
                  <a:cubicBezTo>
                    <a:pt x="19782" y="4073"/>
                    <a:pt x="17589" y="1"/>
                    <a:pt x="17589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3760566" y="3220333"/>
              <a:ext cx="384125" cy="319725"/>
            </a:xfrm>
            <a:custGeom>
              <a:avLst/>
              <a:gdLst/>
              <a:ahLst/>
              <a:cxnLst/>
              <a:rect l="l" t="t" r="r" b="b"/>
              <a:pathLst>
                <a:path w="17395" h="14477" extrusionOk="0">
                  <a:moveTo>
                    <a:pt x="16967" y="1"/>
                  </a:moveTo>
                  <a:cubicBezTo>
                    <a:pt x="11246" y="4709"/>
                    <a:pt x="5565" y="9574"/>
                    <a:pt x="0" y="14477"/>
                  </a:cubicBezTo>
                  <a:lnTo>
                    <a:pt x="428" y="14477"/>
                  </a:lnTo>
                  <a:lnTo>
                    <a:pt x="895" y="14165"/>
                  </a:lnTo>
                  <a:cubicBezTo>
                    <a:pt x="6304" y="9418"/>
                    <a:pt x="11830" y="4709"/>
                    <a:pt x="17395" y="118"/>
                  </a:cubicBezTo>
                  <a:lnTo>
                    <a:pt x="16967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3712446" y="3203152"/>
              <a:ext cx="394438" cy="336907"/>
            </a:xfrm>
            <a:custGeom>
              <a:avLst/>
              <a:gdLst/>
              <a:ahLst/>
              <a:cxnLst/>
              <a:rect l="l" t="t" r="r" b="b"/>
              <a:pathLst>
                <a:path w="17862" h="15255" extrusionOk="0">
                  <a:moveTo>
                    <a:pt x="17550" y="1"/>
                  </a:moveTo>
                  <a:lnTo>
                    <a:pt x="0" y="15060"/>
                  </a:lnTo>
                  <a:lnTo>
                    <a:pt x="350" y="15255"/>
                  </a:lnTo>
                  <a:lnTo>
                    <a:pt x="17862" y="195"/>
                  </a:lnTo>
                  <a:cubicBezTo>
                    <a:pt x="17784" y="117"/>
                    <a:pt x="17667" y="40"/>
                    <a:pt x="1755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3772602" y="3233230"/>
              <a:ext cx="437410" cy="308550"/>
            </a:xfrm>
            <a:custGeom>
              <a:avLst/>
              <a:gdLst/>
              <a:ahLst/>
              <a:cxnLst/>
              <a:rect l="l" t="t" r="r" b="b"/>
              <a:pathLst>
                <a:path w="19808" h="13971" extrusionOk="0">
                  <a:moveTo>
                    <a:pt x="19262" y="1"/>
                  </a:moveTo>
                  <a:cubicBezTo>
                    <a:pt x="13153" y="4748"/>
                    <a:pt x="6810" y="9301"/>
                    <a:pt x="350" y="13620"/>
                  </a:cubicBezTo>
                  <a:lnTo>
                    <a:pt x="0" y="13971"/>
                  </a:lnTo>
                  <a:lnTo>
                    <a:pt x="506" y="13932"/>
                  </a:lnTo>
                  <a:cubicBezTo>
                    <a:pt x="7082" y="9534"/>
                    <a:pt x="13581" y="4865"/>
                    <a:pt x="1980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3663464" y="3157615"/>
              <a:ext cx="391854" cy="352366"/>
            </a:xfrm>
            <a:custGeom>
              <a:avLst/>
              <a:gdLst/>
              <a:ahLst/>
              <a:cxnLst/>
              <a:rect l="l" t="t" r="r" b="b"/>
              <a:pathLst>
                <a:path w="17745" h="15955" extrusionOk="0">
                  <a:moveTo>
                    <a:pt x="17511" y="0"/>
                  </a:moveTo>
                  <a:cubicBezTo>
                    <a:pt x="14982" y="2880"/>
                    <a:pt x="11908" y="5292"/>
                    <a:pt x="8950" y="7627"/>
                  </a:cubicBezTo>
                  <a:cubicBezTo>
                    <a:pt x="5798" y="10040"/>
                    <a:pt x="2568" y="12608"/>
                    <a:pt x="0" y="15682"/>
                  </a:cubicBezTo>
                  <a:lnTo>
                    <a:pt x="156" y="15916"/>
                  </a:lnTo>
                  <a:lnTo>
                    <a:pt x="234" y="15955"/>
                  </a:lnTo>
                  <a:cubicBezTo>
                    <a:pt x="2802" y="12881"/>
                    <a:pt x="6032" y="10351"/>
                    <a:pt x="9184" y="7900"/>
                  </a:cubicBezTo>
                  <a:cubicBezTo>
                    <a:pt x="12141" y="5565"/>
                    <a:pt x="15215" y="3191"/>
                    <a:pt x="17745" y="273"/>
                  </a:cubicBezTo>
                  <a:cubicBezTo>
                    <a:pt x="17628" y="195"/>
                    <a:pt x="17550" y="78"/>
                    <a:pt x="1751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3809548" y="3227223"/>
              <a:ext cx="458035" cy="313695"/>
            </a:xfrm>
            <a:custGeom>
              <a:avLst/>
              <a:gdLst/>
              <a:ahLst/>
              <a:cxnLst/>
              <a:rect l="l" t="t" r="r" b="b"/>
              <a:pathLst>
                <a:path w="20742" h="14204" extrusionOk="0">
                  <a:moveTo>
                    <a:pt x="20741" y="0"/>
                  </a:moveTo>
                  <a:lnTo>
                    <a:pt x="20741" y="0"/>
                  </a:lnTo>
                  <a:cubicBezTo>
                    <a:pt x="20508" y="78"/>
                    <a:pt x="20274" y="117"/>
                    <a:pt x="20041" y="156"/>
                  </a:cubicBezTo>
                  <a:cubicBezTo>
                    <a:pt x="13659" y="5254"/>
                    <a:pt x="6966" y="9962"/>
                    <a:pt x="0" y="14204"/>
                  </a:cubicBezTo>
                  <a:lnTo>
                    <a:pt x="662" y="14204"/>
                  </a:lnTo>
                  <a:cubicBezTo>
                    <a:pt x="7666" y="9923"/>
                    <a:pt x="14360" y="5176"/>
                    <a:pt x="2074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3690097" y="3181664"/>
              <a:ext cx="388431" cy="344659"/>
            </a:xfrm>
            <a:custGeom>
              <a:avLst/>
              <a:gdLst/>
              <a:ahLst/>
              <a:cxnLst/>
              <a:rect l="l" t="t" r="r" b="b"/>
              <a:pathLst>
                <a:path w="17590" h="15606" extrusionOk="0">
                  <a:moveTo>
                    <a:pt x="17317" y="1"/>
                  </a:moveTo>
                  <a:lnTo>
                    <a:pt x="0" y="15411"/>
                  </a:lnTo>
                  <a:lnTo>
                    <a:pt x="312" y="15605"/>
                  </a:lnTo>
                  <a:lnTo>
                    <a:pt x="17589" y="234"/>
                  </a:lnTo>
                  <a:cubicBezTo>
                    <a:pt x="17473" y="156"/>
                    <a:pt x="17395" y="79"/>
                    <a:pt x="1731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637670" y="3461820"/>
              <a:ext cx="514743" cy="761712"/>
            </a:xfrm>
            <a:custGeom>
              <a:avLst/>
              <a:gdLst/>
              <a:ahLst/>
              <a:cxnLst/>
              <a:rect l="l" t="t" r="r" b="b"/>
              <a:pathLst>
                <a:path w="23310" h="3449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6149" y="13037"/>
                    <a:pt x="8056" y="18601"/>
                  </a:cubicBezTo>
                  <a:cubicBezTo>
                    <a:pt x="9963" y="24205"/>
                    <a:pt x="13153" y="32844"/>
                    <a:pt x="13153" y="32844"/>
                  </a:cubicBezTo>
                  <a:cubicBezTo>
                    <a:pt x="13153" y="32844"/>
                    <a:pt x="15524" y="34489"/>
                    <a:pt x="18289" y="34489"/>
                  </a:cubicBezTo>
                  <a:cubicBezTo>
                    <a:pt x="19964" y="34489"/>
                    <a:pt x="21784" y="33886"/>
                    <a:pt x="23310" y="31949"/>
                  </a:cubicBezTo>
                  <a:lnTo>
                    <a:pt x="12142" y="1791"/>
                  </a:lnTo>
                  <a:cubicBezTo>
                    <a:pt x="12142" y="1791"/>
                    <a:pt x="9193" y="3339"/>
                    <a:pt x="6028" y="3339"/>
                  </a:cubicBezTo>
                  <a:cubicBezTo>
                    <a:pt x="3812" y="3339"/>
                    <a:pt x="1491" y="25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905788" y="3178242"/>
              <a:ext cx="631626" cy="989187"/>
            </a:xfrm>
            <a:custGeom>
              <a:avLst/>
              <a:gdLst/>
              <a:ahLst/>
              <a:cxnLst/>
              <a:rect l="l" t="t" r="r" b="b"/>
              <a:pathLst>
                <a:path w="28603" h="44790" extrusionOk="0">
                  <a:moveTo>
                    <a:pt x="20936" y="0"/>
                  </a:moveTo>
                  <a:cubicBezTo>
                    <a:pt x="14360" y="5448"/>
                    <a:pt x="7355" y="10351"/>
                    <a:pt x="1" y="14632"/>
                  </a:cubicBezTo>
                  <a:lnTo>
                    <a:pt x="11130" y="44790"/>
                  </a:lnTo>
                  <a:cubicBezTo>
                    <a:pt x="17317" y="39964"/>
                    <a:pt x="22960" y="34478"/>
                    <a:pt x="28602" y="31131"/>
                  </a:cubicBezTo>
                  <a:cubicBezTo>
                    <a:pt x="25567" y="20858"/>
                    <a:pt x="23038" y="10507"/>
                    <a:pt x="20936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4056178" y="3351820"/>
              <a:ext cx="309376" cy="348943"/>
            </a:xfrm>
            <a:custGeom>
              <a:avLst/>
              <a:gdLst/>
              <a:ahLst/>
              <a:cxnLst/>
              <a:rect l="l" t="t" r="r" b="b"/>
              <a:pathLst>
                <a:path w="14010" h="15800" extrusionOk="0">
                  <a:moveTo>
                    <a:pt x="11363" y="1"/>
                  </a:moveTo>
                  <a:lnTo>
                    <a:pt x="1" y="7861"/>
                  </a:lnTo>
                  <a:cubicBezTo>
                    <a:pt x="1479" y="11286"/>
                    <a:pt x="3347" y="15800"/>
                    <a:pt x="3347" y="15800"/>
                  </a:cubicBezTo>
                  <a:cubicBezTo>
                    <a:pt x="6421" y="12570"/>
                    <a:pt x="10040" y="9885"/>
                    <a:pt x="14009" y="7861"/>
                  </a:cubicBezTo>
                  <a:cubicBezTo>
                    <a:pt x="12725" y="5410"/>
                    <a:pt x="11363" y="1"/>
                    <a:pt x="1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771741" y="3534012"/>
              <a:ext cx="263820" cy="689273"/>
            </a:xfrm>
            <a:custGeom>
              <a:avLst/>
              <a:gdLst/>
              <a:ahLst/>
              <a:cxnLst/>
              <a:rect l="l" t="t" r="r" b="b"/>
              <a:pathLst>
                <a:path w="11947" h="31210" extrusionOk="0">
                  <a:moveTo>
                    <a:pt x="1168" y="0"/>
                  </a:moveTo>
                  <a:cubicBezTo>
                    <a:pt x="779" y="39"/>
                    <a:pt x="389" y="78"/>
                    <a:pt x="0" y="78"/>
                  </a:cubicBezTo>
                  <a:cubicBezTo>
                    <a:pt x="2491" y="5526"/>
                    <a:pt x="4125" y="11480"/>
                    <a:pt x="6032" y="17122"/>
                  </a:cubicBezTo>
                  <a:cubicBezTo>
                    <a:pt x="7627" y="21792"/>
                    <a:pt x="9184" y="26423"/>
                    <a:pt x="10740" y="31092"/>
                  </a:cubicBezTo>
                  <a:cubicBezTo>
                    <a:pt x="11129" y="31131"/>
                    <a:pt x="11519" y="31209"/>
                    <a:pt x="11947" y="31209"/>
                  </a:cubicBezTo>
                  <a:cubicBezTo>
                    <a:pt x="10234" y="26189"/>
                    <a:pt x="8561" y="21169"/>
                    <a:pt x="6849" y="16188"/>
                  </a:cubicBezTo>
                  <a:cubicBezTo>
                    <a:pt x="5020" y="10818"/>
                    <a:pt x="3464" y="5215"/>
                    <a:pt x="1168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4019232" y="3179103"/>
              <a:ext cx="444278" cy="418533"/>
            </a:xfrm>
            <a:custGeom>
              <a:avLst/>
              <a:gdLst/>
              <a:ahLst/>
              <a:cxnLst/>
              <a:rect l="l" t="t" r="r" b="b"/>
              <a:pathLst>
                <a:path w="20119" h="18951" extrusionOk="0">
                  <a:moveTo>
                    <a:pt x="15799" y="0"/>
                  </a:moveTo>
                  <a:cubicBezTo>
                    <a:pt x="10740" y="4125"/>
                    <a:pt x="5487" y="7938"/>
                    <a:pt x="0" y="11480"/>
                  </a:cubicBezTo>
                  <a:lnTo>
                    <a:pt x="701" y="11985"/>
                  </a:lnTo>
                  <a:cubicBezTo>
                    <a:pt x="6460" y="15955"/>
                    <a:pt x="13153" y="18367"/>
                    <a:pt x="20119" y="18951"/>
                  </a:cubicBezTo>
                  <a:cubicBezTo>
                    <a:pt x="18484" y="12686"/>
                    <a:pt x="17044" y="6343"/>
                    <a:pt x="1579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872288" y="4034166"/>
              <a:ext cx="279277" cy="189600"/>
            </a:xfrm>
            <a:custGeom>
              <a:avLst/>
              <a:gdLst/>
              <a:ahLst/>
              <a:cxnLst/>
              <a:rect l="l" t="t" r="r" b="b"/>
              <a:pathLst>
                <a:path w="12647" h="8585" extrusionOk="0">
                  <a:moveTo>
                    <a:pt x="0" y="0"/>
                  </a:moveTo>
                  <a:lnTo>
                    <a:pt x="0" y="0"/>
                  </a:lnTo>
                  <a:cubicBezTo>
                    <a:pt x="1362" y="3775"/>
                    <a:pt x="2529" y="6966"/>
                    <a:pt x="2529" y="6966"/>
                  </a:cubicBezTo>
                  <a:cubicBezTo>
                    <a:pt x="2529" y="6966"/>
                    <a:pt x="4868" y="8585"/>
                    <a:pt x="7610" y="8585"/>
                  </a:cubicBezTo>
                  <a:cubicBezTo>
                    <a:pt x="9286" y="8585"/>
                    <a:pt x="11112" y="7980"/>
                    <a:pt x="12647" y="6032"/>
                  </a:cubicBezTo>
                  <a:lnTo>
                    <a:pt x="11052" y="1673"/>
                  </a:lnTo>
                  <a:cubicBezTo>
                    <a:pt x="9908" y="1937"/>
                    <a:pt x="8752" y="2067"/>
                    <a:pt x="7603" y="2067"/>
                  </a:cubicBezTo>
                  <a:cubicBezTo>
                    <a:pt x="5193" y="2067"/>
                    <a:pt x="2810" y="1496"/>
                    <a:pt x="623" y="389"/>
                  </a:cubicBezTo>
                  <a:cubicBezTo>
                    <a:pt x="428" y="273"/>
                    <a:pt x="234" y="15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6" name="Google Shape;1426;p38"/>
          <p:cNvGrpSpPr/>
          <p:nvPr/>
        </p:nvGrpSpPr>
        <p:grpSpPr>
          <a:xfrm>
            <a:off x="3967685" y="1791991"/>
            <a:ext cx="5075761" cy="1215839"/>
            <a:chOff x="4567094" y="1543421"/>
            <a:chExt cx="4071584" cy="1215839"/>
          </a:xfrm>
        </p:grpSpPr>
        <p:sp>
          <p:nvSpPr>
            <p:cNvPr id="1427" name="Google Shape;1427;p38"/>
            <p:cNvSpPr/>
            <p:nvPr/>
          </p:nvSpPr>
          <p:spPr>
            <a:xfrm>
              <a:off x="4836051" y="1660995"/>
              <a:ext cx="3802474" cy="1067854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4888478" y="1715167"/>
              <a:ext cx="3702772" cy="966992"/>
            </a:xfrm>
            <a:custGeom>
              <a:avLst/>
              <a:gdLst/>
              <a:ahLst/>
              <a:cxnLst/>
              <a:rect l="l" t="t" r="r" b="b"/>
              <a:pathLst>
                <a:path w="167679" h="43785" extrusionOk="0">
                  <a:moveTo>
                    <a:pt x="154545" y="466"/>
                  </a:moveTo>
                  <a:cubicBezTo>
                    <a:pt x="155836" y="466"/>
                    <a:pt x="157127" y="581"/>
                    <a:pt x="158418" y="785"/>
                  </a:cubicBezTo>
                  <a:cubicBezTo>
                    <a:pt x="164527" y="1835"/>
                    <a:pt x="167212" y="5532"/>
                    <a:pt x="166901" y="12459"/>
                  </a:cubicBezTo>
                  <a:cubicBezTo>
                    <a:pt x="166628" y="18296"/>
                    <a:pt x="165733" y="24055"/>
                    <a:pt x="164255" y="29698"/>
                  </a:cubicBezTo>
                  <a:cubicBezTo>
                    <a:pt x="163165" y="33861"/>
                    <a:pt x="161531" y="38453"/>
                    <a:pt x="157600" y="40827"/>
                  </a:cubicBezTo>
                  <a:cubicBezTo>
                    <a:pt x="154332" y="42811"/>
                    <a:pt x="149857" y="43045"/>
                    <a:pt x="145148" y="43123"/>
                  </a:cubicBezTo>
                  <a:cubicBezTo>
                    <a:pt x="139661" y="43239"/>
                    <a:pt x="132190" y="43317"/>
                    <a:pt x="123590" y="43317"/>
                  </a:cubicBezTo>
                  <a:cubicBezTo>
                    <a:pt x="88918" y="43317"/>
                    <a:pt x="40704" y="42422"/>
                    <a:pt x="19613" y="40827"/>
                  </a:cubicBezTo>
                  <a:cubicBezTo>
                    <a:pt x="16344" y="40554"/>
                    <a:pt x="12258" y="40243"/>
                    <a:pt x="9184" y="38687"/>
                  </a:cubicBezTo>
                  <a:cubicBezTo>
                    <a:pt x="4125" y="36196"/>
                    <a:pt x="1596" y="31371"/>
                    <a:pt x="1012" y="23082"/>
                  </a:cubicBezTo>
                  <a:cubicBezTo>
                    <a:pt x="857" y="21137"/>
                    <a:pt x="818" y="19152"/>
                    <a:pt x="818" y="17323"/>
                  </a:cubicBezTo>
                  <a:cubicBezTo>
                    <a:pt x="818" y="16545"/>
                    <a:pt x="779" y="15766"/>
                    <a:pt x="740" y="14910"/>
                  </a:cubicBezTo>
                  <a:cubicBezTo>
                    <a:pt x="623" y="12381"/>
                    <a:pt x="507" y="9462"/>
                    <a:pt x="1207" y="7517"/>
                  </a:cubicBezTo>
                  <a:cubicBezTo>
                    <a:pt x="1557" y="6544"/>
                    <a:pt x="3620" y="6388"/>
                    <a:pt x="5877" y="6310"/>
                  </a:cubicBezTo>
                  <a:lnTo>
                    <a:pt x="6577" y="6272"/>
                  </a:lnTo>
                  <a:cubicBezTo>
                    <a:pt x="17979" y="5766"/>
                    <a:pt x="29575" y="5065"/>
                    <a:pt x="40821" y="4404"/>
                  </a:cubicBezTo>
                  <a:cubicBezTo>
                    <a:pt x="45802" y="4092"/>
                    <a:pt x="50744" y="3781"/>
                    <a:pt x="55725" y="3509"/>
                  </a:cubicBezTo>
                  <a:cubicBezTo>
                    <a:pt x="58021" y="3392"/>
                    <a:pt x="60239" y="3275"/>
                    <a:pt x="62924" y="3158"/>
                  </a:cubicBezTo>
                  <a:cubicBezTo>
                    <a:pt x="66193" y="3003"/>
                    <a:pt x="69500" y="2886"/>
                    <a:pt x="72769" y="2730"/>
                  </a:cubicBezTo>
                  <a:cubicBezTo>
                    <a:pt x="76660" y="2614"/>
                    <a:pt x="80552" y="2458"/>
                    <a:pt x="84443" y="2302"/>
                  </a:cubicBezTo>
                  <a:cubicBezTo>
                    <a:pt x="88723" y="2147"/>
                    <a:pt x="92965" y="2030"/>
                    <a:pt x="97207" y="1874"/>
                  </a:cubicBezTo>
                  <a:cubicBezTo>
                    <a:pt x="101565" y="1758"/>
                    <a:pt x="105923" y="1602"/>
                    <a:pt x="110282" y="1485"/>
                  </a:cubicBezTo>
                  <a:cubicBezTo>
                    <a:pt x="114484" y="1368"/>
                    <a:pt x="118687" y="1252"/>
                    <a:pt x="122890" y="1135"/>
                  </a:cubicBezTo>
                  <a:cubicBezTo>
                    <a:pt x="126664" y="1018"/>
                    <a:pt x="130439" y="940"/>
                    <a:pt x="134213" y="863"/>
                  </a:cubicBezTo>
                  <a:cubicBezTo>
                    <a:pt x="136509" y="824"/>
                    <a:pt x="138805" y="746"/>
                    <a:pt x="141023" y="707"/>
                  </a:cubicBezTo>
                  <a:cubicBezTo>
                    <a:pt x="144331" y="590"/>
                    <a:pt x="147794" y="512"/>
                    <a:pt x="151141" y="512"/>
                  </a:cubicBezTo>
                  <a:lnTo>
                    <a:pt x="151686" y="512"/>
                  </a:lnTo>
                  <a:cubicBezTo>
                    <a:pt x="152464" y="473"/>
                    <a:pt x="153242" y="473"/>
                    <a:pt x="153981" y="473"/>
                  </a:cubicBezTo>
                  <a:cubicBezTo>
                    <a:pt x="154169" y="468"/>
                    <a:pt x="154357" y="466"/>
                    <a:pt x="154545" y="466"/>
                  </a:cubicBezTo>
                  <a:close/>
                  <a:moveTo>
                    <a:pt x="153399" y="1"/>
                  </a:moveTo>
                  <a:cubicBezTo>
                    <a:pt x="152817" y="1"/>
                    <a:pt x="152233" y="16"/>
                    <a:pt x="151647" y="45"/>
                  </a:cubicBezTo>
                  <a:lnTo>
                    <a:pt x="151141" y="45"/>
                  </a:lnTo>
                  <a:cubicBezTo>
                    <a:pt x="147755" y="45"/>
                    <a:pt x="144331" y="162"/>
                    <a:pt x="140984" y="240"/>
                  </a:cubicBezTo>
                  <a:cubicBezTo>
                    <a:pt x="138766" y="318"/>
                    <a:pt x="136431" y="357"/>
                    <a:pt x="134174" y="396"/>
                  </a:cubicBezTo>
                  <a:cubicBezTo>
                    <a:pt x="130400" y="473"/>
                    <a:pt x="126625" y="590"/>
                    <a:pt x="122851" y="668"/>
                  </a:cubicBezTo>
                  <a:lnTo>
                    <a:pt x="110243" y="1018"/>
                  </a:lnTo>
                  <a:lnTo>
                    <a:pt x="97168" y="1446"/>
                  </a:lnTo>
                  <a:cubicBezTo>
                    <a:pt x="92926" y="1563"/>
                    <a:pt x="88685" y="1719"/>
                    <a:pt x="84404" y="1874"/>
                  </a:cubicBezTo>
                  <a:cubicBezTo>
                    <a:pt x="80513" y="1991"/>
                    <a:pt x="76582" y="2147"/>
                    <a:pt x="72691" y="2302"/>
                  </a:cubicBezTo>
                  <a:cubicBezTo>
                    <a:pt x="69422" y="2419"/>
                    <a:pt x="66154" y="2575"/>
                    <a:pt x="62846" y="2691"/>
                  </a:cubicBezTo>
                  <a:cubicBezTo>
                    <a:pt x="60200" y="2808"/>
                    <a:pt x="57943" y="2925"/>
                    <a:pt x="55647" y="3042"/>
                  </a:cubicBezTo>
                  <a:cubicBezTo>
                    <a:pt x="50666" y="3353"/>
                    <a:pt x="45724" y="3625"/>
                    <a:pt x="40704" y="3937"/>
                  </a:cubicBezTo>
                  <a:cubicBezTo>
                    <a:pt x="29497" y="4598"/>
                    <a:pt x="17901" y="5338"/>
                    <a:pt x="6499" y="5805"/>
                  </a:cubicBezTo>
                  <a:lnTo>
                    <a:pt x="5838" y="5843"/>
                  </a:lnTo>
                  <a:cubicBezTo>
                    <a:pt x="3230" y="5921"/>
                    <a:pt x="1207" y="6116"/>
                    <a:pt x="740" y="7361"/>
                  </a:cubicBezTo>
                  <a:cubicBezTo>
                    <a:pt x="1" y="9385"/>
                    <a:pt x="117" y="12342"/>
                    <a:pt x="234" y="14949"/>
                  </a:cubicBezTo>
                  <a:cubicBezTo>
                    <a:pt x="273" y="15766"/>
                    <a:pt x="312" y="16545"/>
                    <a:pt x="312" y="17323"/>
                  </a:cubicBezTo>
                  <a:cubicBezTo>
                    <a:pt x="351" y="19191"/>
                    <a:pt x="390" y="21175"/>
                    <a:pt x="545" y="23121"/>
                  </a:cubicBezTo>
                  <a:cubicBezTo>
                    <a:pt x="1168" y="31604"/>
                    <a:pt x="3736" y="36507"/>
                    <a:pt x="8990" y="39115"/>
                  </a:cubicBezTo>
                  <a:cubicBezTo>
                    <a:pt x="12142" y="40710"/>
                    <a:pt x="16267" y="41021"/>
                    <a:pt x="19574" y="41294"/>
                  </a:cubicBezTo>
                  <a:cubicBezTo>
                    <a:pt x="40704" y="42889"/>
                    <a:pt x="88918" y="43784"/>
                    <a:pt x="123590" y="43784"/>
                  </a:cubicBezTo>
                  <a:cubicBezTo>
                    <a:pt x="132190" y="43784"/>
                    <a:pt x="139661" y="43706"/>
                    <a:pt x="145148" y="43629"/>
                  </a:cubicBezTo>
                  <a:cubicBezTo>
                    <a:pt x="149895" y="43551"/>
                    <a:pt x="154448" y="43278"/>
                    <a:pt x="157834" y="41255"/>
                  </a:cubicBezTo>
                  <a:cubicBezTo>
                    <a:pt x="161881" y="38764"/>
                    <a:pt x="163593" y="34095"/>
                    <a:pt x="164683" y="29853"/>
                  </a:cubicBezTo>
                  <a:cubicBezTo>
                    <a:pt x="166200" y="24172"/>
                    <a:pt x="167056" y="18374"/>
                    <a:pt x="167368" y="12498"/>
                  </a:cubicBezTo>
                  <a:cubicBezTo>
                    <a:pt x="167679" y="5299"/>
                    <a:pt x="164877" y="1446"/>
                    <a:pt x="158456" y="357"/>
                  </a:cubicBezTo>
                  <a:cubicBezTo>
                    <a:pt x="156776" y="125"/>
                    <a:pt x="155096" y="1"/>
                    <a:pt x="153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687387" y="1660156"/>
              <a:ext cx="951292" cy="721208"/>
            </a:xfrm>
            <a:custGeom>
              <a:avLst/>
              <a:gdLst/>
              <a:ahLst/>
              <a:cxnLst/>
              <a:rect l="l" t="t" r="r" b="b"/>
              <a:pathLst>
                <a:path w="43079" h="32656" extrusionOk="0">
                  <a:moveTo>
                    <a:pt x="21596" y="1"/>
                  </a:moveTo>
                  <a:cubicBezTo>
                    <a:pt x="20171" y="1"/>
                    <a:pt x="18744" y="23"/>
                    <a:pt x="17317" y="46"/>
                  </a:cubicBezTo>
                  <a:cubicBezTo>
                    <a:pt x="14321" y="124"/>
                    <a:pt x="11364" y="202"/>
                    <a:pt x="8406" y="279"/>
                  </a:cubicBezTo>
                  <a:cubicBezTo>
                    <a:pt x="5605" y="318"/>
                    <a:pt x="2803" y="435"/>
                    <a:pt x="1" y="513"/>
                  </a:cubicBezTo>
                  <a:cubicBezTo>
                    <a:pt x="79" y="785"/>
                    <a:pt x="196" y="1019"/>
                    <a:pt x="312" y="1291"/>
                  </a:cubicBezTo>
                  <a:cubicBezTo>
                    <a:pt x="4671" y="11759"/>
                    <a:pt x="15527" y="20865"/>
                    <a:pt x="25061" y="26351"/>
                  </a:cubicBezTo>
                  <a:cubicBezTo>
                    <a:pt x="29770" y="29075"/>
                    <a:pt x="34829" y="31177"/>
                    <a:pt x="40082" y="32655"/>
                  </a:cubicBezTo>
                  <a:cubicBezTo>
                    <a:pt x="41561" y="26896"/>
                    <a:pt x="42456" y="20981"/>
                    <a:pt x="42767" y="15067"/>
                  </a:cubicBezTo>
                  <a:cubicBezTo>
                    <a:pt x="43078" y="8062"/>
                    <a:pt x="40588" y="2186"/>
                    <a:pt x="32105" y="746"/>
                  </a:cubicBezTo>
                  <a:cubicBezTo>
                    <a:pt x="28617" y="137"/>
                    <a:pt x="25110" y="1"/>
                    <a:pt x="2159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4836913" y="1784908"/>
              <a:ext cx="862763" cy="909284"/>
            </a:xfrm>
            <a:custGeom>
              <a:avLst/>
              <a:gdLst/>
              <a:ahLst/>
              <a:cxnLst/>
              <a:rect l="l" t="t" r="r" b="b"/>
              <a:pathLst>
                <a:path w="39070" h="41172" extrusionOk="0">
                  <a:moveTo>
                    <a:pt x="19963" y="0"/>
                  </a:moveTo>
                  <a:cubicBezTo>
                    <a:pt x="16228" y="195"/>
                    <a:pt x="12492" y="390"/>
                    <a:pt x="8756" y="545"/>
                  </a:cubicBezTo>
                  <a:cubicBezTo>
                    <a:pt x="5994" y="662"/>
                    <a:pt x="2180" y="584"/>
                    <a:pt x="1129" y="3464"/>
                  </a:cubicBezTo>
                  <a:cubicBezTo>
                    <a:pt x="1" y="6577"/>
                    <a:pt x="546" y="10935"/>
                    <a:pt x="585" y="14165"/>
                  </a:cubicBezTo>
                  <a:cubicBezTo>
                    <a:pt x="623" y="16072"/>
                    <a:pt x="662" y="18056"/>
                    <a:pt x="779" y="20080"/>
                  </a:cubicBezTo>
                  <a:cubicBezTo>
                    <a:pt x="1285" y="27045"/>
                    <a:pt x="3114" y="34206"/>
                    <a:pt x="10352" y="37863"/>
                  </a:cubicBezTo>
                  <a:cubicBezTo>
                    <a:pt x="13776" y="39537"/>
                    <a:pt x="17862" y="39926"/>
                    <a:pt x="21753" y="40237"/>
                  </a:cubicBezTo>
                  <a:cubicBezTo>
                    <a:pt x="26384" y="40626"/>
                    <a:pt x="32299" y="40899"/>
                    <a:pt x="39070" y="41171"/>
                  </a:cubicBezTo>
                  <a:cubicBezTo>
                    <a:pt x="36852" y="25878"/>
                    <a:pt x="30198" y="11558"/>
                    <a:pt x="1996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4703726" y="1543421"/>
              <a:ext cx="635910" cy="740841"/>
            </a:xfrm>
            <a:custGeom>
              <a:avLst/>
              <a:gdLst/>
              <a:ahLst/>
              <a:cxnLst/>
              <a:rect l="l" t="t" r="r" b="b"/>
              <a:pathLst>
                <a:path w="28797" h="33545" extrusionOk="0">
                  <a:moveTo>
                    <a:pt x="6149" y="1"/>
                  </a:moveTo>
                  <a:lnTo>
                    <a:pt x="5643" y="4359"/>
                  </a:lnTo>
                  <a:cubicBezTo>
                    <a:pt x="5643" y="4359"/>
                    <a:pt x="0" y="17045"/>
                    <a:pt x="389" y="17123"/>
                  </a:cubicBezTo>
                  <a:cubicBezTo>
                    <a:pt x="740" y="17201"/>
                    <a:pt x="22064" y="33544"/>
                    <a:pt x="22064" y="33544"/>
                  </a:cubicBezTo>
                  <a:lnTo>
                    <a:pt x="28135" y="29847"/>
                  </a:lnTo>
                  <a:lnTo>
                    <a:pt x="28796" y="23894"/>
                  </a:lnTo>
                  <a:cubicBezTo>
                    <a:pt x="28796" y="23894"/>
                    <a:pt x="10351" y="4826"/>
                    <a:pt x="6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4622944" y="1578667"/>
              <a:ext cx="712381" cy="657470"/>
            </a:xfrm>
            <a:custGeom>
              <a:avLst/>
              <a:gdLst/>
              <a:ahLst/>
              <a:cxnLst/>
              <a:rect l="l" t="t" r="r" b="b"/>
              <a:pathLst>
                <a:path w="32260" h="29770" extrusionOk="0">
                  <a:moveTo>
                    <a:pt x="8172" y="0"/>
                  </a:moveTo>
                  <a:cubicBezTo>
                    <a:pt x="8172" y="0"/>
                    <a:pt x="8094" y="7977"/>
                    <a:pt x="0" y="10079"/>
                  </a:cubicBezTo>
                  <a:lnTo>
                    <a:pt x="23660" y="27590"/>
                  </a:lnTo>
                  <a:lnTo>
                    <a:pt x="29808" y="29769"/>
                  </a:lnTo>
                  <a:lnTo>
                    <a:pt x="32260" y="23504"/>
                  </a:lnTo>
                  <a:lnTo>
                    <a:pt x="8172" y="0"/>
                  </a:ln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4708871" y="1755691"/>
              <a:ext cx="576618" cy="445189"/>
            </a:xfrm>
            <a:custGeom>
              <a:avLst/>
              <a:gdLst/>
              <a:ahLst/>
              <a:cxnLst/>
              <a:rect l="l" t="t" r="r" b="b"/>
              <a:pathLst>
                <a:path w="26112" h="20158" extrusionOk="0">
                  <a:moveTo>
                    <a:pt x="351" y="0"/>
                  </a:moveTo>
                  <a:lnTo>
                    <a:pt x="1" y="234"/>
                  </a:lnTo>
                  <a:cubicBezTo>
                    <a:pt x="8834" y="6460"/>
                    <a:pt x="17512" y="13153"/>
                    <a:pt x="25800" y="20080"/>
                  </a:cubicBezTo>
                  <a:cubicBezTo>
                    <a:pt x="25839" y="20119"/>
                    <a:pt x="25878" y="20158"/>
                    <a:pt x="25917" y="20158"/>
                  </a:cubicBezTo>
                  <a:cubicBezTo>
                    <a:pt x="25956" y="20158"/>
                    <a:pt x="26034" y="20119"/>
                    <a:pt x="26073" y="20080"/>
                  </a:cubicBezTo>
                  <a:cubicBezTo>
                    <a:pt x="26112" y="19963"/>
                    <a:pt x="26112" y="19846"/>
                    <a:pt x="25995" y="19807"/>
                  </a:cubicBezTo>
                  <a:cubicBezTo>
                    <a:pt x="17784" y="12881"/>
                    <a:pt x="9145" y="6227"/>
                    <a:pt x="35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4680516" y="1773733"/>
              <a:ext cx="552548" cy="427146"/>
            </a:xfrm>
            <a:custGeom>
              <a:avLst/>
              <a:gdLst/>
              <a:ahLst/>
              <a:cxnLst/>
              <a:rect l="l" t="t" r="r" b="b"/>
              <a:pathLst>
                <a:path w="25022" h="19341" extrusionOk="0">
                  <a:moveTo>
                    <a:pt x="390" y="1"/>
                  </a:moveTo>
                  <a:lnTo>
                    <a:pt x="1" y="234"/>
                  </a:lnTo>
                  <a:cubicBezTo>
                    <a:pt x="8756" y="5877"/>
                    <a:pt x="16967" y="12219"/>
                    <a:pt x="24633" y="19263"/>
                  </a:cubicBezTo>
                  <a:cubicBezTo>
                    <a:pt x="24672" y="19302"/>
                    <a:pt x="24711" y="19341"/>
                    <a:pt x="24750" y="19341"/>
                  </a:cubicBezTo>
                  <a:cubicBezTo>
                    <a:pt x="24944" y="19341"/>
                    <a:pt x="25022" y="19107"/>
                    <a:pt x="24905" y="18990"/>
                  </a:cubicBezTo>
                  <a:cubicBezTo>
                    <a:pt x="17278" y="11986"/>
                    <a:pt x="9067" y="5643"/>
                    <a:pt x="39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793099" y="1628510"/>
              <a:ext cx="537952" cy="489867"/>
            </a:xfrm>
            <a:custGeom>
              <a:avLst/>
              <a:gdLst/>
              <a:ahLst/>
              <a:cxnLst/>
              <a:rect l="l" t="t" r="r" b="b"/>
              <a:pathLst>
                <a:path w="24361" h="22181" extrusionOk="0">
                  <a:moveTo>
                    <a:pt x="78" y="0"/>
                  </a:moveTo>
                  <a:cubicBezTo>
                    <a:pt x="78" y="117"/>
                    <a:pt x="39" y="273"/>
                    <a:pt x="0" y="389"/>
                  </a:cubicBezTo>
                  <a:cubicBezTo>
                    <a:pt x="3775" y="3347"/>
                    <a:pt x="7549" y="6382"/>
                    <a:pt x="11130" y="9612"/>
                  </a:cubicBezTo>
                  <a:cubicBezTo>
                    <a:pt x="13776" y="11986"/>
                    <a:pt x="16383" y="14515"/>
                    <a:pt x="18912" y="17005"/>
                  </a:cubicBezTo>
                  <a:lnTo>
                    <a:pt x="24204" y="22181"/>
                  </a:lnTo>
                  <a:lnTo>
                    <a:pt x="24360" y="21792"/>
                  </a:lnTo>
                  <a:lnTo>
                    <a:pt x="19146" y="16733"/>
                  </a:lnTo>
                  <a:cubicBezTo>
                    <a:pt x="16655" y="14243"/>
                    <a:pt x="14048" y="11713"/>
                    <a:pt x="11363" y="9300"/>
                  </a:cubicBezTo>
                  <a:cubicBezTo>
                    <a:pt x="7744" y="6071"/>
                    <a:pt x="3931" y="2996"/>
                    <a:pt x="78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4742394" y="1723890"/>
              <a:ext cx="561138" cy="463233"/>
            </a:xfrm>
            <a:custGeom>
              <a:avLst/>
              <a:gdLst/>
              <a:ahLst/>
              <a:cxnLst/>
              <a:rect l="l" t="t" r="r" b="b"/>
              <a:pathLst>
                <a:path w="25411" h="20975" extrusionOk="0">
                  <a:moveTo>
                    <a:pt x="273" y="1"/>
                  </a:moveTo>
                  <a:cubicBezTo>
                    <a:pt x="195" y="78"/>
                    <a:pt x="78" y="195"/>
                    <a:pt x="0" y="273"/>
                  </a:cubicBezTo>
                  <a:lnTo>
                    <a:pt x="25255" y="20975"/>
                  </a:lnTo>
                  <a:lnTo>
                    <a:pt x="25411" y="20586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4766444" y="1670602"/>
              <a:ext cx="551709" cy="486466"/>
            </a:xfrm>
            <a:custGeom>
              <a:avLst/>
              <a:gdLst/>
              <a:ahLst/>
              <a:cxnLst/>
              <a:rect l="l" t="t" r="r" b="b"/>
              <a:pathLst>
                <a:path w="24984" h="22027" extrusionOk="0">
                  <a:moveTo>
                    <a:pt x="624" y="1"/>
                  </a:moveTo>
                  <a:cubicBezTo>
                    <a:pt x="585" y="118"/>
                    <a:pt x="546" y="234"/>
                    <a:pt x="468" y="351"/>
                  </a:cubicBezTo>
                  <a:cubicBezTo>
                    <a:pt x="5994" y="3776"/>
                    <a:pt x="10741" y="8290"/>
                    <a:pt x="15411" y="12687"/>
                  </a:cubicBezTo>
                  <a:lnTo>
                    <a:pt x="24789" y="21637"/>
                  </a:lnTo>
                  <a:cubicBezTo>
                    <a:pt x="18991" y="17901"/>
                    <a:pt x="13815" y="13154"/>
                    <a:pt x="8795" y="8523"/>
                  </a:cubicBezTo>
                  <a:cubicBezTo>
                    <a:pt x="6033" y="5955"/>
                    <a:pt x="3153" y="3309"/>
                    <a:pt x="196" y="857"/>
                  </a:cubicBezTo>
                  <a:cubicBezTo>
                    <a:pt x="157" y="974"/>
                    <a:pt x="79" y="1090"/>
                    <a:pt x="1" y="1207"/>
                  </a:cubicBezTo>
                  <a:cubicBezTo>
                    <a:pt x="2919" y="3620"/>
                    <a:pt x="5760" y="6227"/>
                    <a:pt x="8523" y="8795"/>
                  </a:cubicBezTo>
                  <a:cubicBezTo>
                    <a:pt x="13621" y="13465"/>
                    <a:pt x="18835" y="18251"/>
                    <a:pt x="24672" y="22026"/>
                  </a:cubicBezTo>
                  <a:lnTo>
                    <a:pt x="24983" y="21287"/>
                  </a:lnTo>
                  <a:lnTo>
                    <a:pt x="15683" y="12414"/>
                  </a:lnTo>
                  <a:cubicBezTo>
                    <a:pt x="11013" y="7978"/>
                    <a:pt x="6188" y="3425"/>
                    <a:pt x="62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163464" y="2071070"/>
              <a:ext cx="339452" cy="688191"/>
            </a:xfrm>
            <a:custGeom>
              <a:avLst/>
              <a:gdLst/>
              <a:ahLst/>
              <a:cxnLst/>
              <a:rect l="l" t="t" r="r" b="b"/>
              <a:pathLst>
                <a:path w="15372" h="31161" extrusionOk="0">
                  <a:moveTo>
                    <a:pt x="7978" y="1"/>
                  </a:moveTo>
                  <a:cubicBezTo>
                    <a:pt x="7080" y="3947"/>
                    <a:pt x="4331" y="4722"/>
                    <a:pt x="2310" y="4722"/>
                  </a:cubicBezTo>
                  <a:cubicBezTo>
                    <a:pt x="1003" y="4722"/>
                    <a:pt x="1" y="4398"/>
                    <a:pt x="1" y="4398"/>
                  </a:cubicBezTo>
                  <a:lnTo>
                    <a:pt x="1" y="4398"/>
                  </a:lnTo>
                  <a:lnTo>
                    <a:pt x="7978" y="30587"/>
                  </a:lnTo>
                  <a:cubicBezTo>
                    <a:pt x="9002" y="30991"/>
                    <a:pt x="9889" y="31161"/>
                    <a:pt x="10655" y="31161"/>
                  </a:cubicBezTo>
                  <a:cubicBezTo>
                    <a:pt x="14607" y="31161"/>
                    <a:pt x="15372" y="26657"/>
                    <a:pt x="15372" y="26657"/>
                  </a:cubicBezTo>
                  <a:lnTo>
                    <a:pt x="7978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4567094" y="1761698"/>
              <a:ext cx="772534" cy="984903"/>
            </a:xfrm>
            <a:custGeom>
              <a:avLst/>
              <a:gdLst/>
              <a:ahLst/>
              <a:cxnLst/>
              <a:rect l="l" t="t" r="r" b="b"/>
              <a:pathLst>
                <a:path w="34984" h="445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024" y="22298"/>
                    <a:pt x="14982" y="36035"/>
                  </a:cubicBezTo>
                  <a:cubicBezTo>
                    <a:pt x="14982" y="36035"/>
                    <a:pt x="28173" y="40666"/>
                    <a:pt x="34983" y="44596"/>
                  </a:cubicBezTo>
                  <a:lnTo>
                    <a:pt x="27006" y="18407"/>
                  </a:lnTo>
                  <a:cubicBezTo>
                    <a:pt x="27006" y="18407"/>
                    <a:pt x="13892" y="579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191842" y="2179347"/>
              <a:ext cx="229459" cy="250113"/>
            </a:xfrm>
            <a:custGeom>
              <a:avLst/>
              <a:gdLst/>
              <a:ahLst/>
              <a:cxnLst/>
              <a:rect l="l" t="t" r="r" b="b"/>
              <a:pathLst>
                <a:path w="10391" h="11325" extrusionOk="0">
                  <a:moveTo>
                    <a:pt x="8055" y="1"/>
                  </a:moveTo>
                  <a:cubicBezTo>
                    <a:pt x="7082" y="1363"/>
                    <a:pt x="5720" y="2452"/>
                    <a:pt x="4164" y="3075"/>
                  </a:cubicBezTo>
                  <a:cubicBezTo>
                    <a:pt x="3028" y="3509"/>
                    <a:pt x="1806" y="3714"/>
                    <a:pt x="596" y="3714"/>
                  </a:cubicBezTo>
                  <a:cubicBezTo>
                    <a:pt x="397" y="3714"/>
                    <a:pt x="198" y="3709"/>
                    <a:pt x="0" y="3698"/>
                  </a:cubicBezTo>
                  <a:lnTo>
                    <a:pt x="0" y="3698"/>
                  </a:lnTo>
                  <a:lnTo>
                    <a:pt x="2335" y="11325"/>
                  </a:lnTo>
                  <a:cubicBezTo>
                    <a:pt x="4086" y="11169"/>
                    <a:pt x="5798" y="10741"/>
                    <a:pt x="7433" y="10041"/>
                  </a:cubicBezTo>
                  <a:cubicBezTo>
                    <a:pt x="8483" y="9612"/>
                    <a:pt x="9456" y="9029"/>
                    <a:pt x="10390" y="8406"/>
                  </a:cubicBez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321605" y="2596134"/>
              <a:ext cx="172729" cy="121467"/>
            </a:xfrm>
            <a:custGeom>
              <a:avLst/>
              <a:gdLst/>
              <a:ahLst/>
              <a:cxnLst/>
              <a:rect l="l" t="t" r="r" b="b"/>
              <a:pathLst>
                <a:path w="7822" h="5500" extrusionOk="0">
                  <a:moveTo>
                    <a:pt x="7394" y="1"/>
                  </a:moveTo>
                  <a:cubicBezTo>
                    <a:pt x="6499" y="1674"/>
                    <a:pt x="5292" y="3270"/>
                    <a:pt x="3619" y="3931"/>
                  </a:cubicBezTo>
                  <a:cubicBezTo>
                    <a:pt x="2906" y="4193"/>
                    <a:pt x="2163" y="4324"/>
                    <a:pt x="1418" y="4324"/>
                  </a:cubicBezTo>
                  <a:cubicBezTo>
                    <a:pt x="944" y="4324"/>
                    <a:pt x="469" y="4271"/>
                    <a:pt x="0" y="4165"/>
                  </a:cubicBezTo>
                  <a:lnTo>
                    <a:pt x="0" y="4165"/>
                  </a:lnTo>
                  <a:lnTo>
                    <a:pt x="389" y="5410"/>
                  </a:lnTo>
                  <a:cubicBezTo>
                    <a:pt x="771" y="5470"/>
                    <a:pt x="1153" y="5500"/>
                    <a:pt x="1534" y="5500"/>
                  </a:cubicBezTo>
                  <a:cubicBezTo>
                    <a:pt x="2394" y="5500"/>
                    <a:pt x="3250" y="5345"/>
                    <a:pt x="4086" y="5021"/>
                  </a:cubicBezTo>
                  <a:cubicBezTo>
                    <a:pt x="5681" y="4398"/>
                    <a:pt x="6888" y="3075"/>
                    <a:pt x="7822" y="1557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4567094" y="1761698"/>
              <a:ext cx="477777" cy="648018"/>
            </a:xfrm>
            <a:custGeom>
              <a:avLst/>
              <a:gdLst/>
              <a:ahLst/>
              <a:cxnLst/>
              <a:rect l="l" t="t" r="r" b="b"/>
              <a:pathLst>
                <a:path w="21636" h="29342" extrusionOk="0">
                  <a:moveTo>
                    <a:pt x="0" y="1"/>
                  </a:moveTo>
                  <a:cubicBezTo>
                    <a:pt x="0" y="1"/>
                    <a:pt x="8678" y="16111"/>
                    <a:pt x="13114" y="29342"/>
                  </a:cubicBezTo>
                  <a:cubicBezTo>
                    <a:pt x="15332" y="27201"/>
                    <a:pt x="17200" y="24750"/>
                    <a:pt x="18678" y="22026"/>
                  </a:cubicBezTo>
                  <a:cubicBezTo>
                    <a:pt x="20079" y="19419"/>
                    <a:pt x="21052" y="16617"/>
                    <a:pt x="21636" y="13698"/>
                  </a:cubicBezTo>
                  <a:cubicBezTo>
                    <a:pt x="16538" y="9496"/>
                    <a:pt x="8405" y="350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3" name="Google Shape;1443;p38"/>
          <p:cNvGrpSpPr/>
          <p:nvPr/>
        </p:nvGrpSpPr>
        <p:grpSpPr>
          <a:xfrm>
            <a:off x="4214982" y="3815115"/>
            <a:ext cx="4687978" cy="1097597"/>
            <a:chOff x="4926285" y="3130632"/>
            <a:chExt cx="3760519" cy="1097597"/>
          </a:xfrm>
        </p:grpSpPr>
        <p:sp>
          <p:nvSpPr>
            <p:cNvPr id="1444" name="Google Shape;1444;p38"/>
            <p:cNvSpPr/>
            <p:nvPr/>
          </p:nvSpPr>
          <p:spPr>
            <a:xfrm>
              <a:off x="4926285" y="3130632"/>
              <a:ext cx="3461321" cy="1067567"/>
            </a:xfrm>
            <a:custGeom>
              <a:avLst/>
              <a:gdLst/>
              <a:ahLst/>
              <a:cxnLst/>
              <a:rect l="l" t="t" r="r" b="b"/>
              <a:pathLst>
                <a:path w="156745" h="48339" extrusionOk="0">
                  <a:moveTo>
                    <a:pt x="13340" y="0"/>
                  </a:moveTo>
                  <a:cubicBezTo>
                    <a:pt x="10359" y="0"/>
                    <a:pt x="7443" y="377"/>
                    <a:pt x="5060" y="1757"/>
                  </a:cubicBezTo>
                  <a:cubicBezTo>
                    <a:pt x="2686" y="3197"/>
                    <a:pt x="1052" y="5532"/>
                    <a:pt x="546" y="8256"/>
                  </a:cubicBezTo>
                  <a:cubicBezTo>
                    <a:pt x="1" y="10746"/>
                    <a:pt x="390" y="13314"/>
                    <a:pt x="896" y="15844"/>
                  </a:cubicBezTo>
                  <a:cubicBezTo>
                    <a:pt x="2491" y="23354"/>
                    <a:pt x="5371" y="30514"/>
                    <a:pt x="9379" y="37013"/>
                  </a:cubicBezTo>
                  <a:cubicBezTo>
                    <a:pt x="11480" y="40437"/>
                    <a:pt x="14126" y="43862"/>
                    <a:pt x="18407" y="45496"/>
                  </a:cubicBezTo>
                  <a:cubicBezTo>
                    <a:pt x="21014" y="46469"/>
                    <a:pt x="23972" y="46663"/>
                    <a:pt x="26851" y="46819"/>
                  </a:cubicBezTo>
                  <a:cubicBezTo>
                    <a:pt x="46514" y="47832"/>
                    <a:pt x="95738" y="48339"/>
                    <a:pt x="117547" y="48339"/>
                  </a:cubicBezTo>
                  <a:cubicBezTo>
                    <a:pt x="118355" y="48339"/>
                    <a:pt x="119125" y="48338"/>
                    <a:pt x="119854" y="48337"/>
                  </a:cubicBezTo>
                  <a:cubicBezTo>
                    <a:pt x="126120" y="48298"/>
                    <a:pt x="132579" y="48220"/>
                    <a:pt x="138261" y="46080"/>
                  </a:cubicBezTo>
                  <a:cubicBezTo>
                    <a:pt x="145382" y="43395"/>
                    <a:pt x="150285" y="37752"/>
                    <a:pt x="152853" y="31759"/>
                  </a:cubicBezTo>
                  <a:cubicBezTo>
                    <a:pt x="154176" y="28607"/>
                    <a:pt x="155071" y="25300"/>
                    <a:pt x="155538" y="21914"/>
                  </a:cubicBezTo>
                  <a:cubicBezTo>
                    <a:pt x="155927" y="19463"/>
                    <a:pt x="156744" y="16544"/>
                    <a:pt x="156394" y="14132"/>
                  </a:cubicBezTo>
                  <a:cubicBezTo>
                    <a:pt x="156122" y="12030"/>
                    <a:pt x="153476" y="10902"/>
                    <a:pt x="151374" y="10007"/>
                  </a:cubicBezTo>
                  <a:cubicBezTo>
                    <a:pt x="145849" y="7711"/>
                    <a:pt x="139428" y="7127"/>
                    <a:pt x="133319" y="6660"/>
                  </a:cubicBezTo>
                  <a:cubicBezTo>
                    <a:pt x="105534" y="4520"/>
                    <a:pt x="45997" y="2380"/>
                    <a:pt x="18251" y="239"/>
                  </a:cubicBezTo>
                  <a:cubicBezTo>
                    <a:pt x="16647" y="115"/>
                    <a:pt x="14984" y="0"/>
                    <a:pt x="13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927147" y="3130632"/>
              <a:ext cx="937535" cy="857826"/>
            </a:xfrm>
            <a:custGeom>
              <a:avLst/>
              <a:gdLst/>
              <a:ahLst/>
              <a:cxnLst/>
              <a:rect l="l" t="t" r="r" b="b"/>
              <a:pathLst>
                <a:path w="42456" h="38842" extrusionOk="0">
                  <a:moveTo>
                    <a:pt x="13301" y="0"/>
                  </a:moveTo>
                  <a:cubicBezTo>
                    <a:pt x="10320" y="0"/>
                    <a:pt x="7404" y="377"/>
                    <a:pt x="5021" y="1757"/>
                  </a:cubicBezTo>
                  <a:cubicBezTo>
                    <a:pt x="2647" y="3197"/>
                    <a:pt x="1013" y="5532"/>
                    <a:pt x="468" y="8256"/>
                  </a:cubicBezTo>
                  <a:cubicBezTo>
                    <a:pt x="1" y="10746"/>
                    <a:pt x="351" y="13314"/>
                    <a:pt x="857" y="15844"/>
                  </a:cubicBezTo>
                  <a:cubicBezTo>
                    <a:pt x="2413" y="23354"/>
                    <a:pt x="5293" y="30514"/>
                    <a:pt x="9340" y="37013"/>
                  </a:cubicBezTo>
                  <a:cubicBezTo>
                    <a:pt x="9729" y="37635"/>
                    <a:pt x="10118" y="38219"/>
                    <a:pt x="10507" y="38842"/>
                  </a:cubicBezTo>
                  <a:cubicBezTo>
                    <a:pt x="20547" y="34522"/>
                    <a:pt x="29030" y="27284"/>
                    <a:pt x="34945" y="18140"/>
                  </a:cubicBezTo>
                  <a:cubicBezTo>
                    <a:pt x="37008" y="14949"/>
                    <a:pt x="42455" y="6855"/>
                    <a:pt x="41872" y="1718"/>
                  </a:cubicBezTo>
                  <a:cubicBezTo>
                    <a:pt x="32805" y="1212"/>
                    <a:pt x="24633" y="706"/>
                    <a:pt x="18212" y="239"/>
                  </a:cubicBezTo>
                  <a:cubicBezTo>
                    <a:pt x="16608" y="115"/>
                    <a:pt x="14945" y="0"/>
                    <a:pt x="13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7435610" y="3266536"/>
              <a:ext cx="952131" cy="930750"/>
            </a:xfrm>
            <a:custGeom>
              <a:avLst/>
              <a:gdLst/>
              <a:ahLst/>
              <a:cxnLst/>
              <a:rect l="l" t="t" r="r" b="b"/>
              <a:pathLst>
                <a:path w="43117" h="42144" extrusionOk="0">
                  <a:moveTo>
                    <a:pt x="12258" y="0"/>
                  </a:moveTo>
                  <a:cubicBezTo>
                    <a:pt x="12025" y="3113"/>
                    <a:pt x="11597" y="6265"/>
                    <a:pt x="11013" y="9340"/>
                  </a:cubicBezTo>
                  <a:cubicBezTo>
                    <a:pt x="9768" y="16733"/>
                    <a:pt x="7744" y="24010"/>
                    <a:pt x="5059" y="31014"/>
                  </a:cubicBezTo>
                  <a:cubicBezTo>
                    <a:pt x="4709" y="31987"/>
                    <a:pt x="2452" y="37085"/>
                    <a:pt x="0" y="42144"/>
                  </a:cubicBezTo>
                  <a:lnTo>
                    <a:pt x="6226" y="42144"/>
                  </a:lnTo>
                  <a:cubicBezTo>
                    <a:pt x="12492" y="42144"/>
                    <a:pt x="18951" y="42027"/>
                    <a:pt x="24633" y="39887"/>
                  </a:cubicBezTo>
                  <a:cubicBezTo>
                    <a:pt x="31754" y="37241"/>
                    <a:pt x="36657" y="31598"/>
                    <a:pt x="39225" y="25605"/>
                  </a:cubicBezTo>
                  <a:cubicBezTo>
                    <a:pt x="40548" y="22453"/>
                    <a:pt x="41443" y="19146"/>
                    <a:pt x="41910" y="15760"/>
                  </a:cubicBezTo>
                  <a:cubicBezTo>
                    <a:pt x="42299" y="13348"/>
                    <a:pt x="43116" y="10429"/>
                    <a:pt x="42766" y="7978"/>
                  </a:cubicBezTo>
                  <a:cubicBezTo>
                    <a:pt x="42494" y="5915"/>
                    <a:pt x="39848" y="4787"/>
                    <a:pt x="37746" y="3892"/>
                  </a:cubicBezTo>
                  <a:cubicBezTo>
                    <a:pt x="32221" y="1557"/>
                    <a:pt x="25800" y="973"/>
                    <a:pt x="19691" y="506"/>
                  </a:cubicBezTo>
                  <a:cubicBezTo>
                    <a:pt x="17395" y="351"/>
                    <a:pt x="14904" y="156"/>
                    <a:pt x="1225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4973566" y="3177163"/>
              <a:ext cx="3365064" cy="974589"/>
            </a:xfrm>
            <a:custGeom>
              <a:avLst/>
              <a:gdLst/>
              <a:ahLst/>
              <a:cxnLst/>
              <a:rect l="l" t="t" r="r" b="b"/>
              <a:pathLst>
                <a:path w="152386" h="44129" extrusionOk="0">
                  <a:moveTo>
                    <a:pt x="11285" y="467"/>
                  </a:moveTo>
                  <a:cubicBezTo>
                    <a:pt x="12880" y="467"/>
                    <a:pt x="14515" y="584"/>
                    <a:pt x="15877" y="662"/>
                  </a:cubicBezTo>
                  <a:cubicBezTo>
                    <a:pt x="29808" y="1751"/>
                    <a:pt x="52066" y="2841"/>
                    <a:pt x="73508" y="3892"/>
                  </a:cubicBezTo>
                  <a:cubicBezTo>
                    <a:pt x="94949" y="4942"/>
                    <a:pt x="117091" y="6032"/>
                    <a:pt x="130944" y="7121"/>
                  </a:cubicBezTo>
                  <a:cubicBezTo>
                    <a:pt x="137443" y="7588"/>
                    <a:pt x="143241" y="8172"/>
                    <a:pt x="148183" y="10273"/>
                  </a:cubicBezTo>
                  <a:cubicBezTo>
                    <a:pt x="150440" y="11246"/>
                    <a:pt x="151607" y="11908"/>
                    <a:pt x="151685" y="12336"/>
                  </a:cubicBezTo>
                  <a:cubicBezTo>
                    <a:pt x="151880" y="13776"/>
                    <a:pt x="151529" y="15682"/>
                    <a:pt x="151179" y="17511"/>
                  </a:cubicBezTo>
                  <a:cubicBezTo>
                    <a:pt x="151062" y="18134"/>
                    <a:pt x="150946" y="18796"/>
                    <a:pt x="150829" y="19418"/>
                  </a:cubicBezTo>
                  <a:cubicBezTo>
                    <a:pt x="150401" y="22570"/>
                    <a:pt x="149545" y="25683"/>
                    <a:pt x="148338" y="28641"/>
                  </a:cubicBezTo>
                  <a:cubicBezTo>
                    <a:pt x="146821" y="32182"/>
                    <a:pt x="143085" y="38564"/>
                    <a:pt x="135186" y="41560"/>
                  </a:cubicBezTo>
                  <a:cubicBezTo>
                    <a:pt x="130127" y="43467"/>
                    <a:pt x="124290" y="43661"/>
                    <a:pt x="117675" y="43661"/>
                  </a:cubicBezTo>
                  <a:lnTo>
                    <a:pt x="114561" y="43661"/>
                  </a:lnTo>
                  <a:cubicBezTo>
                    <a:pt x="92809" y="43661"/>
                    <a:pt x="44206" y="43156"/>
                    <a:pt x="24866" y="42105"/>
                  </a:cubicBezTo>
                  <a:cubicBezTo>
                    <a:pt x="22336" y="41988"/>
                    <a:pt x="19457" y="41832"/>
                    <a:pt x="17161" y="40976"/>
                  </a:cubicBezTo>
                  <a:cubicBezTo>
                    <a:pt x="13503" y="39614"/>
                    <a:pt x="11207" y="36462"/>
                    <a:pt x="9456" y="33583"/>
                  </a:cubicBezTo>
                  <a:cubicBezTo>
                    <a:pt x="5565" y="27318"/>
                    <a:pt x="2802" y="20430"/>
                    <a:pt x="1284" y="13192"/>
                  </a:cubicBezTo>
                  <a:cubicBezTo>
                    <a:pt x="817" y="11052"/>
                    <a:pt x="467" y="8756"/>
                    <a:pt x="895" y="6655"/>
                  </a:cubicBezTo>
                  <a:cubicBezTo>
                    <a:pt x="1284" y="4670"/>
                    <a:pt x="2491" y="2919"/>
                    <a:pt x="4242" y="1907"/>
                  </a:cubicBezTo>
                  <a:cubicBezTo>
                    <a:pt x="5876" y="934"/>
                    <a:pt x="8133" y="467"/>
                    <a:pt x="11285" y="467"/>
                  </a:cubicBezTo>
                  <a:close/>
                  <a:moveTo>
                    <a:pt x="11285" y="0"/>
                  </a:moveTo>
                  <a:cubicBezTo>
                    <a:pt x="8016" y="0"/>
                    <a:pt x="5720" y="467"/>
                    <a:pt x="3969" y="1479"/>
                  </a:cubicBezTo>
                  <a:cubicBezTo>
                    <a:pt x="2140" y="2608"/>
                    <a:pt x="856" y="4436"/>
                    <a:pt x="467" y="6577"/>
                  </a:cubicBezTo>
                  <a:cubicBezTo>
                    <a:pt x="0" y="8756"/>
                    <a:pt x="350" y="11091"/>
                    <a:pt x="817" y="13309"/>
                  </a:cubicBezTo>
                  <a:cubicBezTo>
                    <a:pt x="2335" y="20586"/>
                    <a:pt x="5137" y="27512"/>
                    <a:pt x="9028" y="33816"/>
                  </a:cubicBezTo>
                  <a:cubicBezTo>
                    <a:pt x="10857" y="36774"/>
                    <a:pt x="13231" y="40004"/>
                    <a:pt x="16966" y="41404"/>
                  </a:cubicBezTo>
                  <a:cubicBezTo>
                    <a:pt x="19379" y="42299"/>
                    <a:pt x="22259" y="42455"/>
                    <a:pt x="24827" y="42572"/>
                  </a:cubicBezTo>
                  <a:cubicBezTo>
                    <a:pt x="44167" y="43622"/>
                    <a:pt x="92809" y="44128"/>
                    <a:pt x="114561" y="44128"/>
                  </a:cubicBezTo>
                  <a:lnTo>
                    <a:pt x="117675" y="44128"/>
                  </a:lnTo>
                  <a:cubicBezTo>
                    <a:pt x="124329" y="44089"/>
                    <a:pt x="130244" y="43934"/>
                    <a:pt x="135380" y="41988"/>
                  </a:cubicBezTo>
                  <a:cubicBezTo>
                    <a:pt x="143435" y="38953"/>
                    <a:pt x="147210" y="32454"/>
                    <a:pt x="148766" y="28835"/>
                  </a:cubicBezTo>
                  <a:cubicBezTo>
                    <a:pt x="150012" y="25839"/>
                    <a:pt x="150868" y="22687"/>
                    <a:pt x="151335" y="19496"/>
                  </a:cubicBezTo>
                  <a:cubicBezTo>
                    <a:pt x="151413" y="18873"/>
                    <a:pt x="151529" y="18251"/>
                    <a:pt x="151646" y="17589"/>
                  </a:cubicBezTo>
                  <a:cubicBezTo>
                    <a:pt x="151996" y="15721"/>
                    <a:pt x="152385" y="13815"/>
                    <a:pt x="152191" y="12297"/>
                  </a:cubicBezTo>
                  <a:cubicBezTo>
                    <a:pt x="152074" y="11519"/>
                    <a:pt x="150284" y="10663"/>
                    <a:pt x="148377" y="9845"/>
                  </a:cubicBezTo>
                  <a:cubicBezTo>
                    <a:pt x="143357" y="7744"/>
                    <a:pt x="137559" y="7121"/>
                    <a:pt x="130983" y="6655"/>
                  </a:cubicBezTo>
                  <a:cubicBezTo>
                    <a:pt x="117169" y="5565"/>
                    <a:pt x="94988" y="4514"/>
                    <a:pt x="73547" y="3425"/>
                  </a:cubicBezTo>
                  <a:cubicBezTo>
                    <a:pt x="52066" y="2374"/>
                    <a:pt x="29847" y="1284"/>
                    <a:pt x="15955" y="234"/>
                  </a:cubicBezTo>
                  <a:cubicBezTo>
                    <a:pt x="14515" y="117"/>
                    <a:pt x="12880" y="0"/>
                    <a:pt x="1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836054" y="3134033"/>
              <a:ext cx="850750" cy="1070151"/>
            </a:xfrm>
            <a:custGeom>
              <a:avLst/>
              <a:gdLst/>
              <a:ahLst/>
              <a:cxnLst/>
              <a:rect l="l" t="t" r="r" b="b"/>
              <a:pathLst>
                <a:path w="38526" h="48456" extrusionOk="0">
                  <a:moveTo>
                    <a:pt x="6576" y="0"/>
                  </a:moveTo>
                  <a:cubicBezTo>
                    <a:pt x="3981" y="0"/>
                    <a:pt x="1528" y="1230"/>
                    <a:pt x="1" y="3315"/>
                  </a:cubicBezTo>
                  <a:lnTo>
                    <a:pt x="26384" y="48455"/>
                  </a:lnTo>
                  <a:cubicBezTo>
                    <a:pt x="29731" y="47910"/>
                    <a:pt x="32727" y="46081"/>
                    <a:pt x="34751" y="43396"/>
                  </a:cubicBezTo>
                  <a:cubicBezTo>
                    <a:pt x="34751" y="43396"/>
                    <a:pt x="34634" y="36119"/>
                    <a:pt x="34906" y="28453"/>
                  </a:cubicBezTo>
                  <a:cubicBezTo>
                    <a:pt x="35257" y="18492"/>
                    <a:pt x="38525" y="2926"/>
                    <a:pt x="38525" y="2926"/>
                  </a:cubicBezTo>
                  <a:cubicBezTo>
                    <a:pt x="38525" y="2926"/>
                    <a:pt x="11558" y="241"/>
                    <a:pt x="6928" y="8"/>
                  </a:cubicBezTo>
                  <a:cubicBezTo>
                    <a:pt x="6810" y="3"/>
                    <a:pt x="6693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8403229" y="3233874"/>
              <a:ext cx="250946" cy="932473"/>
            </a:xfrm>
            <a:custGeom>
              <a:avLst/>
              <a:gdLst/>
              <a:ahLst/>
              <a:cxnLst/>
              <a:rect l="l" t="t" r="r" b="b"/>
              <a:pathLst>
                <a:path w="11364" h="42222" extrusionOk="0">
                  <a:moveTo>
                    <a:pt x="11364" y="1"/>
                  </a:moveTo>
                  <a:lnTo>
                    <a:pt x="6344" y="4048"/>
                  </a:lnTo>
                  <a:lnTo>
                    <a:pt x="1830" y="6499"/>
                  </a:lnTo>
                  <a:lnTo>
                    <a:pt x="1" y="42222"/>
                  </a:lnTo>
                  <a:cubicBezTo>
                    <a:pt x="3503" y="41560"/>
                    <a:pt x="7433" y="37902"/>
                    <a:pt x="7433" y="37902"/>
                  </a:cubicBezTo>
                  <a:cubicBezTo>
                    <a:pt x="7433" y="37902"/>
                    <a:pt x="7122" y="26968"/>
                    <a:pt x="7978" y="18290"/>
                  </a:cubicBezTo>
                  <a:cubicBezTo>
                    <a:pt x="8834" y="9651"/>
                    <a:pt x="11364" y="1"/>
                    <a:pt x="1136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8533854" y="3241603"/>
              <a:ext cx="110876" cy="839672"/>
            </a:xfrm>
            <a:custGeom>
              <a:avLst/>
              <a:gdLst/>
              <a:ahLst/>
              <a:cxnLst/>
              <a:rect l="l" t="t" r="r" b="b"/>
              <a:pathLst>
                <a:path w="5021" h="38020" extrusionOk="0">
                  <a:moveTo>
                    <a:pt x="5021" y="1"/>
                  </a:moveTo>
                  <a:lnTo>
                    <a:pt x="4554" y="351"/>
                  </a:lnTo>
                  <a:cubicBezTo>
                    <a:pt x="1168" y="12609"/>
                    <a:pt x="1" y="25334"/>
                    <a:pt x="1013" y="38019"/>
                  </a:cubicBezTo>
                  <a:lnTo>
                    <a:pt x="1324" y="37747"/>
                  </a:lnTo>
                  <a:cubicBezTo>
                    <a:pt x="312" y="25061"/>
                    <a:pt x="1557" y="12259"/>
                    <a:pt x="5021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8464246" y="3297144"/>
              <a:ext cx="124634" cy="845149"/>
            </a:xfrm>
            <a:custGeom>
              <a:avLst/>
              <a:gdLst/>
              <a:ahLst/>
              <a:cxnLst/>
              <a:rect l="l" t="t" r="r" b="b"/>
              <a:pathLst>
                <a:path w="5644" h="38268" extrusionOk="0">
                  <a:moveTo>
                    <a:pt x="5446" y="1"/>
                  </a:moveTo>
                  <a:cubicBezTo>
                    <a:pt x="5373" y="1"/>
                    <a:pt x="5322" y="44"/>
                    <a:pt x="5293" y="132"/>
                  </a:cubicBezTo>
                  <a:cubicBezTo>
                    <a:pt x="1752" y="12506"/>
                    <a:pt x="1" y="25348"/>
                    <a:pt x="195" y="38267"/>
                  </a:cubicBezTo>
                  <a:lnTo>
                    <a:pt x="507" y="38073"/>
                  </a:lnTo>
                  <a:cubicBezTo>
                    <a:pt x="351" y="25270"/>
                    <a:pt x="2063" y="12506"/>
                    <a:pt x="5643" y="210"/>
                  </a:cubicBezTo>
                  <a:cubicBezTo>
                    <a:pt x="5643" y="132"/>
                    <a:pt x="5604" y="15"/>
                    <a:pt x="5526" y="15"/>
                  </a:cubicBezTo>
                  <a:cubicBezTo>
                    <a:pt x="5497" y="5"/>
                    <a:pt x="5471" y="1"/>
                    <a:pt x="5446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8500353" y="3269120"/>
              <a:ext cx="110854" cy="847379"/>
            </a:xfrm>
            <a:custGeom>
              <a:avLst/>
              <a:gdLst/>
              <a:ahLst/>
              <a:cxnLst/>
              <a:rect l="l" t="t" r="r" b="b"/>
              <a:pathLst>
                <a:path w="5020" h="38369" extrusionOk="0">
                  <a:moveTo>
                    <a:pt x="5020" y="0"/>
                  </a:moveTo>
                  <a:lnTo>
                    <a:pt x="4592" y="311"/>
                  </a:lnTo>
                  <a:cubicBezTo>
                    <a:pt x="1401" y="12725"/>
                    <a:pt x="0" y="25566"/>
                    <a:pt x="467" y="38369"/>
                  </a:cubicBezTo>
                  <a:cubicBezTo>
                    <a:pt x="584" y="38291"/>
                    <a:pt x="701" y="38213"/>
                    <a:pt x="778" y="38135"/>
                  </a:cubicBezTo>
                  <a:cubicBezTo>
                    <a:pt x="311" y="25294"/>
                    <a:pt x="1751" y="12414"/>
                    <a:pt x="5020" y="0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7873883" y="3171134"/>
              <a:ext cx="780263" cy="146136"/>
            </a:xfrm>
            <a:custGeom>
              <a:avLst/>
              <a:gdLst/>
              <a:ahLst/>
              <a:cxnLst/>
              <a:rect l="l" t="t" r="r" b="b"/>
              <a:pathLst>
                <a:path w="35334" h="6617" extrusionOk="0">
                  <a:moveTo>
                    <a:pt x="4933" y="1"/>
                  </a:moveTo>
                  <a:cubicBezTo>
                    <a:pt x="4909" y="1"/>
                    <a:pt x="4886" y="1"/>
                    <a:pt x="4864" y="1"/>
                  </a:cubicBezTo>
                  <a:cubicBezTo>
                    <a:pt x="2997" y="1"/>
                    <a:pt x="1207" y="857"/>
                    <a:pt x="0" y="2336"/>
                  </a:cubicBezTo>
                  <a:lnTo>
                    <a:pt x="15916" y="6383"/>
                  </a:lnTo>
                  <a:lnTo>
                    <a:pt x="31403" y="6616"/>
                  </a:lnTo>
                  <a:lnTo>
                    <a:pt x="35334" y="2842"/>
                  </a:lnTo>
                  <a:cubicBezTo>
                    <a:pt x="35334" y="2842"/>
                    <a:pt x="8459" y="1"/>
                    <a:pt x="4933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7774197" y="3222699"/>
              <a:ext cx="793159" cy="1005530"/>
            </a:xfrm>
            <a:custGeom>
              <a:avLst/>
              <a:gdLst/>
              <a:ahLst/>
              <a:cxnLst/>
              <a:rect l="l" t="t" r="r" b="b"/>
              <a:pathLst>
                <a:path w="35918" h="45530" extrusionOk="0">
                  <a:moveTo>
                    <a:pt x="4514" y="1"/>
                  </a:moveTo>
                  <a:lnTo>
                    <a:pt x="0" y="38175"/>
                  </a:lnTo>
                  <a:cubicBezTo>
                    <a:pt x="12414" y="44323"/>
                    <a:pt x="30158" y="45530"/>
                    <a:pt x="30158" y="45530"/>
                  </a:cubicBezTo>
                  <a:cubicBezTo>
                    <a:pt x="29964" y="26034"/>
                    <a:pt x="35917" y="4281"/>
                    <a:pt x="35917" y="4281"/>
                  </a:cubicBezTo>
                  <a:cubicBezTo>
                    <a:pt x="21130" y="3075"/>
                    <a:pt x="4514" y="1"/>
                    <a:pt x="4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7722632" y="3207241"/>
              <a:ext cx="151265" cy="858554"/>
            </a:xfrm>
            <a:custGeom>
              <a:avLst/>
              <a:gdLst/>
              <a:ahLst/>
              <a:cxnLst/>
              <a:rect l="l" t="t" r="r" b="b"/>
              <a:pathLst>
                <a:path w="6850" h="38875" extrusionOk="0">
                  <a:moveTo>
                    <a:pt x="5137" y="0"/>
                  </a:moveTo>
                  <a:cubicBezTo>
                    <a:pt x="5137" y="0"/>
                    <a:pt x="1557" y="30158"/>
                    <a:pt x="0" y="37747"/>
                  </a:cubicBezTo>
                  <a:cubicBezTo>
                    <a:pt x="0" y="37747"/>
                    <a:pt x="234" y="38447"/>
                    <a:pt x="2335" y="38875"/>
                  </a:cubicBezTo>
                  <a:lnTo>
                    <a:pt x="6849" y="701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7930594" y="3176301"/>
              <a:ext cx="699507" cy="87677"/>
            </a:xfrm>
            <a:custGeom>
              <a:avLst/>
              <a:gdLst/>
              <a:ahLst/>
              <a:cxnLst/>
              <a:rect l="l" t="t" r="r" b="b"/>
              <a:pathLst>
                <a:path w="31677" h="3970" extrusionOk="0">
                  <a:moveTo>
                    <a:pt x="740" y="0"/>
                  </a:moveTo>
                  <a:cubicBezTo>
                    <a:pt x="506" y="39"/>
                    <a:pt x="234" y="117"/>
                    <a:pt x="0" y="234"/>
                  </a:cubicBezTo>
                  <a:lnTo>
                    <a:pt x="31365" y="3970"/>
                  </a:lnTo>
                  <a:lnTo>
                    <a:pt x="31676" y="3697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7899655" y="3191760"/>
              <a:ext cx="708097" cy="93707"/>
            </a:xfrm>
            <a:custGeom>
              <a:avLst/>
              <a:gdLst/>
              <a:ahLst/>
              <a:cxnLst/>
              <a:rect l="l" t="t" r="r" b="b"/>
              <a:pathLst>
                <a:path w="32066" h="4243" extrusionOk="0">
                  <a:moveTo>
                    <a:pt x="429" y="1"/>
                  </a:moveTo>
                  <a:cubicBezTo>
                    <a:pt x="273" y="118"/>
                    <a:pt x="117" y="195"/>
                    <a:pt x="1" y="312"/>
                  </a:cubicBezTo>
                  <a:lnTo>
                    <a:pt x="31754" y="4242"/>
                  </a:lnTo>
                  <a:lnTo>
                    <a:pt x="32065" y="393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7883335" y="3205518"/>
              <a:ext cx="698624" cy="103998"/>
            </a:xfrm>
            <a:custGeom>
              <a:avLst/>
              <a:gdLst/>
              <a:ahLst/>
              <a:cxnLst/>
              <a:rect l="l" t="t" r="r" b="b"/>
              <a:pathLst>
                <a:path w="31637" h="4709" extrusionOk="0">
                  <a:moveTo>
                    <a:pt x="312" y="0"/>
                  </a:moveTo>
                  <a:cubicBezTo>
                    <a:pt x="195" y="117"/>
                    <a:pt x="78" y="195"/>
                    <a:pt x="0" y="273"/>
                  </a:cubicBezTo>
                  <a:lnTo>
                    <a:pt x="31326" y="4709"/>
                  </a:lnTo>
                  <a:lnTo>
                    <a:pt x="31637" y="4437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7910829" y="3360458"/>
              <a:ext cx="529362" cy="295696"/>
            </a:xfrm>
            <a:custGeom>
              <a:avLst/>
              <a:gdLst/>
              <a:ahLst/>
              <a:cxnLst/>
              <a:rect l="l" t="t" r="r" b="b"/>
              <a:pathLst>
                <a:path w="23972" h="13389" extrusionOk="0">
                  <a:moveTo>
                    <a:pt x="6068" y="1"/>
                  </a:moveTo>
                  <a:cubicBezTo>
                    <a:pt x="3258" y="1"/>
                    <a:pt x="769" y="2073"/>
                    <a:pt x="390" y="4970"/>
                  </a:cubicBezTo>
                  <a:lnTo>
                    <a:pt x="390" y="5009"/>
                  </a:lnTo>
                  <a:cubicBezTo>
                    <a:pt x="0" y="7811"/>
                    <a:pt x="1752" y="10496"/>
                    <a:pt x="4514" y="11274"/>
                  </a:cubicBezTo>
                  <a:cubicBezTo>
                    <a:pt x="8717" y="12480"/>
                    <a:pt x="13581" y="13064"/>
                    <a:pt x="17161" y="13375"/>
                  </a:cubicBezTo>
                  <a:cubicBezTo>
                    <a:pt x="17295" y="13384"/>
                    <a:pt x="17427" y="13389"/>
                    <a:pt x="17560" y="13389"/>
                  </a:cubicBezTo>
                  <a:cubicBezTo>
                    <a:pt x="20242" y="13389"/>
                    <a:pt x="22638" y="11532"/>
                    <a:pt x="23232" y="8861"/>
                  </a:cubicBezTo>
                  <a:lnTo>
                    <a:pt x="23232" y="8744"/>
                  </a:lnTo>
                  <a:cubicBezTo>
                    <a:pt x="23971" y="5398"/>
                    <a:pt x="21675" y="2168"/>
                    <a:pt x="18290" y="1818"/>
                  </a:cubicBezTo>
                  <a:cubicBezTo>
                    <a:pt x="13776" y="1273"/>
                    <a:pt x="10001" y="650"/>
                    <a:pt x="7161" y="106"/>
                  </a:cubicBezTo>
                  <a:cubicBezTo>
                    <a:pt x="6793" y="35"/>
                    <a:pt x="6428" y="1"/>
                    <a:pt x="6068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8087852" y="3257945"/>
              <a:ext cx="479521" cy="819022"/>
            </a:xfrm>
            <a:custGeom>
              <a:avLst/>
              <a:gdLst/>
              <a:ahLst/>
              <a:cxnLst/>
              <a:rect l="l" t="t" r="r" b="b"/>
              <a:pathLst>
                <a:path w="21715" h="37085" extrusionOk="0">
                  <a:moveTo>
                    <a:pt x="1" y="0"/>
                  </a:moveTo>
                  <a:cubicBezTo>
                    <a:pt x="78" y="2296"/>
                    <a:pt x="273" y="4553"/>
                    <a:pt x="623" y="6810"/>
                  </a:cubicBezTo>
                  <a:cubicBezTo>
                    <a:pt x="1168" y="10429"/>
                    <a:pt x="1868" y="14593"/>
                    <a:pt x="3542" y="17862"/>
                  </a:cubicBezTo>
                  <a:cubicBezTo>
                    <a:pt x="6305" y="25099"/>
                    <a:pt x="10585" y="31676"/>
                    <a:pt x="16111" y="37085"/>
                  </a:cubicBezTo>
                  <a:cubicBezTo>
                    <a:pt x="17045" y="19690"/>
                    <a:pt x="21714" y="2724"/>
                    <a:pt x="21714" y="2724"/>
                  </a:cubicBezTo>
                  <a:cubicBezTo>
                    <a:pt x="14126" y="2063"/>
                    <a:pt x="6071" y="9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7722632" y="3781287"/>
              <a:ext cx="79077" cy="284477"/>
            </a:xfrm>
            <a:custGeom>
              <a:avLst/>
              <a:gdLst/>
              <a:ahLst/>
              <a:cxnLst/>
              <a:rect l="l" t="t" r="r" b="b"/>
              <a:pathLst>
                <a:path w="3581" h="12881" extrusionOk="0">
                  <a:moveTo>
                    <a:pt x="1829" y="1"/>
                  </a:moveTo>
                  <a:cubicBezTo>
                    <a:pt x="1129" y="5020"/>
                    <a:pt x="467" y="9457"/>
                    <a:pt x="0" y="11753"/>
                  </a:cubicBezTo>
                  <a:cubicBezTo>
                    <a:pt x="0" y="11753"/>
                    <a:pt x="234" y="12453"/>
                    <a:pt x="2335" y="12881"/>
                  </a:cubicBezTo>
                  <a:lnTo>
                    <a:pt x="3580" y="2374"/>
                  </a:lnTo>
                  <a:cubicBezTo>
                    <a:pt x="3269" y="2063"/>
                    <a:pt x="2997" y="1752"/>
                    <a:pt x="2724" y="1440"/>
                  </a:cubicBezTo>
                  <a:cubicBezTo>
                    <a:pt x="2374" y="973"/>
                    <a:pt x="2102" y="506"/>
                    <a:pt x="182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7773336" y="3886980"/>
              <a:ext cx="505292" cy="322308"/>
            </a:xfrm>
            <a:custGeom>
              <a:avLst/>
              <a:gdLst/>
              <a:ahLst/>
              <a:cxnLst/>
              <a:rect l="l" t="t" r="r" b="b"/>
              <a:pathLst>
                <a:path w="22882" h="14594" extrusionOk="0">
                  <a:moveTo>
                    <a:pt x="973" y="1"/>
                  </a:moveTo>
                  <a:lnTo>
                    <a:pt x="0" y="8095"/>
                  </a:lnTo>
                  <a:cubicBezTo>
                    <a:pt x="7355" y="11714"/>
                    <a:pt x="16577" y="13621"/>
                    <a:pt x="22881" y="14594"/>
                  </a:cubicBezTo>
                  <a:cubicBezTo>
                    <a:pt x="19185" y="13076"/>
                    <a:pt x="15605" y="11325"/>
                    <a:pt x="12180" y="9301"/>
                  </a:cubicBezTo>
                  <a:cubicBezTo>
                    <a:pt x="10273" y="8134"/>
                    <a:pt x="8445" y="6889"/>
                    <a:pt x="6693" y="5488"/>
                  </a:cubicBezTo>
                  <a:cubicBezTo>
                    <a:pt x="4631" y="3853"/>
                    <a:pt x="2724" y="2024"/>
                    <a:pt x="97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63" name="Google Shape;1463;p38"/>
          <p:cNvSpPr txBox="1">
            <a:spLocks noGrp="1"/>
          </p:cNvSpPr>
          <p:nvPr>
            <p:ph type="title"/>
          </p:nvPr>
        </p:nvSpPr>
        <p:spPr>
          <a:xfrm>
            <a:off x="205945" y="423412"/>
            <a:ext cx="8870158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nào sau đây về khối lượng riêng là đúng?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4" name="Google Shape;1464;p38"/>
          <p:cNvGrpSpPr/>
          <p:nvPr/>
        </p:nvGrpSpPr>
        <p:grpSpPr>
          <a:xfrm>
            <a:off x="552828" y="1060040"/>
            <a:ext cx="4411771" cy="919194"/>
            <a:chOff x="775836" y="1771048"/>
            <a:chExt cx="4411771" cy="919194"/>
          </a:xfrm>
        </p:grpSpPr>
        <p:sp>
          <p:nvSpPr>
            <p:cNvPr id="1465" name="Google Shape;1465;p38"/>
            <p:cNvSpPr txBox="1"/>
            <p:nvPr/>
          </p:nvSpPr>
          <p:spPr>
            <a:xfrm>
              <a:off x="1534858" y="1771048"/>
              <a:ext cx="3652749" cy="919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 khối lượng riêng của sắt là 7800 kg/m</a:t>
              </a:r>
              <a:r>
                <a:rPr lang="vi-VN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có nghĩa là 1 cm</a:t>
              </a:r>
              <a:r>
                <a:rPr lang="vi-VN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sắt có khối lượng 7800 kg.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66" name="Google Shape;1466;p38"/>
            <p:cNvSpPr txBox="1"/>
            <p:nvPr/>
          </p:nvSpPr>
          <p:spPr>
            <a:xfrm>
              <a:off x="775836" y="1960331"/>
              <a:ext cx="483338" cy="453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A</a:t>
              </a:r>
              <a:endParaRPr sz="32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1467" name="Google Shape;1467;p38"/>
          <p:cNvGrpSpPr/>
          <p:nvPr/>
        </p:nvGrpSpPr>
        <p:grpSpPr>
          <a:xfrm>
            <a:off x="4258835" y="2196481"/>
            <a:ext cx="4355359" cy="515100"/>
            <a:chOff x="4858243" y="1947911"/>
            <a:chExt cx="4355359" cy="515100"/>
          </a:xfrm>
        </p:grpSpPr>
        <p:sp>
          <p:nvSpPr>
            <p:cNvPr id="1468" name="Google Shape;1468;p38"/>
            <p:cNvSpPr txBox="1"/>
            <p:nvPr/>
          </p:nvSpPr>
          <p:spPr>
            <a:xfrm>
              <a:off x="5853807" y="1947911"/>
              <a:ext cx="3359795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thức tính khối lượng riêng là D = m.V.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69" name="Google Shape;1469;p38"/>
            <p:cNvSpPr txBox="1"/>
            <p:nvPr/>
          </p:nvSpPr>
          <p:spPr>
            <a:xfrm>
              <a:off x="4858243" y="2074819"/>
              <a:ext cx="460908" cy="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B</a:t>
              </a:r>
              <a:endParaRPr sz="32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1470" name="Google Shape;1470;p38"/>
          <p:cNvGrpSpPr/>
          <p:nvPr/>
        </p:nvGrpSpPr>
        <p:grpSpPr>
          <a:xfrm>
            <a:off x="225109" y="2871949"/>
            <a:ext cx="4490118" cy="1059539"/>
            <a:chOff x="766289" y="3179711"/>
            <a:chExt cx="4490118" cy="1059539"/>
          </a:xfrm>
        </p:grpSpPr>
        <p:sp>
          <p:nvSpPr>
            <p:cNvPr id="1471" name="Google Shape;1471;p38"/>
            <p:cNvSpPr txBox="1"/>
            <p:nvPr/>
          </p:nvSpPr>
          <p:spPr>
            <a:xfrm>
              <a:off x="766289" y="3179711"/>
              <a:ext cx="3526249" cy="105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 lượng riêng của một chất là khối lượng của một đơn vị thể tích chất đó.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72" name="Google Shape;1472;p38"/>
            <p:cNvSpPr txBox="1"/>
            <p:nvPr/>
          </p:nvSpPr>
          <p:spPr>
            <a:xfrm>
              <a:off x="4782913" y="3469333"/>
              <a:ext cx="473494" cy="43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</a:t>
              </a:r>
              <a:endParaRPr sz="32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1473" name="Google Shape;1473;p38"/>
          <p:cNvGrpSpPr/>
          <p:nvPr/>
        </p:nvGrpSpPr>
        <p:grpSpPr>
          <a:xfrm>
            <a:off x="4355312" y="4148701"/>
            <a:ext cx="4076829" cy="515100"/>
            <a:chOff x="5066615" y="3464218"/>
            <a:chExt cx="4076829" cy="515100"/>
          </a:xfrm>
        </p:grpSpPr>
        <p:sp>
          <p:nvSpPr>
            <p:cNvPr id="1474" name="Google Shape;1474;p38"/>
            <p:cNvSpPr txBox="1"/>
            <p:nvPr/>
          </p:nvSpPr>
          <p:spPr>
            <a:xfrm>
              <a:off x="5066615" y="3464218"/>
              <a:ext cx="3305908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 lượng riêng bằng trọng lượng riêng.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75" name="Google Shape;1475;p38"/>
            <p:cNvSpPr txBox="1"/>
            <p:nvPr/>
          </p:nvSpPr>
          <p:spPr>
            <a:xfrm>
              <a:off x="8584816" y="3548634"/>
              <a:ext cx="558628" cy="3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D</a:t>
              </a:r>
              <a:endParaRPr sz="32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2ABF-C76F-22E0-336F-AE323B71E0E8}"/>
              </a:ext>
            </a:extLst>
          </p:cNvPr>
          <p:cNvSpPr/>
          <p:nvPr/>
        </p:nvSpPr>
        <p:spPr>
          <a:xfrm>
            <a:off x="58898" y="2811926"/>
            <a:ext cx="50119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25"/>
          <p:cNvCxnSpPr/>
          <p:nvPr/>
        </p:nvCxnSpPr>
        <p:spPr>
          <a:xfrm>
            <a:off x="458200" y="3089543"/>
            <a:ext cx="82476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7" name="Google Shape;597;p25"/>
          <p:cNvSpPr txBox="1">
            <a:spLocks noGrp="1"/>
          </p:cNvSpPr>
          <p:nvPr>
            <p:ph type="title"/>
          </p:nvPr>
        </p:nvSpPr>
        <p:spPr>
          <a:xfrm>
            <a:off x="457200" y="562114"/>
            <a:ext cx="8229600" cy="94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d và D lần lượt là trọng lượng riêng và khối lượng riêng. Mối liên hệ giữa d và D là: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9" name="Google Shape;599;p25"/>
          <p:cNvSpPr txBox="1"/>
          <p:nvPr/>
        </p:nvSpPr>
        <p:spPr>
          <a:xfrm flipH="1">
            <a:off x="6765125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D + d = 10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7120508" y="2493281"/>
            <a:ext cx="1033452" cy="1440676"/>
            <a:chOff x="5600308" y="2123013"/>
            <a:chExt cx="1033452" cy="1440676"/>
          </a:xfrm>
        </p:grpSpPr>
        <p:sp>
          <p:nvSpPr>
            <p:cNvPr id="605" name="Google Shape;605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562015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571580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60030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71880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585295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599551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3" name="Google Shape;623;p25"/>
          <p:cNvSpPr txBox="1"/>
          <p:nvPr/>
        </p:nvSpPr>
        <p:spPr>
          <a:xfrm>
            <a:off x="611950" y="423355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2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10d 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625" name="Google Shape;625;p25"/>
          <p:cNvGrpSpPr/>
          <p:nvPr/>
        </p:nvGrpSpPr>
        <p:grpSpPr>
          <a:xfrm>
            <a:off x="965233" y="2493281"/>
            <a:ext cx="1033452" cy="1440676"/>
            <a:chOff x="965233" y="2123013"/>
            <a:chExt cx="1033452" cy="1440676"/>
          </a:xfrm>
        </p:grpSpPr>
        <p:sp>
          <p:nvSpPr>
            <p:cNvPr id="626" name="Google Shape;626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98507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08072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96523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08373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21787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36043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4" name="Google Shape;634;p25"/>
          <p:cNvSpPr txBox="1"/>
          <p:nvPr/>
        </p:nvSpPr>
        <p:spPr>
          <a:xfrm>
            <a:off x="1193050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A</a:t>
            </a:r>
            <a:endParaRPr sz="400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636" name="Google Shape;636;p25"/>
          <p:cNvSpPr txBox="1"/>
          <p:nvPr/>
        </p:nvSpPr>
        <p:spPr>
          <a:xfrm>
            <a:off x="2600509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d = 10D</a:t>
            </a:r>
            <a:endParaRPr sz="28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638" name="Google Shape;638;p25"/>
          <p:cNvGrpSpPr/>
          <p:nvPr/>
        </p:nvGrpSpPr>
        <p:grpSpPr>
          <a:xfrm>
            <a:off x="2955892" y="2493281"/>
            <a:ext cx="1033452" cy="1440676"/>
            <a:chOff x="2510258" y="2123013"/>
            <a:chExt cx="1033452" cy="1440676"/>
          </a:xfrm>
        </p:grpSpPr>
        <p:sp>
          <p:nvSpPr>
            <p:cNvPr id="639" name="Google Shape;639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53010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62575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51025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62875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76290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90546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7" name="Google Shape;647;p25"/>
          <p:cNvSpPr txBox="1"/>
          <p:nvPr/>
        </p:nvSpPr>
        <p:spPr>
          <a:xfrm>
            <a:off x="3183709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</a:t>
            </a:r>
            <a:endParaRPr sz="400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9" name="Google Shape;649;p25"/>
              <p:cNvSpPr txBox="1"/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 algn="ctr"/>
                <a:r>
                  <a:rPr lang="en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ea typeface="Fira Sans Extra Condensed Medium"/>
                            <a:cs typeface="Times New Roman" panose="02020603050405020304" pitchFamily="18" charset="0"/>
                            <a:sym typeface="Fira Sans Extra Condensed Medium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ea typeface="Fira Sans Extra Condensed Medium"/>
                            <a:cs typeface="Times New Roman" panose="02020603050405020304" pitchFamily="18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sz="2800" dirty="0">
                  <a:solidFill>
                    <a:schemeClr val="accent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649" name="Google Shape;649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blipFill>
                <a:blip r:embed="rId3"/>
                <a:stretch>
                  <a:fillRect b="-3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1" name="Google Shape;651;p25"/>
          <p:cNvGrpSpPr/>
          <p:nvPr/>
        </p:nvGrpSpPr>
        <p:grpSpPr>
          <a:xfrm>
            <a:off x="5112557" y="2493281"/>
            <a:ext cx="1033452" cy="1440676"/>
            <a:chOff x="4055283" y="2123013"/>
            <a:chExt cx="1033452" cy="1440676"/>
          </a:xfrm>
        </p:grpSpPr>
        <p:sp>
          <p:nvSpPr>
            <p:cNvPr id="652" name="Google Shape;652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07512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17077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405528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417378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430792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445048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0" name="Google Shape;660;p25"/>
          <p:cNvSpPr txBox="1"/>
          <p:nvPr/>
        </p:nvSpPr>
        <p:spPr>
          <a:xfrm>
            <a:off x="5340374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</a:t>
            </a:r>
            <a:endParaRPr sz="400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661" name="Google Shape;661;p25"/>
          <p:cNvSpPr txBox="1"/>
          <p:nvPr/>
        </p:nvSpPr>
        <p:spPr>
          <a:xfrm>
            <a:off x="7348325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D</a:t>
            </a:r>
            <a:endParaRPr sz="400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6670A3-B06C-73F0-0805-6DF5BCE74482}"/>
              </a:ext>
            </a:extLst>
          </p:cNvPr>
          <p:cNvSpPr/>
          <p:nvPr/>
        </p:nvSpPr>
        <p:spPr>
          <a:xfrm>
            <a:off x="2660387" y="1658114"/>
            <a:ext cx="1572614" cy="24035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474847" y="778904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KHỐI LƯỢNG RIÊNG</a:t>
            </a:r>
            <a:endParaRPr sz="3600" dirty="0"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6748643" y="1457614"/>
            <a:ext cx="3194833" cy="4114772"/>
            <a:chOff x="6253962" y="1708239"/>
            <a:chExt cx="3194833" cy="4114772"/>
          </a:xfrm>
        </p:grpSpPr>
        <p:sp>
          <p:nvSpPr>
            <p:cNvPr id="166" name="Google Shape;166;p17"/>
            <p:cNvSpPr/>
            <p:nvPr/>
          </p:nvSpPr>
          <p:spPr>
            <a:xfrm>
              <a:off x="6507790" y="28447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1265" y="1"/>
                  </a:moveTo>
                  <a:cubicBezTo>
                    <a:pt x="1083" y="1"/>
                    <a:pt x="899" y="58"/>
                    <a:pt x="740" y="180"/>
                  </a:cubicBezTo>
                  <a:lnTo>
                    <a:pt x="474" y="369"/>
                  </a:lnTo>
                  <a:cubicBezTo>
                    <a:pt x="76" y="673"/>
                    <a:pt x="0" y="1241"/>
                    <a:pt x="285" y="1640"/>
                  </a:cubicBezTo>
                  <a:cubicBezTo>
                    <a:pt x="702" y="2171"/>
                    <a:pt x="1100" y="2702"/>
                    <a:pt x="1479" y="3289"/>
                  </a:cubicBezTo>
                  <a:cubicBezTo>
                    <a:pt x="1688" y="3612"/>
                    <a:pt x="2617" y="4825"/>
                    <a:pt x="3413" y="5413"/>
                  </a:cubicBezTo>
                  <a:cubicBezTo>
                    <a:pt x="3673" y="5602"/>
                    <a:pt x="3917" y="5722"/>
                    <a:pt x="4115" y="5722"/>
                  </a:cubicBezTo>
                  <a:cubicBezTo>
                    <a:pt x="4395" y="5722"/>
                    <a:pt x="4586" y="5484"/>
                    <a:pt x="4608" y="4863"/>
                  </a:cubicBezTo>
                  <a:cubicBezTo>
                    <a:pt x="4646" y="3062"/>
                    <a:pt x="2977" y="1659"/>
                    <a:pt x="1991" y="369"/>
                  </a:cubicBezTo>
                  <a:cubicBezTo>
                    <a:pt x="1809" y="130"/>
                    <a:pt x="1538" y="1"/>
                    <a:pt x="126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644519" y="30514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1063" y="1"/>
                  </a:moveTo>
                  <a:cubicBezTo>
                    <a:pt x="682" y="1"/>
                    <a:pt x="467" y="143"/>
                    <a:pt x="361" y="370"/>
                  </a:cubicBezTo>
                  <a:cubicBezTo>
                    <a:pt x="1" y="1072"/>
                    <a:pt x="722" y="2646"/>
                    <a:pt x="930" y="3309"/>
                  </a:cubicBezTo>
                  <a:cubicBezTo>
                    <a:pt x="1278" y="4319"/>
                    <a:pt x="2391" y="7654"/>
                    <a:pt x="3979" y="7654"/>
                  </a:cubicBezTo>
                  <a:cubicBezTo>
                    <a:pt x="4211" y="7654"/>
                    <a:pt x="4453" y="7583"/>
                    <a:pt x="4703" y="7424"/>
                  </a:cubicBezTo>
                  <a:cubicBezTo>
                    <a:pt x="6012" y="6609"/>
                    <a:pt x="5443" y="4106"/>
                    <a:pt x="4893" y="2987"/>
                  </a:cubicBezTo>
                  <a:cubicBezTo>
                    <a:pt x="4286" y="1754"/>
                    <a:pt x="2807" y="256"/>
                    <a:pt x="1385" y="29"/>
                  </a:cubicBezTo>
                  <a:cubicBezTo>
                    <a:pt x="1267" y="10"/>
                    <a:pt x="1160" y="1"/>
                    <a:pt x="106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6580936" y="28385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585" y="1"/>
                  </a:moveTo>
                  <a:cubicBezTo>
                    <a:pt x="357" y="1"/>
                    <a:pt x="155" y="54"/>
                    <a:pt x="1" y="159"/>
                  </a:cubicBezTo>
                  <a:lnTo>
                    <a:pt x="2883" y="4501"/>
                  </a:lnTo>
                  <a:cubicBezTo>
                    <a:pt x="3470" y="4122"/>
                    <a:pt x="3489" y="2529"/>
                    <a:pt x="2674" y="1315"/>
                  </a:cubicBezTo>
                  <a:cubicBezTo>
                    <a:pt x="2073" y="421"/>
                    <a:pt x="1225" y="1"/>
                    <a:pt x="58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6779738" y="3365421"/>
              <a:ext cx="782624" cy="790760"/>
            </a:xfrm>
            <a:custGeom>
              <a:avLst/>
              <a:gdLst/>
              <a:ahLst/>
              <a:cxnLst/>
              <a:rect l="l" t="t" r="r" b="b"/>
              <a:pathLst>
                <a:path w="9330" h="9427" extrusionOk="0">
                  <a:moveTo>
                    <a:pt x="1657" y="1"/>
                  </a:moveTo>
                  <a:cubicBezTo>
                    <a:pt x="1623" y="1"/>
                    <a:pt x="1589" y="1"/>
                    <a:pt x="1556" y="2"/>
                  </a:cubicBezTo>
                  <a:cubicBezTo>
                    <a:pt x="778" y="40"/>
                    <a:pt x="399" y="306"/>
                    <a:pt x="285" y="723"/>
                  </a:cubicBezTo>
                  <a:cubicBezTo>
                    <a:pt x="1" y="1747"/>
                    <a:pt x="1347" y="3643"/>
                    <a:pt x="1802" y="4458"/>
                  </a:cubicBezTo>
                  <a:cubicBezTo>
                    <a:pt x="2481" y="5642"/>
                    <a:pt x="4631" y="9427"/>
                    <a:pt x="6645" y="9427"/>
                  </a:cubicBezTo>
                  <a:cubicBezTo>
                    <a:pt x="7050" y="9427"/>
                    <a:pt x="7450" y="9273"/>
                    <a:pt x="7832" y="8914"/>
                  </a:cubicBezTo>
                  <a:cubicBezTo>
                    <a:pt x="9330" y="7492"/>
                    <a:pt x="7965" y="4345"/>
                    <a:pt x="6941" y="3017"/>
                  </a:cubicBezTo>
                  <a:cubicBezTo>
                    <a:pt x="5841" y="1564"/>
                    <a:pt x="3570" y="1"/>
                    <a:pt x="1657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04195" y="3317692"/>
              <a:ext cx="1214702" cy="1117902"/>
            </a:xfrm>
            <a:custGeom>
              <a:avLst/>
              <a:gdLst/>
              <a:ahLst/>
              <a:cxnLst/>
              <a:rect l="l" t="t" r="r" b="b"/>
              <a:pathLst>
                <a:path w="14481" h="13327" extrusionOk="0">
                  <a:moveTo>
                    <a:pt x="3746" y="1"/>
                  </a:moveTo>
                  <a:cubicBezTo>
                    <a:pt x="2373" y="1"/>
                    <a:pt x="1053" y="593"/>
                    <a:pt x="1" y="2012"/>
                  </a:cubicBezTo>
                  <a:lnTo>
                    <a:pt x="1745" y="2486"/>
                  </a:lnTo>
                  <a:cubicBezTo>
                    <a:pt x="759" y="3169"/>
                    <a:pt x="172" y="4326"/>
                    <a:pt x="228" y="5539"/>
                  </a:cubicBezTo>
                  <a:cubicBezTo>
                    <a:pt x="228" y="5691"/>
                    <a:pt x="247" y="5824"/>
                    <a:pt x="266" y="5975"/>
                  </a:cubicBezTo>
                  <a:cubicBezTo>
                    <a:pt x="285" y="7303"/>
                    <a:pt x="911" y="8933"/>
                    <a:pt x="2087" y="10412"/>
                  </a:cubicBezTo>
                  <a:cubicBezTo>
                    <a:pt x="3279" y="11900"/>
                    <a:pt x="5711" y="13326"/>
                    <a:pt x="7859" y="13326"/>
                  </a:cubicBezTo>
                  <a:cubicBezTo>
                    <a:pt x="8887" y="13326"/>
                    <a:pt x="9851" y="12999"/>
                    <a:pt x="10581" y="12195"/>
                  </a:cubicBezTo>
                  <a:cubicBezTo>
                    <a:pt x="14480" y="7879"/>
                    <a:pt x="8755" y="1"/>
                    <a:pt x="374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366663" y="3627974"/>
              <a:ext cx="2082131" cy="2195037"/>
            </a:xfrm>
            <a:custGeom>
              <a:avLst/>
              <a:gdLst/>
              <a:ahLst/>
              <a:cxnLst/>
              <a:rect l="l" t="t" r="r" b="b"/>
              <a:pathLst>
                <a:path w="24822" h="26168" extrusionOk="0">
                  <a:moveTo>
                    <a:pt x="10183" y="1"/>
                  </a:moveTo>
                  <a:lnTo>
                    <a:pt x="1" y="8363"/>
                  </a:lnTo>
                  <a:lnTo>
                    <a:pt x="14658" y="26168"/>
                  </a:lnTo>
                  <a:lnTo>
                    <a:pt x="24821" y="17806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067622" y="3127279"/>
              <a:ext cx="656968" cy="643714"/>
            </a:xfrm>
            <a:custGeom>
              <a:avLst/>
              <a:gdLst/>
              <a:ahLst/>
              <a:cxnLst/>
              <a:rect l="l" t="t" r="r" b="b"/>
              <a:pathLst>
                <a:path w="7832" h="7674" extrusionOk="0">
                  <a:moveTo>
                    <a:pt x="3246" y="0"/>
                  </a:moveTo>
                  <a:cubicBezTo>
                    <a:pt x="2751" y="0"/>
                    <a:pt x="2270" y="121"/>
                    <a:pt x="1840" y="376"/>
                  </a:cubicBezTo>
                  <a:cubicBezTo>
                    <a:pt x="323" y="1287"/>
                    <a:pt x="1" y="3581"/>
                    <a:pt x="1138" y="5496"/>
                  </a:cubicBezTo>
                  <a:cubicBezTo>
                    <a:pt x="1957" y="6874"/>
                    <a:pt x="3317" y="7673"/>
                    <a:pt x="4580" y="7673"/>
                  </a:cubicBezTo>
                  <a:cubicBezTo>
                    <a:pt x="5071" y="7673"/>
                    <a:pt x="5549" y="7552"/>
                    <a:pt x="5974" y="7297"/>
                  </a:cubicBezTo>
                  <a:cubicBezTo>
                    <a:pt x="7510" y="6387"/>
                    <a:pt x="7832" y="4093"/>
                    <a:pt x="6694" y="2178"/>
                  </a:cubicBezTo>
                  <a:cubicBezTo>
                    <a:pt x="5875" y="799"/>
                    <a:pt x="4516" y="0"/>
                    <a:pt x="324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316874" y="18323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5177" y="1"/>
                  </a:moveTo>
                  <a:lnTo>
                    <a:pt x="1" y="6144"/>
                  </a:lnTo>
                  <a:lnTo>
                    <a:pt x="9880" y="23209"/>
                  </a:lnTo>
                  <a:lnTo>
                    <a:pt x="14374" y="1763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318468" y="17130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7946" y="1"/>
                  </a:moveTo>
                  <a:lnTo>
                    <a:pt x="1" y="7547"/>
                  </a:lnTo>
                  <a:lnTo>
                    <a:pt x="9842" y="24650"/>
                  </a:lnTo>
                  <a:lnTo>
                    <a:pt x="18052" y="17805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326436" y="1708239"/>
              <a:ext cx="1643090" cy="2094798"/>
            </a:xfrm>
            <a:custGeom>
              <a:avLst/>
              <a:gdLst/>
              <a:ahLst/>
              <a:cxnLst/>
              <a:rect l="l" t="t" r="r" b="b"/>
              <a:pathLst>
                <a:path w="19588" h="24973" extrusionOk="0">
                  <a:moveTo>
                    <a:pt x="9918" y="1"/>
                  </a:moveTo>
                  <a:lnTo>
                    <a:pt x="1" y="7870"/>
                  </a:lnTo>
                  <a:lnTo>
                    <a:pt x="9842" y="24973"/>
                  </a:lnTo>
                  <a:lnTo>
                    <a:pt x="19588" y="17881"/>
                  </a:lnTo>
                  <a:lnTo>
                    <a:pt x="991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074920" y="3236746"/>
              <a:ext cx="1134846" cy="588855"/>
            </a:xfrm>
            <a:custGeom>
              <a:avLst/>
              <a:gdLst/>
              <a:ahLst/>
              <a:cxnLst/>
              <a:rect l="l" t="t" r="r" b="b"/>
              <a:pathLst>
                <a:path w="13529" h="7020" extrusionOk="0">
                  <a:moveTo>
                    <a:pt x="13035" y="0"/>
                  </a:moveTo>
                  <a:lnTo>
                    <a:pt x="1070" y="6068"/>
                  </a:lnTo>
                  <a:lnTo>
                    <a:pt x="5944" y="285"/>
                  </a:lnTo>
                  <a:lnTo>
                    <a:pt x="5299" y="190"/>
                  </a:lnTo>
                  <a:lnTo>
                    <a:pt x="312" y="6087"/>
                  </a:lnTo>
                  <a:cubicBezTo>
                    <a:pt x="1" y="6497"/>
                    <a:pt x="326" y="7020"/>
                    <a:pt x="776" y="7020"/>
                  </a:cubicBezTo>
                  <a:cubicBezTo>
                    <a:pt x="846" y="7020"/>
                    <a:pt x="920" y="7007"/>
                    <a:pt x="995" y="6978"/>
                  </a:cubicBezTo>
                  <a:lnTo>
                    <a:pt x="995" y="6997"/>
                  </a:lnTo>
                  <a:lnTo>
                    <a:pt x="1032" y="6978"/>
                  </a:lnTo>
                  <a:lnTo>
                    <a:pt x="13528" y="342"/>
                  </a:lnTo>
                  <a:lnTo>
                    <a:pt x="13035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318468" y="1725770"/>
              <a:ext cx="1892892" cy="2056631"/>
            </a:xfrm>
            <a:custGeom>
              <a:avLst/>
              <a:gdLst/>
              <a:ahLst/>
              <a:cxnLst/>
              <a:rect l="l" t="t" r="r" b="b"/>
              <a:pathLst>
                <a:path w="22566" h="24518" extrusionOk="0">
                  <a:moveTo>
                    <a:pt x="12724" y="0"/>
                  </a:moveTo>
                  <a:lnTo>
                    <a:pt x="1" y="7414"/>
                  </a:lnTo>
                  <a:lnTo>
                    <a:pt x="9842" y="24517"/>
                  </a:lnTo>
                  <a:lnTo>
                    <a:pt x="22565" y="18336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6277114" y="2322175"/>
              <a:ext cx="927405" cy="1479268"/>
            </a:xfrm>
            <a:custGeom>
              <a:avLst/>
              <a:gdLst/>
              <a:ahLst/>
              <a:cxnLst/>
              <a:rect l="l" t="t" r="r" b="b"/>
              <a:pathLst>
                <a:path w="11056" h="17635" extrusionOk="0">
                  <a:moveTo>
                    <a:pt x="1233" y="1"/>
                  </a:moveTo>
                  <a:lnTo>
                    <a:pt x="1" y="570"/>
                  </a:lnTo>
                  <a:lnTo>
                    <a:pt x="9785" y="17635"/>
                  </a:lnTo>
                  <a:lnTo>
                    <a:pt x="11055" y="17104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253962" y="1724176"/>
              <a:ext cx="1131910" cy="673157"/>
            </a:xfrm>
            <a:custGeom>
              <a:avLst/>
              <a:gdLst/>
              <a:ahLst/>
              <a:cxnLst/>
              <a:rect l="l" t="t" r="r" b="b"/>
              <a:pathLst>
                <a:path w="13494" h="8025" extrusionOk="0">
                  <a:moveTo>
                    <a:pt x="13076" y="0"/>
                  </a:moveTo>
                  <a:lnTo>
                    <a:pt x="1054" y="7073"/>
                  </a:lnTo>
                  <a:lnTo>
                    <a:pt x="1054" y="7073"/>
                  </a:lnTo>
                  <a:lnTo>
                    <a:pt x="5946" y="1290"/>
                  </a:lnTo>
                  <a:lnTo>
                    <a:pt x="5700" y="1347"/>
                  </a:lnTo>
                  <a:lnTo>
                    <a:pt x="296" y="7092"/>
                  </a:lnTo>
                  <a:cubicBezTo>
                    <a:pt x="1" y="7501"/>
                    <a:pt x="315" y="8024"/>
                    <a:pt x="773" y="8024"/>
                  </a:cubicBezTo>
                  <a:cubicBezTo>
                    <a:pt x="845" y="8024"/>
                    <a:pt x="920" y="8011"/>
                    <a:pt x="997" y="7983"/>
                  </a:cubicBezTo>
                  <a:lnTo>
                    <a:pt x="1016" y="7983"/>
                  </a:lnTo>
                  <a:lnTo>
                    <a:pt x="13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6719342" y="3153199"/>
              <a:ext cx="353145" cy="632139"/>
            </a:xfrm>
            <a:custGeom>
              <a:avLst/>
              <a:gdLst/>
              <a:ahLst/>
              <a:cxnLst/>
              <a:rect l="l" t="t" r="r" b="b"/>
              <a:pathLst>
                <a:path w="4210" h="7536" extrusionOk="0">
                  <a:moveTo>
                    <a:pt x="1203" y="1"/>
                  </a:moveTo>
                  <a:cubicBezTo>
                    <a:pt x="1101" y="1"/>
                    <a:pt x="998" y="22"/>
                    <a:pt x="891" y="67"/>
                  </a:cubicBezTo>
                  <a:cubicBezTo>
                    <a:pt x="778" y="124"/>
                    <a:pt x="683" y="181"/>
                    <a:pt x="607" y="257"/>
                  </a:cubicBezTo>
                  <a:cubicBezTo>
                    <a:pt x="0" y="864"/>
                    <a:pt x="379" y="2286"/>
                    <a:pt x="436" y="2968"/>
                  </a:cubicBezTo>
                  <a:cubicBezTo>
                    <a:pt x="524" y="4003"/>
                    <a:pt x="823" y="7535"/>
                    <a:pt x="2472" y="7535"/>
                  </a:cubicBezTo>
                  <a:cubicBezTo>
                    <a:pt x="2606" y="7535"/>
                    <a:pt x="2749" y="7512"/>
                    <a:pt x="2901" y="7462"/>
                  </a:cubicBezTo>
                  <a:cubicBezTo>
                    <a:pt x="3755" y="7159"/>
                    <a:pt x="4096" y="6059"/>
                    <a:pt x="4153" y="5263"/>
                  </a:cubicBezTo>
                  <a:cubicBezTo>
                    <a:pt x="4210" y="4182"/>
                    <a:pt x="3622" y="3367"/>
                    <a:pt x="3167" y="2438"/>
                  </a:cubicBezTo>
                  <a:cubicBezTo>
                    <a:pt x="2858" y="1838"/>
                    <a:pt x="2148" y="1"/>
                    <a:pt x="1203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609540" y="29330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1478" y="1"/>
                  </a:moveTo>
                  <a:cubicBezTo>
                    <a:pt x="1311" y="1"/>
                    <a:pt x="1140" y="51"/>
                    <a:pt x="968" y="170"/>
                  </a:cubicBezTo>
                  <a:cubicBezTo>
                    <a:pt x="1" y="852"/>
                    <a:pt x="1063" y="2369"/>
                    <a:pt x="1328" y="3165"/>
                  </a:cubicBezTo>
                  <a:cubicBezTo>
                    <a:pt x="1632" y="4000"/>
                    <a:pt x="2049" y="4777"/>
                    <a:pt x="2580" y="5498"/>
                  </a:cubicBezTo>
                  <a:cubicBezTo>
                    <a:pt x="2811" y="5756"/>
                    <a:pt x="3037" y="5929"/>
                    <a:pt x="3237" y="5929"/>
                  </a:cubicBezTo>
                  <a:cubicBezTo>
                    <a:pt x="3447" y="5929"/>
                    <a:pt x="3629" y="5737"/>
                    <a:pt x="3755" y="5251"/>
                  </a:cubicBezTo>
                  <a:cubicBezTo>
                    <a:pt x="4059" y="4151"/>
                    <a:pt x="3698" y="2426"/>
                    <a:pt x="3148" y="1459"/>
                  </a:cubicBezTo>
                  <a:cubicBezTo>
                    <a:pt x="2841" y="936"/>
                    <a:pt x="2196" y="1"/>
                    <a:pt x="1478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781331" y="34430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2184" y="0"/>
                  </a:moveTo>
                  <a:cubicBezTo>
                    <a:pt x="1535" y="0"/>
                    <a:pt x="921" y="682"/>
                    <a:pt x="494" y="1239"/>
                  </a:cubicBezTo>
                  <a:cubicBezTo>
                    <a:pt x="361" y="1410"/>
                    <a:pt x="247" y="1599"/>
                    <a:pt x="190" y="1827"/>
                  </a:cubicBezTo>
                  <a:cubicBezTo>
                    <a:pt x="1" y="2585"/>
                    <a:pt x="588" y="3287"/>
                    <a:pt x="1138" y="3969"/>
                  </a:cubicBezTo>
                  <a:cubicBezTo>
                    <a:pt x="1480" y="4405"/>
                    <a:pt x="1859" y="4804"/>
                    <a:pt x="2219" y="5240"/>
                  </a:cubicBezTo>
                  <a:cubicBezTo>
                    <a:pt x="2750" y="5884"/>
                    <a:pt x="3414" y="6491"/>
                    <a:pt x="3964" y="7136"/>
                  </a:cubicBezTo>
                  <a:cubicBezTo>
                    <a:pt x="4753" y="8042"/>
                    <a:pt x="6004" y="9376"/>
                    <a:pt x="7308" y="9376"/>
                  </a:cubicBezTo>
                  <a:cubicBezTo>
                    <a:pt x="7697" y="9376"/>
                    <a:pt x="8089" y="9258"/>
                    <a:pt x="8476" y="8975"/>
                  </a:cubicBezTo>
                  <a:cubicBezTo>
                    <a:pt x="10240" y="7648"/>
                    <a:pt x="8685" y="5240"/>
                    <a:pt x="7339" y="4292"/>
                  </a:cubicBezTo>
                  <a:cubicBezTo>
                    <a:pt x="6523" y="3723"/>
                    <a:pt x="5689" y="3135"/>
                    <a:pt x="4912" y="2585"/>
                  </a:cubicBezTo>
                  <a:cubicBezTo>
                    <a:pt x="4134" y="2035"/>
                    <a:pt x="3660" y="1239"/>
                    <a:pt x="3091" y="518"/>
                  </a:cubicBezTo>
                  <a:cubicBezTo>
                    <a:pt x="2791" y="146"/>
                    <a:pt x="2484" y="0"/>
                    <a:pt x="2184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-681244" y="1456814"/>
            <a:ext cx="3196343" cy="4116366"/>
            <a:chOff x="-304797" y="1707439"/>
            <a:chExt cx="3196343" cy="4116366"/>
          </a:xfrm>
        </p:grpSpPr>
        <p:sp>
          <p:nvSpPr>
            <p:cNvPr id="184" name="Google Shape;184;p17"/>
            <p:cNvSpPr/>
            <p:nvPr/>
          </p:nvSpPr>
          <p:spPr>
            <a:xfrm>
              <a:off x="2246405" y="28439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3393" y="1"/>
                  </a:moveTo>
                  <a:cubicBezTo>
                    <a:pt x="3115" y="1"/>
                    <a:pt x="2837" y="130"/>
                    <a:pt x="2655" y="369"/>
                  </a:cubicBezTo>
                  <a:cubicBezTo>
                    <a:pt x="1688" y="1659"/>
                    <a:pt x="0" y="3062"/>
                    <a:pt x="57" y="4863"/>
                  </a:cubicBezTo>
                  <a:cubicBezTo>
                    <a:pt x="68" y="5484"/>
                    <a:pt x="254" y="5722"/>
                    <a:pt x="532" y="5722"/>
                  </a:cubicBezTo>
                  <a:cubicBezTo>
                    <a:pt x="729" y="5722"/>
                    <a:pt x="973" y="5602"/>
                    <a:pt x="1233" y="5413"/>
                  </a:cubicBezTo>
                  <a:cubicBezTo>
                    <a:pt x="2029" y="4825"/>
                    <a:pt x="2977" y="3612"/>
                    <a:pt x="3186" y="3289"/>
                  </a:cubicBezTo>
                  <a:cubicBezTo>
                    <a:pt x="3546" y="2702"/>
                    <a:pt x="3944" y="2171"/>
                    <a:pt x="4361" y="1640"/>
                  </a:cubicBezTo>
                  <a:cubicBezTo>
                    <a:pt x="4646" y="1241"/>
                    <a:pt x="4570" y="673"/>
                    <a:pt x="4172" y="369"/>
                  </a:cubicBezTo>
                  <a:lnTo>
                    <a:pt x="3925" y="180"/>
                  </a:lnTo>
                  <a:cubicBezTo>
                    <a:pt x="3766" y="58"/>
                    <a:pt x="3579" y="1"/>
                    <a:pt x="339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995093" y="30506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4949" y="1"/>
                  </a:moveTo>
                  <a:cubicBezTo>
                    <a:pt x="4853" y="1"/>
                    <a:pt x="4746" y="10"/>
                    <a:pt x="4627" y="29"/>
                  </a:cubicBezTo>
                  <a:cubicBezTo>
                    <a:pt x="3205" y="256"/>
                    <a:pt x="1745" y="1754"/>
                    <a:pt x="1119" y="2987"/>
                  </a:cubicBezTo>
                  <a:cubicBezTo>
                    <a:pt x="569" y="4106"/>
                    <a:pt x="0" y="6609"/>
                    <a:pt x="1309" y="7424"/>
                  </a:cubicBezTo>
                  <a:cubicBezTo>
                    <a:pt x="1560" y="7583"/>
                    <a:pt x="1801" y="7654"/>
                    <a:pt x="2033" y="7654"/>
                  </a:cubicBezTo>
                  <a:cubicBezTo>
                    <a:pt x="3626" y="7654"/>
                    <a:pt x="4751" y="4319"/>
                    <a:pt x="5082" y="3309"/>
                  </a:cubicBezTo>
                  <a:cubicBezTo>
                    <a:pt x="5291" y="2646"/>
                    <a:pt x="6011" y="1072"/>
                    <a:pt x="5651" y="370"/>
                  </a:cubicBezTo>
                  <a:cubicBezTo>
                    <a:pt x="5545" y="143"/>
                    <a:pt x="5330" y="1"/>
                    <a:pt x="4949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270228" y="28377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2905" y="1"/>
                  </a:moveTo>
                  <a:cubicBezTo>
                    <a:pt x="2265" y="1"/>
                    <a:pt x="1417" y="421"/>
                    <a:pt x="816" y="1315"/>
                  </a:cubicBezTo>
                  <a:cubicBezTo>
                    <a:pt x="1" y="2529"/>
                    <a:pt x="20" y="4122"/>
                    <a:pt x="607" y="4501"/>
                  </a:cubicBezTo>
                  <a:lnTo>
                    <a:pt x="3490" y="159"/>
                  </a:lnTo>
                  <a:cubicBezTo>
                    <a:pt x="3335" y="54"/>
                    <a:pt x="3133" y="1"/>
                    <a:pt x="290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581552" y="3364621"/>
              <a:ext cx="784217" cy="790760"/>
            </a:xfrm>
            <a:custGeom>
              <a:avLst/>
              <a:gdLst/>
              <a:ahLst/>
              <a:cxnLst/>
              <a:rect l="l" t="t" r="r" b="b"/>
              <a:pathLst>
                <a:path w="9349" h="9427" extrusionOk="0">
                  <a:moveTo>
                    <a:pt x="7691" y="1"/>
                  </a:moveTo>
                  <a:cubicBezTo>
                    <a:pt x="5760" y="1"/>
                    <a:pt x="3507" y="1564"/>
                    <a:pt x="2390" y="3017"/>
                  </a:cubicBezTo>
                  <a:cubicBezTo>
                    <a:pt x="1385" y="4345"/>
                    <a:pt x="0" y="7492"/>
                    <a:pt x="1498" y="8914"/>
                  </a:cubicBezTo>
                  <a:cubicBezTo>
                    <a:pt x="1880" y="9273"/>
                    <a:pt x="2280" y="9427"/>
                    <a:pt x="2685" y="9427"/>
                  </a:cubicBezTo>
                  <a:cubicBezTo>
                    <a:pt x="4699" y="9427"/>
                    <a:pt x="6849" y="5642"/>
                    <a:pt x="7528" y="4458"/>
                  </a:cubicBezTo>
                  <a:cubicBezTo>
                    <a:pt x="7983" y="3643"/>
                    <a:pt x="9348" y="1747"/>
                    <a:pt x="9045" y="723"/>
                  </a:cubicBezTo>
                  <a:cubicBezTo>
                    <a:pt x="8931" y="306"/>
                    <a:pt x="8571" y="40"/>
                    <a:pt x="7794" y="2"/>
                  </a:cubicBezTo>
                  <a:cubicBezTo>
                    <a:pt x="7760" y="1"/>
                    <a:pt x="7725" y="1"/>
                    <a:pt x="7691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825352" y="3316892"/>
              <a:ext cx="1215961" cy="1117902"/>
            </a:xfrm>
            <a:custGeom>
              <a:avLst/>
              <a:gdLst/>
              <a:ahLst/>
              <a:cxnLst/>
              <a:rect l="l" t="t" r="r" b="b"/>
              <a:pathLst>
                <a:path w="14496" h="13327" extrusionOk="0">
                  <a:moveTo>
                    <a:pt x="10741" y="1"/>
                  </a:moveTo>
                  <a:cubicBezTo>
                    <a:pt x="5723" y="1"/>
                    <a:pt x="1" y="7879"/>
                    <a:pt x="3915" y="12195"/>
                  </a:cubicBezTo>
                  <a:cubicBezTo>
                    <a:pt x="4639" y="12999"/>
                    <a:pt x="5598" y="13326"/>
                    <a:pt x="6624" y="13326"/>
                  </a:cubicBezTo>
                  <a:cubicBezTo>
                    <a:pt x="8766" y="13326"/>
                    <a:pt x="11198" y="11900"/>
                    <a:pt x="12391" y="10412"/>
                  </a:cubicBezTo>
                  <a:cubicBezTo>
                    <a:pt x="13566" y="8933"/>
                    <a:pt x="14192" y="7303"/>
                    <a:pt x="14211" y="5975"/>
                  </a:cubicBezTo>
                  <a:cubicBezTo>
                    <a:pt x="14230" y="5824"/>
                    <a:pt x="14249" y="5691"/>
                    <a:pt x="14249" y="5539"/>
                  </a:cubicBezTo>
                  <a:cubicBezTo>
                    <a:pt x="14306" y="4326"/>
                    <a:pt x="13718" y="3169"/>
                    <a:pt x="12732" y="2486"/>
                  </a:cubicBezTo>
                  <a:lnTo>
                    <a:pt x="14495" y="2012"/>
                  </a:lnTo>
                  <a:cubicBezTo>
                    <a:pt x="13439" y="593"/>
                    <a:pt x="12116" y="1"/>
                    <a:pt x="10741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-304797" y="3627174"/>
              <a:ext cx="2082048" cy="2196631"/>
            </a:xfrm>
            <a:custGeom>
              <a:avLst/>
              <a:gdLst/>
              <a:ahLst/>
              <a:cxnLst/>
              <a:rect l="l" t="t" r="r" b="b"/>
              <a:pathLst>
                <a:path w="24821" h="26187" extrusionOk="0">
                  <a:moveTo>
                    <a:pt x="14638" y="1"/>
                  </a:moveTo>
                  <a:lnTo>
                    <a:pt x="0" y="17806"/>
                  </a:lnTo>
                  <a:lnTo>
                    <a:pt x="10182" y="26187"/>
                  </a:lnTo>
                  <a:lnTo>
                    <a:pt x="24821" y="8382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419324" y="3126479"/>
              <a:ext cx="658562" cy="643714"/>
            </a:xfrm>
            <a:custGeom>
              <a:avLst/>
              <a:gdLst/>
              <a:ahLst/>
              <a:cxnLst/>
              <a:rect l="l" t="t" r="r" b="b"/>
              <a:pathLst>
                <a:path w="7851" h="7674" extrusionOk="0">
                  <a:moveTo>
                    <a:pt x="4586" y="0"/>
                  </a:moveTo>
                  <a:cubicBezTo>
                    <a:pt x="3316" y="0"/>
                    <a:pt x="1957" y="799"/>
                    <a:pt x="1138" y="2178"/>
                  </a:cubicBezTo>
                  <a:cubicBezTo>
                    <a:pt x="0" y="4093"/>
                    <a:pt x="323" y="6387"/>
                    <a:pt x="1877" y="7297"/>
                  </a:cubicBezTo>
                  <a:cubicBezTo>
                    <a:pt x="2308" y="7552"/>
                    <a:pt x="2787" y="7673"/>
                    <a:pt x="3280" y="7673"/>
                  </a:cubicBezTo>
                  <a:cubicBezTo>
                    <a:pt x="4544" y="7673"/>
                    <a:pt x="5894" y="6874"/>
                    <a:pt x="6713" y="5496"/>
                  </a:cubicBezTo>
                  <a:cubicBezTo>
                    <a:pt x="7850" y="3581"/>
                    <a:pt x="7528" y="1287"/>
                    <a:pt x="5992" y="376"/>
                  </a:cubicBezTo>
                  <a:cubicBezTo>
                    <a:pt x="5562" y="121"/>
                    <a:pt x="5081" y="0"/>
                    <a:pt x="458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621313" y="18315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9216" y="1"/>
                  </a:moveTo>
                  <a:lnTo>
                    <a:pt x="0" y="17635"/>
                  </a:lnTo>
                  <a:lnTo>
                    <a:pt x="4494" y="23209"/>
                  </a:lnTo>
                  <a:lnTo>
                    <a:pt x="14373" y="6144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311115" y="17122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10126" y="1"/>
                  </a:moveTo>
                  <a:lnTo>
                    <a:pt x="1" y="17805"/>
                  </a:lnTo>
                  <a:lnTo>
                    <a:pt x="8230" y="24650"/>
                  </a:lnTo>
                  <a:lnTo>
                    <a:pt x="18052" y="7547"/>
                  </a:lnTo>
                  <a:lnTo>
                    <a:pt x="101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174387" y="1707439"/>
              <a:ext cx="1644684" cy="2094798"/>
            </a:xfrm>
            <a:custGeom>
              <a:avLst/>
              <a:gdLst/>
              <a:ahLst/>
              <a:cxnLst/>
              <a:rect l="l" t="t" r="r" b="b"/>
              <a:pathLst>
                <a:path w="19607" h="24973" extrusionOk="0">
                  <a:moveTo>
                    <a:pt x="9671" y="1"/>
                  </a:moveTo>
                  <a:lnTo>
                    <a:pt x="0" y="17881"/>
                  </a:lnTo>
                  <a:lnTo>
                    <a:pt x="9765" y="24973"/>
                  </a:lnTo>
                  <a:lnTo>
                    <a:pt x="19606" y="7870"/>
                  </a:lnTo>
                  <a:lnTo>
                    <a:pt x="967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934231" y="3235946"/>
              <a:ext cx="1135014" cy="588855"/>
            </a:xfrm>
            <a:custGeom>
              <a:avLst/>
              <a:gdLst/>
              <a:ahLst/>
              <a:cxnLst/>
              <a:rect l="l" t="t" r="r" b="b"/>
              <a:pathLst>
                <a:path w="13531" h="7020" extrusionOk="0">
                  <a:moveTo>
                    <a:pt x="493" y="0"/>
                  </a:moveTo>
                  <a:lnTo>
                    <a:pt x="0" y="342"/>
                  </a:lnTo>
                  <a:lnTo>
                    <a:pt x="12496" y="6978"/>
                  </a:lnTo>
                  <a:lnTo>
                    <a:pt x="12534" y="6997"/>
                  </a:lnTo>
                  <a:lnTo>
                    <a:pt x="12534" y="6978"/>
                  </a:lnTo>
                  <a:cubicBezTo>
                    <a:pt x="12608" y="7007"/>
                    <a:pt x="12682" y="7020"/>
                    <a:pt x="12753" y="7020"/>
                  </a:cubicBezTo>
                  <a:cubicBezTo>
                    <a:pt x="13202" y="7020"/>
                    <a:pt x="13530" y="6497"/>
                    <a:pt x="13235" y="6087"/>
                  </a:cubicBezTo>
                  <a:lnTo>
                    <a:pt x="8229" y="190"/>
                  </a:lnTo>
                  <a:lnTo>
                    <a:pt x="7585" y="285"/>
                  </a:lnTo>
                  <a:lnTo>
                    <a:pt x="12458" y="606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932637" y="1724970"/>
              <a:ext cx="1892809" cy="2056631"/>
            </a:xfrm>
            <a:custGeom>
              <a:avLst/>
              <a:gdLst/>
              <a:ahLst/>
              <a:cxnLst/>
              <a:rect l="l" t="t" r="r" b="b"/>
              <a:pathLst>
                <a:path w="22565" h="24518" extrusionOk="0">
                  <a:moveTo>
                    <a:pt x="9841" y="0"/>
                  </a:moveTo>
                  <a:lnTo>
                    <a:pt x="0" y="18336"/>
                  </a:lnTo>
                  <a:lnTo>
                    <a:pt x="12723" y="24517"/>
                  </a:lnTo>
                  <a:lnTo>
                    <a:pt x="22564" y="7414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939395" y="2321375"/>
              <a:ext cx="928999" cy="1479268"/>
            </a:xfrm>
            <a:custGeom>
              <a:avLst/>
              <a:gdLst/>
              <a:ahLst/>
              <a:cxnLst/>
              <a:rect l="l" t="t" r="r" b="b"/>
              <a:pathLst>
                <a:path w="11075" h="17635" extrusionOk="0">
                  <a:moveTo>
                    <a:pt x="9823" y="1"/>
                  </a:moveTo>
                  <a:lnTo>
                    <a:pt x="1" y="17104"/>
                  </a:lnTo>
                  <a:lnTo>
                    <a:pt x="1290" y="17635"/>
                  </a:lnTo>
                  <a:lnTo>
                    <a:pt x="11074" y="570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758125" y="1723376"/>
              <a:ext cx="1133420" cy="673157"/>
            </a:xfrm>
            <a:custGeom>
              <a:avLst/>
              <a:gdLst/>
              <a:ahLst/>
              <a:cxnLst/>
              <a:rect l="l" t="t" r="r" b="b"/>
              <a:pathLst>
                <a:path w="13512" h="8025" extrusionOk="0">
                  <a:moveTo>
                    <a:pt x="0" y="0"/>
                  </a:moveTo>
                  <a:lnTo>
                    <a:pt x="12477" y="7983"/>
                  </a:lnTo>
                  <a:lnTo>
                    <a:pt x="12515" y="7983"/>
                  </a:lnTo>
                  <a:cubicBezTo>
                    <a:pt x="12589" y="8011"/>
                    <a:pt x="12663" y="8024"/>
                    <a:pt x="12734" y="8024"/>
                  </a:cubicBezTo>
                  <a:cubicBezTo>
                    <a:pt x="13183" y="8024"/>
                    <a:pt x="13511" y="7501"/>
                    <a:pt x="13216" y="7092"/>
                  </a:cubicBezTo>
                  <a:lnTo>
                    <a:pt x="7793" y="1347"/>
                  </a:lnTo>
                  <a:lnTo>
                    <a:pt x="7566" y="1290"/>
                  </a:lnTo>
                  <a:lnTo>
                    <a:pt x="12439" y="7073"/>
                  </a:lnTo>
                  <a:lnTo>
                    <a:pt x="12439" y="7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71426" y="3152399"/>
              <a:ext cx="354739" cy="632139"/>
            </a:xfrm>
            <a:custGeom>
              <a:avLst/>
              <a:gdLst/>
              <a:ahLst/>
              <a:cxnLst/>
              <a:rect l="l" t="t" r="r" b="b"/>
              <a:pathLst>
                <a:path w="4229" h="7536" extrusionOk="0">
                  <a:moveTo>
                    <a:pt x="3026" y="1"/>
                  </a:moveTo>
                  <a:cubicBezTo>
                    <a:pt x="2078" y="1"/>
                    <a:pt x="1354" y="1838"/>
                    <a:pt x="1062" y="2438"/>
                  </a:cubicBezTo>
                  <a:cubicBezTo>
                    <a:pt x="607" y="3367"/>
                    <a:pt x="1" y="4182"/>
                    <a:pt x="76" y="5263"/>
                  </a:cubicBezTo>
                  <a:cubicBezTo>
                    <a:pt x="114" y="6059"/>
                    <a:pt x="456" y="7159"/>
                    <a:pt x="1328" y="7462"/>
                  </a:cubicBezTo>
                  <a:cubicBezTo>
                    <a:pt x="1479" y="7512"/>
                    <a:pt x="1620" y="7535"/>
                    <a:pt x="1753" y="7535"/>
                  </a:cubicBezTo>
                  <a:cubicBezTo>
                    <a:pt x="3388" y="7535"/>
                    <a:pt x="3686" y="4003"/>
                    <a:pt x="3774" y="2968"/>
                  </a:cubicBezTo>
                  <a:cubicBezTo>
                    <a:pt x="3831" y="2286"/>
                    <a:pt x="4229" y="864"/>
                    <a:pt x="3603" y="257"/>
                  </a:cubicBezTo>
                  <a:cubicBezTo>
                    <a:pt x="3527" y="181"/>
                    <a:pt x="3433" y="124"/>
                    <a:pt x="3338" y="67"/>
                  </a:cubicBezTo>
                  <a:cubicBezTo>
                    <a:pt x="3231" y="22"/>
                    <a:pt x="3128" y="1"/>
                    <a:pt x="302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193895" y="29322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2582" y="1"/>
                  </a:moveTo>
                  <a:cubicBezTo>
                    <a:pt x="1864" y="1"/>
                    <a:pt x="1222" y="936"/>
                    <a:pt x="930" y="1459"/>
                  </a:cubicBezTo>
                  <a:cubicBezTo>
                    <a:pt x="361" y="2426"/>
                    <a:pt x="1" y="4151"/>
                    <a:pt x="304" y="5251"/>
                  </a:cubicBezTo>
                  <a:cubicBezTo>
                    <a:pt x="440" y="5737"/>
                    <a:pt x="621" y="5929"/>
                    <a:pt x="829" y="5929"/>
                  </a:cubicBezTo>
                  <a:cubicBezTo>
                    <a:pt x="1027" y="5929"/>
                    <a:pt x="1249" y="5756"/>
                    <a:pt x="1480" y="5498"/>
                  </a:cubicBezTo>
                  <a:cubicBezTo>
                    <a:pt x="2010" y="4777"/>
                    <a:pt x="2447" y="4000"/>
                    <a:pt x="2750" y="3165"/>
                  </a:cubicBezTo>
                  <a:cubicBezTo>
                    <a:pt x="2996" y="2369"/>
                    <a:pt x="4058" y="852"/>
                    <a:pt x="3110" y="170"/>
                  </a:cubicBezTo>
                  <a:lnTo>
                    <a:pt x="3091" y="170"/>
                  </a:lnTo>
                  <a:cubicBezTo>
                    <a:pt x="2920" y="51"/>
                    <a:pt x="2748" y="1"/>
                    <a:pt x="2582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503626" y="34422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8063" y="0"/>
                  </a:moveTo>
                  <a:cubicBezTo>
                    <a:pt x="7765" y="0"/>
                    <a:pt x="7462" y="146"/>
                    <a:pt x="7168" y="518"/>
                  </a:cubicBezTo>
                  <a:cubicBezTo>
                    <a:pt x="6580" y="1239"/>
                    <a:pt x="6125" y="2035"/>
                    <a:pt x="5328" y="2585"/>
                  </a:cubicBezTo>
                  <a:cubicBezTo>
                    <a:pt x="4551" y="3135"/>
                    <a:pt x="3736" y="3723"/>
                    <a:pt x="2920" y="4292"/>
                  </a:cubicBezTo>
                  <a:cubicBezTo>
                    <a:pt x="1555" y="5240"/>
                    <a:pt x="0" y="7648"/>
                    <a:pt x="1783" y="8975"/>
                  </a:cubicBezTo>
                  <a:cubicBezTo>
                    <a:pt x="2165" y="9258"/>
                    <a:pt x="2555" y="9376"/>
                    <a:pt x="2941" y="9376"/>
                  </a:cubicBezTo>
                  <a:cubicBezTo>
                    <a:pt x="4237" y="9376"/>
                    <a:pt x="5487" y="8042"/>
                    <a:pt x="6277" y="7136"/>
                  </a:cubicBezTo>
                  <a:cubicBezTo>
                    <a:pt x="6845" y="6491"/>
                    <a:pt x="7490" y="5884"/>
                    <a:pt x="8040" y="5240"/>
                  </a:cubicBezTo>
                  <a:cubicBezTo>
                    <a:pt x="8381" y="4804"/>
                    <a:pt x="8760" y="4405"/>
                    <a:pt x="9102" y="3969"/>
                  </a:cubicBezTo>
                  <a:cubicBezTo>
                    <a:pt x="9652" y="3287"/>
                    <a:pt x="10239" y="2585"/>
                    <a:pt x="10050" y="1827"/>
                  </a:cubicBezTo>
                  <a:cubicBezTo>
                    <a:pt x="9993" y="1599"/>
                    <a:pt x="9898" y="1410"/>
                    <a:pt x="9746" y="1239"/>
                  </a:cubicBezTo>
                  <a:cubicBezTo>
                    <a:pt x="9319" y="682"/>
                    <a:pt x="8705" y="0"/>
                    <a:pt x="8063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7"/>
          <p:cNvSpPr txBox="1"/>
          <p:nvPr/>
        </p:nvSpPr>
        <p:spPr>
          <a:xfrm>
            <a:off x="2017927" y="2628582"/>
            <a:ext cx="2369248" cy="7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Khái</a:t>
            </a:r>
            <a:r>
              <a:rPr lang="e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Niệm Khối Lượng </a:t>
            </a:r>
            <a:r>
              <a:rPr lang="e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Riêng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4861846" y="3834005"/>
            <a:ext cx="2642860" cy="839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Xác Định Khối Lượng Riêng Bằng Thực Nghiệm</a:t>
            </a:r>
            <a:endParaRPr sz="2400" b="1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3828047" y="1869141"/>
            <a:ext cx="457004" cy="456601"/>
            <a:chOff x="3936466" y="2199116"/>
            <a:chExt cx="457004" cy="456601"/>
          </a:xfrm>
        </p:grpSpPr>
        <p:sp>
          <p:nvSpPr>
            <p:cNvPr id="208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4903179" y="2694116"/>
            <a:ext cx="457179" cy="44693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5" grpId="0"/>
      <p:bldP spid="2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4"/>
          <p:cNvSpPr txBox="1">
            <a:spLocks noGrp="1"/>
          </p:cNvSpPr>
          <p:nvPr>
            <p:ph type="title"/>
          </p:nvPr>
        </p:nvSpPr>
        <p:spPr>
          <a:xfrm>
            <a:off x="452721" y="551759"/>
            <a:ext cx="8229600" cy="79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đo khối lượng riêng của quả cầu bằng sắt người ta dùng những dụng cụ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5" name="Google Shape;555;p24"/>
          <p:cNvGrpSpPr/>
          <p:nvPr/>
        </p:nvGrpSpPr>
        <p:grpSpPr>
          <a:xfrm>
            <a:off x="5241251" y="1650150"/>
            <a:ext cx="3445549" cy="921600"/>
            <a:chOff x="5241251" y="1492829"/>
            <a:chExt cx="3445549" cy="921600"/>
          </a:xfrm>
        </p:grpSpPr>
        <p:sp>
          <p:nvSpPr>
            <p:cNvPr id="556" name="Google Shape;556;p24"/>
            <p:cNvSpPr/>
            <p:nvPr/>
          </p:nvSpPr>
          <p:spPr>
            <a:xfrm flipH="1">
              <a:off x="5241251" y="1560104"/>
              <a:ext cx="2938199" cy="78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 flipH="1">
              <a:off x="7765200" y="1492829"/>
              <a:ext cx="921600" cy="92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47625" dir="105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</a:t>
              </a:r>
              <a:endParaRPr sz="3600" dirty="0">
                <a:solidFill>
                  <a:schemeClr val="lt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  <p:sp>
          <p:nvSpPr>
            <p:cNvPr id="558" name="Google Shape;558;p24"/>
            <p:cNvSpPr txBox="1"/>
            <p:nvPr/>
          </p:nvSpPr>
          <p:spPr>
            <a:xfrm flipH="1">
              <a:off x="5517600" y="1696150"/>
              <a:ext cx="22476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20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559" name="Google Shape;559;p24"/>
          <p:cNvGrpSpPr/>
          <p:nvPr/>
        </p:nvGrpSpPr>
        <p:grpSpPr>
          <a:xfrm>
            <a:off x="5241251" y="3073875"/>
            <a:ext cx="3445549" cy="921600"/>
            <a:chOff x="5241251" y="2916554"/>
            <a:chExt cx="3445549" cy="921600"/>
          </a:xfrm>
        </p:grpSpPr>
        <p:sp>
          <p:nvSpPr>
            <p:cNvPr id="560" name="Google Shape;560;p24"/>
            <p:cNvSpPr/>
            <p:nvPr/>
          </p:nvSpPr>
          <p:spPr>
            <a:xfrm flipH="1">
              <a:off x="5241251" y="2983829"/>
              <a:ext cx="2938199" cy="7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 flipH="1">
              <a:off x="7765200" y="2916554"/>
              <a:ext cx="921600" cy="92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47625" dir="105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D</a:t>
              </a:r>
              <a:endParaRPr sz="3600" dirty="0">
                <a:solidFill>
                  <a:schemeClr val="lt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  <p:sp>
          <p:nvSpPr>
            <p:cNvPr id="562" name="Google Shape;562;p24"/>
            <p:cNvSpPr txBox="1"/>
            <p:nvPr/>
          </p:nvSpPr>
          <p:spPr>
            <a:xfrm flipH="1">
              <a:off x="5389679" y="3119875"/>
              <a:ext cx="2375521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sz="20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pPr algn="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563" name="Google Shape;563;p24"/>
          <p:cNvGrpSpPr/>
          <p:nvPr/>
        </p:nvGrpSpPr>
        <p:grpSpPr>
          <a:xfrm>
            <a:off x="457200" y="2229671"/>
            <a:ext cx="3573622" cy="921600"/>
            <a:chOff x="457200" y="2072350"/>
            <a:chExt cx="3573622" cy="921600"/>
          </a:xfrm>
        </p:grpSpPr>
        <p:sp>
          <p:nvSpPr>
            <p:cNvPr id="564" name="Google Shape;564;p24"/>
            <p:cNvSpPr/>
            <p:nvPr/>
          </p:nvSpPr>
          <p:spPr>
            <a:xfrm>
              <a:off x="964549" y="2139625"/>
              <a:ext cx="3066273" cy="78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457200" y="2072350"/>
              <a:ext cx="921600" cy="921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47625" dir="6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A</a:t>
              </a:r>
              <a:endParaRPr sz="3600" dirty="0">
                <a:solidFill>
                  <a:schemeClr val="lt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  <p:sp>
          <p:nvSpPr>
            <p:cNvPr id="566" name="Google Shape;566;p24"/>
            <p:cNvSpPr txBox="1"/>
            <p:nvPr/>
          </p:nvSpPr>
          <p:spPr>
            <a:xfrm>
              <a:off x="1378800" y="2275600"/>
              <a:ext cx="22476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567" name="Google Shape;567;p24"/>
          <p:cNvGrpSpPr/>
          <p:nvPr/>
        </p:nvGrpSpPr>
        <p:grpSpPr>
          <a:xfrm>
            <a:off x="457200" y="3653396"/>
            <a:ext cx="3673888" cy="921600"/>
            <a:chOff x="457200" y="3496075"/>
            <a:chExt cx="3673888" cy="921600"/>
          </a:xfrm>
        </p:grpSpPr>
        <p:sp>
          <p:nvSpPr>
            <p:cNvPr id="568" name="Google Shape;568;p24"/>
            <p:cNvSpPr/>
            <p:nvPr/>
          </p:nvSpPr>
          <p:spPr>
            <a:xfrm>
              <a:off x="964550" y="3563350"/>
              <a:ext cx="3166538" cy="78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457200" y="3496075"/>
              <a:ext cx="921600" cy="92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47625" dir="6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B</a:t>
              </a:r>
              <a:endParaRPr sz="3600" dirty="0">
                <a:solidFill>
                  <a:schemeClr val="lt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1378800" y="3699325"/>
              <a:ext cx="22476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sz="20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D Model 2" descr="Domes And Pinacoid White">
            <a:extLst>
              <a:ext uri="{FF2B5EF4-FFF2-40B4-BE49-F238E27FC236}">
                <a16:creationId xmlns:a16="http://schemas.microsoft.com/office/drawing/2014/main" id="{6F31CBCD-58BC-092F-CE7C-0AB10F89E0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169" y="1792034"/>
            <a:ext cx="2805278" cy="2009993"/>
          </a:xfrm>
          <a:prstGeom prst="rect">
            <a:avLst/>
          </a:prstGeom>
        </p:spPr>
      </p:pic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813487" y="712034"/>
            <a:ext cx="7619417" cy="147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Một khối gang hình hộp chữ nhật có chiều dài các cạnh tương ứng là 2 cm, 3 cm, 5 cm và có khối lượng 210 g. Hãy tính khối lượng riêng của gang.</a:t>
            </a:r>
          </a:p>
        </p:txBody>
      </p:sp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591217" y="2986868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Thể tích của khối nhôm: V = 2.3.5 = 30 cm</a:t>
            </a:r>
            <a:r>
              <a:rPr kumimoji="0" lang="e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3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591216" y="3557929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Khối lượng riêng:</a:t>
                </a:r>
              </a:p>
              <a:p>
                <a:pPr lvl="0"/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210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= 70 g/cm</a:t>
                </a:r>
                <a:r>
                  <a:rPr kumimoji="0" lang="en-US" sz="2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3</a:t>
                </a:r>
                <a:endParaRPr kumimoji="0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16" y="3557929"/>
                <a:ext cx="7364201" cy="950138"/>
              </a:xfrm>
              <a:prstGeom prst="rect">
                <a:avLst/>
              </a:prstGeom>
              <a:blipFill>
                <a:blip r:embed="rId3"/>
                <a:stretch>
                  <a:fillRect l="-828" t="-5128" b="-6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1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2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879651" y="915688"/>
            <a:ext cx="7516425" cy="8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Đề xuất các phương án xác định khối lượng riêng của một chiếc chìa khóa</a:t>
            </a:r>
          </a:p>
        </p:txBody>
      </p:sp>
      <p:grpSp>
        <p:nvGrpSpPr>
          <p:cNvPr id="1072" name="Google Shape;1373;p37">
            <a:extLst>
              <a:ext uri="{FF2B5EF4-FFF2-40B4-BE49-F238E27FC236}">
                <a16:creationId xmlns:a16="http://schemas.microsoft.com/office/drawing/2014/main" id="{4B28DBBE-81E1-81C1-18E3-A2E8E8B3A2D8}"/>
              </a:ext>
            </a:extLst>
          </p:cNvPr>
          <p:cNvGrpSpPr/>
          <p:nvPr/>
        </p:nvGrpSpPr>
        <p:grpSpPr>
          <a:xfrm>
            <a:off x="862789" y="1634548"/>
            <a:ext cx="338325" cy="288626"/>
            <a:chOff x="1285613" y="1868050"/>
            <a:chExt cx="338325" cy="288626"/>
          </a:xfrm>
        </p:grpSpPr>
        <p:sp>
          <p:nvSpPr>
            <p:cNvPr id="1073" name="Google Shape;1374;p37">
              <a:extLst>
                <a:ext uri="{FF2B5EF4-FFF2-40B4-BE49-F238E27FC236}">
                  <a16:creationId xmlns:a16="http://schemas.microsoft.com/office/drawing/2014/main" id="{770E6516-1EC8-C5D4-A187-AE86E81D404A}"/>
                </a:ext>
              </a:extLst>
            </p:cNvPr>
            <p:cNvSpPr/>
            <p:nvPr/>
          </p:nvSpPr>
          <p:spPr>
            <a:xfrm>
              <a:off x="1558132" y="1921345"/>
              <a:ext cx="65805" cy="182427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375;p37">
              <a:extLst>
                <a:ext uri="{FF2B5EF4-FFF2-40B4-BE49-F238E27FC236}">
                  <a16:creationId xmlns:a16="http://schemas.microsoft.com/office/drawing/2014/main" id="{BAC02B45-9722-B5E0-8EBA-B081C3018736}"/>
                </a:ext>
              </a:extLst>
            </p:cNvPr>
            <p:cNvSpPr/>
            <p:nvPr/>
          </p:nvSpPr>
          <p:spPr>
            <a:xfrm>
              <a:off x="1531125" y="1948664"/>
              <a:ext cx="50869" cy="12801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376;p37">
              <a:extLst>
                <a:ext uri="{FF2B5EF4-FFF2-40B4-BE49-F238E27FC236}">
                  <a16:creationId xmlns:a16="http://schemas.microsoft.com/office/drawing/2014/main" id="{41DA4132-0D35-D6AE-632C-86ACC644DD7A}"/>
                </a:ext>
              </a:extLst>
            </p:cNvPr>
            <p:cNvSpPr/>
            <p:nvPr/>
          </p:nvSpPr>
          <p:spPr>
            <a:xfrm>
              <a:off x="1285613" y="1868050"/>
              <a:ext cx="230007" cy="288626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6" name="Google Shape;1377;p37">
            <a:extLst>
              <a:ext uri="{FF2B5EF4-FFF2-40B4-BE49-F238E27FC236}">
                <a16:creationId xmlns:a16="http://schemas.microsoft.com/office/drawing/2014/main" id="{E7DF68A4-0AA1-A16C-810F-A20A55BBD498}"/>
              </a:ext>
            </a:extLst>
          </p:cNvPr>
          <p:cNvSpPr/>
          <p:nvPr/>
        </p:nvSpPr>
        <p:spPr>
          <a:xfrm>
            <a:off x="857802" y="2722627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7" name="Google Shape;1378;p37">
            <a:extLst>
              <a:ext uri="{FF2B5EF4-FFF2-40B4-BE49-F238E27FC236}">
                <a16:creationId xmlns:a16="http://schemas.microsoft.com/office/drawing/2014/main" id="{488C78C2-E314-E238-C604-34F3DD2FE4BF}"/>
              </a:ext>
            </a:extLst>
          </p:cNvPr>
          <p:cNvSpPr/>
          <p:nvPr/>
        </p:nvSpPr>
        <p:spPr>
          <a:xfrm>
            <a:off x="879651" y="3831176"/>
            <a:ext cx="302974" cy="340204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8" name="AutoShape 2">
            <a:extLst>
              <a:ext uri="{FF2B5EF4-FFF2-40B4-BE49-F238E27FC236}">
                <a16:creationId xmlns:a16="http://schemas.microsoft.com/office/drawing/2014/main" id="{087B9DCD-6911-1F57-67DD-AAF5741F69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3976" y="24124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1078">
            <a:extLst>
              <a:ext uri="{FF2B5EF4-FFF2-40B4-BE49-F238E27FC236}">
                <a16:creationId xmlns:a16="http://schemas.microsoft.com/office/drawing/2014/main" id="{3AF8EEEC-6737-F2FA-C8BD-B07776FE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918" y="1634548"/>
            <a:ext cx="5452024" cy="33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1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EDA9F742-3657-DE6B-2BEB-38340358D01A}"/>
              </a:ext>
            </a:extLst>
          </p:cNvPr>
          <p:cNvSpPr txBox="1"/>
          <p:nvPr/>
        </p:nvSpPr>
        <p:spPr>
          <a:xfrm flipH="1">
            <a:off x="405636" y="830905"/>
            <a:ext cx="1229424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1:</a:t>
            </a:r>
            <a:endParaRPr sz="2000" b="1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65B8F70C-6ECA-76BD-95E9-E6788631ED04}"/>
              </a:ext>
            </a:extLst>
          </p:cNvPr>
          <p:cNvSpPr txBox="1"/>
          <p:nvPr/>
        </p:nvSpPr>
        <p:spPr>
          <a:xfrm>
            <a:off x="1635060" y="834988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Xác định khối lượng của chìa khóa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4" name="Google Shape;321;p19">
            <a:extLst>
              <a:ext uri="{FF2B5EF4-FFF2-40B4-BE49-F238E27FC236}">
                <a16:creationId xmlns:a16="http://schemas.microsoft.com/office/drawing/2014/main" id="{1A315ED9-BF5D-4512-352C-390658482078}"/>
              </a:ext>
            </a:extLst>
          </p:cNvPr>
          <p:cNvSpPr txBox="1"/>
          <p:nvPr/>
        </p:nvSpPr>
        <p:spPr>
          <a:xfrm flipH="1">
            <a:off x="405636" y="1504164"/>
            <a:ext cx="1236234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2:</a:t>
            </a:r>
            <a:endParaRPr sz="2000" b="1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5" name="Google Shape;202;p17">
            <a:extLst>
              <a:ext uri="{FF2B5EF4-FFF2-40B4-BE49-F238E27FC236}">
                <a16:creationId xmlns:a16="http://schemas.microsoft.com/office/drawing/2014/main" id="{C27BE4E5-0A26-38BE-3C01-523214A5C182}"/>
              </a:ext>
            </a:extLst>
          </p:cNvPr>
          <p:cNvSpPr txBox="1"/>
          <p:nvPr/>
        </p:nvSpPr>
        <p:spPr>
          <a:xfrm>
            <a:off x="1641870" y="150824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Xác định thể tích của chìa khóa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6DCABD22-D7D4-696D-98F0-15079313B241}"/>
              </a:ext>
            </a:extLst>
          </p:cNvPr>
          <p:cNvSpPr txBox="1"/>
          <p:nvPr/>
        </p:nvSpPr>
        <p:spPr>
          <a:xfrm>
            <a:off x="1309945" y="2022090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1</a:t>
            </a:r>
            <a:endParaRPr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9" name="Google Shape;321;p19">
            <a:extLst>
              <a:ext uri="{FF2B5EF4-FFF2-40B4-BE49-F238E27FC236}">
                <a16:creationId xmlns:a16="http://schemas.microsoft.com/office/drawing/2014/main" id="{69D3752F-8E04-E71B-4584-9CAE0E6FC7DF}"/>
              </a:ext>
            </a:extLst>
          </p:cNvPr>
          <p:cNvSpPr txBox="1"/>
          <p:nvPr/>
        </p:nvSpPr>
        <p:spPr>
          <a:xfrm flipH="1">
            <a:off x="405636" y="4020260"/>
            <a:ext cx="1229424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Bước 3:</a:t>
            </a:r>
            <a:endParaRPr sz="2000" b="1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Google Shape;202;p17">
                <a:extLst>
                  <a:ext uri="{FF2B5EF4-FFF2-40B4-BE49-F238E27FC236}">
                    <a16:creationId xmlns:a16="http://schemas.microsoft.com/office/drawing/2014/main" id="{1694029C-B100-A3D0-B713-3F6B3C8CAA98}"/>
                  </a:ext>
                </a:extLst>
              </p:cNvPr>
              <p:cNvSpPr txBox="1"/>
              <p:nvPr/>
            </p:nvSpPr>
            <p:spPr>
              <a:xfrm>
                <a:off x="1620307" y="3909800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0" name="Google Shape;202;p17">
                <a:extLst>
                  <a:ext uri="{FF2B5EF4-FFF2-40B4-BE49-F238E27FC236}">
                    <a16:creationId xmlns:a16="http://schemas.microsoft.com/office/drawing/2014/main" id="{1694029C-B100-A3D0-B713-3F6B3C8CA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07" y="3909800"/>
                <a:ext cx="4008500" cy="509851"/>
              </a:xfrm>
              <a:prstGeom prst="rect">
                <a:avLst/>
              </a:prstGeom>
              <a:blipFill>
                <a:blip r:embed="rId2"/>
                <a:stretch>
                  <a:fillRect l="-1674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02;p17">
            <a:extLst>
              <a:ext uri="{FF2B5EF4-FFF2-40B4-BE49-F238E27FC236}">
                <a16:creationId xmlns:a16="http://schemas.microsoft.com/office/drawing/2014/main" id="{30B79102-77FD-BAD7-855E-228CCC5BC468}"/>
              </a:ext>
            </a:extLst>
          </p:cNvPr>
          <p:cNvSpPr txBox="1"/>
          <p:nvPr/>
        </p:nvSpPr>
        <p:spPr>
          <a:xfrm>
            <a:off x="1321019" y="2660042"/>
            <a:ext cx="4307787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ngập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chìa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khóa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2</a:t>
            </a:r>
            <a:endParaRPr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E7C41D-D87A-E331-A42A-FA4D7820ADF9}"/>
              </a:ext>
            </a:extLst>
          </p:cNvPr>
          <p:cNvGrpSpPr/>
          <p:nvPr/>
        </p:nvGrpSpPr>
        <p:grpSpPr>
          <a:xfrm>
            <a:off x="5658198" y="2669464"/>
            <a:ext cx="1418369" cy="1757744"/>
            <a:chOff x="302266" y="3817500"/>
            <a:chExt cx="1217964" cy="15093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03C82E-AF4E-381D-8977-5012415D5ADA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7D40A2-70E5-9A5B-9BEF-A0467E2BF1E5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E81F637D-4E2F-A57A-FEC7-5A31ABA9C07C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892D7E-0F4C-C471-BF19-1BB3E48D1B1B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7C54F8-FDA9-1F74-0B61-007AD3C67456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AA10C4-D2A9-F64C-9ECA-A7D6FA7E0ED7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FBD2DE-F74D-6DA7-69BA-95973761407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A45479-F728-6E1D-E477-DB9501A9A3F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C57074-CD69-B6B7-27D6-9FDDBAE985A5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0AB366-38C2-DF55-2059-9CD16832028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3799AF-161E-7AC5-269B-59DF372FF033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B6D604-CBA8-D9A0-88E6-44EC64D7E1C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724EFF-B802-EA9A-EB7A-A9DEB988013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C7DC46-040B-C9C9-FA0B-A37AE8E3D30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BAF77DC-6323-2689-A923-ED74639BE458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93771F8F-A1FE-35F0-0977-CF5F7B99E25F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3C666AD8-8AEC-735C-63B0-B7B495D764B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D9FFB4AB-94A2-3AD2-0CFB-6A6015E475A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0B449667-FF8D-9D96-1003-79847E486908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0F348E44-9881-3BCA-304F-2BE07365E1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131E2D0-5263-A5D6-1C6C-F869F0CBB6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64E0F62B-31DE-C947-376B-269A83739FF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E2F372C0-7BD4-10D8-B297-41B24C9CAEA4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12C1D2B-E81F-6801-3F80-E48E8CA2D5C2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1D0F3B50-B866-9B5E-9AD2-9C08D813B8AF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46F6E8CB-86E0-5797-891C-F6F66500202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471A142D-6C4F-1567-67B9-6BCC24EFD2C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EBC0A896-D142-F815-76EB-E8CA60F7D4F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6EA95DCF-1C98-BFFE-E3C6-B7106F835E57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073FB1CE-0682-DEC7-1B42-CD52C9C4E395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F38B26EC-AA77-FB11-BF1A-B38D11BC2319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79" name="Picture 6" descr="Varenyam Vascular">
                <a:extLst>
                  <a:ext uri="{FF2B5EF4-FFF2-40B4-BE49-F238E27FC236}">
                    <a16:creationId xmlns:a16="http://schemas.microsoft.com/office/drawing/2014/main" id="{5DC614AE-F838-BF9D-E868-96F4C1D8EC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8C8E96F8-66FE-A258-D098-9B63654AD7B2}"/>
                </a:ext>
              </a:extLst>
            </p:cNvPr>
            <p:cNvCxnSpPr>
              <a:endCxn id="1079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ACBA5080-CD00-BAF7-3BF5-E52EA0E89CC2}"/>
              </a:ext>
            </a:extLst>
          </p:cNvPr>
          <p:cNvGrpSpPr/>
          <p:nvPr/>
        </p:nvGrpSpPr>
        <p:grpSpPr>
          <a:xfrm>
            <a:off x="7366571" y="2533341"/>
            <a:ext cx="1541197" cy="1893867"/>
            <a:chOff x="3472161" y="3700611"/>
            <a:chExt cx="1323437" cy="1626277"/>
          </a:xfrm>
        </p:grpSpPr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623846EA-F4F7-035B-306F-786505A5AD61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0BBF0265-F2B1-9AE0-7438-2B811F4A4E5E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83" name="Trapezoid 1082">
              <a:extLst>
                <a:ext uri="{FF2B5EF4-FFF2-40B4-BE49-F238E27FC236}">
                  <a16:creationId xmlns:a16="http://schemas.microsoft.com/office/drawing/2014/main" id="{9BFDE0D4-4A5F-30D1-EA31-E4E206CD0564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7016A03C-671D-6696-4ABA-83E932690473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411659F2-9EB8-FB19-32B7-CC2ED8BFEC52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C6ADE367-F874-36E2-3DFB-B76CAFE4714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2F925EBA-5596-57CB-687B-9E15D6140B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DAFBF3DE-8761-400F-0539-8C51608C483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4481CD94-A8EC-7EFE-CB6C-5271EAD869E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E0452F46-4A32-E089-D1D6-66CC711943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EF8E1971-81FA-4F90-0636-8740DCDFB2B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6972F8FE-25C4-867A-34CB-D0EA0307E22D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8E878D47-75ED-0E3E-0491-B2AF17F0054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1565D597-9B3B-4CAF-E91E-67CD61E438DB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7BD090E6-CE1A-8934-C2F6-31FA4A980A9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D4C77E8B-B881-FDF0-F4C8-E6BBC6A96A7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9F4E826C-1B53-EF5C-B5B7-8DA724534FA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E8EBA8D1-40CF-A525-6D51-13D28581AA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8E9FFE17-D336-F6BC-CB97-68EB50C7677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DCD263A7-0D30-7665-64C0-18E0F5EFE326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3D22BB27-7149-BEEE-8515-58012C808F1A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34D284C7-8CDB-95B9-C2A1-CD6FE2DF2E73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0E4ACF31-A24B-C35F-BD3E-678C5AAE9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C6754B57-576B-4202-D065-FF7373A319C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235B7C25-A96A-BF1E-5198-CAE41CE62AAD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3D3138DB-7444-61BF-B09B-ED81C6628FF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736F8904-A7FE-77DB-3342-644DDDCCC184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44D9C8AD-E103-ED04-4260-220FA1B04876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59AF2F0A-5D13-F857-C22B-6FB35AB4FC4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DDC81699-FAF9-3894-C71F-0062052C1AF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1" name="Group 1110">
              <a:extLst>
                <a:ext uri="{FF2B5EF4-FFF2-40B4-BE49-F238E27FC236}">
                  <a16:creationId xmlns:a16="http://schemas.microsoft.com/office/drawing/2014/main" id="{F24BA264-4324-0053-206D-B37B9341C1C2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1EEE88A5-AE06-C895-A0C0-57C599951ED9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17" name="Picture 6" descr="Varenyam Vascular">
                <a:extLst>
                  <a:ext uri="{FF2B5EF4-FFF2-40B4-BE49-F238E27FC236}">
                    <a16:creationId xmlns:a16="http://schemas.microsoft.com/office/drawing/2014/main" id="{5E382D11-E913-4381-15C1-16F0E1B436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150FB46E-2A56-1BE0-AE9C-075C407774E0}"/>
                </a:ext>
              </a:extLst>
            </p:cNvPr>
            <p:cNvCxnSpPr>
              <a:endCxn id="1117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13" name="Group 1112">
              <a:extLst>
                <a:ext uri="{FF2B5EF4-FFF2-40B4-BE49-F238E27FC236}">
                  <a16:creationId xmlns:a16="http://schemas.microsoft.com/office/drawing/2014/main" id="{21B99B6D-CF0C-E63D-4AEB-250106327628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14" name="Picture 2" descr="Cartoon stone in white background Royalty Free Vector Image">
                <a:extLst>
                  <a:ext uri="{FF2B5EF4-FFF2-40B4-BE49-F238E27FC236}">
                    <a16:creationId xmlns:a16="http://schemas.microsoft.com/office/drawing/2014/main" id="{3F5AFD28-5F6A-F1D4-E790-0E81059A2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908D3DB6-2904-6F50-BCDA-21813BC22BB0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119" name="Picture 1118">
            <a:extLst>
              <a:ext uri="{FF2B5EF4-FFF2-40B4-BE49-F238E27FC236}">
                <a16:creationId xmlns:a16="http://schemas.microsoft.com/office/drawing/2014/main" id="{006CD8CD-E02F-4883-3EAE-C0C440602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824" y="1646328"/>
            <a:ext cx="2118720" cy="557010"/>
          </a:xfrm>
          <a:prstGeom prst="rect">
            <a:avLst/>
          </a:prstGeom>
        </p:spPr>
      </p:pic>
      <p:sp>
        <p:nvSpPr>
          <p:cNvPr id="1120" name="Isosceles Triangle 1119">
            <a:extLst>
              <a:ext uri="{FF2B5EF4-FFF2-40B4-BE49-F238E27FC236}">
                <a16:creationId xmlns:a16="http://schemas.microsoft.com/office/drawing/2014/main" id="{DB1121C6-5C54-4400-E069-BB7862C7EE36}"/>
              </a:ext>
            </a:extLst>
          </p:cNvPr>
          <p:cNvSpPr/>
          <p:nvPr/>
        </p:nvSpPr>
        <p:spPr>
          <a:xfrm rot="5400000">
            <a:off x="6849952" y="3354915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1" name="Google Shape;321;p19">
            <a:extLst>
              <a:ext uri="{FF2B5EF4-FFF2-40B4-BE49-F238E27FC236}">
                <a16:creationId xmlns:a16="http://schemas.microsoft.com/office/drawing/2014/main" id="{FCC8514C-8FFE-CD5B-07C6-6974BA0DB016}"/>
              </a:ext>
            </a:extLst>
          </p:cNvPr>
          <p:cNvSpPr txBox="1"/>
          <p:nvPr/>
        </p:nvSpPr>
        <p:spPr>
          <a:xfrm flipH="1">
            <a:off x="6392925" y="2656568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122" name="Google Shape;321;p19">
            <a:extLst>
              <a:ext uri="{FF2B5EF4-FFF2-40B4-BE49-F238E27FC236}">
                <a16:creationId xmlns:a16="http://schemas.microsoft.com/office/drawing/2014/main" id="{D4D64F17-F51B-543A-EB06-E91FD65358E3}"/>
              </a:ext>
            </a:extLst>
          </p:cNvPr>
          <p:cNvSpPr txBox="1"/>
          <p:nvPr/>
        </p:nvSpPr>
        <p:spPr>
          <a:xfrm flipH="1">
            <a:off x="7726060" y="2663551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124" name="Google Shape;202;p17">
            <a:extLst>
              <a:ext uri="{FF2B5EF4-FFF2-40B4-BE49-F238E27FC236}">
                <a16:creationId xmlns:a16="http://schemas.microsoft.com/office/drawing/2014/main" id="{20049EB4-3FBF-19AA-2CA4-64DBB9B14FEE}"/>
              </a:ext>
            </a:extLst>
          </p:cNvPr>
          <p:cNvSpPr txBox="1"/>
          <p:nvPr/>
        </p:nvSpPr>
        <p:spPr>
          <a:xfrm>
            <a:off x="1342206" y="3263792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V =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–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1</a:t>
            </a:r>
            <a:endParaRPr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1125" name="Picture 1124">
            <a:extLst>
              <a:ext uri="{FF2B5EF4-FFF2-40B4-BE49-F238E27FC236}">
                <a16:creationId xmlns:a16="http://schemas.microsoft.com/office/drawing/2014/main" id="{26FE6323-2123-2102-FA33-AC3993732C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70" t="14715" r="18016" b="7491"/>
          <a:stretch/>
        </p:blipFill>
        <p:spPr>
          <a:xfrm>
            <a:off x="6373356" y="720346"/>
            <a:ext cx="1799455" cy="1340911"/>
          </a:xfrm>
          <a:prstGeom prst="rect">
            <a:avLst/>
          </a:prstGeom>
        </p:spPr>
      </p:pic>
      <p:pic>
        <p:nvPicPr>
          <p:cNvPr id="1126" name="Picture 1125">
            <a:extLst>
              <a:ext uri="{FF2B5EF4-FFF2-40B4-BE49-F238E27FC236}">
                <a16:creationId xmlns:a16="http://schemas.microsoft.com/office/drawing/2014/main" id="{713D3EC6-74A4-0779-4875-53BDA1F6FA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70" t="14715" r="18016" b="7491"/>
          <a:stretch/>
        </p:blipFill>
        <p:spPr>
          <a:xfrm>
            <a:off x="8069791" y="3306888"/>
            <a:ext cx="641186" cy="4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8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8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8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8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8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/>
      <p:bldP spid="9" grpId="0" animBg="1"/>
      <p:bldP spid="10" grpId="0"/>
      <p:bldP spid="13" grpId="0"/>
      <p:bldP spid="1120" grpId="0" animBg="1"/>
      <p:bldP spid="1121" grpId="0"/>
      <p:bldP spid="1122" grpId="0"/>
      <p:bldP spid="11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946140" y="1854871"/>
            <a:ext cx="7224217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00000"/>
                </a:solidFill>
              </a:rPr>
              <a:t>TRÂN TRỌNG CẢM ƠN</a:t>
            </a:r>
            <a:endParaRPr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1348598" y="330836"/>
            <a:ext cx="4511295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Khái</a:t>
            </a:r>
            <a:r>
              <a:rPr lang="en" sz="4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Niệm Khối Lượng Riêng</a:t>
            </a:r>
            <a:endParaRPr sz="4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" name="Google Shape;207;p17">
            <a:extLst>
              <a:ext uri="{FF2B5EF4-FFF2-40B4-BE49-F238E27FC236}">
                <a16:creationId xmlns:a16="http://schemas.microsoft.com/office/drawing/2014/main" id="{18711BD2-3297-CFCA-7C5F-1E6B044B118B}"/>
              </a:ext>
            </a:extLst>
          </p:cNvPr>
          <p:cNvGrpSpPr/>
          <p:nvPr/>
        </p:nvGrpSpPr>
        <p:grpSpPr>
          <a:xfrm>
            <a:off x="168521" y="446856"/>
            <a:ext cx="1101681" cy="1100709"/>
            <a:chOff x="3936466" y="2199116"/>
            <a:chExt cx="457004" cy="456601"/>
          </a:xfrm>
        </p:grpSpPr>
        <p:sp>
          <p:nvSpPr>
            <p:cNvPr id="8" name="Google Shape;208;p17">
              <a:extLst>
                <a:ext uri="{FF2B5EF4-FFF2-40B4-BE49-F238E27FC236}">
                  <a16:creationId xmlns:a16="http://schemas.microsoft.com/office/drawing/2014/main" id="{64F4ACBC-28C0-0788-CA20-657E52D98C8C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09;p17">
              <a:extLst>
                <a:ext uri="{FF2B5EF4-FFF2-40B4-BE49-F238E27FC236}">
                  <a16:creationId xmlns:a16="http://schemas.microsoft.com/office/drawing/2014/main" id="{992E9A61-ED10-51CD-93C0-DF625DBB8FAD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0;p17">
              <a:extLst>
                <a:ext uri="{FF2B5EF4-FFF2-40B4-BE49-F238E27FC236}">
                  <a16:creationId xmlns:a16="http://schemas.microsoft.com/office/drawing/2014/main" id="{053DF27B-C5B1-9FDA-DFA1-396E55AFF0F1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1;p17">
              <a:extLst>
                <a:ext uri="{FF2B5EF4-FFF2-40B4-BE49-F238E27FC236}">
                  <a16:creationId xmlns:a16="http://schemas.microsoft.com/office/drawing/2014/main" id="{2D6B4DDA-2E1E-F575-3DCB-1DDC26670DD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2;p17">
              <a:extLst>
                <a:ext uri="{FF2B5EF4-FFF2-40B4-BE49-F238E27FC236}">
                  <a16:creationId xmlns:a16="http://schemas.microsoft.com/office/drawing/2014/main" id="{B0FCE6AE-ADBD-096A-417B-C2777F563BB5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3;p17">
              <a:extLst>
                <a:ext uri="{FF2B5EF4-FFF2-40B4-BE49-F238E27FC236}">
                  <a16:creationId xmlns:a16="http://schemas.microsoft.com/office/drawing/2014/main" id="{89E395AC-6594-A8DF-AD42-EB56AABD96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214;p17">
              <a:extLst>
                <a:ext uri="{FF2B5EF4-FFF2-40B4-BE49-F238E27FC236}">
                  <a16:creationId xmlns:a16="http://schemas.microsoft.com/office/drawing/2014/main" id="{B5D13C7C-9E75-9656-E46A-AF6D6D011FBA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215;p17">
              <a:extLst>
                <a:ext uri="{FF2B5EF4-FFF2-40B4-BE49-F238E27FC236}">
                  <a16:creationId xmlns:a16="http://schemas.microsoft.com/office/drawing/2014/main" id="{281989B2-0FFF-FC2F-7490-BECE0B3E465B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1005317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So sánh khối lượng nước chứa trong 20 L và trong một chai 0,5 L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1" y="219638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Khái</a:t>
            </a:r>
            <a:r>
              <a:rPr lang="en" sz="2400" b="1" dirty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Niệm Khối Lượng Riêng</a:t>
            </a:r>
            <a:endParaRPr sz="2400" b="1" dirty="0">
              <a:solidFill>
                <a:schemeClr val="dk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4173808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430117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Nhận xét về cách so sánh khối lượng cùng vật liệu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367527" y="994328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Khối lượng nước chứa trong 20 L lớn hơn trong một chai 0,5 L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8847" y="4301177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Cùng vật liệu, thể tích càng lớn khối lượng càng lớn và ngược lại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98" y="1346497"/>
            <a:ext cx="3056252" cy="2943691"/>
          </a:xfrm>
          <a:prstGeom prst="rect">
            <a:avLst/>
          </a:prstGeom>
        </p:spPr>
      </p:pic>
      <p:pic>
        <p:nvPicPr>
          <p:cNvPr id="20" name="Picture 2" descr="6 chai nước khoáng La Vie 500ml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9"/>
          <a:stretch/>
        </p:blipFill>
        <p:spPr bwMode="auto">
          <a:xfrm>
            <a:off x="4830050" y="2038107"/>
            <a:ext cx="1783881" cy="21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54867" y="1265663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Khi ta nói sắt nặng hơn nhôm có nghĩa là gì? Có phải 1 kg sắt nặng hơn 1 kg nhôm không?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5"/>
          <a:stretch/>
        </p:blipFill>
        <p:spPr bwMode="auto">
          <a:xfrm>
            <a:off x="711287" y="1025893"/>
            <a:ext cx="656241" cy="2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338050" y="187193"/>
            <a:ext cx="5761250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Khái</a:t>
            </a: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Niệm Khối Lượng Riêng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354867" y="1118353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Sắt nặng hơn nhôm là khi so sánh lượng chất khi cùng thể tích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7528" y="4276419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Để so sánh như vậy, ta dùng khối lượng riêng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2052" name="Picture 4" descr="So Sánh Cuộn Dây Đồng và Cuộn Dây Nhôm Trong Động Cơ">
            <a:extLst>
              <a:ext uri="{FF2B5EF4-FFF2-40B4-BE49-F238E27FC236}">
                <a16:creationId xmlns:a16="http://schemas.microsoft.com/office/drawing/2014/main" id="{282D5C17-B035-9C7F-D92F-D84848AA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7" y="1810521"/>
            <a:ext cx="3853186" cy="23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5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4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-2215438" y="-297712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57699" y="1983803"/>
            <a:ext cx="3907631" cy="19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</a:t>
            </a:r>
            <a:r>
              <a:rPr lang="vi-VN" sz="5400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hối lượng riêng</a:t>
            </a:r>
            <a:r>
              <a:rPr lang="en-US" sz="5400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5400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là</a:t>
            </a:r>
            <a:r>
              <a:rPr lang="en-US" sz="5400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5400" dirty="0" err="1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gì</a:t>
            </a:r>
            <a:r>
              <a:rPr lang="en-US" sz="5400" dirty="0">
                <a:solidFill>
                  <a:srgbClr val="E36414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?</a:t>
            </a:r>
            <a:endParaRPr lang="vi-VN" sz="5400" dirty="0">
              <a:solidFill>
                <a:srgbClr val="E36414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7062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213131" y="834862"/>
            <a:ext cx="8731489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6" name="Google Shape;1646;p41"/>
          <p:cNvGrpSpPr/>
          <p:nvPr/>
        </p:nvGrpSpPr>
        <p:grpSpPr>
          <a:xfrm>
            <a:off x="315431" y="2846306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777FA303-50B0-FB19-87C4-4867B57B8813}"/>
              </a:ext>
            </a:extLst>
          </p:cNvPr>
          <p:cNvSpPr txBox="1"/>
          <p:nvPr/>
        </p:nvSpPr>
        <p:spPr>
          <a:xfrm>
            <a:off x="1904203" y="334634"/>
            <a:ext cx="6016014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Khái</a:t>
            </a: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Niệm Khối Lượng Riêng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588557" y="446596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522212" y="111404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/>
              <p:nvPr/>
            </p:nvSpPr>
            <p:spPr>
              <a:xfrm>
                <a:off x="3568143" y="2204408"/>
                <a:ext cx="3481876" cy="73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Khối lượng riêng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ng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ể 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ch</m:t>
                        </m:r>
                      </m:den>
                    </m:f>
                  </m:oMath>
                </a14:m>
                <a:endParaRPr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143" y="2204408"/>
                <a:ext cx="3481876" cy="734683"/>
              </a:xfrm>
              <a:prstGeom prst="rect">
                <a:avLst/>
              </a:prstGeom>
              <a:blipFill>
                <a:blip r:embed="rId3"/>
                <a:stretch>
                  <a:fillRect t="-51667" b="-3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Line arrow Counter clockwise curve">
            <a:extLst>
              <a:ext uri="{FF2B5EF4-FFF2-40B4-BE49-F238E27FC236}">
                <a16:creationId xmlns:a16="http://schemas.microsoft.com/office/drawing/2014/main" id="{C4477E30-5B2D-400B-2F47-6240FEDB8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606909" flipH="1">
            <a:off x="4330370" y="2791804"/>
            <a:ext cx="501501" cy="501501"/>
          </a:xfrm>
          <a:prstGeom prst="rect">
            <a:avLst/>
          </a:prstGeom>
        </p:spPr>
      </p:pic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4628297B-8B35-06DD-3CE1-CDB243EBA453}"/>
              </a:ext>
            </a:extLst>
          </p:cNvPr>
          <p:cNvSpPr txBox="1"/>
          <p:nvPr/>
        </p:nvSpPr>
        <p:spPr>
          <a:xfrm>
            <a:off x="4104744" y="3250311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D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20" name="Graphic 19" descr="Line arrow Counter clockwise curve">
            <a:extLst>
              <a:ext uri="{FF2B5EF4-FFF2-40B4-BE49-F238E27FC236}">
                <a16:creationId xmlns:a16="http://schemas.microsoft.com/office/drawing/2014/main" id="{7633AF35-3492-C1CD-C451-6C3F51FD9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39515" flipH="1">
            <a:off x="6921180" y="1936562"/>
            <a:ext cx="501501" cy="501501"/>
          </a:xfrm>
          <a:prstGeom prst="rect">
            <a:avLst/>
          </a:prstGeom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0F917DEF-0D9B-D18F-53AB-9FD33248B2E0}"/>
              </a:ext>
            </a:extLst>
          </p:cNvPr>
          <p:cNvSpPr txBox="1"/>
          <p:nvPr/>
        </p:nvSpPr>
        <p:spPr>
          <a:xfrm>
            <a:off x="7321297" y="1788775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m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22" name="Graphic 21" descr="Line arrow Counter clockwise curve">
            <a:extLst>
              <a:ext uri="{FF2B5EF4-FFF2-40B4-BE49-F238E27FC236}">
                <a16:creationId xmlns:a16="http://schemas.microsoft.com/office/drawing/2014/main" id="{DC492015-6445-0213-1755-55A6A1B51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560485" flipH="1" flipV="1">
            <a:off x="6773597" y="2675514"/>
            <a:ext cx="501501" cy="501501"/>
          </a:xfrm>
          <a:prstGeom prst="rect">
            <a:avLst/>
          </a:prstGeom>
        </p:spPr>
      </p:pic>
      <p:sp>
        <p:nvSpPr>
          <p:cNvPr id="23" name="Google Shape;202;p17">
            <a:extLst>
              <a:ext uri="{FF2B5EF4-FFF2-40B4-BE49-F238E27FC236}">
                <a16:creationId xmlns:a16="http://schemas.microsoft.com/office/drawing/2014/main" id="{06D0C304-36F1-B1A2-E2F7-F088E617EF2A}"/>
              </a:ext>
            </a:extLst>
          </p:cNvPr>
          <p:cNvSpPr txBox="1"/>
          <p:nvPr/>
        </p:nvSpPr>
        <p:spPr>
          <a:xfrm>
            <a:off x="7171930" y="2868438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V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4557371" y="1839222"/>
                <a:ext cx="1410228" cy="928034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71" y="1839222"/>
                <a:ext cx="1410228" cy="9280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202;p17">
            <a:extLst>
              <a:ext uri="{FF2B5EF4-FFF2-40B4-BE49-F238E27FC236}">
                <a16:creationId xmlns:a16="http://schemas.microsoft.com/office/drawing/2014/main" id="{166B2564-B669-6D7E-EED3-6C4DE3C13751}"/>
              </a:ext>
            </a:extLst>
          </p:cNvPr>
          <p:cNvSpPr txBox="1"/>
          <p:nvPr/>
        </p:nvSpPr>
        <p:spPr>
          <a:xfrm>
            <a:off x="5967599" y="1907787"/>
            <a:ext cx="2448872" cy="109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D: Khối lượng riêng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: Khối lượng</a:t>
            </a:r>
          </a:p>
          <a:p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V: Thể tích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26" name="Graphic 25" descr="Line arrow Counter clockwise curve">
            <a:extLst>
              <a:ext uri="{FF2B5EF4-FFF2-40B4-BE49-F238E27FC236}">
                <a16:creationId xmlns:a16="http://schemas.microsoft.com/office/drawing/2014/main" id="{7C8585EB-C141-8623-2162-CF55A1605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606909" flipH="1">
            <a:off x="4491580" y="2731059"/>
            <a:ext cx="501501" cy="501501"/>
          </a:xfrm>
          <a:prstGeom prst="rect">
            <a:avLst/>
          </a:prstGeom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C7E6C0B7-D625-257E-6B1B-A147EF2DFF99}"/>
              </a:ext>
            </a:extLst>
          </p:cNvPr>
          <p:cNvSpPr txBox="1"/>
          <p:nvPr/>
        </p:nvSpPr>
        <p:spPr>
          <a:xfrm>
            <a:off x="3576726" y="3317548"/>
            <a:ext cx="1508319" cy="992358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m = V.D</a:t>
            </a:r>
            <a:endParaRPr lang="ar-AE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28" name="Graphic 27" descr="Line arrow Counter clockwise curve">
            <a:extLst>
              <a:ext uri="{FF2B5EF4-FFF2-40B4-BE49-F238E27FC236}">
                <a16:creationId xmlns:a16="http://schemas.microsoft.com/office/drawing/2014/main" id="{64D7A3FD-E634-6A96-97B1-46D41847D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993091">
            <a:off x="5218522" y="2724082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/>
              <p:nvPr/>
            </p:nvSpPr>
            <p:spPr>
              <a:xfrm>
                <a:off x="5394994" y="3325230"/>
                <a:ext cx="1493944" cy="984676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94" y="3325230"/>
                <a:ext cx="1493944" cy="984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9" grpId="0"/>
      <p:bldP spid="19" grpId="1"/>
      <p:bldP spid="21" grpId="0"/>
      <p:bldP spid="21" grpId="1"/>
      <p:bldP spid="23" grpId="0"/>
      <p:bldP spid="23" grpId="1"/>
      <p:bldP spid="24" grpId="0" animBg="1"/>
      <p:bldP spid="25" grpId="0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9195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Nêu một số đơn vị đo khối lượng và đo thể tích mà e đã học.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819675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571241" y="181814"/>
            <a:ext cx="5664554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Khái</a:t>
            </a: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Niệm Khối Lượng Riêng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23336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3530326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3657695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Nêu một số đơn vị đo khối lượng riêng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400436" y="16865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Một số đơn vị đo khối lượng và đo thể tích đã học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54867" y="4414634"/>
            <a:ext cx="264563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k</a:t>
            </a: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g/m</a:t>
            </a:r>
            <a:r>
              <a:rPr lang="en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3</a:t>
            </a: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; g/cm</a:t>
            </a:r>
            <a:r>
              <a:rPr lang="en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3</a:t>
            </a: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Fira Sans Extra Condensed Medium"/>
              </a:rPr>
              <a:t>; g/ml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Fira Sans Extra Condensed Medium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F0577DB-BA13-DBE2-6359-25AC089B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77193"/>
              </p:ext>
            </p:extLst>
          </p:nvPr>
        </p:nvGraphicFramePr>
        <p:xfrm>
          <a:off x="2110110" y="2290063"/>
          <a:ext cx="4923780" cy="1231630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706127">
                  <a:extLst>
                    <a:ext uri="{9D8B030D-6E8A-4147-A177-3AD203B41FA5}">
                      <a16:colId xmlns:a16="http://schemas.microsoft.com/office/drawing/2014/main" val="3192820512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325622145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046884319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4107828897"/>
                    </a:ext>
                  </a:extLst>
                </a:gridCol>
              </a:tblGrid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lượng</a:t>
                      </a:r>
                      <a:endParaRPr lang="en-US" sz="20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85675"/>
                  </a:ext>
                </a:extLst>
              </a:tr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tích</a:t>
                      </a:r>
                      <a:endParaRPr lang="en-US" sz="20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cm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54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6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6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8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6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1230</Words>
  <Application>Microsoft Office PowerPoint</Application>
  <PresentationFormat>On-screen Show (16:9)</PresentationFormat>
  <Paragraphs>206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Fira Sans Extra Condensed Medium</vt:lpstr>
      <vt:lpstr>Fira Sans Condensed Medium</vt:lpstr>
      <vt:lpstr>Roboto</vt:lpstr>
      <vt:lpstr>#9Slide03 Arima Madurai Black</vt:lpstr>
      <vt:lpstr>Cambria Math</vt:lpstr>
      <vt:lpstr>#9Slide07 Cadena</vt:lpstr>
      <vt:lpstr>Roboto Condensed</vt:lpstr>
      <vt:lpstr>Roboto Black</vt:lpstr>
      <vt:lpstr>Times New Roman</vt:lpstr>
      <vt:lpstr>Arial</vt:lpstr>
      <vt:lpstr>Books Infographics by Slidesgo</vt:lpstr>
      <vt:lpstr>CHỦ ĐỀ 3: KHỐI LƯỢNG RIÊNG VÀ ÁP SUẤT</vt:lpstr>
      <vt:lpstr>BÀI 14: KHỐI LƯỢNG RIÊNG</vt:lpstr>
      <vt:lpstr>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Công thức tính khối lượng riêng là:</vt:lpstr>
      <vt:lpstr>2. Phát biểu nào sau đây về khối lượng riêng là đúng?</vt:lpstr>
      <vt:lpstr>3. Gọi d và D lần lượt là trọng lượng riêng và khối lượng riêng. Mối liên hệ giữa d và D là:</vt:lpstr>
      <vt:lpstr>4. Muốn đo khối lượng riêng của quả cầu bằng sắt người ta dùng những dụng cụ gì?</vt:lpstr>
      <vt:lpstr>PowerPoint Presentation</vt:lpstr>
      <vt:lpstr>PowerPoint Presentation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dc:creator>AD</dc:creator>
  <cp:lastModifiedBy>AD</cp:lastModifiedBy>
  <cp:revision>40</cp:revision>
  <dcterms:modified xsi:type="dcterms:W3CDTF">2024-02-22T03:08:10Z</dcterms:modified>
</cp:coreProperties>
</file>