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3087" r:id="rId2"/>
    <p:sldId id="3115" r:id="rId3"/>
    <p:sldId id="3080" r:id="rId4"/>
    <p:sldId id="3103" r:id="rId5"/>
    <p:sldId id="3104" r:id="rId6"/>
    <p:sldId id="3105" r:id="rId7"/>
    <p:sldId id="3120" r:id="rId8"/>
    <p:sldId id="3121" r:id="rId9"/>
    <p:sldId id="3122" r:id="rId10"/>
    <p:sldId id="3123" r:id="rId11"/>
    <p:sldId id="3119" r:id="rId12"/>
    <p:sldId id="3118" r:id="rId13"/>
    <p:sldId id="3117" r:id="rId14"/>
    <p:sldId id="3116" r:id="rId15"/>
    <p:sldId id="3124" r:id="rId16"/>
    <p:sldId id="3125" r:id="rId17"/>
    <p:sldId id="3106" r:id="rId18"/>
    <p:sldId id="3127" r:id="rId19"/>
    <p:sldId id="3128" r:id="rId20"/>
    <p:sldId id="3129" r:id="rId21"/>
    <p:sldId id="3126" r:id="rId22"/>
    <p:sldId id="3131" r:id="rId23"/>
    <p:sldId id="3112" r:id="rId24"/>
    <p:sldId id="3130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677C"/>
    <a:srgbClr val="FF3399"/>
    <a:srgbClr val="0998D7"/>
    <a:srgbClr val="F18105"/>
    <a:srgbClr val="FCBB75"/>
    <a:srgbClr val="0C6D39"/>
    <a:srgbClr val="ED3376"/>
    <a:srgbClr val="00918A"/>
    <a:srgbClr val="C2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 VAN PHI" userId="95ff70ec975fb6ec" providerId="LiveId" clId="{FE5A9FB5-384A-460A-BC68-ACF907D7104B}"/>
    <pc:docChg chg="undo custSel addSld delSld modSld sldOrd">
      <pc:chgData name="LY VAN PHI" userId="95ff70ec975fb6ec" providerId="LiveId" clId="{FE5A9FB5-384A-460A-BC68-ACF907D7104B}" dt="2022-08-29T12:19:33.287" v="696"/>
      <pc:docMkLst>
        <pc:docMk/>
      </pc:docMkLst>
      <pc:sldChg chg="addSp modSp mod">
        <pc:chgData name="LY VAN PHI" userId="95ff70ec975fb6ec" providerId="LiveId" clId="{FE5A9FB5-384A-460A-BC68-ACF907D7104B}" dt="2022-08-29T06:34:18.872" v="499" actId="1076"/>
        <pc:sldMkLst>
          <pc:docMk/>
          <pc:sldMk cId="2176942794" sldId="280"/>
        </pc:sldMkLst>
        <pc:picChg chg="add mod">
          <ac:chgData name="LY VAN PHI" userId="95ff70ec975fb6ec" providerId="LiveId" clId="{FE5A9FB5-384A-460A-BC68-ACF907D7104B}" dt="2022-08-29T06:34:18.872" v="499" actId="1076"/>
          <ac:picMkLst>
            <pc:docMk/>
            <pc:sldMk cId="2176942794" sldId="280"/>
            <ac:picMk id="2" creationId="{9EFA01F3-373D-6A69-52F0-A2075B6CDE64}"/>
          </ac:picMkLst>
        </pc:picChg>
      </pc:sldChg>
      <pc:sldChg chg="addSp delSp modSp mod delAnim modAnim">
        <pc:chgData name="LY VAN PHI" userId="95ff70ec975fb6ec" providerId="LiveId" clId="{FE5A9FB5-384A-460A-BC68-ACF907D7104B}" dt="2022-08-29T12:17:33.464" v="692"/>
        <pc:sldMkLst>
          <pc:docMk/>
          <pc:sldMk cId="3281765796" sldId="3080"/>
        </pc:sldMkLst>
        <pc:spChg chg="mod">
          <ac:chgData name="LY VAN PHI" userId="95ff70ec975fb6ec" providerId="LiveId" clId="{FE5A9FB5-384A-460A-BC68-ACF907D7104B}" dt="2022-08-27T13:47:04.321" v="37" actId="1076"/>
          <ac:spMkLst>
            <pc:docMk/>
            <pc:sldMk cId="3281765796" sldId="3080"/>
            <ac:spMk id="3" creationId="{BF05CACA-FC86-4A09-99C8-53DEEE45480F}"/>
          </ac:spMkLst>
        </pc:spChg>
        <pc:spChg chg="del">
          <ac:chgData name="LY VAN PHI" userId="95ff70ec975fb6ec" providerId="LiveId" clId="{FE5A9FB5-384A-460A-BC68-ACF907D7104B}" dt="2022-08-27T13:48:25.192" v="44" actId="478"/>
          <ac:spMkLst>
            <pc:docMk/>
            <pc:sldMk cId="3281765796" sldId="3080"/>
            <ac:spMk id="20" creationId="{398E869B-F65A-4254-A3E0-2B78A1C9C21C}"/>
          </ac:spMkLst>
        </pc:spChg>
        <pc:spChg chg="del">
          <ac:chgData name="LY VAN PHI" userId="95ff70ec975fb6ec" providerId="LiveId" clId="{FE5A9FB5-384A-460A-BC68-ACF907D7104B}" dt="2022-08-27T13:48:31.893" v="46" actId="478"/>
          <ac:spMkLst>
            <pc:docMk/>
            <pc:sldMk cId="3281765796" sldId="3080"/>
            <ac:spMk id="22" creationId="{71FA5B9A-C622-4103-870F-FB52B2A83D92}"/>
          </ac:spMkLst>
        </pc:spChg>
        <pc:spChg chg="del">
          <ac:chgData name="LY VAN PHI" userId="95ff70ec975fb6ec" providerId="LiveId" clId="{FE5A9FB5-384A-460A-BC68-ACF907D7104B}" dt="2022-08-27T13:48:31.893" v="46" actId="478"/>
          <ac:spMkLst>
            <pc:docMk/>
            <pc:sldMk cId="3281765796" sldId="3080"/>
            <ac:spMk id="24" creationId="{5C156920-A264-4663-857F-2C4688D39590}"/>
          </ac:spMkLst>
        </pc:spChg>
        <pc:spChg chg="del">
          <ac:chgData name="LY VAN PHI" userId="95ff70ec975fb6ec" providerId="LiveId" clId="{FE5A9FB5-384A-460A-BC68-ACF907D7104B}" dt="2022-08-27T13:48:31.893" v="46" actId="478"/>
          <ac:spMkLst>
            <pc:docMk/>
            <pc:sldMk cId="3281765796" sldId="3080"/>
            <ac:spMk id="26" creationId="{11260A9B-C1D1-4B02-9E48-3945033EEE57}"/>
          </ac:spMkLst>
        </pc:spChg>
        <pc:spChg chg="del">
          <ac:chgData name="LY VAN PHI" userId="95ff70ec975fb6ec" providerId="LiveId" clId="{FE5A9FB5-384A-460A-BC68-ACF907D7104B}" dt="2022-08-27T13:48:31.893" v="46" actId="478"/>
          <ac:spMkLst>
            <pc:docMk/>
            <pc:sldMk cId="3281765796" sldId="3080"/>
            <ac:spMk id="27" creationId="{A8E76159-D999-4EA6-A4DC-5764660E677A}"/>
          </ac:spMkLst>
        </pc:spChg>
        <pc:spChg chg="del">
          <ac:chgData name="LY VAN PHI" userId="95ff70ec975fb6ec" providerId="LiveId" clId="{FE5A9FB5-384A-460A-BC68-ACF907D7104B}" dt="2022-08-27T13:48:31.893" v="46" actId="478"/>
          <ac:spMkLst>
            <pc:docMk/>
            <pc:sldMk cId="3281765796" sldId="3080"/>
            <ac:spMk id="28" creationId="{7D047545-5964-42BD-B3F3-A244B7F5BC66}"/>
          </ac:spMkLst>
        </pc:spChg>
        <pc:spChg chg="del">
          <ac:chgData name="LY VAN PHI" userId="95ff70ec975fb6ec" providerId="LiveId" clId="{FE5A9FB5-384A-460A-BC68-ACF907D7104B}" dt="2022-08-27T13:48:31.893" v="46" actId="478"/>
          <ac:spMkLst>
            <pc:docMk/>
            <pc:sldMk cId="3281765796" sldId="3080"/>
            <ac:spMk id="31" creationId="{74C8BA15-E49A-4421-B170-406305D8FD2E}"/>
          </ac:spMkLst>
        </pc:spChg>
        <pc:spChg chg="del">
          <ac:chgData name="LY VAN PHI" userId="95ff70ec975fb6ec" providerId="LiveId" clId="{FE5A9FB5-384A-460A-BC68-ACF907D7104B}" dt="2022-08-27T13:48:31.893" v="46" actId="478"/>
          <ac:spMkLst>
            <pc:docMk/>
            <pc:sldMk cId="3281765796" sldId="3080"/>
            <ac:spMk id="32" creationId="{A1AB2F88-145F-43F2-9B19-30A41AC6BDE8}"/>
          </ac:spMkLst>
        </pc:spChg>
        <pc:grpChg chg="del">
          <ac:chgData name="LY VAN PHI" userId="95ff70ec975fb6ec" providerId="LiveId" clId="{FE5A9FB5-384A-460A-BC68-ACF907D7104B}" dt="2022-08-27T13:47:02.450" v="36" actId="478"/>
          <ac:grpSpMkLst>
            <pc:docMk/>
            <pc:sldMk cId="3281765796" sldId="3080"/>
            <ac:grpSpMk id="11" creationId="{0E75C4E2-4627-4ABD-ACA9-9CF878685F42}"/>
          </ac:grpSpMkLst>
        </pc:grpChg>
        <pc:picChg chg="add mod">
          <ac:chgData name="LY VAN PHI" userId="95ff70ec975fb6ec" providerId="LiveId" clId="{FE5A9FB5-384A-460A-BC68-ACF907D7104B}" dt="2022-08-27T13:47:06.690" v="38" actId="1076"/>
          <ac:picMkLst>
            <pc:docMk/>
            <pc:sldMk cId="3281765796" sldId="3080"/>
            <ac:picMk id="5" creationId="{8A7CBA6A-9526-D2A5-D982-8825F64810AB}"/>
          </ac:picMkLst>
        </pc:picChg>
        <pc:picChg chg="add del mod">
          <ac:chgData name="LY VAN PHI" userId="95ff70ec975fb6ec" providerId="LiveId" clId="{FE5A9FB5-384A-460A-BC68-ACF907D7104B}" dt="2022-08-27T13:49:08.157" v="54" actId="478"/>
          <ac:picMkLst>
            <pc:docMk/>
            <pc:sldMk cId="3281765796" sldId="3080"/>
            <ac:picMk id="6" creationId="{E1CDDC8E-6009-A6C7-3B52-23CA9D6BCE42}"/>
          </ac:picMkLst>
        </pc:picChg>
        <pc:picChg chg="add mod">
          <ac:chgData name="LY VAN PHI" userId="95ff70ec975fb6ec" providerId="LiveId" clId="{FE5A9FB5-384A-460A-BC68-ACF907D7104B}" dt="2022-08-27T13:47:24.674" v="43" actId="1076"/>
          <ac:picMkLst>
            <pc:docMk/>
            <pc:sldMk cId="3281765796" sldId="3080"/>
            <ac:picMk id="7" creationId="{848F798F-51E3-26C7-F7A2-8AA1C8A60BA4}"/>
          </ac:picMkLst>
        </pc:picChg>
        <pc:picChg chg="add mod">
          <ac:chgData name="LY VAN PHI" userId="95ff70ec975fb6ec" providerId="LiveId" clId="{FE5A9FB5-384A-460A-BC68-ACF907D7104B}" dt="2022-08-27T13:49:36.608" v="61" actId="1076"/>
          <ac:picMkLst>
            <pc:docMk/>
            <pc:sldMk cId="3281765796" sldId="3080"/>
            <ac:picMk id="9" creationId="{3F3F554F-7808-9159-9CC5-7F8B55951A24}"/>
          </ac:picMkLst>
        </pc:picChg>
        <pc:picChg chg="add mod">
          <ac:chgData name="LY VAN PHI" userId="95ff70ec975fb6ec" providerId="LiveId" clId="{FE5A9FB5-384A-460A-BC68-ACF907D7104B}" dt="2022-08-27T13:49:11.671" v="55" actId="1076"/>
          <ac:picMkLst>
            <pc:docMk/>
            <pc:sldMk cId="3281765796" sldId="3080"/>
            <ac:picMk id="16" creationId="{8EC4B657-6842-25C3-A4F4-63F6DD2FBC7C}"/>
          </ac:picMkLst>
        </pc:picChg>
        <pc:picChg chg="del">
          <ac:chgData name="LY VAN PHI" userId="95ff70ec975fb6ec" providerId="LiveId" clId="{FE5A9FB5-384A-460A-BC68-ACF907D7104B}" dt="2022-08-27T13:48:27.749" v="45" actId="478"/>
          <ac:picMkLst>
            <pc:docMk/>
            <pc:sldMk cId="3281765796" sldId="3080"/>
            <ac:picMk id="21" creationId="{733EFF20-65AC-48D9-ADB0-44FB673437F8}"/>
          </ac:picMkLst>
        </pc:picChg>
        <pc:picChg chg="del">
          <ac:chgData name="LY VAN PHI" userId="95ff70ec975fb6ec" providerId="LiveId" clId="{FE5A9FB5-384A-460A-BC68-ACF907D7104B}" dt="2022-08-27T13:48:31.893" v="46" actId="478"/>
          <ac:picMkLst>
            <pc:docMk/>
            <pc:sldMk cId="3281765796" sldId="3080"/>
            <ac:picMk id="23" creationId="{238A6757-1EC0-43BB-8960-203534ABABE1}"/>
          </ac:picMkLst>
        </pc:picChg>
      </pc:sldChg>
      <pc:sldChg chg="addSp delSp modSp mod">
        <pc:chgData name="LY VAN PHI" userId="95ff70ec975fb6ec" providerId="LiveId" clId="{FE5A9FB5-384A-460A-BC68-ACF907D7104B}" dt="2022-08-27T13:49:27.752" v="60" actId="1076"/>
        <pc:sldMkLst>
          <pc:docMk/>
          <pc:sldMk cId="3700800477" sldId="3087"/>
        </pc:sldMkLst>
        <pc:picChg chg="mod">
          <ac:chgData name="LY VAN PHI" userId="95ff70ec975fb6ec" providerId="LiveId" clId="{FE5A9FB5-384A-460A-BC68-ACF907D7104B}" dt="2022-08-27T13:49:27.752" v="60" actId="1076"/>
          <ac:picMkLst>
            <pc:docMk/>
            <pc:sldMk cId="3700800477" sldId="3087"/>
            <ac:picMk id="4" creationId="{FE14B7B2-B270-D047-5D32-6C0F21FFC5D0}"/>
          </ac:picMkLst>
        </pc:picChg>
        <pc:picChg chg="add del">
          <ac:chgData name="LY VAN PHI" userId="95ff70ec975fb6ec" providerId="LiveId" clId="{FE5A9FB5-384A-460A-BC68-ACF907D7104B}" dt="2022-08-27T13:44:42.723" v="18" actId="21"/>
          <ac:picMkLst>
            <pc:docMk/>
            <pc:sldMk cId="3700800477" sldId="3087"/>
            <ac:picMk id="9" creationId="{63A828CF-EC44-348C-C141-92640DEAD365}"/>
          </ac:picMkLst>
        </pc:picChg>
        <pc:picChg chg="add mod">
          <ac:chgData name="LY VAN PHI" userId="95ff70ec975fb6ec" providerId="LiveId" clId="{FE5A9FB5-384A-460A-BC68-ACF907D7104B}" dt="2022-08-27T13:49:24.832" v="59"/>
          <ac:picMkLst>
            <pc:docMk/>
            <pc:sldMk cId="3700800477" sldId="3087"/>
            <ac:picMk id="14" creationId="{EF42507A-B2B6-73BF-4E24-8CF0DEA515C8}"/>
          </ac:picMkLst>
        </pc:picChg>
      </pc:sldChg>
      <pc:sldChg chg="addSp modSp">
        <pc:chgData name="LY VAN PHI" userId="95ff70ec975fb6ec" providerId="LiveId" clId="{FE5A9FB5-384A-460A-BC68-ACF907D7104B}" dt="2022-08-27T13:50:00.495" v="62"/>
        <pc:sldMkLst>
          <pc:docMk/>
          <pc:sldMk cId="3329503012" sldId="3103"/>
        </pc:sldMkLst>
        <pc:picChg chg="add mod">
          <ac:chgData name="LY VAN PHI" userId="95ff70ec975fb6ec" providerId="LiveId" clId="{FE5A9FB5-384A-460A-BC68-ACF907D7104B}" dt="2022-08-27T13:50:00.495" v="62"/>
          <ac:picMkLst>
            <pc:docMk/>
            <pc:sldMk cId="3329503012" sldId="3103"/>
            <ac:picMk id="2" creationId="{3ADDC753-F796-6766-AF62-8FF32EF4AF65}"/>
          </ac:picMkLst>
        </pc:picChg>
      </pc:sldChg>
      <pc:sldChg chg="addSp delSp modSp mod delAnim modAnim">
        <pc:chgData name="LY VAN PHI" userId="95ff70ec975fb6ec" providerId="LiveId" clId="{FE5A9FB5-384A-460A-BC68-ACF907D7104B}" dt="2022-08-27T14:00:15.446" v="125" actId="208"/>
        <pc:sldMkLst>
          <pc:docMk/>
          <pc:sldMk cId="2167746803" sldId="3104"/>
        </pc:sldMkLst>
        <pc:spChg chg="del">
          <ac:chgData name="LY VAN PHI" userId="95ff70ec975fb6ec" providerId="LiveId" clId="{FE5A9FB5-384A-460A-BC68-ACF907D7104B}" dt="2022-08-27T13:50:59.489" v="64" actId="478"/>
          <ac:spMkLst>
            <pc:docMk/>
            <pc:sldMk cId="2167746803" sldId="3104"/>
            <ac:spMk id="11" creationId="{9983A94F-A1EA-4501-A248-D2D5998F5AC8}"/>
          </ac:spMkLst>
        </pc:spChg>
        <pc:grpChg chg="del">
          <ac:chgData name="LY VAN PHI" userId="95ff70ec975fb6ec" providerId="LiveId" clId="{FE5A9FB5-384A-460A-BC68-ACF907D7104B}" dt="2022-08-27T13:50:56.728" v="63" actId="478"/>
          <ac:grpSpMkLst>
            <pc:docMk/>
            <pc:sldMk cId="2167746803" sldId="3104"/>
            <ac:grpSpMk id="4" creationId="{10B87239-73B0-428E-84ED-5F8668586341}"/>
          </ac:grpSpMkLst>
        </pc:grpChg>
        <pc:picChg chg="add mod">
          <ac:chgData name="LY VAN PHI" userId="95ff70ec975fb6ec" providerId="LiveId" clId="{FE5A9FB5-384A-460A-BC68-ACF907D7104B}" dt="2022-08-27T13:51:22.206" v="71" actId="1076"/>
          <ac:picMkLst>
            <pc:docMk/>
            <pc:sldMk cId="2167746803" sldId="3104"/>
            <ac:picMk id="3" creationId="{5F68192D-46CE-E7EE-B0F5-F13BFD13C0E0}"/>
          </ac:picMkLst>
        </pc:picChg>
        <pc:picChg chg="add mod">
          <ac:chgData name="LY VAN PHI" userId="95ff70ec975fb6ec" providerId="LiveId" clId="{FE5A9FB5-384A-460A-BC68-ACF907D7104B}" dt="2022-08-27T13:51:12.978" v="69"/>
          <ac:picMkLst>
            <pc:docMk/>
            <pc:sldMk cId="2167746803" sldId="3104"/>
            <ac:picMk id="12" creationId="{4DA1506E-671E-98CB-FBE8-A6FACA3A4F88}"/>
          </ac:picMkLst>
        </pc:picChg>
        <pc:picChg chg="del">
          <ac:chgData name="LY VAN PHI" userId="95ff70ec975fb6ec" providerId="LiveId" clId="{FE5A9FB5-384A-460A-BC68-ACF907D7104B}" dt="2022-08-27T13:51:00.565" v="65" actId="478"/>
          <ac:picMkLst>
            <pc:docMk/>
            <pc:sldMk cId="2167746803" sldId="3104"/>
            <ac:picMk id="13" creationId="{B6CDD6D4-AE85-4273-A2A5-650E5DD33562}"/>
          </ac:picMkLst>
        </pc:picChg>
        <pc:cxnChg chg="add mod">
          <ac:chgData name="LY VAN PHI" userId="95ff70ec975fb6ec" providerId="LiveId" clId="{FE5A9FB5-384A-460A-BC68-ACF907D7104B}" dt="2022-08-27T13:57:59.600" v="108" actId="1582"/>
          <ac:cxnSpMkLst>
            <pc:docMk/>
            <pc:sldMk cId="2167746803" sldId="3104"/>
            <ac:cxnSpMk id="15" creationId="{BBE5BB45-FFE8-ED07-25B9-46388B5110EC}"/>
          </ac:cxnSpMkLst>
        </pc:cxnChg>
        <pc:cxnChg chg="add mod">
          <ac:chgData name="LY VAN PHI" userId="95ff70ec975fb6ec" providerId="LiveId" clId="{FE5A9FB5-384A-460A-BC68-ACF907D7104B}" dt="2022-08-27T13:58:26.812" v="112" actId="208"/>
          <ac:cxnSpMkLst>
            <pc:docMk/>
            <pc:sldMk cId="2167746803" sldId="3104"/>
            <ac:cxnSpMk id="17" creationId="{0DF16D7D-6F4C-CF38-2148-B8BAE3DF2191}"/>
          </ac:cxnSpMkLst>
        </pc:cxnChg>
        <pc:cxnChg chg="add mod">
          <ac:chgData name="LY VAN PHI" userId="95ff70ec975fb6ec" providerId="LiveId" clId="{FE5A9FB5-384A-460A-BC68-ACF907D7104B}" dt="2022-08-27T13:59:39.345" v="120" actId="14100"/>
          <ac:cxnSpMkLst>
            <pc:docMk/>
            <pc:sldMk cId="2167746803" sldId="3104"/>
            <ac:cxnSpMk id="19" creationId="{4EF53221-2899-A5A0-01C0-287B5F074891}"/>
          </ac:cxnSpMkLst>
        </pc:cxnChg>
        <pc:cxnChg chg="add mod">
          <ac:chgData name="LY VAN PHI" userId="95ff70ec975fb6ec" providerId="LiveId" clId="{FE5A9FB5-384A-460A-BC68-ACF907D7104B}" dt="2022-08-27T14:00:15.446" v="125" actId="208"/>
          <ac:cxnSpMkLst>
            <pc:docMk/>
            <pc:sldMk cId="2167746803" sldId="3104"/>
            <ac:cxnSpMk id="20" creationId="{60BDF9E8-E86C-5232-87F4-A1A978B1461E}"/>
          </ac:cxnSpMkLst>
        </pc:cxnChg>
        <pc:cxnChg chg="add mod">
          <ac:chgData name="LY VAN PHI" userId="95ff70ec975fb6ec" providerId="LiveId" clId="{FE5A9FB5-384A-460A-BC68-ACF907D7104B}" dt="2022-08-27T14:00:06.147" v="124" actId="208"/>
          <ac:cxnSpMkLst>
            <pc:docMk/>
            <pc:sldMk cId="2167746803" sldId="3104"/>
            <ac:cxnSpMk id="24" creationId="{DF14701B-B6B2-0B8A-7E9A-7F471D15F87F}"/>
          </ac:cxnSpMkLst>
        </pc:cxnChg>
      </pc:sldChg>
      <pc:sldChg chg="addSp delSp modSp mod delAnim modAnim">
        <pc:chgData name="LY VAN PHI" userId="95ff70ec975fb6ec" providerId="LiveId" clId="{FE5A9FB5-384A-460A-BC68-ACF907D7104B}" dt="2022-08-27T14:03:27.885" v="154" actId="14100"/>
        <pc:sldMkLst>
          <pc:docMk/>
          <pc:sldMk cId="3243586816" sldId="3105"/>
        </pc:sldMkLst>
        <pc:spChg chg="del">
          <ac:chgData name="LY VAN PHI" userId="95ff70ec975fb6ec" providerId="LiveId" clId="{FE5A9FB5-384A-460A-BC68-ACF907D7104B}" dt="2022-08-27T13:52:29.199" v="72" actId="478"/>
          <ac:spMkLst>
            <pc:docMk/>
            <pc:sldMk cId="3243586816" sldId="3105"/>
            <ac:spMk id="4" creationId="{446E85C6-87A5-4823-8592-6E93CF73CB62}"/>
          </ac:spMkLst>
        </pc:spChg>
        <pc:grpChg chg="add mod">
          <ac:chgData name="LY VAN PHI" userId="95ff70ec975fb6ec" providerId="LiveId" clId="{FE5A9FB5-384A-460A-BC68-ACF907D7104B}" dt="2022-08-27T13:53:38.620" v="89" actId="14100"/>
          <ac:grpSpMkLst>
            <pc:docMk/>
            <pc:sldMk cId="3243586816" sldId="3105"/>
            <ac:grpSpMk id="9" creationId="{6B6FD450-C129-9CCE-0C2E-EBE29EBC230C}"/>
          </ac:grpSpMkLst>
        </pc:grpChg>
        <pc:grpChg chg="del">
          <ac:chgData name="LY VAN PHI" userId="95ff70ec975fb6ec" providerId="LiveId" clId="{FE5A9FB5-384A-460A-BC68-ACF907D7104B}" dt="2022-08-27T13:52:29.199" v="72" actId="478"/>
          <ac:grpSpMkLst>
            <pc:docMk/>
            <pc:sldMk cId="3243586816" sldId="3105"/>
            <ac:grpSpMk id="23" creationId="{C32F4D05-3E13-43D7-A35A-A62C6C48537D}"/>
          </ac:grpSpMkLst>
        </pc:grpChg>
        <pc:picChg chg="del">
          <ac:chgData name="LY VAN PHI" userId="95ff70ec975fb6ec" providerId="LiveId" clId="{FE5A9FB5-384A-460A-BC68-ACF907D7104B}" dt="2022-08-27T13:52:29.199" v="72" actId="478"/>
          <ac:picMkLst>
            <pc:docMk/>
            <pc:sldMk cId="3243586816" sldId="3105"/>
            <ac:picMk id="2" creationId="{AAD43F7B-EB2C-40CD-B3B0-ADAB7A4DAFF0}"/>
          </ac:picMkLst>
        </pc:picChg>
        <pc:picChg chg="del">
          <ac:chgData name="LY VAN PHI" userId="95ff70ec975fb6ec" providerId="LiveId" clId="{FE5A9FB5-384A-460A-BC68-ACF907D7104B}" dt="2022-08-27T13:52:29.199" v="72" actId="478"/>
          <ac:picMkLst>
            <pc:docMk/>
            <pc:sldMk cId="3243586816" sldId="3105"/>
            <ac:picMk id="5" creationId="{FB818211-60C3-40A3-9006-F99CBDD87341}"/>
          </ac:picMkLst>
        </pc:picChg>
        <pc:picChg chg="add mod">
          <ac:chgData name="LY VAN PHI" userId="95ff70ec975fb6ec" providerId="LiveId" clId="{FE5A9FB5-384A-460A-BC68-ACF907D7104B}" dt="2022-08-27T13:53:27.597" v="85" actId="164"/>
          <ac:picMkLst>
            <pc:docMk/>
            <pc:sldMk cId="3243586816" sldId="3105"/>
            <ac:picMk id="6" creationId="{43B3A1F1-99D0-9671-D3DF-29F67CA32A8E}"/>
          </ac:picMkLst>
        </pc:picChg>
        <pc:picChg chg="add mod">
          <ac:chgData name="LY VAN PHI" userId="95ff70ec975fb6ec" providerId="LiveId" clId="{FE5A9FB5-384A-460A-BC68-ACF907D7104B}" dt="2022-08-27T13:53:27.597" v="85" actId="164"/>
          <ac:picMkLst>
            <pc:docMk/>
            <pc:sldMk cId="3243586816" sldId="3105"/>
            <ac:picMk id="8" creationId="{6FD1639F-0FA6-1A0D-3323-4D91060600A1}"/>
          </ac:picMkLst>
        </pc:picChg>
        <pc:picChg chg="add del mod">
          <ac:chgData name="LY VAN PHI" userId="95ff70ec975fb6ec" providerId="LiveId" clId="{FE5A9FB5-384A-460A-BC68-ACF907D7104B}" dt="2022-08-27T14:01:22.524" v="129" actId="478"/>
          <ac:picMkLst>
            <pc:docMk/>
            <pc:sldMk cId="3243586816" sldId="3105"/>
            <ac:picMk id="11" creationId="{BAC3FA4A-FF52-4860-173E-CFA83EAAD455}"/>
          </ac:picMkLst>
        </pc:picChg>
        <pc:cxnChg chg="add mod">
          <ac:chgData name="LY VAN PHI" userId="95ff70ec975fb6ec" providerId="LiveId" clId="{FE5A9FB5-384A-460A-BC68-ACF907D7104B}" dt="2022-08-27T14:03:21.375" v="153" actId="14100"/>
          <ac:cxnSpMkLst>
            <pc:docMk/>
            <pc:sldMk cId="3243586816" sldId="3105"/>
            <ac:cxnSpMk id="12" creationId="{79C19076-41C9-8CA5-2338-2BD068F0094D}"/>
          </ac:cxnSpMkLst>
        </pc:cxnChg>
        <pc:cxnChg chg="add mod">
          <ac:chgData name="LY VAN PHI" userId="95ff70ec975fb6ec" providerId="LiveId" clId="{FE5A9FB5-384A-460A-BC68-ACF907D7104B}" dt="2022-08-27T14:01:52.441" v="135" actId="208"/>
          <ac:cxnSpMkLst>
            <pc:docMk/>
            <pc:sldMk cId="3243586816" sldId="3105"/>
            <ac:cxnSpMk id="20" creationId="{AE8F07DB-00DE-051F-F7B0-B589DCFEE003}"/>
          </ac:cxnSpMkLst>
        </pc:cxnChg>
        <pc:cxnChg chg="add mod">
          <ac:chgData name="LY VAN PHI" userId="95ff70ec975fb6ec" providerId="LiveId" clId="{FE5A9FB5-384A-460A-BC68-ACF907D7104B}" dt="2022-08-27T14:02:34.686" v="145" actId="14100"/>
          <ac:cxnSpMkLst>
            <pc:docMk/>
            <pc:sldMk cId="3243586816" sldId="3105"/>
            <ac:cxnSpMk id="21" creationId="{82829331-E0E6-5958-AA21-7DB0848123BC}"/>
          </ac:cxnSpMkLst>
        </pc:cxnChg>
        <pc:cxnChg chg="add mod">
          <ac:chgData name="LY VAN PHI" userId="95ff70ec975fb6ec" providerId="LiveId" clId="{FE5A9FB5-384A-460A-BC68-ACF907D7104B}" dt="2022-08-27T14:03:27.885" v="154" actId="14100"/>
          <ac:cxnSpMkLst>
            <pc:docMk/>
            <pc:sldMk cId="3243586816" sldId="3105"/>
            <ac:cxnSpMk id="28" creationId="{60FB75C3-442E-607D-134D-A8F1A194B264}"/>
          </ac:cxnSpMkLst>
        </pc:cxnChg>
        <pc:cxnChg chg="add del mod">
          <ac:chgData name="LY VAN PHI" userId="95ff70ec975fb6ec" providerId="LiveId" clId="{FE5A9FB5-384A-460A-BC68-ACF907D7104B}" dt="2022-08-27T14:02:42.757" v="147" actId="478"/>
          <ac:cxnSpMkLst>
            <pc:docMk/>
            <pc:sldMk cId="3243586816" sldId="3105"/>
            <ac:cxnSpMk id="29" creationId="{64C9DE43-A8B1-3FE0-8119-BF433011D83B}"/>
          </ac:cxnSpMkLst>
        </pc:cxnChg>
      </pc:sldChg>
      <pc:sldChg chg="addSp delSp modSp mod delAnim modAnim">
        <pc:chgData name="LY VAN PHI" userId="95ff70ec975fb6ec" providerId="LiveId" clId="{FE5A9FB5-384A-460A-BC68-ACF907D7104B}" dt="2022-08-29T06:33:19.630" v="497"/>
        <pc:sldMkLst>
          <pc:docMk/>
          <pc:sldMk cId="448362047" sldId="3106"/>
        </pc:sldMkLst>
        <pc:spChg chg="add mod">
          <ac:chgData name="LY VAN PHI" userId="95ff70ec975fb6ec" providerId="LiveId" clId="{FE5A9FB5-384A-460A-BC68-ACF907D7104B}" dt="2022-08-27T14:30:29.149" v="299" actId="207"/>
          <ac:spMkLst>
            <pc:docMk/>
            <pc:sldMk cId="448362047" sldId="3106"/>
            <ac:spMk id="14" creationId="{E8C7B4F1-EA5A-0524-B511-FB34F4137097}"/>
          </ac:spMkLst>
        </pc:spChg>
        <pc:spChg chg="del">
          <ac:chgData name="LY VAN PHI" userId="95ff70ec975fb6ec" providerId="LiveId" clId="{FE5A9FB5-384A-460A-BC68-ACF907D7104B}" dt="2022-08-27T13:54:28.783" v="91" actId="478"/>
          <ac:spMkLst>
            <pc:docMk/>
            <pc:sldMk cId="448362047" sldId="3106"/>
            <ac:spMk id="16" creationId="{B7DA1AC4-55ED-43FF-830F-7BD957063B87}"/>
          </ac:spMkLst>
        </pc:spChg>
        <pc:spChg chg="add mod">
          <ac:chgData name="LY VAN PHI" userId="95ff70ec975fb6ec" providerId="LiveId" clId="{FE5A9FB5-384A-460A-BC68-ACF907D7104B}" dt="2022-08-27T14:32:13.196" v="313" actId="208"/>
          <ac:spMkLst>
            <pc:docMk/>
            <pc:sldMk cId="448362047" sldId="3106"/>
            <ac:spMk id="20" creationId="{0E38FE43-6462-FB81-E6BA-E12FC9141AA1}"/>
          </ac:spMkLst>
        </pc:spChg>
        <pc:grpChg chg="del">
          <ac:chgData name="LY VAN PHI" userId="95ff70ec975fb6ec" providerId="LiveId" clId="{FE5A9FB5-384A-460A-BC68-ACF907D7104B}" dt="2022-08-27T13:54:29.464" v="92" actId="478"/>
          <ac:grpSpMkLst>
            <pc:docMk/>
            <pc:sldMk cId="448362047" sldId="3106"/>
            <ac:grpSpMk id="27" creationId="{F1F1C1B5-6351-4753-8249-F093E13E86EA}"/>
          </ac:grpSpMkLst>
        </pc:grpChg>
        <pc:picChg chg="add mod">
          <ac:chgData name="LY VAN PHI" userId="95ff70ec975fb6ec" providerId="LiveId" clId="{FE5A9FB5-384A-460A-BC68-ACF907D7104B}" dt="2022-08-27T13:56:13.626" v="101"/>
          <ac:picMkLst>
            <pc:docMk/>
            <pc:sldMk cId="448362047" sldId="3106"/>
            <ac:picMk id="2" creationId="{8A01B0F8-7B17-3921-2B9B-CDE438337C57}"/>
          </ac:picMkLst>
        </pc:picChg>
        <pc:picChg chg="add mod">
          <ac:chgData name="LY VAN PHI" userId="95ff70ec975fb6ec" providerId="LiveId" clId="{FE5A9FB5-384A-460A-BC68-ACF907D7104B}" dt="2022-08-27T14:05:08.814" v="168"/>
          <ac:picMkLst>
            <pc:docMk/>
            <pc:sldMk cId="448362047" sldId="3106"/>
            <ac:picMk id="3" creationId="{C5445C3D-597D-7073-E6B9-B25D4FF4822F}"/>
          </ac:picMkLst>
        </pc:picChg>
        <pc:picChg chg="add mod">
          <ac:chgData name="LY VAN PHI" userId="95ff70ec975fb6ec" providerId="LiveId" clId="{FE5A9FB5-384A-460A-BC68-ACF907D7104B}" dt="2022-08-29T06:33:19.630" v="497"/>
          <ac:picMkLst>
            <pc:docMk/>
            <pc:sldMk cId="448362047" sldId="3106"/>
            <ac:picMk id="4" creationId="{A1D863F6-9294-56D2-14F6-64EB8CC9BE7F}"/>
          </ac:picMkLst>
        </pc:picChg>
        <pc:picChg chg="add del">
          <ac:chgData name="LY VAN PHI" userId="95ff70ec975fb6ec" providerId="LiveId" clId="{FE5A9FB5-384A-460A-BC68-ACF907D7104B}" dt="2022-08-27T14:06:10.268" v="170" actId="21"/>
          <ac:picMkLst>
            <pc:docMk/>
            <pc:sldMk cId="448362047" sldId="3106"/>
            <ac:picMk id="5" creationId="{135E9A0D-7F1B-35D2-BA7C-018F68BC02CA}"/>
          </ac:picMkLst>
        </pc:picChg>
        <pc:picChg chg="del">
          <ac:chgData name="LY VAN PHI" userId="95ff70ec975fb6ec" providerId="LiveId" clId="{FE5A9FB5-384A-460A-BC68-ACF907D7104B}" dt="2022-08-27T14:29:05.488" v="280" actId="478"/>
          <ac:picMkLst>
            <pc:docMk/>
            <pc:sldMk cId="448362047" sldId="3106"/>
            <ac:picMk id="6" creationId="{D636F84B-0104-4574-A2F1-F0BAB54F285D}"/>
          </ac:picMkLst>
        </pc:picChg>
        <pc:picChg chg="add del mod">
          <ac:chgData name="LY VAN PHI" userId="95ff70ec975fb6ec" providerId="LiveId" clId="{FE5A9FB5-384A-460A-BC68-ACF907D7104B}" dt="2022-08-27T14:29:48.679" v="290" actId="478"/>
          <ac:picMkLst>
            <pc:docMk/>
            <pc:sldMk cId="448362047" sldId="3106"/>
            <ac:picMk id="8" creationId="{286F8FAC-5AB5-4AA2-FCEE-A0BE606142EB}"/>
          </ac:picMkLst>
        </pc:picChg>
        <pc:picChg chg="add mod">
          <ac:chgData name="LY VAN PHI" userId="95ff70ec975fb6ec" providerId="LiveId" clId="{FE5A9FB5-384A-460A-BC68-ACF907D7104B}" dt="2022-08-27T14:29:16.910" v="283"/>
          <ac:picMkLst>
            <pc:docMk/>
            <pc:sldMk cId="448362047" sldId="3106"/>
            <ac:picMk id="9" creationId="{57A56605-6821-B4C9-1D6E-8CFBE2F5389E}"/>
          </ac:picMkLst>
        </pc:picChg>
        <pc:picChg chg="add del mod">
          <ac:chgData name="LY VAN PHI" userId="95ff70ec975fb6ec" providerId="LiveId" clId="{FE5A9FB5-384A-460A-BC68-ACF907D7104B}" dt="2022-08-27T14:29:49.859" v="291" actId="478"/>
          <ac:picMkLst>
            <pc:docMk/>
            <pc:sldMk cId="448362047" sldId="3106"/>
            <ac:picMk id="10" creationId="{4CA907C3-2DDF-03D0-8A2B-C17218BDDB64}"/>
          </ac:picMkLst>
        </pc:picChg>
        <pc:picChg chg="add del mod">
          <ac:chgData name="LY VAN PHI" userId="95ff70ec975fb6ec" providerId="LiveId" clId="{FE5A9FB5-384A-460A-BC68-ACF907D7104B}" dt="2022-08-27T14:31:39.550" v="301" actId="478"/>
          <ac:picMkLst>
            <pc:docMk/>
            <pc:sldMk cId="448362047" sldId="3106"/>
            <ac:picMk id="12" creationId="{4CFE5554-8B0A-BFB9-9B96-BBE18C9730B9}"/>
          </ac:picMkLst>
        </pc:picChg>
        <pc:picChg chg="add mod">
          <ac:chgData name="LY VAN PHI" userId="95ff70ec975fb6ec" providerId="LiveId" clId="{FE5A9FB5-384A-460A-BC68-ACF907D7104B}" dt="2022-08-27T14:31:54.617" v="310" actId="1076"/>
          <ac:picMkLst>
            <pc:docMk/>
            <pc:sldMk cId="448362047" sldId="3106"/>
            <ac:picMk id="19" creationId="{0822F660-38BD-5611-95C1-103D383B452D}"/>
          </ac:picMkLst>
        </pc:picChg>
        <pc:picChg chg="del">
          <ac:chgData name="LY VAN PHI" userId="95ff70ec975fb6ec" providerId="LiveId" clId="{FE5A9FB5-384A-460A-BC68-ACF907D7104B}" dt="2022-08-27T13:54:30.888" v="93" actId="478"/>
          <ac:picMkLst>
            <pc:docMk/>
            <pc:sldMk cId="448362047" sldId="3106"/>
            <ac:picMk id="29" creationId="{5840E999-F1DE-419D-A594-95136CC09A9E}"/>
          </ac:picMkLst>
        </pc:picChg>
        <pc:picChg chg="del">
          <ac:chgData name="LY VAN PHI" userId="95ff70ec975fb6ec" providerId="LiveId" clId="{FE5A9FB5-384A-460A-BC68-ACF907D7104B}" dt="2022-08-27T13:54:27.216" v="90" actId="478"/>
          <ac:picMkLst>
            <pc:docMk/>
            <pc:sldMk cId="448362047" sldId="3106"/>
            <ac:picMk id="30" creationId="{7EE365C2-0D62-4D5A-A394-44500AF97BCD}"/>
          </ac:picMkLst>
        </pc:picChg>
      </pc:sldChg>
      <pc:sldChg chg="del">
        <pc:chgData name="LY VAN PHI" userId="95ff70ec975fb6ec" providerId="LiveId" clId="{FE5A9FB5-384A-460A-BC68-ACF907D7104B}" dt="2022-08-27T13:55:52.595" v="95" actId="47"/>
        <pc:sldMkLst>
          <pc:docMk/>
          <pc:sldMk cId="115540245" sldId="3107"/>
        </pc:sldMkLst>
      </pc:sldChg>
      <pc:sldChg chg="del">
        <pc:chgData name="LY VAN PHI" userId="95ff70ec975fb6ec" providerId="LiveId" clId="{FE5A9FB5-384A-460A-BC68-ACF907D7104B}" dt="2022-08-27T13:55:53.039" v="96" actId="47"/>
        <pc:sldMkLst>
          <pc:docMk/>
          <pc:sldMk cId="3752419464" sldId="3108"/>
        </pc:sldMkLst>
      </pc:sldChg>
      <pc:sldChg chg="del">
        <pc:chgData name="LY VAN PHI" userId="95ff70ec975fb6ec" providerId="LiveId" clId="{FE5A9FB5-384A-460A-BC68-ACF907D7104B}" dt="2022-08-27T13:55:51.488" v="94" actId="47"/>
        <pc:sldMkLst>
          <pc:docMk/>
          <pc:sldMk cId="309435400" sldId="3111"/>
        </pc:sldMkLst>
      </pc:sldChg>
      <pc:sldChg chg="addSp delSp modSp mod ord delAnim modAnim">
        <pc:chgData name="LY VAN PHI" userId="95ff70ec975fb6ec" providerId="LiveId" clId="{FE5A9FB5-384A-460A-BC68-ACF907D7104B}" dt="2022-08-27T14:47:56.414" v="478" actId="14100"/>
        <pc:sldMkLst>
          <pc:docMk/>
          <pc:sldMk cId="1213530738" sldId="3112"/>
        </pc:sldMkLst>
        <pc:spChg chg="del">
          <ac:chgData name="LY VAN PHI" userId="95ff70ec975fb6ec" providerId="LiveId" clId="{FE5A9FB5-384A-460A-BC68-ACF907D7104B}" dt="2022-08-27T13:56:00.069" v="97" actId="478"/>
          <ac:spMkLst>
            <pc:docMk/>
            <pc:sldMk cId="1213530738" sldId="3112"/>
            <ac:spMk id="2" creationId="{2480B17E-3A23-4372-8439-C4A82BAF6731}"/>
          </ac:spMkLst>
        </pc:spChg>
        <pc:spChg chg="del">
          <ac:chgData name="LY VAN PHI" userId="95ff70ec975fb6ec" providerId="LiveId" clId="{FE5A9FB5-384A-460A-BC68-ACF907D7104B}" dt="2022-08-27T13:56:04.528" v="99" actId="478"/>
          <ac:spMkLst>
            <pc:docMk/>
            <pc:sldMk cId="1213530738" sldId="3112"/>
            <ac:spMk id="5" creationId="{94CABB98-2252-4D35-BF1D-DA1AFBF52478}"/>
          </ac:spMkLst>
        </pc:spChg>
        <pc:spChg chg="add del mod">
          <ac:chgData name="LY VAN PHI" userId="95ff70ec975fb6ec" providerId="LiveId" clId="{FE5A9FB5-384A-460A-BC68-ACF907D7104B}" dt="2022-08-27T14:43:09.293" v="400" actId="478"/>
          <ac:spMkLst>
            <pc:docMk/>
            <pc:sldMk cId="1213530738" sldId="3112"/>
            <ac:spMk id="13" creationId="{D27FC546-C83C-37A4-2DE9-91539EB65D6D}"/>
          </ac:spMkLst>
        </pc:spChg>
        <pc:spChg chg="add del mod">
          <ac:chgData name="LY VAN PHI" userId="95ff70ec975fb6ec" providerId="LiveId" clId="{FE5A9FB5-384A-460A-BC68-ACF907D7104B}" dt="2022-08-27T14:43:08.814" v="399" actId="478"/>
          <ac:spMkLst>
            <pc:docMk/>
            <pc:sldMk cId="1213530738" sldId="3112"/>
            <ac:spMk id="14" creationId="{732323E2-7F79-D1E4-5B88-B8BAD7D3A3C3}"/>
          </ac:spMkLst>
        </pc:spChg>
        <pc:spChg chg="add mod">
          <ac:chgData name="LY VAN PHI" userId="95ff70ec975fb6ec" providerId="LiveId" clId="{FE5A9FB5-384A-460A-BC68-ACF907D7104B}" dt="2022-08-27T14:44:11.811" v="420" actId="2710"/>
          <ac:spMkLst>
            <pc:docMk/>
            <pc:sldMk cId="1213530738" sldId="3112"/>
            <ac:spMk id="18" creationId="{391AF376-E1DB-2CDA-D32C-A876422997E5}"/>
          </ac:spMkLst>
        </pc:spChg>
        <pc:spChg chg="add mod">
          <ac:chgData name="LY VAN PHI" userId="95ff70ec975fb6ec" providerId="LiveId" clId="{FE5A9FB5-384A-460A-BC68-ACF907D7104B}" dt="2022-08-27T14:47:56.414" v="478" actId="14100"/>
          <ac:spMkLst>
            <pc:docMk/>
            <pc:sldMk cId="1213530738" sldId="3112"/>
            <ac:spMk id="20" creationId="{0C999C29-FC80-BB99-D162-98AD3574C3F0}"/>
          </ac:spMkLst>
        </pc:spChg>
        <pc:picChg chg="add mod">
          <ac:chgData name="LY VAN PHI" userId="95ff70ec975fb6ec" providerId="LiveId" clId="{FE5A9FB5-384A-460A-BC68-ACF907D7104B}" dt="2022-08-27T14:41:54.969" v="390" actId="1076"/>
          <ac:picMkLst>
            <pc:docMk/>
            <pc:sldMk cId="1213530738" sldId="3112"/>
            <ac:picMk id="4" creationId="{3725357F-DFD7-1442-A094-116BD1DBC702}"/>
          </ac:picMkLst>
        </pc:picChg>
        <pc:picChg chg="del">
          <ac:chgData name="LY VAN PHI" userId="95ff70ec975fb6ec" providerId="LiveId" clId="{FE5A9FB5-384A-460A-BC68-ACF907D7104B}" dt="2022-08-27T13:56:01.570" v="98" actId="478"/>
          <ac:picMkLst>
            <pc:docMk/>
            <pc:sldMk cId="1213530738" sldId="3112"/>
            <ac:picMk id="6" creationId="{399F5859-AEEE-4CC3-9026-F7ABC3382228}"/>
          </ac:picMkLst>
        </pc:picChg>
        <pc:picChg chg="del">
          <ac:chgData name="LY VAN PHI" userId="95ff70ec975fb6ec" providerId="LiveId" clId="{FE5A9FB5-384A-460A-BC68-ACF907D7104B}" dt="2022-08-27T14:39:58.926" v="357" actId="478"/>
          <ac:picMkLst>
            <pc:docMk/>
            <pc:sldMk cId="1213530738" sldId="3112"/>
            <ac:picMk id="8" creationId="{A671C315-7330-4005-8EF3-EF95A70DA3C1}"/>
          </ac:picMkLst>
        </pc:picChg>
        <pc:picChg chg="add mod">
          <ac:chgData name="LY VAN PHI" userId="95ff70ec975fb6ec" providerId="LiveId" clId="{FE5A9FB5-384A-460A-BC68-ACF907D7104B}" dt="2022-08-27T14:40:07.769" v="360"/>
          <ac:picMkLst>
            <pc:docMk/>
            <pc:sldMk cId="1213530738" sldId="3112"/>
            <ac:picMk id="9" creationId="{7ABE13FA-8835-3463-811B-C66BBBB48E8E}"/>
          </ac:picMkLst>
        </pc:picChg>
        <pc:picChg chg="add del mod">
          <ac:chgData name="LY VAN PHI" userId="95ff70ec975fb6ec" providerId="LiveId" clId="{FE5A9FB5-384A-460A-BC68-ACF907D7104B}" dt="2022-08-27T14:43:09.989" v="401" actId="478"/>
          <ac:picMkLst>
            <pc:docMk/>
            <pc:sldMk cId="1213530738" sldId="3112"/>
            <ac:picMk id="11" creationId="{8AAC3440-20A3-2B69-46E2-4F26A0ADF176}"/>
          </ac:picMkLst>
        </pc:picChg>
        <pc:picChg chg="add del mod">
          <ac:chgData name="LY VAN PHI" userId="95ff70ec975fb6ec" providerId="LiveId" clId="{FE5A9FB5-384A-460A-BC68-ACF907D7104B}" dt="2022-08-27T14:47:44.915" v="472" actId="478"/>
          <ac:picMkLst>
            <pc:docMk/>
            <pc:sldMk cId="1213530738" sldId="3112"/>
            <ac:picMk id="16" creationId="{90EF8672-BE15-9754-86F9-12488C874B79}"/>
          </ac:picMkLst>
        </pc:picChg>
      </pc:sldChg>
      <pc:sldChg chg="del">
        <pc:chgData name="LY VAN PHI" userId="95ff70ec975fb6ec" providerId="LiveId" clId="{FE5A9FB5-384A-460A-BC68-ACF907D7104B}" dt="2022-08-27T13:56:06.022" v="100" actId="47"/>
        <pc:sldMkLst>
          <pc:docMk/>
          <pc:sldMk cId="814885500" sldId="3113"/>
        </pc:sldMkLst>
      </pc:sldChg>
      <pc:sldChg chg="del">
        <pc:chgData name="LY VAN PHI" userId="95ff70ec975fb6ec" providerId="LiveId" clId="{FE5A9FB5-384A-460A-BC68-ACF907D7104B}" dt="2022-08-27T13:46:11.682" v="33" actId="47"/>
        <pc:sldMkLst>
          <pc:docMk/>
          <pc:sldMk cId="842300749" sldId="3114"/>
        </pc:sldMkLst>
      </pc:sldChg>
      <pc:sldChg chg="addSp delSp modSp add mod delAnim">
        <pc:chgData name="LY VAN PHI" userId="95ff70ec975fb6ec" providerId="LiveId" clId="{FE5A9FB5-384A-460A-BC68-ACF907D7104B}" dt="2022-08-27T13:49:19.548" v="57" actId="478"/>
        <pc:sldMkLst>
          <pc:docMk/>
          <pc:sldMk cId="3924521932" sldId="3115"/>
        </pc:sldMkLst>
        <pc:spChg chg="del">
          <ac:chgData name="LY VAN PHI" userId="95ff70ec975fb6ec" providerId="LiveId" clId="{FE5A9FB5-384A-460A-BC68-ACF907D7104B}" dt="2022-08-27T13:42:51.459" v="2" actId="478"/>
          <ac:spMkLst>
            <pc:docMk/>
            <pc:sldMk cId="3924521932" sldId="3115"/>
            <ac:spMk id="5" creationId="{D64F8054-A8C0-4BD7-9694-F1ABCB7ECF37}"/>
          </ac:spMkLst>
        </pc:spChg>
        <pc:spChg chg="del">
          <ac:chgData name="LY VAN PHI" userId="95ff70ec975fb6ec" providerId="LiveId" clId="{FE5A9FB5-384A-460A-BC68-ACF907D7104B}" dt="2022-08-27T13:42:53.156" v="4" actId="478"/>
          <ac:spMkLst>
            <pc:docMk/>
            <pc:sldMk cId="3924521932" sldId="3115"/>
            <ac:spMk id="6" creationId="{89973433-0DB0-4615-A1A1-8869E5406CF2}"/>
          </ac:spMkLst>
        </pc:spChg>
        <pc:picChg chg="del">
          <ac:chgData name="LY VAN PHI" userId="95ff70ec975fb6ec" providerId="LiveId" clId="{FE5A9FB5-384A-460A-BC68-ACF907D7104B}" dt="2022-08-27T13:42:52.260" v="3" actId="478"/>
          <ac:picMkLst>
            <pc:docMk/>
            <pc:sldMk cId="3924521932" sldId="3115"/>
            <ac:picMk id="2" creationId="{3D489BC4-BA63-4FE9-A096-AA66745FADD0}"/>
          </ac:picMkLst>
        </pc:picChg>
        <pc:picChg chg="del">
          <ac:chgData name="LY VAN PHI" userId="95ff70ec975fb6ec" providerId="LiveId" clId="{FE5A9FB5-384A-460A-BC68-ACF907D7104B}" dt="2022-08-27T13:42:49.947" v="1" actId="478"/>
          <ac:picMkLst>
            <pc:docMk/>
            <pc:sldMk cId="3924521932" sldId="3115"/>
            <ac:picMk id="4" creationId="{E5FDE546-1337-43B5-8564-6AE143F7E05D}"/>
          </ac:picMkLst>
        </pc:picChg>
        <pc:picChg chg="add del mod">
          <ac:chgData name="LY VAN PHI" userId="95ff70ec975fb6ec" providerId="LiveId" clId="{FE5A9FB5-384A-460A-BC68-ACF907D7104B}" dt="2022-08-27T13:45:10.455" v="23" actId="478"/>
          <ac:picMkLst>
            <pc:docMk/>
            <pc:sldMk cId="3924521932" sldId="3115"/>
            <ac:picMk id="7" creationId="{2559BA6C-8229-B475-036F-02417D3688DC}"/>
          </ac:picMkLst>
        </pc:picChg>
        <pc:picChg chg="add del mod">
          <ac:chgData name="LY VAN PHI" userId="95ff70ec975fb6ec" providerId="LiveId" clId="{FE5A9FB5-384A-460A-BC68-ACF907D7104B}" dt="2022-08-27T13:49:19.548" v="57" actId="478"/>
          <ac:picMkLst>
            <pc:docMk/>
            <pc:sldMk cId="3924521932" sldId="3115"/>
            <ac:picMk id="9" creationId="{5DD2EB01-FCDC-27B2-FC36-8715E3294BFA}"/>
          </ac:picMkLst>
        </pc:picChg>
        <pc:picChg chg="add mod">
          <ac:chgData name="LY VAN PHI" userId="95ff70ec975fb6ec" providerId="LiveId" clId="{FE5A9FB5-384A-460A-BC68-ACF907D7104B}" dt="2022-08-27T13:44:51.236" v="20" actId="1076"/>
          <ac:picMkLst>
            <pc:docMk/>
            <pc:sldMk cId="3924521932" sldId="3115"/>
            <ac:picMk id="10" creationId="{EB15B1DD-9FC2-60DB-E03F-38E884811D67}"/>
          </ac:picMkLst>
        </pc:picChg>
        <pc:picChg chg="add mod">
          <ac:chgData name="LY VAN PHI" userId="95ff70ec975fb6ec" providerId="LiveId" clId="{FE5A9FB5-384A-460A-BC68-ACF907D7104B}" dt="2022-08-27T13:45:30.706" v="26" actId="1076"/>
          <ac:picMkLst>
            <pc:docMk/>
            <pc:sldMk cId="3924521932" sldId="3115"/>
            <ac:picMk id="12" creationId="{1795888E-E7D7-8531-5807-A1E731B271D5}"/>
          </ac:picMkLst>
        </pc:picChg>
        <pc:picChg chg="add mod">
          <ac:chgData name="LY VAN PHI" userId="95ff70ec975fb6ec" providerId="LiveId" clId="{FE5A9FB5-384A-460A-BC68-ACF907D7104B}" dt="2022-08-27T13:46:00.858" v="32" actId="14100"/>
          <ac:picMkLst>
            <pc:docMk/>
            <pc:sldMk cId="3924521932" sldId="3115"/>
            <ac:picMk id="14" creationId="{18428425-2585-9910-A6B5-B15049FE236F}"/>
          </ac:picMkLst>
        </pc:picChg>
        <pc:picChg chg="add mod">
          <ac:chgData name="LY VAN PHI" userId="95ff70ec975fb6ec" providerId="LiveId" clId="{FE5A9FB5-384A-460A-BC68-ACF907D7104B}" dt="2022-08-27T13:49:18.004" v="56"/>
          <ac:picMkLst>
            <pc:docMk/>
            <pc:sldMk cId="3924521932" sldId="3115"/>
            <ac:picMk id="15" creationId="{4484A49E-1DFB-D70E-2991-E5EE1FCACD65}"/>
          </ac:picMkLst>
        </pc:picChg>
      </pc:sldChg>
      <pc:sldChg chg="addSp delSp modSp add mod modAnim">
        <pc:chgData name="LY VAN PHI" userId="95ff70ec975fb6ec" providerId="LiveId" clId="{FE5A9FB5-384A-460A-BC68-ACF907D7104B}" dt="2022-08-29T06:32:47.284" v="490"/>
        <pc:sldMkLst>
          <pc:docMk/>
          <pc:sldMk cId="1409075334" sldId="3116"/>
        </pc:sldMkLst>
        <pc:picChg chg="add mod">
          <ac:chgData name="LY VAN PHI" userId="95ff70ec975fb6ec" providerId="LiveId" clId="{FE5A9FB5-384A-460A-BC68-ACF907D7104B}" dt="2022-08-27T14:05:06.486" v="167"/>
          <ac:picMkLst>
            <pc:docMk/>
            <pc:sldMk cId="1409075334" sldId="3116"/>
            <ac:picMk id="3" creationId="{79EBC8BD-EDF8-3B2B-08A1-96D206188DFD}"/>
          </ac:picMkLst>
        </pc:picChg>
        <pc:picChg chg="add mod">
          <ac:chgData name="LY VAN PHI" userId="95ff70ec975fb6ec" providerId="LiveId" clId="{FE5A9FB5-384A-460A-BC68-ACF907D7104B}" dt="2022-08-29T06:32:08.041" v="485" actId="1076"/>
          <ac:picMkLst>
            <pc:docMk/>
            <pc:sldMk cId="1409075334" sldId="3116"/>
            <ac:picMk id="5" creationId="{FF6659BB-F8C7-21E6-BC65-6C22A7673506}"/>
          </ac:picMkLst>
        </pc:picChg>
        <pc:picChg chg="add mod">
          <ac:chgData name="LY VAN PHI" userId="95ff70ec975fb6ec" providerId="LiveId" clId="{FE5A9FB5-384A-460A-BC68-ACF907D7104B}" dt="2022-08-29T06:32:14.569" v="489" actId="1076"/>
          <ac:picMkLst>
            <pc:docMk/>
            <pc:sldMk cId="1409075334" sldId="3116"/>
            <ac:picMk id="6" creationId="{6ACB05C7-4216-ABD9-6F93-EA9EBFD7CED8}"/>
          </ac:picMkLst>
        </pc:picChg>
        <pc:picChg chg="del">
          <ac:chgData name="LY VAN PHI" userId="95ff70ec975fb6ec" providerId="LiveId" clId="{FE5A9FB5-384A-460A-BC68-ACF907D7104B}" dt="2022-08-27T14:26:48.434" v="274" actId="478"/>
          <ac:picMkLst>
            <pc:docMk/>
            <pc:sldMk cId="1409075334" sldId="3116"/>
            <ac:picMk id="6" creationId="{D636F84B-0104-4574-A2F1-F0BAB54F285D}"/>
          </ac:picMkLst>
        </pc:picChg>
        <pc:picChg chg="add mod">
          <ac:chgData name="LY VAN PHI" userId="95ff70ec975fb6ec" providerId="LiveId" clId="{FE5A9FB5-384A-460A-BC68-ACF907D7104B}" dt="2022-08-27T14:26:45.650" v="273"/>
          <ac:picMkLst>
            <pc:docMk/>
            <pc:sldMk cId="1409075334" sldId="3116"/>
            <ac:picMk id="7" creationId="{545DA737-69D0-7C08-D398-8F2FE2FD3789}"/>
          </ac:picMkLst>
        </pc:picChg>
        <pc:picChg chg="add mod">
          <ac:chgData name="LY VAN PHI" userId="95ff70ec975fb6ec" providerId="LiveId" clId="{FE5A9FB5-384A-460A-BC68-ACF907D7104B}" dt="2022-08-29T06:32:12.969" v="488" actId="1076"/>
          <ac:picMkLst>
            <pc:docMk/>
            <pc:sldMk cId="1409075334" sldId="3116"/>
            <ac:picMk id="8" creationId="{A39418CE-666E-BD11-262A-EB468F184117}"/>
          </ac:picMkLst>
        </pc:picChg>
      </pc:sldChg>
      <pc:sldChg chg="add del">
        <pc:chgData name="LY VAN PHI" userId="95ff70ec975fb6ec" providerId="LiveId" clId="{FE5A9FB5-384A-460A-BC68-ACF907D7104B}" dt="2022-08-27T13:44:39.903" v="16"/>
        <pc:sldMkLst>
          <pc:docMk/>
          <pc:sldMk cId="3417118246" sldId="3116"/>
        </pc:sldMkLst>
      </pc:sldChg>
      <pc:sldChg chg="addSp delSp modSp add mod modAnim">
        <pc:chgData name="LY VAN PHI" userId="95ff70ec975fb6ec" providerId="LiveId" clId="{FE5A9FB5-384A-460A-BC68-ACF907D7104B}" dt="2022-08-29T12:19:11.098" v="695"/>
        <pc:sldMkLst>
          <pc:docMk/>
          <pc:sldMk cId="3719094137" sldId="3117"/>
        </pc:sldMkLst>
        <pc:picChg chg="add mod">
          <ac:chgData name="LY VAN PHI" userId="95ff70ec975fb6ec" providerId="LiveId" clId="{FE5A9FB5-384A-460A-BC68-ACF907D7104B}" dt="2022-08-27T14:05:03.918" v="166"/>
          <ac:picMkLst>
            <pc:docMk/>
            <pc:sldMk cId="3719094137" sldId="3117"/>
            <ac:picMk id="3" creationId="{EF2C0845-7DDD-1F13-4B90-2A9DBFDA2DBC}"/>
          </ac:picMkLst>
        </pc:picChg>
        <pc:picChg chg="add mod">
          <ac:chgData name="LY VAN PHI" userId="95ff70ec975fb6ec" providerId="LiveId" clId="{FE5A9FB5-384A-460A-BC68-ACF907D7104B}" dt="2022-08-27T14:24:36.180" v="266"/>
          <ac:picMkLst>
            <pc:docMk/>
            <pc:sldMk cId="3719094137" sldId="3117"/>
            <ac:picMk id="4" creationId="{ADB77054-20E4-6337-82B2-ED9E44E7FB10}"/>
          </ac:picMkLst>
        </pc:picChg>
        <pc:picChg chg="add mod">
          <ac:chgData name="LY VAN PHI" userId="95ff70ec975fb6ec" providerId="LiveId" clId="{FE5A9FB5-384A-460A-BC68-ACF907D7104B}" dt="2022-08-27T14:24:36.180" v="266"/>
          <ac:picMkLst>
            <pc:docMk/>
            <pc:sldMk cId="3719094137" sldId="3117"/>
            <ac:picMk id="5" creationId="{E4572096-DA12-76B3-B69C-09110D63304F}"/>
          </ac:picMkLst>
        </pc:picChg>
        <pc:picChg chg="del">
          <ac:chgData name="LY VAN PHI" userId="95ff70ec975fb6ec" providerId="LiveId" clId="{FE5A9FB5-384A-460A-BC68-ACF907D7104B}" dt="2022-08-27T14:24:38.218" v="267" actId="478"/>
          <ac:picMkLst>
            <pc:docMk/>
            <pc:sldMk cId="3719094137" sldId="3117"/>
            <ac:picMk id="6" creationId="{D636F84B-0104-4574-A2F1-F0BAB54F285D}"/>
          </ac:picMkLst>
        </pc:picChg>
        <pc:picChg chg="add mod">
          <ac:chgData name="LY VAN PHI" userId="95ff70ec975fb6ec" providerId="LiveId" clId="{FE5A9FB5-384A-460A-BC68-ACF907D7104B}" dt="2022-08-27T14:25:01.373" v="271" actId="14100"/>
          <ac:picMkLst>
            <pc:docMk/>
            <pc:sldMk cId="3719094137" sldId="3117"/>
            <ac:picMk id="8" creationId="{1235649F-7E62-500B-16F3-87C4812B3EB2}"/>
          </ac:picMkLst>
        </pc:picChg>
      </pc:sldChg>
      <pc:sldChg chg="addSp delSp modSp add mod modAnim">
        <pc:chgData name="LY VAN PHI" userId="95ff70ec975fb6ec" providerId="LiveId" clId="{FE5A9FB5-384A-460A-BC68-ACF907D7104B}" dt="2022-08-27T14:24:26.675" v="265"/>
        <pc:sldMkLst>
          <pc:docMk/>
          <pc:sldMk cId="355476779" sldId="3118"/>
        </pc:sldMkLst>
        <pc:grpChg chg="add mod">
          <ac:chgData name="LY VAN PHI" userId="95ff70ec975fb6ec" providerId="LiveId" clId="{FE5A9FB5-384A-460A-BC68-ACF907D7104B}" dt="2022-08-27T14:24:24.657" v="264" actId="164"/>
          <ac:grpSpMkLst>
            <pc:docMk/>
            <pc:sldMk cId="355476779" sldId="3118"/>
            <ac:grpSpMk id="13" creationId="{3C774362-5A0C-E2A3-17F1-5CF24F9D66A0}"/>
          </ac:grpSpMkLst>
        </pc:grpChg>
        <pc:picChg chg="add mod">
          <ac:chgData name="LY VAN PHI" userId="95ff70ec975fb6ec" providerId="LiveId" clId="{FE5A9FB5-384A-460A-BC68-ACF907D7104B}" dt="2022-08-27T14:05:02.478" v="165"/>
          <ac:picMkLst>
            <pc:docMk/>
            <pc:sldMk cId="355476779" sldId="3118"/>
            <ac:picMk id="3" creationId="{FC943951-5A50-9FFC-9F80-D440D41F1B87}"/>
          </ac:picMkLst>
        </pc:picChg>
        <pc:picChg chg="add mod">
          <ac:chgData name="LY VAN PHI" userId="95ff70ec975fb6ec" providerId="LiveId" clId="{FE5A9FB5-384A-460A-BC68-ACF907D7104B}" dt="2022-08-27T14:24:24.657" v="264" actId="164"/>
          <ac:picMkLst>
            <pc:docMk/>
            <pc:sldMk cId="355476779" sldId="3118"/>
            <ac:picMk id="5" creationId="{1191A2EC-7F84-C8D7-A42C-D4C812B56AB8}"/>
          </ac:picMkLst>
        </pc:picChg>
        <pc:picChg chg="del">
          <ac:chgData name="LY VAN PHI" userId="95ff70ec975fb6ec" providerId="LiveId" clId="{FE5A9FB5-384A-460A-BC68-ACF907D7104B}" dt="2022-08-27T14:22:49.492" v="241" actId="478"/>
          <ac:picMkLst>
            <pc:docMk/>
            <pc:sldMk cId="355476779" sldId="3118"/>
            <ac:picMk id="6" creationId="{D636F84B-0104-4574-A2F1-F0BAB54F285D}"/>
          </ac:picMkLst>
        </pc:picChg>
        <pc:picChg chg="add mod">
          <ac:chgData name="LY VAN PHI" userId="95ff70ec975fb6ec" providerId="LiveId" clId="{FE5A9FB5-384A-460A-BC68-ACF907D7104B}" dt="2022-08-27T14:23:11.391" v="246" actId="1076"/>
          <ac:picMkLst>
            <pc:docMk/>
            <pc:sldMk cId="355476779" sldId="3118"/>
            <ac:picMk id="8" creationId="{48C12578-3AEC-E92D-D0A6-DEFD7113C319}"/>
          </ac:picMkLst>
        </pc:picChg>
        <pc:picChg chg="add mod">
          <ac:chgData name="LY VAN PHI" userId="95ff70ec975fb6ec" providerId="LiveId" clId="{FE5A9FB5-384A-460A-BC68-ACF907D7104B}" dt="2022-08-27T14:23:28.358" v="249" actId="14100"/>
          <ac:picMkLst>
            <pc:docMk/>
            <pc:sldMk cId="355476779" sldId="3118"/>
            <ac:picMk id="10" creationId="{FE552662-F94B-2189-1D4B-8636CDE1AA3B}"/>
          </ac:picMkLst>
        </pc:picChg>
        <pc:picChg chg="add mod">
          <ac:chgData name="LY VAN PHI" userId="95ff70ec975fb6ec" providerId="LiveId" clId="{FE5A9FB5-384A-460A-BC68-ACF907D7104B}" dt="2022-08-27T14:24:24.657" v="264" actId="164"/>
          <ac:picMkLst>
            <pc:docMk/>
            <pc:sldMk cId="355476779" sldId="3118"/>
            <ac:picMk id="12" creationId="{39E65A0F-76B4-2875-4581-98698AC33555}"/>
          </ac:picMkLst>
        </pc:picChg>
      </pc:sldChg>
      <pc:sldChg chg="addSp delSp modSp add mod delAnim modAnim">
        <pc:chgData name="LY VAN PHI" userId="95ff70ec975fb6ec" providerId="LiveId" clId="{FE5A9FB5-384A-460A-BC68-ACF907D7104B}" dt="2022-08-27T14:19:37.209" v="239" actId="1076"/>
        <pc:sldMkLst>
          <pc:docMk/>
          <pc:sldMk cId="1595878792" sldId="3119"/>
        </pc:sldMkLst>
        <pc:picChg chg="add mod">
          <ac:chgData name="LY VAN PHI" userId="95ff70ec975fb6ec" providerId="LiveId" clId="{FE5A9FB5-384A-460A-BC68-ACF907D7104B}" dt="2022-08-27T14:05:01.047" v="164"/>
          <ac:picMkLst>
            <pc:docMk/>
            <pc:sldMk cId="1595878792" sldId="3119"/>
            <ac:picMk id="3" creationId="{2846355E-8790-2F10-F901-0577C4031B36}"/>
          </ac:picMkLst>
        </pc:picChg>
        <pc:picChg chg="add mod">
          <ac:chgData name="LY VAN PHI" userId="95ff70ec975fb6ec" providerId="LiveId" clId="{FE5A9FB5-384A-460A-BC68-ACF907D7104B}" dt="2022-08-27T14:17:33.451" v="210" actId="1076"/>
          <ac:picMkLst>
            <pc:docMk/>
            <pc:sldMk cId="1595878792" sldId="3119"/>
            <ac:picMk id="4" creationId="{0D57EC7A-DCF6-229B-4F8A-D85D84511851}"/>
          </ac:picMkLst>
        </pc:picChg>
        <pc:picChg chg="del">
          <ac:chgData name="LY VAN PHI" userId="95ff70ec975fb6ec" providerId="LiveId" clId="{FE5A9FB5-384A-460A-BC68-ACF907D7104B}" dt="2022-08-27T14:14:25.457" v="183" actId="478"/>
          <ac:picMkLst>
            <pc:docMk/>
            <pc:sldMk cId="1595878792" sldId="3119"/>
            <ac:picMk id="6" creationId="{D636F84B-0104-4574-A2F1-F0BAB54F285D}"/>
          </ac:picMkLst>
        </pc:picChg>
        <pc:picChg chg="add del mod">
          <ac:chgData name="LY VAN PHI" userId="95ff70ec975fb6ec" providerId="LiveId" clId="{FE5A9FB5-384A-460A-BC68-ACF907D7104B}" dt="2022-08-27T14:16:28.882" v="197" actId="478"/>
          <ac:picMkLst>
            <pc:docMk/>
            <pc:sldMk cId="1595878792" sldId="3119"/>
            <ac:picMk id="7" creationId="{06084054-A7B9-60AB-C12B-459B9D330D15}"/>
          </ac:picMkLst>
        </pc:picChg>
        <pc:picChg chg="add del mod">
          <ac:chgData name="LY VAN PHI" userId="95ff70ec975fb6ec" providerId="LiveId" clId="{FE5A9FB5-384A-460A-BC68-ACF907D7104B}" dt="2022-08-27T14:16:27.357" v="196" actId="478"/>
          <ac:picMkLst>
            <pc:docMk/>
            <pc:sldMk cId="1595878792" sldId="3119"/>
            <ac:picMk id="9" creationId="{AA31C8EB-62C7-8DB5-A2AD-7F259C481768}"/>
          </ac:picMkLst>
        </pc:picChg>
        <pc:picChg chg="add del mod">
          <ac:chgData name="LY VAN PHI" userId="95ff70ec975fb6ec" providerId="LiveId" clId="{FE5A9FB5-384A-460A-BC68-ACF907D7104B}" dt="2022-08-27T14:16:26.484" v="195" actId="478"/>
          <ac:picMkLst>
            <pc:docMk/>
            <pc:sldMk cId="1595878792" sldId="3119"/>
            <ac:picMk id="11" creationId="{3567FFF6-F522-BDC8-4D3A-4FE0557F0A37}"/>
          </ac:picMkLst>
        </pc:picChg>
        <pc:picChg chg="add del mod">
          <ac:chgData name="LY VAN PHI" userId="95ff70ec975fb6ec" providerId="LiveId" clId="{FE5A9FB5-384A-460A-BC68-ACF907D7104B}" dt="2022-08-27T14:17:55.112" v="217" actId="478"/>
          <ac:picMkLst>
            <pc:docMk/>
            <pc:sldMk cId="1595878792" sldId="3119"/>
            <ac:picMk id="13" creationId="{A6EE72EF-6D4E-D34B-120C-5AECEF8816AB}"/>
          </ac:picMkLst>
        </pc:picChg>
        <pc:picChg chg="add del mod">
          <ac:chgData name="LY VAN PHI" userId="95ff70ec975fb6ec" providerId="LiveId" clId="{FE5A9FB5-384A-460A-BC68-ACF907D7104B}" dt="2022-08-27T14:17:53.616" v="215" actId="478"/>
          <ac:picMkLst>
            <pc:docMk/>
            <pc:sldMk cId="1595878792" sldId="3119"/>
            <ac:picMk id="15" creationId="{5B884FE3-5EE8-F55E-A714-D504AB9DCE1E}"/>
          </ac:picMkLst>
        </pc:picChg>
        <pc:picChg chg="add del mod">
          <ac:chgData name="LY VAN PHI" userId="95ff70ec975fb6ec" providerId="LiveId" clId="{FE5A9FB5-384A-460A-BC68-ACF907D7104B}" dt="2022-08-27T14:17:54.174" v="216" actId="478"/>
          <ac:picMkLst>
            <pc:docMk/>
            <pc:sldMk cId="1595878792" sldId="3119"/>
            <ac:picMk id="17" creationId="{F85E0F9E-0D17-2BFE-C60A-3D92DD0C8E77}"/>
          </ac:picMkLst>
        </pc:picChg>
        <pc:picChg chg="add del mod">
          <ac:chgData name="LY VAN PHI" userId="95ff70ec975fb6ec" providerId="LiveId" clId="{FE5A9FB5-384A-460A-BC68-ACF907D7104B}" dt="2022-08-27T14:19:20.447" v="236" actId="478"/>
          <ac:picMkLst>
            <pc:docMk/>
            <pc:sldMk cId="1595878792" sldId="3119"/>
            <ac:picMk id="19" creationId="{B3192780-6076-088E-D367-7E91D9051049}"/>
          </ac:picMkLst>
        </pc:picChg>
        <pc:picChg chg="add del mod">
          <ac:chgData name="LY VAN PHI" userId="95ff70ec975fb6ec" providerId="LiveId" clId="{FE5A9FB5-384A-460A-BC68-ACF907D7104B}" dt="2022-08-27T14:19:19.693" v="235" actId="478"/>
          <ac:picMkLst>
            <pc:docMk/>
            <pc:sldMk cId="1595878792" sldId="3119"/>
            <ac:picMk id="21" creationId="{0B2231D2-DD0F-2F8B-94A2-BB44FAB0C33B}"/>
          </ac:picMkLst>
        </pc:picChg>
        <pc:picChg chg="add del mod">
          <ac:chgData name="LY VAN PHI" userId="95ff70ec975fb6ec" providerId="LiveId" clId="{FE5A9FB5-384A-460A-BC68-ACF907D7104B}" dt="2022-08-27T14:19:19.277" v="234" actId="478"/>
          <ac:picMkLst>
            <pc:docMk/>
            <pc:sldMk cId="1595878792" sldId="3119"/>
            <ac:picMk id="23" creationId="{87E0D649-C540-7DA0-29E1-928CDC3DC9E8}"/>
          </ac:picMkLst>
        </pc:picChg>
        <pc:picChg chg="add mod">
          <ac:chgData name="LY VAN PHI" userId="95ff70ec975fb6ec" providerId="LiveId" clId="{FE5A9FB5-384A-460A-BC68-ACF907D7104B}" dt="2022-08-27T14:19:37.209" v="239" actId="1076"/>
          <ac:picMkLst>
            <pc:docMk/>
            <pc:sldMk cId="1595878792" sldId="3119"/>
            <ac:picMk id="25" creationId="{08756C6D-C00F-124F-F1BA-07EF44CEF9B4}"/>
          </ac:picMkLst>
        </pc:picChg>
      </pc:sldChg>
      <pc:sldChg chg="addSp modSp add mod modAnim">
        <pc:chgData name="LY VAN PHI" userId="95ff70ec975fb6ec" providerId="LiveId" clId="{FE5A9FB5-384A-460A-BC68-ACF907D7104B}" dt="2022-08-29T12:18:22.537" v="693"/>
        <pc:sldMkLst>
          <pc:docMk/>
          <pc:sldMk cId="886527268" sldId="3120"/>
        </pc:sldMkLst>
        <pc:spChg chg="add mod">
          <ac:chgData name="LY VAN PHI" userId="95ff70ec975fb6ec" providerId="LiveId" clId="{FE5A9FB5-384A-460A-BC68-ACF907D7104B}" dt="2022-08-27T14:04:25.002" v="162"/>
          <ac:spMkLst>
            <pc:docMk/>
            <pc:sldMk cId="886527268" sldId="3120"/>
            <ac:spMk id="5" creationId="{BB2A25F3-A367-A301-970F-E9D068A9DDBC}"/>
          </ac:spMkLst>
        </pc:spChg>
        <pc:picChg chg="add mod">
          <ac:chgData name="LY VAN PHI" userId="95ff70ec975fb6ec" providerId="LiveId" clId="{FE5A9FB5-384A-460A-BC68-ACF907D7104B}" dt="2022-08-27T14:04:29.149" v="163" actId="1076"/>
          <ac:picMkLst>
            <pc:docMk/>
            <pc:sldMk cId="886527268" sldId="3120"/>
            <ac:picMk id="4" creationId="{9D11EC5E-BBBC-0DD4-3B0F-6B8988A8158A}"/>
          </ac:picMkLst>
        </pc:picChg>
        <pc:picChg chg="mod">
          <ac:chgData name="LY VAN PHI" userId="95ff70ec975fb6ec" providerId="LiveId" clId="{FE5A9FB5-384A-460A-BC68-ACF907D7104B}" dt="2022-08-27T14:04:11.348" v="158" actId="14100"/>
          <ac:picMkLst>
            <pc:docMk/>
            <pc:sldMk cId="886527268" sldId="3120"/>
            <ac:picMk id="6" creationId="{D636F84B-0104-4574-A2F1-F0BAB54F285D}"/>
          </ac:picMkLst>
        </pc:picChg>
        <pc:picChg chg="add mod">
          <ac:chgData name="LY VAN PHI" userId="95ff70ec975fb6ec" providerId="LiveId" clId="{FE5A9FB5-384A-460A-BC68-ACF907D7104B}" dt="2022-08-27T14:04:25.002" v="162"/>
          <ac:picMkLst>
            <pc:docMk/>
            <pc:sldMk cId="886527268" sldId="3120"/>
            <ac:picMk id="7" creationId="{94E3D7EF-BF17-4514-BF91-791612E8E904}"/>
          </ac:picMkLst>
        </pc:picChg>
      </pc:sldChg>
      <pc:sldChg chg="add modAnim">
        <pc:chgData name="LY VAN PHI" userId="95ff70ec975fb6ec" providerId="LiveId" clId="{FE5A9FB5-384A-460A-BC68-ACF907D7104B}" dt="2022-08-29T12:18:43.031" v="694"/>
        <pc:sldMkLst>
          <pc:docMk/>
          <pc:sldMk cId="1906781922" sldId="3121"/>
        </pc:sldMkLst>
      </pc:sldChg>
      <pc:sldChg chg="add">
        <pc:chgData name="LY VAN PHI" userId="95ff70ec975fb6ec" providerId="LiveId" clId="{FE5A9FB5-384A-460A-BC68-ACF907D7104B}" dt="2022-08-27T14:17:51.965" v="214"/>
        <pc:sldMkLst>
          <pc:docMk/>
          <pc:sldMk cId="3336027851" sldId="3122"/>
        </pc:sldMkLst>
      </pc:sldChg>
      <pc:sldChg chg="add">
        <pc:chgData name="LY VAN PHI" userId="95ff70ec975fb6ec" providerId="LiveId" clId="{FE5A9FB5-384A-460A-BC68-ACF907D7104B}" dt="2022-08-27T14:19:17.891" v="233"/>
        <pc:sldMkLst>
          <pc:docMk/>
          <pc:sldMk cId="473769503" sldId="3123"/>
        </pc:sldMkLst>
      </pc:sldChg>
      <pc:sldChg chg="addSp modSp add mod modAnim">
        <pc:chgData name="LY VAN PHI" userId="95ff70ec975fb6ec" providerId="LiveId" clId="{FE5A9FB5-384A-460A-BC68-ACF907D7104B}" dt="2022-08-29T12:19:33.287" v="696"/>
        <pc:sldMkLst>
          <pc:docMk/>
          <pc:sldMk cId="2352865879" sldId="3124"/>
        </pc:sldMkLst>
        <pc:picChg chg="add mod">
          <ac:chgData name="LY VAN PHI" userId="95ff70ec975fb6ec" providerId="LiveId" clId="{FE5A9FB5-384A-460A-BC68-ACF907D7104B}" dt="2022-08-29T06:33:10.728" v="494" actId="1076"/>
          <ac:picMkLst>
            <pc:docMk/>
            <pc:sldMk cId="2352865879" sldId="3124"/>
            <ac:picMk id="4" creationId="{9B0CB82C-9191-ECF2-5E05-1C5E4597B683}"/>
          </ac:picMkLst>
        </pc:picChg>
        <pc:picChg chg="mod">
          <ac:chgData name="LY VAN PHI" userId="95ff70ec975fb6ec" providerId="LiveId" clId="{FE5A9FB5-384A-460A-BC68-ACF907D7104B}" dt="2022-08-29T06:33:06.763" v="493" actId="1076"/>
          <ac:picMkLst>
            <pc:docMk/>
            <pc:sldMk cId="2352865879" sldId="3124"/>
            <ac:picMk id="10" creationId="{4CA907C3-2DDF-03D0-8A2B-C17218BDDB64}"/>
          </ac:picMkLst>
        </pc:picChg>
      </pc:sldChg>
      <pc:sldChg chg="addSp delSp modSp add mod">
        <pc:chgData name="LY VAN PHI" userId="95ff70ec975fb6ec" providerId="LiveId" clId="{FE5A9FB5-384A-460A-BC68-ACF907D7104B}" dt="2022-08-29T06:33:14.291" v="496" actId="478"/>
        <pc:sldMkLst>
          <pc:docMk/>
          <pc:sldMk cId="1175031338" sldId="3125"/>
        </pc:sldMkLst>
        <pc:picChg chg="add del mod">
          <ac:chgData name="LY VAN PHI" userId="95ff70ec975fb6ec" providerId="LiveId" clId="{FE5A9FB5-384A-460A-BC68-ACF907D7104B}" dt="2022-08-29T06:33:14.291" v="496" actId="478"/>
          <ac:picMkLst>
            <pc:docMk/>
            <pc:sldMk cId="1175031338" sldId="3125"/>
            <ac:picMk id="4" creationId="{DEB97916-9670-9182-9998-AAC3E8E4BB8F}"/>
          </ac:picMkLst>
        </pc:picChg>
      </pc:sldChg>
      <pc:sldChg chg="addSp delSp modSp add mod ord">
        <pc:chgData name="LY VAN PHI" userId="95ff70ec975fb6ec" providerId="LiveId" clId="{FE5A9FB5-384A-460A-BC68-ACF907D7104B}" dt="2022-08-27T14:36:34.693" v="355" actId="1076"/>
        <pc:sldMkLst>
          <pc:docMk/>
          <pc:sldMk cId="2949354994" sldId="3126"/>
        </pc:sldMkLst>
        <pc:spChg chg="del">
          <ac:chgData name="LY VAN PHI" userId="95ff70ec975fb6ec" providerId="LiveId" clId="{FE5A9FB5-384A-460A-BC68-ACF907D7104B}" dt="2022-08-27T14:32:58.965" v="316" actId="478"/>
          <ac:spMkLst>
            <pc:docMk/>
            <pc:sldMk cId="2949354994" sldId="3126"/>
            <ac:spMk id="20" creationId="{0E38FE43-6462-FB81-E6BA-E12FC9141AA1}"/>
          </ac:spMkLst>
        </pc:spChg>
        <pc:grpChg chg="add mod">
          <ac:chgData name="LY VAN PHI" userId="95ff70ec975fb6ec" providerId="LiveId" clId="{FE5A9FB5-384A-460A-BC68-ACF907D7104B}" dt="2022-08-27T14:35:04.849" v="337" actId="164"/>
          <ac:grpSpMkLst>
            <pc:docMk/>
            <pc:sldMk cId="2949354994" sldId="3126"/>
            <ac:grpSpMk id="13" creationId="{9A7281CC-D4B5-7828-650E-619645B27AAA}"/>
          </ac:grpSpMkLst>
        </pc:grpChg>
        <pc:grpChg chg="add del mod">
          <ac:chgData name="LY VAN PHI" userId="95ff70ec975fb6ec" providerId="LiveId" clId="{FE5A9FB5-384A-460A-BC68-ACF907D7104B}" dt="2022-08-27T14:35:41.539" v="345" actId="478"/>
          <ac:grpSpMkLst>
            <pc:docMk/>
            <pc:sldMk cId="2949354994" sldId="3126"/>
            <ac:grpSpMk id="15" creationId="{529C2502-C207-C7E6-59A2-96AFF6384179}"/>
          </ac:grpSpMkLst>
        </pc:grpChg>
        <pc:picChg chg="add del mod">
          <ac:chgData name="LY VAN PHI" userId="95ff70ec975fb6ec" providerId="LiveId" clId="{FE5A9FB5-384A-460A-BC68-ACF907D7104B}" dt="2022-08-27T14:34:04.659" v="325" actId="478"/>
          <ac:picMkLst>
            <pc:docMk/>
            <pc:sldMk cId="2949354994" sldId="3126"/>
            <ac:picMk id="5" creationId="{BAC640C1-6242-3B79-F86D-ABCBABFE7DF6}"/>
          </ac:picMkLst>
        </pc:picChg>
        <pc:picChg chg="add mod">
          <ac:chgData name="LY VAN PHI" userId="95ff70ec975fb6ec" providerId="LiveId" clId="{FE5A9FB5-384A-460A-BC68-ACF907D7104B}" dt="2022-08-27T14:34:10.319" v="328" actId="1076"/>
          <ac:picMkLst>
            <pc:docMk/>
            <pc:sldMk cId="2949354994" sldId="3126"/>
            <ac:picMk id="7" creationId="{CB1C25B4-1E65-93C1-8E7D-F9EA454AFED8}"/>
          </ac:picMkLst>
        </pc:picChg>
        <pc:picChg chg="add mod">
          <ac:chgData name="LY VAN PHI" userId="95ff70ec975fb6ec" providerId="LiveId" clId="{FE5A9FB5-384A-460A-BC68-ACF907D7104B}" dt="2022-08-27T14:35:27.286" v="343" actId="164"/>
          <ac:picMkLst>
            <pc:docMk/>
            <pc:sldMk cId="2949354994" sldId="3126"/>
            <ac:picMk id="10" creationId="{C3F347A4-5E0F-6D31-9840-7E58FD098727}"/>
          </ac:picMkLst>
        </pc:picChg>
        <pc:picChg chg="add mod">
          <ac:chgData name="LY VAN PHI" userId="95ff70ec975fb6ec" providerId="LiveId" clId="{FE5A9FB5-384A-460A-BC68-ACF907D7104B}" dt="2022-08-27T14:35:27.286" v="343" actId="164"/>
          <ac:picMkLst>
            <pc:docMk/>
            <pc:sldMk cId="2949354994" sldId="3126"/>
            <ac:picMk id="12" creationId="{45601427-B7C0-61A0-1F2F-33CF3C8F6A23}"/>
          </ac:picMkLst>
        </pc:picChg>
        <pc:picChg chg="add del mod">
          <ac:chgData name="LY VAN PHI" userId="95ff70ec975fb6ec" providerId="LiveId" clId="{FE5A9FB5-384A-460A-BC68-ACF907D7104B}" dt="2022-08-27T14:36:28.009" v="352" actId="478"/>
          <ac:picMkLst>
            <pc:docMk/>
            <pc:sldMk cId="2949354994" sldId="3126"/>
            <ac:picMk id="17" creationId="{E5B64CBE-B745-4B70-F6B3-596024A7BE88}"/>
          </ac:picMkLst>
        </pc:picChg>
        <pc:picChg chg="del">
          <ac:chgData name="LY VAN PHI" userId="95ff70ec975fb6ec" providerId="LiveId" clId="{FE5A9FB5-384A-460A-BC68-ACF907D7104B}" dt="2022-08-27T14:32:57.709" v="315" actId="478"/>
          <ac:picMkLst>
            <pc:docMk/>
            <pc:sldMk cId="2949354994" sldId="3126"/>
            <ac:picMk id="19" creationId="{0822F660-38BD-5611-95C1-103D383B452D}"/>
          </ac:picMkLst>
        </pc:picChg>
        <pc:picChg chg="add mod">
          <ac:chgData name="LY VAN PHI" userId="95ff70ec975fb6ec" providerId="LiveId" clId="{FE5A9FB5-384A-460A-BC68-ACF907D7104B}" dt="2022-08-27T14:36:34.693" v="355" actId="1076"/>
          <ac:picMkLst>
            <pc:docMk/>
            <pc:sldMk cId="2949354994" sldId="3126"/>
            <ac:picMk id="21" creationId="{CCD3EE84-BA61-9BF0-2D08-353937397504}"/>
          </ac:picMkLst>
        </pc:picChg>
      </pc:sldChg>
      <pc:sldChg chg="add">
        <pc:chgData name="LY VAN PHI" userId="95ff70ec975fb6ec" providerId="LiveId" clId="{FE5A9FB5-384A-460A-BC68-ACF907D7104B}" dt="2022-08-27T14:34:03.402" v="324"/>
        <pc:sldMkLst>
          <pc:docMk/>
          <pc:sldMk cId="2926963536" sldId="3127"/>
        </pc:sldMkLst>
      </pc:sldChg>
      <pc:sldChg chg="add">
        <pc:chgData name="LY VAN PHI" userId="95ff70ec975fb6ec" providerId="LiveId" clId="{FE5A9FB5-384A-460A-BC68-ACF907D7104B}" dt="2022-08-27T14:35:40.264" v="344"/>
        <pc:sldMkLst>
          <pc:docMk/>
          <pc:sldMk cId="418530655" sldId="3128"/>
        </pc:sldMkLst>
      </pc:sldChg>
      <pc:sldChg chg="add">
        <pc:chgData name="LY VAN PHI" userId="95ff70ec975fb6ec" providerId="LiveId" clId="{FE5A9FB5-384A-460A-BC68-ACF907D7104B}" dt="2022-08-27T14:36:26.784" v="351"/>
        <pc:sldMkLst>
          <pc:docMk/>
          <pc:sldMk cId="2567427390" sldId="3129"/>
        </pc:sldMkLst>
      </pc:sldChg>
      <pc:sldChg chg="addSp delSp modSp add mod setBg delAnim modAnim">
        <pc:chgData name="LY VAN PHI" userId="95ff70ec975fb6ec" providerId="LiveId" clId="{FE5A9FB5-384A-460A-BC68-ACF907D7104B}" dt="2022-08-27T14:48:17.065" v="480" actId="207"/>
        <pc:sldMkLst>
          <pc:docMk/>
          <pc:sldMk cId="2090572736" sldId="3130"/>
        </pc:sldMkLst>
        <pc:spChg chg="add mod">
          <ac:chgData name="LY VAN PHI" userId="95ff70ec975fb6ec" providerId="LiveId" clId="{FE5A9FB5-384A-460A-BC68-ACF907D7104B}" dt="2022-08-27T14:48:09.815" v="479" actId="207"/>
          <ac:spMkLst>
            <pc:docMk/>
            <pc:sldMk cId="2090572736" sldId="3130"/>
            <ac:spMk id="3" creationId="{0E262C81-A88D-B303-E57F-FA9C807299C3}"/>
          </ac:spMkLst>
        </pc:spChg>
        <pc:spChg chg="add del">
          <ac:chgData name="LY VAN PHI" userId="95ff70ec975fb6ec" providerId="LiveId" clId="{FE5A9FB5-384A-460A-BC68-ACF907D7104B}" dt="2022-08-27T14:45:36.446" v="439"/>
          <ac:spMkLst>
            <pc:docMk/>
            <pc:sldMk cId="2090572736" sldId="3130"/>
            <ac:spMk id="5" creationId="{99D8A7C0-ACC4-6F50-A57F-D66A657AA2C3}"/>
          </ac:spMkLst>
        </pc:spChg>
        <pc:spChg chg="add del">
          <ac:chgData name="LY VAN PHI" userId="95ff70ec975fb6ec" providerId="LiveId" clId="{FE5A9FB5-384A-460A-BC68-ACF907D7104B}" dt="2022-08-27T14:45:36.446" v="439"/>
          <ac:spMkLst>
            <pc:docMk/>
            <pc:sldMk cId="2090572736" sldId="3130"/>
            <ac:spMk id="6" creationId="{9E22DDBC-F49B-05CE-0271-6DA22D699C96}"/>
          </ac:spMkLst>
        </pc:spChg>
        <pc:spChg chg="add del">
          <ac:chgData name="LY VAN PHI" userId="95ff70ec975fb6ec" providerId="LiveId" clId="{FE5A9FB5-384A-460A-BC68-ACF907D7104B}" dt="2022-08-27T14:45:36.446" v="439"/>
          <ac:spMkLst>
            <pc:docMk/>
            <pc:sldMk cId="2090572736" sldId="3130"/>
            <ac:spMk id="8" creationId="{A3B30CFF-0A7C-B430-87F4-3676E1DA7935}"/>
          </ac:spMkLst>
        </pc:spChg>
        <pc:spChg chg="add del">
          <ac:chgData name="LY VAN PHI" userId="95ff70ec975fb6ec" providerId="LiveId" clId="{FE5A9FB5-384A-460A-BC68-ACF907D7104B}" dt="2022-08-27T14:45:36.446" v="439"/>
          <ac:spMkLst>
            <pc:docMk/>
            <pc:sldMk cId="2090572736" sldId="3130"/>
            <ac:spMk id="10" creationId="{E3E39B7F-EB7E-28A1-7AC6-7A7C95493CD8}"/>
          </ac:spMkLst>
        </pc:spChg>
        <pc:spChg chg="add del">
          <ac:chgData name="LY VAN PHI" userId="95ff70ec975fb6ec" providerId="LiveId" clId="{FE5A9FB5-384A-460A-BC68-ACF907D7104B}" dt="2022-08-27T14:45:36.446" v="439"/>
          <ac:spMkLst>
            <pc:docMk/>
            <pc:sldMk cId="2090572736" sldId="3130"/>
            <ac:spMk id="12" creationId="{EAB4C2AC-8A52-49AE-C736-07EFC44A39D6}"/>
          </ac:spMkLst>
        </pc:spChg>
        <pc:spChg chg="del">
          <ac:chgData name="LY VAN PHI" userId="95ff70ec975fb6ec" providerId="LiveId" clId="{FE5A9FB5-384A-460A-BC68-ACF907D7104B}" dt="2022-08-27T14:44:54.212" v="423" actId="478"/>
          <ac:spMkLst>
            <pc:docMk/>
            <pc:sldMk cId="2090572736" sldId="3130"/>
            <ac:spMk id="13" creationId="{D27FC546-C83C-37A4-2DE9-91539EB65D6D}"/>
          </ac:spMkLst>
        </pc:spChg>
        <pc:spChg chg="del">
          <ac:chgData name="LY VAN PHI" userId="95ff70ec975fb6ec" providerId="LiveId" clId="{FE5A9FB5-384A-460A-BC68-ACF907D7104B}" dt="2022-08-27T14:44:53.419" v="422" actId="478"/>
          <ac:spMkLst>
            <pc:docMk/>
            <pc:sldMk cId="2090572736" sldId="3130"/>
            <ac:spMk id="14" creationId="{732323E2-7F79-D1E4-5B88-B8BAD7D3A3C3}"/>
          </ac:spMkLst>
        </pc:spChg>
        <pc:spChg chg="add del">
          <ac:chgData name="LY VAN PHI" userId="95ff70ec975fb6ec" providerId="LiveId" clId="{FE5A9FB5-384A-460A-BC68-ACF907D7104B}" dt="2022-08-27T14:45:36.446" v="439"/>
          <ac:spMkLst>
            <pc:docMk/>
            <pc:sldMk cId="2090572736" sldId="3130"/>
            <ac:spMk id="15" creationId="{CB5A8E1E-9C76-8BAD-DDEF-DF7B596C50B4}"/>
          </ac:spMkLst>
        </pc:spChg>
        <pc:spChg chg="add mod">
          <ac:chgData name="LY VAN PHI" userId="95ff70ec975fb6ec" providerId="LiveId" clId="{FE5A9FB5-384A-460A-BC68-ACF907D7104B}" dt="2022-08-27T14:48:17.065" v="480" actId="207"/>
          <ac:spMkLst>
            <pc:docMk/>
            <pc:sldMk cId="2090572736" sldId="3130"/>
            <ac:spMk id="17" creationId="{986E1CFA-8AE1-A580-4DE4-8EBB8B0127B9}"/>
          </ac:spMkLst>
        </pc:spChg>
        <pc:picChg chg="del">
          <ac:chgData name="LY VAN PHI" userId="95ff70ec975fb6ec" providerId="LiveId" clId="{FE5A9FB5-384A-460A-BC68-ACF907D7104B}" dt="2022-08-27T14:44:54.820" v="424" actId="478"/>
          <ac:picMkLst>
            <pc:docMk/>
            <pc:sldMk cId="2090572736" sldId="3130"/>
            <ac:picMk id="11" creationId="{8AAC3440-20A3-2B69-46E2-4F26A0ADF176}"/>
          </ac:picMkLst>
        </pc:picChg>
        <pc:picChg chg="add del">
          <ac:chgData name="LY VAN PHI" userId="95ff70ec975fb6ec" providerId="LiveId" clId="{FE5A9FB5-384A-460A-BC68-ACF907D7104B}" dt="2022-08-27T14:45:36.446" v="439"/>
          <ac:picMkLst>
            <pc:docMk/>
            <pc:sldMk cId="2090572736" sldId="3130"/>
            <ac:picMk id="1027" creationId="{92372D44-8F9E-B1DE-8D91-94174C4BF5BD}"/>
          </ac:picMkLst>
        </pc:picChg>
        <pc:picChg chg="add del">
          <ac:chgData name="LY VAN PHI" userId="95ff70ec975fb6ec" providerId="LiveId" clId="{FE5A9FB5-384A-460A-BC68-ACF907D7104B}" dt="2022-08-27T14:45:36.446" v="439"/>
          <ac:picMkLst>
            <pc:docMk/>
            <pc:sldMk cId="2090572736" sldId="3130"/>
            <ac:picMk id="1028" creationId="{5B15B232-3E32-A439-11CF-8196734EE144}"/>
          </ac:picMkLst>
        </pc:picChg>
        <pc:picChg chg="add del">
          <ac:chgData name="LY VAN PHI" userId="95ff70ec975fb6ec" providerId="LiveId" clId="{FE5A9FB5-384A-460A-BC68-ACF907D7104B}" dt="2022-08-27T14:45:36.446" v="439"/>
          <ac:picMkLst>
            <pc:docMk/>
            <pc:sldMk cId="2090572736" sldId="3130"/>
            <ac:picMk id="1029" creationId="{3D87D2DA-A8B9-F8E1-6391-93A5918D758A}"/>
          </ac:picMkLst>
        </pc:picChg>
        <pc:picChg chg="add del">
          <ac:chgData name="LY VAN PHI" userId="95ff70ec975fb6ec" providerId="LiveId" clId="{FE5A9FB5-384A-460A-BC68-ACF907D7104B}" dt="2022-08-27T14:45:36.446" v="439"/>
          <ac:picMkLst>
            <pc:docMk/>
            <pc:sldMk cId="2090572736" sldId="3130"/>
            <ac:picMk id="1030" creationId="{9B669119-BA36-6B29-5E42-FE06DB7001FD}"/>
          </ac:picMkLst>
        </pc:picChg>
        <pc:picChg chg="add del">
          <ac:chgData name="LY VAN PHI" userId="95ff70ec975fb6ec" providerId="LiveId" clId="{FE5A9FB5-384A-460A-BC68-ACF907D7104B}" dt="2022-08-27T14:45:36.446" v="439"/>
          <ac:picMkLst>
            <pc:docMk/>
            <pc:sldMk cId="2090572736" sldId="3130"/>
            <ac:picMk id="1033" creationId="{D30853CA-8B15-AABA-EED5-A57FF5B7A7FB}"/>
          </ac:picMkLst>
        </pc:picChg>
        <pc:picChg chg="add del">
          <ac:chgData name="LY VAN PHI" userId="95ff70ec975fb6ec" providerId="LiveId" clId="{FE5A9FB5-384A-460A-BC68-ACF907D7104B}" dt="2022-08-27T14:45:36.446" v="439"/>
          <ac:picMkLst>
            <pc:docMk/>
            <pc:sldMk cId="2090572736" sldId="3130"/>
            <ac:picMk id="1034" creationId="{70DF4BB7-D535-F6B0-19FD-0B22237E3C07}"/>
          </ac:picMkLst>
        </pc:picChg>
      </pc:sldChg>
      <pc:sldChg chg="addSp delSp modSp add mod">
        <pc:chgData name="LY VAN PHI" userId="95ff70ec975fb6ec" providerId="LiveId" clId="{FE5A9FB5-384A-460A-BC68-ACF907D7104B}" dt="2022-08-27T14:46:57.485" v="462" actId="1076"/>
        <pc:sldMkLst>
          <pc:docMk/>
          <pc:sldMk cId="1763530137" sldId="3131"/>
        </pc:sldMkLst>
        <pc:spChg chg="add mod">
          <ac:chgData name="LY VAN PHI" userId="95ff70ec975fb6ec" providerId="LiveId" clId="{FE5A9FB5-384A-460A-BC68-ACF907D7104B}" dt="2022-08-27T14:46:57.485" v="462" actId="1076"/>
          <ac:spMkLst>
            <pc:docMk/>
            <pc:sldMk cId="1763530137" sldId="3131"/>
            <ac:spMk id="3" creationId="{5E7DE54A-086D-7D5A-2044-57F1EDA03DBD}"/>
          </ac:spMkLst>
        </pc:spChg>
        <pc:picChg chg="del">
          <ac:chgData name="LY VAN PHI" userId="95ff70ec975fb6ec" providerId="LiveId" clId="{FE5A9FB5-384A-460A-BC68-ACF907D7104B}" dt="2022-08-27T14:46:39.851" v="453" actId="478"/>
          <ac:picMkLst>
            <pc:docMk/>
            <pc:sldMk cId="1763530137" sldId="3131"/>
            <ac:picMk id="11" creationId="{8AAC3440-20A3-2B69-46E2-4F26A0ADF176}"/>
          </ac:picMkLst>
        </pc:picChg>
      </pc:sldChg>
      <pc:sldChg chg="addSp modSp new mod">
        <pc:chgData name="LY VAN PHI" userId="95ff70ec975fb6ec" providerId="LiveId" clId="{FE5A9FB5-384A-460A-BC68-ACF907D7104B}" dt="2022-08-29T12:16:50.140" v="691" actId="404"/>
        <pc:sldMkLst>
          <pc:docMk/>
          <pc:sldMk cId="4076074239" sldId="3132"/>
        </pc:sldMkLst>
        <pc:spChg chg="add mod">
          <ac:chgData name="LY VAN PHI" userId="95ff70ec975fb6ec" providerId="LiveId" clId="{FE5A9FB5-384A-460A-BC68-ACF907D7104B}" dt="2022-08-29T12:16:46.476" v="690" actId="404"/>
          <ac:spMkLst>
            <pc:docMk/>
            <pc:sldMk cId="4076074239" sldId="3132"/>
            <ac:spMk id="2" creationId="{F5086FDC-FA04-2908-DEF9-8BD1594D6117}"/>
          </ac:spMkLst>
        </pc:spChg>
        <pc:spChg chg="add mod">
          <ac:chgData name="LY VAN PHI" userId="95ff70ec975fb6ec" providerId="LiveId" clId="{FE5A9FB5-384A-460A-BC68-ACF907D7104B}" dt="2022-08-29T12:16:50.140" v="691" actId="404"/>
          <ac:spMkLst>
            <pc:docMk/>
            <pc:sldMk cId="4076074239" sldId="3132"/>
            <ac:spMk id="3" creationId="{615F20CE-2847-D80F-F7FB-E47794D4EBB5}"/>
          </ac:spMkLst>
        </pc:spChg>
        <pc:spChg chg="add mod">
          <ac:chgData name="LY VAN PHI" userId="95ff70ec975fb6ec" providerId="LiveId" clId="{FE5A9FB5-384A-460A-BC68-ACF907D7104B}" dt="2022-08-29T12:15:35.654" v="672" actId="20577"/>
          <ac:spMkLst>
            <pc:docMk/>
            <pc:sldMk cId="4076074239" sldId="3132"/>
            <ac:spMk id="4" creationId="{9E0FACC3-0937-D136-4B9D-43FA78EDF034}"/>
          </ac:spMkLst>
        </pc:spChg>
        <pc:picChg chg="add mod">
          <ac:chgData name="LY VAN PHI" userId="95ff70ec975fb6ec" providerId="LiveId" clId="{FE5A9FB5-384A-460A-BC68-ACF907D7104B}" dt="2022-08-29T12:16:18.269" v="688" actId="1035"/>
          <ac:picMkLst>
            <pc:docMk/>
            <pc:sldMk cId="4076074239" sldId="3132"/>
            <ac:picMk id="5" creationId="{50A52CCB-6AB8-D7D7-D66E-5314474F8A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59" r:id="rId3"/>
    <p:sldLayoutId id="2147483754" r:id="rId4"/>
    <p:sldLayoutId id="2147483757" r:id="rId5"/>
    <p:sldLayoutId id="214748375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2" y="4526277"/>
            <a:ext cx="2059470" cy="2053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14B7B2-B270-D047-5D32-6C0F21FFC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5" y="1113252"/>
            <a:ext cx="11071484" cy="30346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42507A-B2B6-73BF-4E24-8CF0DEA5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6355E-8790-2F10-F901-0577C403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57EC7A-DCF6-229B-4F8A-D85D8451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7" y="985492"/>
            <a:ext cx="4830679" cy="4745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92780-6076-088E-D367-7E91D9051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36" y="1460085"/>
            <a:ext cx="2943686" cy="4745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2231D2-DD0F-2F8B-94A2-BB44FAB0C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368" y="1460085"/>
            <a:ext cx="5112924" cy="4482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E0D649-C540-7DA0-29E1-928CDC3DC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07" y="1934678"/>
            <a:ext cx="5067077" cy="35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6355E-8790-2F10-F901-0577C403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57EC7A-DCF6-229B-4F8A-D85D8451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7" y="985492"/>
            <a:ext cx="4830679" cy="4745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756C6D-C00F-124F-F1BA-07EF44CEF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249" y="1760632"/>
            <a:ext cx="7152005" cy="21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943951-5A50-9FFC-9F80-D440D41F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12578-3AEC-E92D-D0A6-DEFD7113C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552662-F94B-2189-1D4B-8636CDE1A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91" y="1455938"/>
            <a:ext cx="5204068" cy="3865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774362-5A0C-E2A3-17F1-5CF24F9D66A0}"/>
              </a:ext>
            </a:extLst>
          </p:cNvPr>
          <p:cNvGrpSpPr/>
          <p:nvPr/>
        </p:nvGrpSpPr>
        <p:grpSpPr>
          <a:xfrm>
            <a:off x="522291" y="1941927"/>
            <a:ext cx="11102300" cy="4462143"/>
            <a:chOff x="522291" y="1941927"/>
            <a:chExt cx="11102300" cy="44621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91A2EC-7F84-C8D7-A42C-D4C812B5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245" y="2947347"/>
              <a:ext cx="10297551" cy="34567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E65A0F-76B4-2875-4581-98698AC33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291" y="1941927"/>
              <a:ext cx="11102300" cy="1064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2C0845-7DDD-1F13-4B90-2A9DBFDA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B77054-20E4-6337-82B2-ED9E44E7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72096-DA12-76B3-B69C-09110D633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91" y="1455938"/>
            <a:ext cx="5204068" cy="386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5649F-7E62-500B-16F3-87C4812B3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08" y="2040269"/>
            <a:ext cx="10425013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BC8BD-EDF8-3B2B-08A1-96D20618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659BB-F8C7-21E6-BC65-6C22A7673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22" y="2122009"/>
            <a:ext cx="11232156" cy="4139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DA737-69D0-7C08-D398-8F2FE2FD3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418CE-666E-BD11-262A-EB468F184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756" y="1472447"/>
            <a:ext cx="5204068" cy="386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B05C7-4216-ABD9-6F93-EA9EBFD7C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36" y="1416453"/>
            <a:ext cx="681915" cy="5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45C3D-597D-7073-E6B9-B25D4FF4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F8FAC-5AB5-4AA2-FCEE-A0BE60614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94" y="1941927"/>
            <a:ext cx="11480412" cy="3073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56605-6821-B4C9-1D6E-8CFBE2F53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907C3-2DDF-03D0-8A2B-C17218BDD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756" y="1500722"/>
            <a:ext cx="5204068" cy="386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0CB82C-9191-ECF2-5E05-1C5E4597B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736" y="1386880"/>
            <a:ext cx="681915" cy="5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45C3D-597D-7073-E6B9-B25D4FF4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56605-6821-B4C9-1D6E-8CFBE2F5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FE5554-8B0A-BFB9-9B96-BBE18C973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72" y="1416453"/>
            <a:ext cx="10906572" cy="49141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C7B4F1-EA5A-0524-B511-FB34F4137097}"/>
              </a:ext>
            </a:extLst>
          </p:cNvPr>
          <p:cNvSpPr txBox="1"/>
          <p:nvPr/>
        </p:nvSpPr>
        <p:spPr>
          <a:xfrm>
            <a:off x="928048" y="6020973"/>
            <a:ext cx="1132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45C3D-597D-7073-E6B9-B25D4FF4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56605-6821-B4C9-1D6E-8CFBE2F5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C7B4F1-EA5A-0524-B511-FB34F4137097}"/>
              </a:ext>
            </a:extLst>
          </p:cNvPr>
          <p:cNvSpPr txBox="1"/>
          <p:nvPr/>
        </p:nvSpPr>
        <p:spPr>
          <a:xfrm>
            <a:off x="928048" y="6020973"/>
            <a:ext cx="1132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22F660-38BD-5611-95C1-103D383B4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" y="1665702"/>
            <a:ext cx="11480466" cy="25658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E38FE43-6462-FB81-E6BA-E12FC9141AA1}"/>
              </a:ext>
            </a:extLst>
          </p:cNvPr>
          <p:cNvSpPr/>
          <p:nvPr/>
        </p:nvSpPr>
        <p:spPr>
          <a:xfrm>
            <a:off x="6687403" y="1416453"/>
            <a:ext cx="5186861" cy="52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863F6-9294-56D2-14F6-64EB8CC9B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36" y="1416453"/>
            <a:ext cx="681915" cy="5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45C3D-597D-7073-E6B9-B25D4FF4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56605-6821-B4C9-1D6E-8CFBE2F5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C7B4F1-EA5A-0524-B511-FB34F4137097}"/>
              </a:ext>
            </a:extLst>
          </p:cNvPr>
          <p:cNvSpPr txBox="1"/>
          <p:nvPr/>
        </p:nvSpPr>
        <p:spPr>
          <a:xfrm>
            <a:off x="928048" y="6020973"/>
            <a:ext cx="1132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640C1-6242-3B79-F86D-ABCBABFE7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20" y="1478033"/>
            <a:ext cx="11323510" cy="47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45C3D-597D-7073-E6B9-B25D4FF4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56605-6821-B4C9-1D6E-8CFBE2F5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C7B4F1-EA5A-0524-B511-FB34F4137097}"/>
              </a:ext>
            </a:extLst>
          </p:cNvPr>
          <p:cNvSpPr txBox="1"/>
          <p:nvPr/>
        </p:nvSpPr>
        <p:spPr>
          <a:xfrm>
            <a:off x="928048" y="6020973"/>
            <a:ext cx="1132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C25B4-1E65-93C1-8E7D-F9EA454AF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" y="1438310"/>
            <a:ext cx="4180505" cy="4547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29C2502-C207-C7E6-59A2-96AFF6384179}"/>
              </a:ext>
            </a:extLst>
          </p:cNvPr>
          <p:cNvGrpSpPr/>
          <p:nvPr/>
        </p:nvGrpSpPr>
        <p:grpSpPr>
          <a:xfrm>
            <a:off x="754464" y="1951485"/>
            <a:ext cx="10483951" cy="4438820"/>
            <a:chOff x="754464" y="1951485"/>
            <a:chExt cx="10483951" cy="44388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F347A4-5E0F-6D31-9840-7E58FD09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464" y="1951485"/>
              <a:ext cx="10110179" cy="294757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601427-B7C0-61A0-1F2F-33CF3C8F6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464" y="4876996"/>
              <a:ext cx="10483951" cy="1513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5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15B1DD-9FC2-60DB-E03F-38E88481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90" y="77894"/>
            <a:ext cx="6886575" cy="828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95888E-E7D7-8531-5807-A1E731B27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69" y="1221243"/>
            <a:ext cx="2033795" cy="515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28425-2585-9910-A6B5-B15049FE2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74" y="1478949"/>
            <a:ext cx="8962479" cy="4961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84A49E-1DFB-D70E-2991-E5EE1FCAC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45C3D-597D-7073-E6B9-B25D4FF4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56605-6821-B4C9-1D6E-8CFBE2F5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C7B4F1-EA5A-0524-B511-FB34F4137097}"/>
              </a:ext>
            </a:extLst>
          </p:cNvPr>
          <p:cNvSpPr txBox="1"/>
          <p:nvPr/>
        </p:nvSpPr>
        <p:spPr>
          <a:xfrm>
            <a:off x="928048" y="6020973"/>
            <a:ext cx="1132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C25B4-1E65-93C1-8E7D-F9EA454AF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" y="1438310"/>
            <a:ext cx="4180505" cy="4547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B64CBE-B745-4B70-F6B3-596024A7B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10" y="2224230"/>
            <a:ext cx="11289380" cy="32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445C3D-597D-7073-E6B9-B25D4FF4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56605-6821-B4C9-1D6E-8CFBE2F53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6" y="837027"/>
            <a:ext cx="6712108" cy="579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C7B4F1-EA5A-0524-B511-FB34F4137097}"/>
              </a:ext>
            </a:extLst>
          </p:cNvPr>
          <p:cNvSpPr txBox="1"/>
          <p:nvPr/>
        </p:nvSpPr>
        <p:spPr>
          <a:xfrm>
            <a:off x="928048" y="6020973"/>
            <a:ext cx="1132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C25B4-1E65-93C1-8E7D-F9EA454AF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6" y="1438310"/>
            <a:ext cx="4180505" cy="4547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D3EE84-BA61-9BF0-2D08-353937397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36" y="1941927"/>
            <a:ext cx="10463927" cy="20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613D19-B1F6-4050-963B-0F1A932D67CB}"/>
              </a:ext>
            </a:extLst>
          </p:cNvPr>
          <p:cNvSpPr/>
          <p:nvPr/>
        </p:nvSpPr>
        <p:spPr>
          <a:xfrm>
            <a:off x="7598357" y="5899001"/>
            <a:ext cx="270163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a)</a:t>
            </a:r>
            <a:endParaRPr lang="vi-VN" sz="200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5357F-DFD7-1442-A094-116BD1DB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10" y="372342"/>
            <a:ext cx="3090507" cy="1093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E13FA-8835-3463-811B-C66BBBB4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7FC546-C83C-37A4-2DE9-91539EB65D6D}"/>
              </a:ext>
            </a:extLst>
          </p:cNvPr>
          <p:cNvSpPr txBox="1"/>
          <p:nvPr/>
        </p:nvSpPr>
        <p:spPr>
          <a:xfrm>
            <a:off x="457910" y="2833412"/>
            <a:ext cx="10746902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Thiết bị vào ra của máy tính, điện thoại: Tai nghe, bàn phím, màn hình cảm ứng,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323E2-7F79-D1E4-5B88-B8BAD7D3A3C3}"/>
              </a:ext>
            </a:extLst>
          </p:cNvPr>
          <p:cNvSpPr txBox="1"/>
          <p:nvPr/>
        </p:nvSpPr>
        <p:spPr>
          <a:xfrm>
            <a:off x="457910" y="4055568"/>
            <a:ext cx="1096526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Vì những thiết bị vào ra hỗ trợ máy tính làm việc và thường được thiết kế nhỏ gọn, thuận tiện khi di chuyển. Ví dụ như: nhập dữ liệu, điều khiển thiết bị,..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DE54A-086D-7D5A-2044-57F1EDA03DBD}"/>
              </a:ext>
            </a:extLst>
          </p:cNvPr>
          <p:cNvSpPr txBox="1"/>
          <p:nvPr/>
        </p:nvSpPr>
        <p:spPr>
          <a:xfrm>
            <a:off x="457910" y="1505871"/>
            <a:ext cx="112730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Hãy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kể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-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máy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để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bàn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thoại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Theo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vì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lại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nhiều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loại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-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5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613D19-B1F6-4050-963B-0F1A932D67CB}"/>
              </a:ext>
            </a:extLst>
          </p:cNvPr>
          <p:cNvSpPr/>
          <p:nvPr/>
        </p:nvSpPr>
        <p:spPr>
          <a:xfrm>
            <a:off x="7598357" y="5899001"/>
            <a:ext cx="270163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a)</a:t>
            </a:r>
            <a:endParaRPr lang="vi-VN" sz="200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5357F-DFD7-1442-A094-116BD1DB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10" y="372342"/>
            <a:ext cx="3090507" cy="1093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E13FA-8835-3463-811B-C66BBBB4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1AF376-E1DB-2CDA-D32C-A876422997E5}"/>
              </a:ext>
            </a:extLst>
          </p:cNvPr>
          <p:cNvSpPr txBox="1"/>
          <p:nvPr/>
        </p:nvSpPr>
        <p:spPr>
          <a:xfrm>
            <a:off x="559558" y="2970747"/>
            <a:ext cx="11109278" cy="19774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Vì các thiết bị vào - ra thiết kế đa dạng phù hợp với nhu cầu sử dụng khác nhau của người dùng. Ví dụ: Tai nghe bluetooth, chuột, bút cảm ứng, …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999C29-FC80-BB99-D162-98AD3574C3F0}"/>
              </a:ext>
            </a:extLst>
          </p:cNvPr>
          <p:cNvSpPr txBox="1"/>
          <p:nvPr/>
        </p:nvSpPr>
        <p:spPr>
          <a:xfrm>
            <a:off x="569760" y="1526069"/>
            <a:ext cx="1083976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Theo em, vì sao các thiết bị vào - ra được thiết kế đa dạng? Nêu ví dụ minh hoạ.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5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613D19-B1F6-4050-963B-0F1A932D67CB}"/>
              </a:ext>
            </a:extLst>
          </p:cNvPr>
          <p:cNvSpPr/>
          <p:nvPr/>
        </p:nvSpPr>
        <p:spPr>
          <a:xfrm>
            <a:off x="7598357" y="5899001"/>
            <a:ext cx="270163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c)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a)</a:t>
            </a:r>
            <a:endParaRPr lang="vi-VN" sz="200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5357F-DFD7-1442-A094-116BD1DB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10" y="372342"/>
            <a:ext cx="3090507" cy="1093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E13FA-8835-3463-811B-C66BBBB4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62C81-A88D-B303-E57F-FA9C807299C3}"/>
              </a:ext>
            </a:extLst>
          </p:cNvPr>
          <p:cNvSpPr txBox="1"/>
          <p:nvPr/>
        </p:nvSpPr>
        <p:spPr>
          <a:xfrm>
            <a:off x="457909" y="1592323"/>
            <a:ext cx="11361051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Hãy nêu một số thao tác lắp ráp, sử dụng thiết bị không đúng sẽ gây lỗi cho thiết bị, phần mềm, dữ liệu, nguy hiểm cho con người.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E1CFA-8AE1-A580-4DE4-8EBB8B0127B9}"/>
              </a:ext>
            </a:extLst>
          </p:cNvPr>
          <p:cNvSpPr txBox="1"/>
          <p:nvPr/>
        </p:nvSpPr>
        <p:spPr>
          <a:xfrm>
            <a:off x="458195" y="2787190"/>
            <a:ext cx="11095630" cy="3357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Chạm tay vào phần kim loại của máy tính khi chưa ngắt nguồn điện sẽ bị điện giật.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Cắm đầu nối vào cổng kết nối có hình dạng, cấu tạo, kích thước không phù hợp sẽ không cắm được đầu nối vào cổng kết nối.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Lắc mạnh khi đưa đầu nối vào cổng kết nối có thể làm trượt, rơi gây đổ, vỡ thiết bị.</a:t>
            </a:r>
          </a:p>
        </p:txBody>
      </p:sp>
    </p:spTree>
    <p:extLst>
      <p:ext uri="{BB962C8B-B14F-4D97-AF65-F5344CB8AC3E}">
        <p14:creationId xmlns:p14="http://schemas.microsoft.com/office/powerpoint/2010/main" val="20905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FA01F3-373D-6A69-52F0-A2075B6CD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626" y="203533"/>
            <a:ext cx="1276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05CACA-FC86-4A09-99C8-53DEEE45480F}"/>
              </a:ext>
            </a:extLst>
          </p:cNvPr>
          <p:cNvSpPr/>
          <p:nvPr/>
        </p:nvSpPr>
        <p:spPr>
          <a:xfrm>
            <a:off x="349482" y="101674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THIẾT BỊ VÀO - RA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CBA6A-9526-D2A5-D982-8825F648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2" y="458530"/>
            <a:ext cx="1409700" cy="619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F798F-51E3-26C7-F7A2-8AA1C8A6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F554F-7808-9159-9CC5-7F8B55951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82" y="1881266"/>
            <a:ext cx="11384861" cy="4112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C4B657-6842-25C3-A4F4-63F6DD2FB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9794C-0893-4DDC-A604-3CBEE818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44" y="2281814"/>
            <a:ext cx="9425750" cy="4202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D655F-EF03-4E0B-BBB2-F4A3BF6EDF02}"/>
              </a:ext>
            </a:extLst>
          </p:cNvPr>
          <p:cNvSpPr/>
          <p:nvPr/>
        </p:nvSpPr>
        <p:spPr>
          <a:xfrm>
            <a:off x="1247561" y="400483"/>
            <a:ext cx="3728874" cy="12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35000"/>
              </a:lnSpc>
            </a:pPr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Thiết bị vào </a:t>
            </a:r>
          </a:p>
          <a:p>
            <a:pPr algn="ctr" defTabSz="342900">
              <a:lnSpc>
                <a:spcPct val="135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được dùng để đưa thông tin vào máy tính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4A61F-DF6B-4F9A-B9BF-5FDE23CE293C}"/>
              </a:ext>
            </a:extLst>
          </p:cNvPr>
          <p:cNvSpPr/>
          <p:nvPr/>
        </p:nvSpPr>
        <p:spPr>
          <a:xfrm>
            <a:off x="7150521" y="400483"/>
            <a:ext cx="3728874" cy="12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35000"/>
              </a:lnSpc>
            </a:pPr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Thiết bị ra </a:t>
            </a:r>
          </a:p>
          <a:p>
            <a:pPr algn="ctr" defTabSz="342900">
              <a:lnSpc>
                <a:spcPct val="135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được dùng để đưa dữ liệu từ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tính ra bên ngoài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B048E39-56EB-4D7B-8862-427FBEF81311}"/>
              </a:ext>
            </a:extLst>
          </p:cNvPr>
          <p:cNvSpPr/>
          <p:nvPr/>
        </p:nvSpPr>
        <p:spPr>
          <a:xfrm>
            <a:off x="2776718" y="1822831"/>
            <a:ext cx="670560" cy="44881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04FC062-6E37-404E-9A99-642BE2DE4128}"/>
              </a:ext>
            </a:extLst>
          </p:cNvPr>
          <p:cNvSpPr/>
          <p:nvPr/>
        </p:nvSpPr>
        <p:spPr>
          <a:xfrm>
            <a:off x="8679678" y="1822831"/>
            <a:ext cx="670560" cy="44881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DDC753-F796-6766-AF62-8FF32EF4A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8192D-46CE-E7EE-B0F5-F13BFD13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3" y="327280"/>
            <a:ext cx="8058564" cy="620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1506E-671E-98CB-FBE8-A6FACA3A4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E5BB45-FFE8-ED07-25B9-46388B5110EC}"/>
              </a:ext>
            </a:extLst>
          </p:cNvPr>
          <p:cNvCxnSpPr/>
          <p:nvPr/>
        </p:nvCxnSpPr>
        <p:spPr>
          <a:xfrm>
            <a:off x="4704522" y="1497496"/>
            <a:ext cx="450574" cy="43467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F16D7D-6F4C-CF38-2148-B8BAE3DF2191}"/>
              </a:ext>
            </a:extLst>
          </p:cNvPr>
          <p:cNvCxnSpPr/>
          <p:nvPr/>
        </p:nvCxnSpPr>
        <p:spPr>
          <a:xfrm>
            <a:off x="4691270" y="2690191"/>
            <a:ext cx="477078" cy="7388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F53221-2899-A5A0-01C0-287B5F074891}"/>
              </a:ext>
            </a:extLst>
          </p:cNvPr>
          <p:cNvCxnSpPr>
            <a:cxnSpLocks/>
          </p:cNvCxnSpPr>
          <p:nvPr/>
        </p:nvCxnSpPr>
        <p:spPr>
          <a:xfrm flipV="1">
            <a:off x="4691270" y="1709530"/>
            <a:ext cx="569843" cy="1961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BDF9E8-E86C-5232-87F4-A1A978B1461E}"/>
              </a:ext>
            </a:extLst>
          </p:cNvPr>
          <p:cNvCxnSpPr>
            <a:cxnSpLocks/>
          </p:cNvCxnSpPr>
          <p:nvPr/>
        </p:nvCxnSpPr>
        <p:spPr>
          <a:xfrm flipV="1">
            <a:off x="4691270" y="2614938"/>
            <a:ext cx="569843" cy="246230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14701B-B6B2-0B8A-7E9A-7F471D15F87F}"/>
              </a:ext>
            </a:extLst>
          </p:cNvPr>
          <p:cNvCxnSpPr>
            <a:cxnSpLocks/>
          </p:cNvCxnSpPr>
          <p:nvPr/>
        </p:nvCxnSpPr>
        <p:spPr>
          <a:xfrm flipV="1">
            <a:off x="4691270" y="4797170"/>
            <a:ext cx="569843" cy="81607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B6FD450-C129-9CCE-0C2E-EBE29EBC230C}"/>
              </a:ext>
            </a:extLst>
          </p:cNvPr>
          <p:cNvGrpSpPr/>
          <p:nvPr/>
        </p:nvGrpSpPr>
        <p:grpSpPr>
          <a:xfrm>
            <a:off x="1444487" y="278296"/>
            <a:ext cx="10429461" cy="6281530"/>
            <a:chOff x="1838204" y="1034265"/>
            <a:chExt cx="8515592" cy="53267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B3A1F1-99D0-9671-D3DF-29F67CA3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8204" y="1034265"/>
              <a:ext cx="8515592" cy="21197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D1639F-0FA6-1A0D-3323-4D910606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6849" y="3154017"/>
              <a:ext cx="8305617" cy="3207026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C19076-41C9-8CA5-2338-2BD068F0094D}"/>
              </a:ext>
            </a:extLst>
          </p:cNvPr>
          <p:cNvCxnSpPr>
            <a:cxnSpLocks/>
          </p:cNvCxnSpPr>
          <p:nvPr/>
        </p:nvCxnSpPr>
        <p:spPr>
          <a:xfrm>
            <a:off x="6758609" y="1934817"/>
            <a:ext cx="714554" cy="27044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8F07DB-00DE-051F-F7B0-B589DCFEE003}"/>
              </a:ext>
            </a:extLst>
          </p:cNvPr>
          <p:cNvCxnSpPr>
            <a:cxnSpLocks/>
          </p:cNvCxnSpPr>
          <p:nvPr/>
        </p:nvCxnSpPr>
        <p:spPr>
          <a:xfrm>
            <a:off x="6659217" y="3323809"/>
            <a:ext cx="781878" cy="269019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829331-E0E6-5958-AA21-7DB0848123BC}"/>
              </a:ext>
            </a:extLst>
          </p:cNvPr>
          <p:cNvCxnSpPr>
            <a:cxnSpLocks/>
          </p:cNvCxnSpPr>
          <p:nvPr/>
        </p:nvCxnSpPr>
        <p:spPr>
          <a:xfrm flipV="1">
            <a:off x="6691285" y="2139601"/>
            <a:ext cx="749810" cy="266576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FB75C3-442E-607D-134D-A8F1A194B264}"/>
              </a:ext>
            </a:extLst>
          </p:cNvPr>
          <p:cNvCxnSpPr>
            <a:cxnSpLocks/>
          </p:cNvCxnSpPr>
          <p:nvPr/>
        </p:nvCxnSpPr>
        <p:spPr>
          <a:xfrm flipV="1">
            <a:off x="6691285" y="3429000"/>
            <a:ext cx="941967" cy="266088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636F84B-0104-4574-A2F1-F0BAB54F2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60" y="4910459"/>
            <a:ext cx="2321581" cy="14537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11EC5E-BBBC-0DD4-3B0F-6B8988A81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04" y="1790999"/>
            <a:ext cx="11343792" cy="2441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2A25F3-A367-A301-970F-E9D068A9DDBC}"/>
              </a:ext>
            </a:extLst>
          </p:cNvPr>
          <p:cNvSpPr/>
          <p:nvPr/>
        </p:nvSpPr>
        <p:spPr>
          <a:xfrm>
            <a:off x="349482" y="101674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THIẾT BỊ VÀO - RA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E3D7EF-BF17-4514-BF91-791612E8E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6355E-8790-2F10-F901-0577C403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57EC7A-DCF6-229B-4F8A-D85D8451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7" y="1113252"/>
            <a:ext cx="4830679" cy="474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84054-A7B9-60AB-C12B-459B9D330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3" y="1676055"/>
            <a:ext cx="2710550" cy="376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31C8EB-62C7-8DB5-A2AD-7F259C481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27965"/>
            <a:ext cx="5702682" cy="2201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7FFF6-F522-BDC8-4D3A-4FE0557F0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338" y="1350548"/>
            <a:ext cx="5583487" cy="32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B0F8-7B17-3921-2B9B-CDE43833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8352"/>
            <a:ext cx="1276350" cy="110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6355E-8790-2F10-F901-0577C403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4" y="8352"/>
            <a:ext cx="6886575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57EC7A-DCF6-229B-4F8A-D85D8451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7" y="985492"/>
            <a:ext cx="4830679" cy="4745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EE72EF-6D4E-D34B-120C-5AECEF881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07" y="1497724"/>
            <a:ext cx="4542533" cy="474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884FE3-5EE8-F55E-A714-D504AB9DC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07" y="1972317"/>
            <a:ext cx="4689479" cy="4279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5E0F9E-0D17-2BFE-C60A-3D92DD0C8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900" y="2330430"/>
            <a:ext cx="6355893" cy="31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9332</TotalTime>
  <Words>366</Words>
  <Application>Microsoft Office PowerPoint</Application>
  <PresentationFormat>Widescreen</PresentationFormat>
  <Paragraphs>30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微软雅黑</vt:lpstr>
      <vt:lpstr>Arial</vt:lpstr>
      <vt:lpstr>Calibri</vt:lpstr>
      <vt:lpstr>等线</vt:lpstr>
      <vt:lpstr>iCiel Cadena</vt:lpstr>
      <vt:lpstr>Open Sans</vt:lpstr>
      <vt:lpstr>Segoe Print</vt:lpstr>
      <vt:lpstr>SVN-SAF</vt:lpstr>
      <vt:lpstr>Times New Roman</vt:lpstr>
      <vt:lpstr>UTM Avo</vt:lpstr>
      <vt:lpstr>Wingdings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ABC</cp:lastModifiedBy>
  <cp:revision>495</cp:revision>
  <dcterms:created xsi:type="dcterms:W3CDTF">2021-11-14T08:33:55Z</dcterms:created>
  <dcterms:modified xsi:type="dcterms:W3CDTF">2024-09-15T09:26:31Z</dcterms:modified>
</cp:coreProperties>
</file>