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1" r:id="rId2"/>
    <p:sldId id="265" r:id="rId3"/>
    <p:sldId id="337" r:id="rId4"/>
    <p:sldId id="338" r:id="rId5"/>
    <p:sldId id="339" r:id="rId6"/>
    <p:sldId id="336" r:id="rId7"/>
    <p:sldId id="273" r:id="rId8"/>
    <p:sldId id="343" r:id="rId9"/>
    <p:sldId id="317" r:id="rId10"/>
    <p:sldId id="314" r:id="rId11"/>
    <p:sldId id="276" r:id="rId12"/>
    <p:sldId id="344" r:id="rId13"/>
    <p:sldId id="295" r:id="rId14"/>
    <p:sldId id="300" r:id="rId15"/>
    <p:sldId id="296" r:id="rId16"/>
    <p:sldId id="345" r:id="rId17"/>
    <p:sldId id="275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 snapToGrid="0">
      <p:cViewPr>
        <p:scale>
          <a:sx n="75" d="100"/>
          <a:sy n="75" d="100"/>
        </p:scale>
        <p:origin x="112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BB7D2-1BF6-454B-8E46-24AF2CEE92A9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E4521-6E85-424E-8C24-87C23028F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23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" name="Google Shape;1629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0" name="Google Shape;1630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C7B4-B4B0-586D-0D7D-2920B92169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6B3B0C-B314-86E7-3F53-5E6F4C162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414A72-E339-3B3D-5743-6A7EA61D5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370CA-7548-88AC-1350-5F434BD0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D0833-FE10-DBB3-15CD-C3E0711E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23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2C25B-7941-D03A-F421-009A7B403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10898-5996-6152-0FE2-FC413D6A83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33450F-3973-585B-EC9E-A24F8A8E5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86BD6-42BF-4548-5DEA-D81EF53A2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31AFA-B812-1C81-712C-437F13760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9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E609A4-6107-F311-ECBB-52721BDF88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80107-49E2-629E-66BE-B025D0AAB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6586B-15A6-64B5-C745-04F261D6A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EF49B-5D00-7147-0FB4-372C8F6A5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A6A97-970F-6D3A-D582-CCE4723EE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796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1307833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11"/>
          <p:cNvSpPr/>
          <p:nvPr/>
        </p:nvSpPr>
        <p:spPr>
          <a:xfrm>
            <a:off x="2870539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11"/>
          <p:cNvSpPr/>
          <p:nvPr/>
        </p:nvSpPr>
        <p:spPr>
          <a:xfrm>
            <a:off x="4433288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9" name="Google Shape;249;p11"/>
          <p:cNvSpPr/>
          <p:nvPr/>
        </p:nvSpPr>
        <p:spPr>
          <a:xfrm>
            <a:off x="599736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0" name="Google Shape;250;p11"/>
          <p:cNvSpPr/>
          <p:nvPr/>
        </p:nvSpPr>
        <p:spPr>
          <a:xfrm>
            <a:off x="7560072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11"/>
          <p:cNvSpPr/>
          <p:nvPr/>
        </p:nvSpPr>
        <p:spPr>
          <a:xfrm>
            <a:off x="9124151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11"/>
          <p:cNvSpPr/>
          <p:nvPr/>
        </p:nvSpPr>
        <p:spPr>
          <a:xfrm>
            <a:off x="10686857" y="-368298"/>
            <a:ext cx="43" cy="7592111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11"/>
          <p:cNvSpPr/>
          <p:nvPr/>
        </p:nvSpPr>
        <p:spPr>
          <a:xfrm>
            <a:off x="-279402" y="5905552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11"/>
          <p:cNvSpPr/>
          <p:nvPr/>
        </p:nvSpPr>
        <p:spPr>
          <a:xfrm>
            <a:off x="-279402" y="448804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1"/>
          <p:cNvSpPr/>
          <p:nvPr/>
        </p:nvSpPr>
        <p:spPr>
          <a:xfrm>
            <a:off x="-279402" y="2359331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1"/>
          <p:cNvSpPr/>
          <p:nvPr/>
        </p:nvSpPr>
        <p:spPr>
          <a:xfrm>
            <a:off x="-279402" y="841593"/>
            <a:ext cx="12529047" cy="43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1"/>
          <p:cNvSpPr/>
          <p:nvPr/>
        </p:nvSpPr>
        <p:spPr>
          <a:xfrm>
            <a:off x="1061600" y="960000"/>
            <a:ext cx="10179600" cy="38228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2115133" y="960000"/>
            <a:ext cx="7330400" cy="36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6000" b="1"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1063200" y="5029200"/>
            <a:ext cx="8264400" cy="8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20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9433341" y="3462549"/>
            <a:ext cx="468983" cy="312657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11"/>
          <p:cNvSpPr/>
          <p:nvPr/>
        </p:nvSpPr>
        <p:spPr>
          <a:xfrm>
            <a:off x="9589668" y="2861457"/>
            <a:ext cx="577237" cy="168820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11"/>
          <p:cNvSpPr/>
          <p:nvPr/>
        </p:nvSpPr>
        <p:spPr>
          <a:xfrm>
            <a:off x="9445452" y="2044230"/>
            <a:ext cx="565125" cy="4088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11"/>
          <p:cNvSpPr/>
          <p:nvPr/>
        </p:nvSpPr>
        <p:spPr>
          <a:xfrm>
            <a:off x="1657871" y="3384795"/>
            <a:ext cx="457248" cy="313036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11"/>
          <p:cNvSpPr/>
          <p:nvPr/>
        </p:nvSpPr>
        <p:spPr>
          <a:xfrm>
            <a:off x="1405399" y="2759857"/>
            <a:ext cx="565504" cy="168820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11"/>
          <p:cNvSpPr/>
          <p:nvPr/>
        </p:nvSpPr>
        <p:spPr>
          <a:xfrm>
            <a:off x="1561727" y="1954744"/>
            <a:ext cx="565504" cy="4088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33285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C5B72-EE1A-FF23-7BDC-A50220899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1DC96-25B4-64F2-EC54-B6BED8953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5B481-01C0-4129-4A2A-CE9D84CAC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7E8B8-908E-6224-A1AB-8C6542C6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6A09B-1209-4216-6C77-3CBA12F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60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06A97-DF80-7C19-A71D-48014EE6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113144-EA57-7159-EF39-58A48AE4A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D7229-061B-F219-885E-0625B207A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9CE54-12D1-CB0A-0BD4-489FCBE7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28C61-D88E-650A-F5CE-22E2300ED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8BE10-0D8A-FE0A-7161-E6C97C3E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6A54A8-B540-14F8-ED3B-6F2B9A70EF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8D2E4-F84F-6F47-871B-F421D0706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0D46E-BEE4-2BD0-6FB0-8B32A54AA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4003D-8D73-73BA-908D-9EB716AE8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794755-E819-0BE0-9AA0-1F73A2255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1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BEE3D-FBAB-ED66-C60C-B23A4F496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1D9DDF-2BDC-A9AE-308F-4E51E964B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05C50D-A64A-DAB7-C0B9-F3ACF6554B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C6686-59F4-05A8-863C-347EC4C2B8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23E7E7-B716-29A6-36A8-E6E64F801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33488B-31C6-43A1-FD2C-A791C5727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1BF35-566B-F86C-DE52-BC1BD3802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5A489B-D8CE-3EDB-6220-8E1137291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7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19A57-9D51-9D2F-2A04-35771ED0C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505E74-4073-351A-1F83-5ED7726F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23B98-7796-EAF5-4EBB-9BE02A2D6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94EC1F-83E2-5D26-6DFD-F502A81D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49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42FF78-B88A-1B3F-786F-5323D39BD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C6C19D-1655-3D2B-172D-84C588409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725D32-9DC3-70EE-5306-7B29B743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79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CABA-9ECD-9829-A7BC-FC2C72E59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DAC16-EC3C-0311-35F5-ED1E3709A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581C5-CC67-7F66-57A7-0C83A35C0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DD8AEB-78B5-3AD9-AC43-B894EE01E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6618AF-84E1-6634-9D02-4FCAA74F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7F52DE-F750-A656-3F00-A4AB96F3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55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7A8D-E634-96DB-EFE7-B354B9C22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9A90E5-760E-7E15-0790-1E09DE105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AA5F9-BDFC-C6A7-8742-056EEAC39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BF6CEA-7E44-01A8-2B4D-20C5082A8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4CE29-BE6F-2E2E-427C-B3654AEBF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708E6-37B7-B69C-63EE-01227B75D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911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2C5409-0CDF-DA5A-A234-166567FE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66906-AB59-2B3D-1AAF-7ACEAD098F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EB01E-3EA5-1E66-406A-F2B6FFE440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BE603-9263-4CE1-BB7E-74B28F5113FA}" type="datetimeFigureOut">
              <a:rPr lang="en-US" smtClean="0"/>
              <a:t>9/21/2024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DF669-1654-7A8F-467D-2BD2BC8AE7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34081-6D28-FBAD-1354-A95528CDD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72AB-35B0-419E-9426-2F6CF5C82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2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4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0.png"/><Relationship Id="rId5" Type="http://schemas.openxmlformats.org/officeDocument/2006/relationships/image" Target="../media/image39.png"/><Relationship Id="rId4" Type="http://schemas.openxmlformats.org/officeDocument/2006/relationships/slide" Target="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7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" Target="slide3.xml"/><Relationship Id="rId7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" Target="slide3.xml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" Target="slide3.xml"/><Relationship Id="rId7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slide" Target="slide3.xml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" Target="slide3.xml"/><Relationship Id="rId7" Type="http://schemas.openxmlformats.org/officeDocument/2006/relationships/image" Target="../media/image2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0.png"/><Relationship Id="rId4" Type="http://schemas.openxmlformats.org/officeDocument/2006/relationships/slide" Target="slide3.xml"/><Relationship Id="rId9" Type="http://schemas.openxmlformats.org/officeDocument/2006/relationships/image" Target="../media/image2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0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FE5AD-31DE-4263-EEF9-D194B256F2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924C2F-EEFA-602A-0282-33F49D1FDE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Tổng hợp mẫu Slide chào mừng thầy cô và các bạn">
            <a:extLst>
              <a:ext uri="{FF2B5EF4-FFF2-40B4-BE49-F238E27FC236}">
                <a16:creationId xmlns:a16="http://schemas.microsoft.com/office/drawing/2014/main" id="{443FF5EF-862F-C473-8F77-A6EFBC345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" y="1"/>
            <a:ext cx="1218426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E36D73-05B8-C349-AF3E-B301EB117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321" y="2499360"/>
            <a:ext cx="6593839" cy="20116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EE1977-63F7-229D-4645-87BC319604DC}"/>
              </a:ext>
            </a:extLst>
          </p:cNvPr>
          <p:cNvSpPr txBox="1"/>
          <p:nvPr/>
        </p:nvSpPr>
        <p:spPr>
          <a:xfrm>
            <a:off x="2851425" y="4100016"/>
            <a:ext cx="6111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Oanh</a:t>
            </a:r>
          </a:p>
          <a:p>
            <a:pPr algn="ctr"/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9C83C1-CCBE-43A6-6BE7-D6A1840848BC}"/>
              </a:ext>
            </a:extLst>
          </p:cNvPr>
          <p:cNvSpPr txBox="1"/>
          <p:nvPr/>
        </p:nvSpPr>
        <p:spPr>
          <a:xfrm>
            <a:off x="2146240" y="2280200"/>
            <a:ext cx="7899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THẦY CÔ VỀ DỰ GIỜ</a:t>
            </a:r>
          </a:p>
        </p:txBody>
      </p:sp>
    </p:spTree>
    <p:extLst>
      <p:ext uri="{BB962C8B-B14F-4D97-AF65-F5344CB8AC3E}">
        <p14:creationId xmlns:p14="http://schemas.microsoft.com/office/powerpoint/2010/main" val="1088283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201" y="139999"/>
            <a:ext cx="1190855" cy="11542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090" y="5005943"/>
            <a:ext cx="1255885" cy="189398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6450" y="5841445"/>
            <a:ext cx="605606" cy="9388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690423">
            <a:off x="245989" y="6076668"/>
            <a:ext cx="618739" cy="735340"/>
          </a:xfrm>
          <a:prstGeom prst="rect">
            <a:avLst/>
          </a:prstGeom>
        </p:spPr>
      </p:pic>
      <p:grpSp>
        <p:nvGrpSpPr>
          <p:cNvPr id="4" name="Group 2">
            <a:extLst>
              <a:ext uri="{FF2B5EF4-FFF2-40B4-BE49-F238E27FC236}">
                <a16:creationId xmlns:a16="http://schemas.microsoft.com/office/drawing/2014/main" id="{82BA275F-CEFC-3C9F-2FF8-EE297989EB6A}"/>
              </a:ext>
            </a:extLst>
          </p:cNvPr>
          <p:cNvGrpSpPr/>
          <p:nvPr/>
        </p:nvGrpSpPr>
        <p:grpSpPr>
          <a:xfrm>
            <a:off x="672192" y="474674"/>
            <a:ext cx="10117728" cy="2111065"/>
            <a:chOff x="-67055" y="-446952"/>
            <a:chExt cx="8346942" cy="219230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Freeform 3">
                  <a:extLst>
                    <a:ext uri="{FF2B5EF4-FFF2-40B4-BE49-F238E27FC236}">
                      <a16:creationId xmlns:a16="http://schemas.microsoft.com/office/drawing/2014/main" id="{A0AB814B-CFE4-6535-D818-DA18CD7EC500}"/>
                    </a:ext>
                  </a:extLst>
                </p:cNvPr>
                <p:cNvSpPr/>
                <p:nvPr/>
              </p:nvSpPr>
              <p:spPr>
                <a:xfrm>
                  <a:off x="-67055" y="-446952"/>
                  <a:ext cx="8346942" cy="2192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4726" h="1711515">
                      <a:moveTo>
                        <a:pt x="24327" y="0"/>
                      </a:moveTo>
                      <a:lnTo>
                        <a:pt x="4250399" y="0"/>
                      </a:lnTo>
                      <a:cubicBezTo>
                        <a:pt x="4263834" y="0"/>
                        <a:pt x="4274726" y="10891"/>
                        <a:pt x="4274726" y="24327"/>
                      </a:cubicBezTo>
                      <a:lnTo>
                        <a:pt x="4274726" y="1687188"/>
                      </a:lnTo>
                      <a:cubicBezTo>
                        <a:pt x="4274726" y="1700624"/>
                        <a:pt x="4263834" y="1711515"/>
                        <a:pt x="4250399" y="1711515"/>
                      </a:cubicBezTo>
                      <a:lnTo>
                        <a:pt x="24327" y="1711515"/>
                      </a:lnTo>
                      <a:cubicBezTo>
                        <a:pt x="10891" y="1711515"/>
                        <a:pt x="0" y="1700624"/>
                        <a:pt x="0" y="1687188"/>
                      </a:cubicBezTo>
                      <a:lnTo>
                        <a:pt x="0" y="24327"/>
                      </a:lnTo>
                      <a:cubicBezTo>
                        <a:pt x="0" y="10891"/>
                        <a:pt x="10891" y="0"/>
                        <a:pt x="24327" y="0"/>
                      </a:cubicBezTo>
                      <a:close/>
                    </a:path>
                  </a:pathLst>
                </a:custGeom>
                <a:solidFill>
                  <a:srgbClr val="DCC3AC"/>
                </a:solid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glow" dir="t">
                    <a:rot lat="0" lon="0" rev="4800000"/>
                  </a:lightRig>
                </a:scene3d>
                <a:sp3d prstMaterial="matte">
                  <a:bevelT w="127000" h="63500"/>
                </a:sp3d>
              </p:spPr>
              <p:txBody>
                <a:bodyPr/>
                <a:lstStyle/>
                <a:p>
                  <a:pPr marL="457200" indent="-457200" algn="just">
                    <a:buFont typeface="Wingdings" panose="05000000000000000000" pitchFamily="2" charset="2"/>
                    <a:buChar char="è"/>
                  </a:pPr>
                  <a:r>
                    <a:rPr lang="nl-NL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Quy tắc: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Muốn nhân một đ</a:t>
                  </a:r>
                  <a:r>
                    <a:rPr lang="nl-NL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vi-VN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thức với một đa thức, ta nhân</a:t>
                  </a:r>
                  <a:r>
                    <a:rPr lang="nl-NL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mỗi hạng tử của</a:t>
                  </a:r>
                  <a:r>
                    <a:rPr lang="vi-VN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</a:t>
                  </a:r>
                  <a:r>
                    <a:rPr lang="nl-NL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</a:t>
                  </a:r>
                  <a:r>
                    <a:rPr lang="vi-VN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thức </a:t>
                  </a:r>
                  <a:r>
                    <a:rPr lang="nl-NL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này </a:t>
                  </a:r>
                  <a:r>
                    <a:rPr lang="vi-VN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 từng hạng tử của đa thức</a:t>
                  </a:r>
                  <a:r>
                    <a:rPr lang="nl-NL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kia</a:t>
                  </a:r>
                  <a:r>
                    <a:rPr lang="vi-VN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rồi cộng các tích với nhau</a:t>
                  </a:r>
                  <a:r>
                    <a:rPr lang="en-US" sz="3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algn="ctr"/>
                  <a:r>
                    <a:rPr lang="en-US" sz="3000" dirty="0"/>
                    <a:t> </a:t>
                  </a:r>
                  <a14:m>
                    <m:oMath xmlns:m="http://schemas.openxmlformats.org/officeDocument/2006/math"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) = 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𝐷</m:t>
                      </m:r>
                    </m:oMath>
                  </a14:m>
                  <a:endParaRPr lang="en-US" sz="3000" dirty="0"/>
                </a:p>
              </p:txBody>
            </p:sp>
          </mc:Choice>
          <mc:Fallback>
            <p:sp>
              <p:nvSpPr>
                <p:cNvPr id="5" name="Freeform 3">
                  <a:extLst>
                    <a:ext uri="{FF2B5EF4-FFF2-40B4-BE49-F238E27FC236}">
                      <a16:creationId xmlns:a16="http://schemas.microsoft.com/office/drawing/2014/main" id="{A0AB814B-CFE4-6535-D818-DA18CD7EC5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7055" y="-446952"/>
                  <a:ext cx="8346942" cy="2192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4726" h="1711515">
                      <a:moveTo>
                        <a:pt x="24327" y="0"/>
                      </a:moveTo>
                      <a:lnTo>
                        <a:pt x="4250399" y="0"/>
                      </a:lnTo>
                      <a:cubicBezTo>
                        <a:pt x="4263834" y="0"/>
                        <a:pt x="4274726" y="10891"/>
                        <a:pt x="4274726" y="24327"/>
                      </a:cubicBezTo>
                      <a:lnTo>
                        <a:pt x="4274726" y="1687188"/>
                      </a:lnTo>
                      <a:cubicBezTo>
                        <a:pt x="4274726" y="1700624"/>
                        <a:pt x="4263834" y="1711515"/>
                        <a:pt x="4250399" y="1711515"/>
                      </a:cubicBezTo>
                      <a:lnTo>
                        <a:pt x="24327" y="1711515"/>
                      </a:lnTo>
                      <a:cubicBezTo>
                        <a:pt x="10891" y="1711515"/>
                        <a:pt x="0" y="1700624"/>
                        <a:pt x="0" y="1687188"/>
                      </a:cubicBezTo>
                      <a:lnTo>
                        <a:pt x="0" y="24327"/>
                      </a:lnTo>
                      <a:cubicBezTo>
                        <a:pt x="0" y="10891"/>
                        <a:pt x="10891" y="0"/>
                        <a:pt x="24327" y="0"/>
                      </a:cubicBez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>
                  <a:outerShdw blurRad="190500" dist="228600" dir="2700000" algn="ctr">
                    <a:srgbClr val="000000">
                      <a:alpha val="3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08CB2836-596F-5E01-826C-A471A199E0A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just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E20D910-36F4-D47A-78D5-E30AAB17C0EB}"/>
              </a:ext>
            </a:extLst>
          </p:cNvPr>
          <p:cNvSpPr txBox="1"/>
          <p:nvPr/>
        </p:nvSpPr>
        <p:spPr>
          <a:xfrm>
            <a:off x="3048786" y="3159836"/>
            <a:ext cx="6094428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</a:t>
            </a: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3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tính</a:t>
            </a:r>
            <a:endParaRPr lang="en-US" sz="30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6089F4-44F6-5689-145C-A79DDE971C08}"/>
                  </a:ext>
                </a:extLst>
              </p:cNvPr>
              <p:cNvSpPr txBox="1"/>
              <p:nvPr/>
            </p:nvSpPr>
            <p:spPr>
              <a:xfrm>
                <a:off x="3048786" y="4040472"/>
                <a:ext cx="6094070" cy="613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3000" b="1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46089F4-44F6-5689-145C-A79DDE971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86" y="4040472"/>
                <a:ext cx="6094070" cy="613438"/>
              </a:xfrm>
              <a:prstGeom prst="rect">
                <a:avLst/>
              </a:prstGeom>
              <a:blipFill>
                <a:blip r:embed="rId7"/>
                <a:stretch>
                  <a:fillRect l="-2300" t="-8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672FE-3E76-00E4-DC42-624FEF920F98}"/>
                  </a:ext>
                </a:extLst>
              </p:cNvPr>
              <p:cNvSpPr txBox="1"/>
              <p:nvPr/>
            </p:nvSpPr>
            <p:spPr>
              <a:xfrm>
                <a:off x="3048786" y="5228007"/>
                <a:ext cx="6094070" cy="6134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30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000" b="1" i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000" b="1" i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3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C9672FE-3E76-00E4-DC42-624FEF920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786" y="5228007"/>
                <a:ext cx="6094070" cy="613438"/>
              </a:xfrm>
              <a:prstGeom prst="rect">
                <a:avLst/>
              </a:prstGeom>
              <a:blipFill>
                <a:blip r:embed="rId8"/>
                <a:stretch>
                  <a:fillRect l="-2300" t="-800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2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 dir="r"/>
      </p:transition>
    </mc:Choice>
    <mc:Fallback xmlns="">
      <p:transition spd="med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92846" y="1144355"/>
            <a:ext cx="10899907" cy="4655031"/>
            <a:chOff x="0" y="0"/>
            <a:chExt cx="4274726" cy="19837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74726" cy="1983751"/>
            </a:xfrm>
            <a:custGeom>
              <a:avLst/>
              <a:gdLst/>
              <a:ahLst/>
              <a:cxnLst/>
              <a:rect l="l" t="t" r="r" b="b"/>
              <a:pathLst>
                <a:path w="4274726" h="1983751">
                  <a:moveTo>
                    <a:pt x="0" y="0"/>
                  </a:moveTo>
                  <a:lnTo>
                    <a:pt x="4274726" y="0"/>
                  </a:lnTo>
                  <a:lnTo>
                    <a:pt x="4274726" y="1983751"/>
                  </a:lnTo>
                  <a:lnTo>
                    <a:pt x="0" y="1983751"/>
                  </a:ln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42249" y="685800"/>
            <a:ext cx="5507503" cy="953502"/>
            <a:chOff x="0" y="0"/>
            <a:chExt cx="2175804" cy="3766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75804" cy="376692"/>
            </a:xfrm>
            <a:custGeom>
              <a:avLst/>
              <a:gdLst/>
              <a:ahLst/>
              <a:cxnLst/>
              <a:rect l="l" t="t" r="r" b="b"/>
              <a:pathLst>
                <a:path w="2175804" h="376692">
                  <a:moveTo>
                    <a:pt x="47794" y="0"/>
                  </a:moveTo>
                  <a:lnTo>
                    <a:pt x="2128010" y="0"/>
                  </a:lnTo>
                  <a:cubicBezTo>
                    <a:pt x="2140686" y="0"/>
                    <a:pt x="2152842" y="5035"/>
                    <a:pt x="2161805" y="13999"/>
                  </a:cubicBezTo>
                  <a:cubicBezTo>
                    <a:pt x="2170768" y="22962"/>
                    <a:pt x="2175804" y="35118"/>
                    <a:pt x="2175804" y="47794"/>
                  </a:cubicBezTo>
                  <a:lnTo>
                    <a:pt x="2175804" y="328898"/>
                  </a:lnTo>
                  <a:cubicBezTo>
                    <a:pt x="2175804" y="341574"/>
                    <a:pt x="2170768" y="353730"/>
                    <a:pt x="2161805" y="362694"/>
                  </a:cubicBezTo>
                  <a:cubicBezTo>
                    <a:pt x="2152842" y="371657"/>
                    <a:pt x="2140686" y="376692"/>
                    <a:pt x="2128010" y="376692"/>
                  </a:cubicBezTo>
                  <a:lnTo>
                    <a:pt x="47794" y="376692"/>
                  </a:lnTo>
                  <a:cubicBezTo>
                    <a:pt x="35118" y="376692"/>
                    <a:pt x="22962" y="371657"/>
                    <a:pt x="13999" y="362694"/>
                  </a:cubicBezTo>
                  <a:cubicBezTo>
                    <a:pt x="5035" y="353730"/>
                    <a:pt x="0" y="341574"/>
                    <a:pt x="0" y="328898"/>
                  </a:cubicBezTo>
                  <a:lnTo>
                    <a:pt x="0" y="47794"/>
                  </a:lnTo>
                  <a:cubicBezTo>
                    <a:pt x="0" y="35118"/>
                    <a:pt x="5035" y="22962"/>
                    <a:pt x="13999" y="13999"/>
                  </a:cubicBezTo>
                  <a:cubicBezTo>
                    <a:pt x="22962" y="5035"/>
                    <a:pt x="35118" y="0"/>
                    <a:pt x="47794" y="0"/>
                  </a:cubicBezTo>
                  <a:close/>
                </a:path>
              </a:pathLst>
            </a:custGeom>
            <a:solidFill>
              <a:srgbClr val="AD554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773"/>
                </a:lnSpc>
                <a:defRPr/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 rot="-5400000">
            <a:off x="-1391805" y="3471871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-5400000">
            <a:off x="9013266" y="3471871"/>
            <a:ext cx="4556141" cy="0"/>
          </a:xfrm>
          <a:prstGeom prst="line">
            <a:avLst/>
          </a:prstGeom>
          <a:ln w="19050" cap="flat">
            <a:solidFill>
              <a:srgbClr val="000000"/>
            </a:solidFill>
            <a:prstDash val="lgDash"/>
            <a:headEnd type="none" w="sm" len="sm"/>
            <a:tailEnd type="none" w="sm" len="sm"/>
          </a:ln>
        </p:spPr>
      </p:sp>
      <p:sp>
        <p:nvSpPr>
          <p:cNvPr id="11" name="Freeform 11"/>
          <p:cNvSpPr/>
          <p:nvPr/>
        </p:nvSpPr>
        <p:spPr>
          <a:xfrm rot="-5400000">
            <a:off x="1507868" y="4629904"/>
            <a:ext cx="779412" cy="3388748"/>
          </a:xfrm>
          <a:custGeom>
            <a:avLst/>
            <a:gdLst/>
            <a:ahLst/>
            <a:cxnLst/>
            <a:rect l="l" t="t" r="r" b="b"/>
            <a:pathLst>
              <a:path w="1169118" h="5083122">
                <a:moveTo>
                  <a:pt x="0" y="0"/>
                </a:moveTo>
                <a:lnTo>
                  <a:pt x="1169118" y="0"/>
                </a:lnTo>
                <a:lnTo>
                  <a:pt x="1169118" y="5083122"/>
                </a:lnTo>
                <a:lnTo>
                  <a:pt x="0" y="508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59200" y="533401"/>
            <a:ext cx="4567201" cy="943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87"/>
              </a:lnSpc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Ý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6664" y="265551"/>
            <a:ext cx="1751736" cy="13737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330AE5-E8DE-2751-E52C-B24E2CE5B167}"/>
                  </a:ext>
                </a:extLst>
              </p:cNvPr>
              <p:cNvSpPr txBox="1"/>
              <p:nvPr/>
            </p:nvSpPr>
            <p:spPr>
              <a:xfrm>
                <a:off x="1093931" y="1735743"/>
                <a:ext cx="9989739" cy="4206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• Phép nhân đa thức cũng c</a:t>
                </a:r>
                <a:r>
                  <a:rPr lang="nl-NL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ó</a:t>
                </a:r>
                <a:r>
                  <a:rPr lang="vi-VN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các tính chất tương tự phép nhân các số như:</a:t>
                </a:r>
                <a:endParaRPr lang="en-US" sz="2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Giao </a:t>
                </a:r>
                <a:r>
                  <a:rPr lang="en-US" sz="27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hoán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= 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</m:oMath>
                </a14:m>
                <a:endParaRPr lang="en-US" sz="2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7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Kết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hợp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(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).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.(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</m:t>
                    </m:r>
                  </m:oMath>
                </a14:m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27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Phân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phối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đối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với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phép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27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cộng</a:t>
                </a:r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.(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)=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𝐵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𝐴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.</m:t>
                    </m:r>
                    <m:r>
                      <a:rPr lang="en-US" sz="27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𝐶</m:t>
                    </m:r>
                  </m:oMath>
                </a14:m>
                <a:r>
                  <a:rPr lang="en-US" sz="27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2700" dirty="0">
                    <a:effectLst/>
                    <a:latin typeface="Times New Roman" panose="02020603050405020304" pitchFamily="18" charset="0"/>
                    <a:ea typeface="Courier New" panose="02070309020205020404" pitchFamily="49" charset="0"/>
                  </a:rPr>
                  <a:t>• </a:t>
                </a:r>
                <a:r>
                  <a:rPr lang="vi-VN" sz="2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ourier New" panose="02070309020205020404" pitchFamily="49" charset="0"/>
                  </a:rPr>
                  <a:t>Nếu</a:t>
                </a:r>
                <a:r>
                  <a:rPr lang="en-US" sz="2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ourier New" panose="02070309020205020404" pitchFamily="49" charset="0"/>
                  </a:rPr>
                  <a:t> A, B, C </a:t>
                </a:r>
                <a:r>
                  <a:rPr lang="vi-VN" sz="2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ourier New" panose="02070309020205020404" pitchFamily="49" charset="0"/>
                  </a:rPr>
                  <a:t>là những </a:t>
                </a:r>
                <a:r>
                  <a:rPr lang="vi-VN" sz="2700" dirty="0">
                    <a:effectLst/>
                    <a:latin typeface="Times New Roman" panose="02020603050405020304" pitchFamily="18" charset="0"/>
                    <a:ea typeface="Courier New" panose="02070309020205020404" pitchFamily="49" charset="0"/>
                  </a:rPr>
                  <a:t>đa </a:t>
                </a:r>
                <a:r>
                  <a:rPr lang="vi-VN" sz="2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ourier New" panose="02070309020205020404" pitchFamily="49" charset="0"/>
                  </a:rPr>
                  <a:t>thức </a:t>
                </a:r>
                <a:r>
                  <a:rPr lang="en-US" sz="2700" dirty="0" err="1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ourier New" panose="02070309020205020404" pitchFamily="49" charset="0"/>
                  </a:rPr>
                  <a:t>tùy</a:t>
                </a:r>
                <a:r>
                  <a:rPr lang="en-US" sz="2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ourier New" panose="02070309020205020404" pitchFamily="49" charset="0"/>
                  </a:rPr>
                  <a:t> ý </a:t>
                </a:r>
                <a:r>
                  <a:rPr lang="vi-VN" sz="27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ourier New" panose="02070309020205020404" pitchFamily="49" charset="0"/>
                  </a:rPr>
                  <a:t>thì </a:t>
                </a:r>
                <a:endParaRPr lang="en-US" sz="27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ourier New" panose="02070309020205020404" pitchFamily="49" charset="0"/>
                </a:endParaRP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𝐴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.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𝐵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.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𝐶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=(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𝐴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.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𝐵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).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𝐶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=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𝐴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.(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𝐵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.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𝐶</m:t>
                      </m:r>
                      <m:r>
                        <a:rPr lang="en-US" sz="27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ourier New" panose="02070309020205020404" pitchFamily="49" charset="0"/>
                        </a:rPr>
                        <m:t>)</m:t>
                      </m:r>
                    </m:oMath>
                  </m:oMathPara>
                </a14:m>
                <a:endParaRPr lang="en-US" sz="27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7330AE5-E8DE-2751-E52C-B24E2CE5B1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931" y="1735743"/>
                <a:ext cx="9989739" cy="4206536"/>
              </a:xfrm>
              <a:prstGeom prst="rect">
                <a:avLst/>
              </a:prstGeom>
              <a:blipFill>
                <a:blip r:embed="rId4"/>
                <a:stretch>
                  <a:fillRect l="-1159" t="-870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EBC37019-374D-A5C5-55DC-98BEBB3D2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4759" y="804066"/>
            <a:ext cx="1002212" cy="68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5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D158-0533-2244-2800-EC62B5B0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FB52-F64C-D7A9-238C-2E7D87D7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uck Race">
            <a:extLst>
              <a:ext uri="{FF2B5EF4-FFF2-40B4-BE49-F238E27FC236}">
                <a16:creationId xmlns:a16="http://schemas.microsoft.com/office/drawing/2014/main" id="{1B2F795B-276F-15A8-F46D-F0B886D3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" y="0"/>
            <a:ext cx="12222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id="{17E941A4-F068-E4FD-D0AC-4C39B855983E}"/>
              </a:ext>
            </a:extLst>
          </p:cNvPr>
          <p:cNvSpPr/>
          <p:nvPr/>
        </p:nvSpPr>
        <p:spPr>
          <a:xfrm>
            <a:off x="0" y="-7454"/>
            <a:ext cx="12222399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EC1133C-27BB-C0D2-98A5-95F1C73FBFD8}"/>
                  </a:ext>
                </a:extLst>
              </p:cNvPr>
              <p:cNvSpPr/>
              <p:nvPr/>
            </p:nvSpPr>
            <p:spPr>
              <a:xfrm>
                <a:off x="533643" y="681037"/>
                <a:ext cx="11155111" cy="1219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</a:t>
                </a:r>
                <a:r>
                  <a:rPr lang="en-US" sz="35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5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3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EC1133C-27BB-C0D2-98A5-95F1C73FBF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643" y="681037"/>
                <a:ext cx="11155111" cy="1219200"/>
              </a:xfrm>
              <a:prstGeom prst="roundRect">
                <a:avLst/>
              </a:prstGeom>
              <a:blipFill>
                <a:blip r:embed="rId5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5870D6-985C-1EAD-99EF-6CD4BBBE302F}"/>
                  </a:ext>
                </a:extLst>
              </p:cNvPr>
              <p:cNvSpPr txBox="1"/>
              <p:nvPr/>
            </p:nvSpPr>
            <p:spPr>
              <a:xfrm>
                <a:off x="5237921" y="3963987"/>
                <a:ext cx="2550701" cy="6309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5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5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500" b="0" i="1" kern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5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C5870D6-985C-1EAD-99EF-6CD4BBBE30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921" y="3963987"/>
                <a:ext cx="2550701" cy="630942"/>
              </a:xfrm>
              <a:prstGeom prst="rect">
                <a:avLst/>
              </a:prstGeom>
              <a:blipFill>
                <a:blip r:embed="rId6"/>
                <a:stretch>
                  <a:fillRect t="-14151" b="-3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BD92B6-14DA-D0B5-745A-CD04F91C3701}"/>
                  </a:ext>
                </a:extLst>
              </p:cNvPr>
              <p:cNvSpPr txBox="1"/>
              <p:nvPr/>
            </p:nvSpPr>
            <p:spPr>
              <a:xfrm>
                <a:off x="5237921" y="1982391"/>
                <a:ext cx="6852582" cy="1846659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+2−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+2−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−2+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+2−</m:t>
                      </m:r>
                      <m:sSup>
                        <m:s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+(2−2)</m:t>
                      </m:r>
                    </m:oMath>
                  </m:oMathPara>
                </a14:m>
                <a:endParaRPr lang="en-US" sz="3000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BD92B6-14DA-D0B5-745A-CD04F91C3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921" y="1982391"/>
                <a:ext cx="6852582" cy="18466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805E6AD-A167-D71C-5224-362EB6F1A8E0}"/>
              </a:ext>
            </a:extLst>
          </p:cNvPr>
          <p:cNvSpPr txBox="1"/>
          <p:nvPr/>
        </p:nvSpPr>
        <p:spPr>
          <a:xfrm>
            <a:off x="1048522" y="2143569"/>
            <a:ext cx="40880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Thực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hiện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đa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ight Brace 14">
            <a:extLst>
              <a:ext uri="{FF2B5EF4-FFF2-40B4-BE49-F238E27FC236}">
                <a16:creationId xmlns:a16="http://schemas.microsoft.com/office/drawing/2014/main" id="{732E580B-71BF-865E-41EE-5CCBED6C65CA}"/>
              </a:ext>
            </a:extLst>
          </p:cNvPr>
          <p:cNvSpPr/>
          <p:nvPr/>
        </p:nvSpPr>
        <p:spPr>
          <a:xfrm flipH="1">
            <a:off x="5035229" y="2081903"/>
            <a:ext cx="161907" cy="66469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4CCB21-1B0B-546C-D000-FB7C5F54A267}"/>
              </a:ext>
            </a:extLst>
          </p:cNvPr>
          <p:cNvSpPr txBox="1"/>
          <p:nvPr/>
        </p:nvSpPr>
        <p:spPr>
          <a:xfrm>
            <a:off x="2644816" y="2878993"/>
            <a:ext cx="250649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Bỏ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ngoặc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0B78137-072B-C37B-9988-93F1C7A889D5}"/>
              </a:ext>
            </a:extLst>
          </p:cNvPr>
          <p:cNvSpPr/>
          <p:nvPr/>
        </p:nvSpPr>
        <p:spPr>
          <a:xfrm flipH="1">
            <a:off x="5004689" y="3614768"/>
            <a:ext cx="161907" cy="66469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6A36D9-DA7B-125E-2D88-C40B4C37AE2E}"/>
              </a:ext>
            </a:extLst>
          </p:cNvPr>
          <p:cNvSpPr txBox="1"/>
          <p:nvPr/>
        </p:nvSpPr>
        <p:spPr>
          <a:xfrm>
            <a:off x="130823" y="3699842"/>
            <a:ext cx="50663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Thu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gọn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endParaRPr lang="en-US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A48053-08F8-D273-8F10-181833A32BC7}"/>
              </a:ext>
            </a:extLst>
          </p:cNvPr>
          <p:cNvSpPr txBox="1"/>
          <p:nvPr/>
        </p:nvSpPr>
        <p:spPr>
          <a:xfrm>
            <a:off x="436451" y="5468769"/>
            <a:ext cx="11252303" cy="55399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NL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nl-NL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 gọn </a:t>
            </a:r>
            <a:r>
              <a:rPr lang="nl-NL" sz="3000" kern="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biểu thức</a:t>
            </a:r>
            <a:r>
              <a:rPr lang="nl-NL" sz="3000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đối với đa thức nhiều biến có các bước tương tự.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70361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>
            <a:cxnSpLocks/>
          </p:cNvCxnSpPr>
          <p:nvPr/>
        </p:nvCxnSpPr>
        <p:spPr>
          <a:xfrm>
            <a:off x="5860142" y="1571419"/>
            <a:ext cx="0" cy="5109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2"/>
          <p:cNvGrpSpPr/>
          <p:nvPr/>
        </p:nvGrpSpPr>
        <p:grpSpPr>
          <a:xfrm>
            <a:off x="334211" y="2047461"/>
            <a:ext cx="5181600" cy="4633694"/>
            <a:chOff x="0" y="0"/>
            <a:chExt cx="4274726" cy="1711515"/>
          </a:xfrm>
        </p:grpSpPr>
        <p:sp>
          <p:nvSpPr>
            <p:cNvPr id="18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19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"/>
          <p:cNvGrpSpPr/>
          <p:nvPr/>
        </p:nvGrpSpPr>
        <p:grpSpPr>
          <a:xfrm>
            <a:off x="6224337" y="2047461"/>
            <a:ext cx="5612063" cy="4633694"/>
            <a:chOff x="0" y="0"/>
            <a:chExt cx="4274726" cy="1711515"/>
          </a:xfrm>
        </p:grpSpPr>
        <p:sp>
          <p:nvSpPr>
            <p:cNvPr id="21" name="Freeform 3"/>
            <p:cNvSpPr/>
            <p:nvPr/>
          </p:nvSpPr>
          <p:spPr>
            <a:xfrm>
              <a:off x="0" y="0"/>
              <a:ext cx="4274726" cy="1711515"/>
            </a:xfrm>
            <a:custGeom>
              <a:avLst/>
              <a:gdLst/>
              <a:ahLst/>
              <a:cxnLst/>
              <a:rect l="l" t="t" r="r" b="b"/>
              <a:pathLst>
                <a:path w="4274726" h="1711515">
                  <a:moveTo>
                    <a:pt x="24327" y="0"/>
                  </a:moveTo>
                  <a:lnTo>
                    <a:pt x="4250399" y="0"/>
                  </a:lnTo>
                  <a:cubicBezTo>
                    <a:pt x="4263834" y="0"/>
                    <a:pt x="4274726" y="10891"/>
                    <a:pt x="4274726" y="24327"/>
                  </a:cubicBezTo>
                  <a:lnTo>
                    <a:pt x="4274726" y="1687188"/>
                  </a:lnTo>
                  <a:cubicBezTo>
                    <a:pt x="4274726" y="1700624"/>
                    <a:pt x="4263834" y="1711515"/>
                    <a:pt x="4250399" y="1711515"/>
                  </a:cubicBezTo>
                  <a:lnTo>
                    <a:pt x="24327" y="1711515"/>
                  </a:lnTo>
                  <a:cubicBezTo>
                    <a:pt x="10891" y="1711515"/>
                    <a:pt x="0" y="1700624"/>
                    <a:pt x="0" y="1687188"/>
                  </a:cubicBezTo>
                  <a:lnTo>
                    <a:pt x="0" y="24327"/>
                  </a:lnTo>
                  <a:cubicBezTo>
                    <a:pt x="0" y="10891"/>
                    <a:pt x="10891" y="0"/>
                    <a:pt x="24327" y="0"/>
                  </a:cubicBezTo>
                  <a:close/>
                </a:path>
              </a:pathLst>
            </a:custGeom>
            <a:solidFill>
              <a:srgbClr val="DCC3AC"/>
            </a:solidFill>
          </p:spPr>
        </p:sp>
        <p:sp>
          <p:nvSpPr>
            <p:cNvPr id="22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11" y="334647"/>
            <a:ext cx="1279159" cy="44243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983237">
            <a:off x="10560977" y="-378641"/>
            <a:ext cx="2013999" cy="18690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2BF617-FE6C-734E-643F-69AF78150268}"/>
              </a:ext>
            </a:extLst>
          </p:cNvPr>
          <p:cNvSpPr txBox="1"/>
          <p:nvPr/>
        </p:nvSpPr>
        <p:spPr>
          <a:xfrm>
            <a:off x="3863358" y="176845"/>
            <a:ext cx="6094428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VD: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gọn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28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644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74964" y="754537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64486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58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68580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0" y="365189"/>
                </a:moveTo>
                <a:lnTo>
                  <a:pt x="8115300" y="365189"/>
                </a:lnTo>
                <a:lnTo>
                  <a:pt x="8115300" y="0"/>
                </a:lnTo>
                <a:lnTo>
                  <a:pt x="0" y="0"/>
                </a:lnTo>
                <a:lnTo>
                  <a:pt x="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 flipV="1">
            <a:off x="-1798846" y="3284497"/>
            <a:ext cx="5182287" cy="233203"/>
          </a:xfrm>
          <a:custGeom>
            <a:avLst/>
            <a:gdLst/>
            <a:ahLst/>
            <a:cxnLst/>
            <a:rect l="l" t="t" r="r" b="b"/>
            <a:pathLst>
              <a:path w="7773430" h="349804">
                <a:moveTo>
                  <a:pt x="0" y="349804"/>
                </a:moveTo>
                <a:lnTo>
                  <a:pt x="7773429" y="349804"/>
                </a:lnTo>
                <a:lnTo>
                  <a:pt x="7773429" y="0"/>
                </a:lnTo>
                <a:lnTo>
                  <a:pt x="0" y="0"/>
                </a:lnTo>
                <a:lnTo>
                  <a:pt x="0" y="3498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605155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8115300" y="365189"/>
                </a:moveTo>
                <a:lnTo>
                  <a:pt x="0" y="365189"/>
                </a:lnTo>
                <a:lnTo>
                  <a:pt x="0" y="0"/>
                </a:lnTo>
                <a:lnTo>
                  <a:pt x="8115300" y="0"/>
                </a:lnTo>
                <a:lnTo>
                  <a:pt x="811530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74964" y="3632846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</p:sp>
      <p:sp>
        <p:nvSpPr>
          <p:cNvPr id="15" name="Freeform 15"/>
          <p:cNvSpPr/>
          <p:nvPr/>
        </p:nvSpPr>
        <p:spPr>
          <a:xfrm rot="-2774507" flipH="1">
            <a:off x="1911029" y="1347288"/>
            <a:ext cx="1871786" cy="857122"/>
          </a:xfrm>
          <a:custGeom>
            <a:avLst/>
            <a:gdLst/>
            <a:ahLst/>
            <a:cxnLst/>
            <a:rect l="l" t="t" r="r" b="b"/>
            <a:pathLst>
              <a:path w="2807679" h="1285683">
                <a:moveTo>
                  <a:pt x="2807678" y="0"/>
                </a:moveTo>
                <a:lnTo>
                  <a:pt x="0" y="0"/>
                </a:lnTo>
                <a:lnTo>
                  <a:pt x="0" y="1285683"/>
                </a:lnTo>
                <a:lnTo>
                  <a:pt x="2807678" y="1285683"/>
                </a:lnTo>
                <a:lnTo>
                  <a:pt x="2807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58545" y="5569937"/>
            <a:ext cx="667505" cy="961068"/>
          </a:xfrm>
          <a:custGeom>
            <a:avLst/>
            <a:gdLst/>
            <a:ahLst/>
            <a:cxnLst/>
            <a:rect l="l" t="t" r="r" b="b"/>
            <a:pathLst>
              <a:path w="1001258" h="1441602">
                <a:moveTo>
                  <a:pt x="0" y="0"/>
                </a:moveTo>
                <a:lnTo>
                  <a:pt x="1001258" y="0"/>
                </a:lnTo>
                <a:lnTo>
                  <a:pt x="1001258" y="1441602"/>
                </a:lnTo>
                <a:lnTo>
                  <a:pt x="0" y="1441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3741713" flipV="1">
            <a:off x="10873172" y="539608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400000">
            <a:off x="5765229" y="4731863"/>
            <a:ext cx="572643" cy="2743200"/>
          </a:xfrm>
          <a:custGeom>
            <a:avLst/>
            <a:gdLst/>
            <a:ahLst/>
            <a:cxnLst/>
            <a:rect l="l" t="t" r="r" b="b"/>
            <a:pathLst>
              <a:path w="858964" h="4114800">
                <a:moveTo>
                  <a:pt x="0" y="0"/>
                </a:moveTo>
                <a:lnTo>
                  <a:pt x="858964" y="0"/>
                </a:lnTo>
                <a:lnTo>
                  <a:pt x="8589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8387412" flipV="1">
            <a:off x="231153" y="332408"/>
            <a:ext cx="1360667" cy="670438"/>
          </a:xfrm>
          <a:custGeom>
            <a:avLst/>
            <a:gdLst/>
            <a:ahLst/>
            <a:cxnLst/>
            <a:rect l="l" t="t" r="r" b="b"/>
            <a:pathLst>
              <a:path w="2041001" h="1005657">
                <a:moveTo>
                  <a:pt x="0" y="1005657"/>
                </a:moveTo>
                <a:lnTo>
                  <a:pt x="2041000" y="1005657"/>
                </a:lnTo>
                <a:lnTo>
                  <a:pt x="2041000" y="0"/>
                </a:lnTo>
                <a:lnTo>
                  <a:pt x="0" y="0"/>
                </a:lnTo>
                <a:lnTo>
                  <a:pt x="0" y="100565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197912" y="396790"/>
            <a:ext cx="527676" cy="1030449"/>
          </a:xfrm>
          <a:custGeom>
            <a:avLst/>
            <a:gdLst/>
            <a:ahLst/>
            <a:cxnLst/>
            <a:rect l="l" t="t" r="r" b="b"/>
            <a:pathLst>
              <a:path w="791514" h="1545674">
                <a:moveTo>
                  <a:pt x="0" y="0"/>
                </a:moveTo>
                <a:lnTo>
                  <a:pt x="791514" y="0"/>
                </a:lnTo>
                <a:lnTo>
                  <a:pt x="791514" y="1545674"/>
                </a:lnTo>
                <a:lnTo>
                  <a:pt x="0" y="1545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/>
          <p:cNvGrpSpPr/>
          <p:nvPr/>
        </p:nvGrpSpPr>
        <p:grpSpPr>
          <a:xfrm>
            <a:off x="2752237" y="1524945"/>
            <a:ext cx="7204563" cy="3275655"/>
            <a:chOff x="4354085" y="1526225"/>
            <a:chExt cx="9446480" cy="4173627"/>
          </a:xfrm>
        </p:grpSpPr>
        <p:sp>
          <p:nvSpPr>
            <p:cNvPr id="28" name="Freeform 5"/>
            <p:cNvSpPr/>
            <p:nvPr/>
          </p:nvSpPr>
          <p:spPr>
            <a:xfrm>
              <a:off x="4354085" y="1526225"/>
              <a:ext cx="9446480" cy="4173627"/>
            </a:xfrm>
            <a:custGeom>
              <a:avLst/>
              <a:gdLst/>
              <a:ahLst/>
              <a:cxnLst/>
              <a:rect l="l" t="t" r="r" b="b"/>
              <a:pathLst>
                <a:path w="9446480" h="4173627">
                  <a:moveTo>
                    <a:pt x="0" y="0"/>
                  </a:moveTo>
                  <a:lnTo>
                    <a:pt x="9446480" y="0"/>
                  </a:lnTo>
                  <a:lnTo>
                    <a:pt x="9446480" y="4173627"/>
                  </a:lnTo>
                  <a:lnTo>
                    <a:pt x="0" y="417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6"/>
            <p:cNvSpPr/>
            <p:nvPr/>
          </p:nvSpPr>
          <p:spPr>
            <a:xfrm>
              <a:off x="4560315" y="1617341"/>
              <a:ext cx="9034021" cy="3882321"/>
            </a:xfrm>
            <a:custGeom>
              <a:avLst/>
              <a:gdLst/>
              <a:ahLst/>
              <a:cxnLst/>
              <a:rect l="l" t="t" r="r" b="b"/>
              <a:pathLst>
                <a:path w="9034021" h="3991395">
                  <a:moveTo>
                    <a:pt x="0" y="0"/>
                  </a:moveTo>
                  <a:lnTo>
                    <a:pt x="9034020" y="0"/>
                  </a:lnTo>
                  <a:lnTo>
                    <a:pt x="9034020" y="3991395"/>
                  </a:lnTo>
                  <a:lnTo>
                    <a:pt x="0" y="3991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Rectangle 30"/>
          <p:cNvSpPr/>
          <p:nvPr/>
        </p:nvSpPr>
        <p:spPr>
          <a:xfrm>
            <a:off x="3306518" y="2463955"/>
            <a:ext cx="6096000" cy="11038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5000" b="1">
                <a:solidFill>
                  <a:srgbClr val="5B9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443475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0400" y="515420"/>
            <a:ext cx="10871200" cy="5859981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AutoShape 8"/>
          <p:cNvSpPr/>
          <p:nvPr/>
        </p:nvSpPr>
        <p:spPr>
          <a:xfrm>
            <a:off x="3931920" y="6629400"/>
            <a:ext cx="432816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299" y="3852446"/>
            <a:ext cx="1617612" cy="27434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364687">
            <a:off x="501111" y="403377"/>
            <a:ext cx="1125852" cy="10794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22203C-FBB5-7AB1-2304-6DE6E92E16B4}"/>
                  </a:ext>
                </a:extLst>
              </p:cNvPr>
              <p:cNvSpPr txBox="1"/>
              <p:nvPr/>
            </p:nvSpPr>
            <p:spPr>
              <a:xfrm>
                <a:off x="1291609" y="1498027"/>
                <a:ext cx="9608781" cy="33250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Bài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1: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Tìm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thức</a:t>
                </a:r>
                <a:endParaRPr lang="en-US" sz="2800" kern="100" dirty="0">
                  <a:effectLst/>
                  <a:latin typeface="Times New Roman" panose="02020603050405020304" pitchFamily="18" charset="0"/>
                  <a:ea typeface="DengXian" panose="02010600030101010101" pitchFamily="2" charset="-122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kern="100" dirty="0"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)(2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−4)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	b)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−1)(</m:t>
                    </m:r>
                    <m:sSup>
                      <m:sSupPr>
                        <m:ctrlP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 kern="1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+1)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b="1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Bài</a:t>
                </a:r>
                <a:r>
                  <a:rPr lang="en-US" sz="2800" b="1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2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: Cho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biểu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=(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−2)(2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−1)−(2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−1)(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en-US" sz="2800" i="1" kern="1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−2)</m:t>
                    </m:r>
                  </m:oMath>
                </a14:m>
                <a:b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Rút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gọn</a:t>
                </a:r>
                <a14:m>
                  <m:oMath xmlns:m="http://schemas.openxmlformats.org/officeDocument/2006/math">
                    <m:r>
                      <a:rPr lang="en-US" sz="2800" i="1" kern="100" dirty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i="1" kern="100" dirty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b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</a:b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Chứng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minh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rằng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với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mọi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giá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trị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nguyên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 dirty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 dirty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giá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trị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biểu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kern="100" dirty="0" smtClean="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luôn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một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số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nguyên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chia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hết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cho</a:t>
                </a:r>
                <a:r>
                  <a:rPr lang="en-US" sz="2800" kern="1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3.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22203C-FBB5-7AB1-2304-6DE6E92E1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609" y="1498027"/>
                <a:ext cx="9608781" cy="3325077"/>
              </a:xfrm>
              <a:prstGeom prst="rect">
                <a:avLst/>
              </a:prstGeom>
              <a:blipFill>
                <a:blip r:embed="rId6"/>
                <a:stretch>
                  <a:fillRect l="-1332" t="-2018" b="-4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22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55644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74964" y="754537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64486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58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68580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0" y="365189"/>
                </a:moveTo>
                <a:lnTo>
                  <a:pt x="8115300" y="365189"/>
                </a:lnTo>
                <a:lnTo>
                  <a:pt x="8115300" y="0"/>
                </a:lnTo>
                <a:lnTo>
                  <a:pt x="0" y="0"/>
                </a:lnTo>
                <a:lnTo>
                  <a:pt x="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 flipV="1">
            <a:off x="-1798846" y="3284497"/>
            <a:ext cx="5182287" cy="233203"/>
          </a:xfrm>
          <a:custGeom>
            <a:avLst/>
            <a:gdLst/>
            <a:ahLst/>
            <a:cxnLst/>
            <a:rect l="l" t="t" r="r" b="b"/>
            <a:pathLst>
              <a:path w="7773430" h="349804">
                <a:moveTo>
                  <a:pt x="0" y="349804"/>
                </a:moveTo>
                <a:lnTo>
                  <a:pt x="7773429" y="349804"/>
                </a:lnTo>
                <a:lnTo>
                  <a:pt x="7773429" y="0"/>
                </a:lnTo>
                <a:lnTo>
                  <a:pt x="0" y="0"/>
                </a:lnTo>
                <a:lnTo>
                  <a:pt x="0" y="3498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605155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8115300" y="365189"/>
                </a:moveTo>
                <a:lnTo>
                  <a:pt x="0" y="365189"/>
                </a:lnTo>
                <a:lnTo>
                  <a:pt x="0" y="0"/>
                </a:lnTo>
                <a:lnTo>
                  <a:pt x="8115300" y="0"/>
                </a:lnTo>
                <a:lnTo>
                  <a:pt x="811530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74964" y="3632846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</p:sp>
      <p:sp>
        <p:nvSpPr>
          <p:cNvPr id="15" name="Freeform 15"/>
          <p:cNvSpPr/>
          <p:nvPr/>
        </p:nvSpPr>
        <p:spPr>
          <a:xfrm rot="-2774507" flipH="1">
            <a:off x="1911029" y="1347288"/>
            <a:ext cx="1871786" cy="857122"/>
          </a:xfrm>
          <a:custGeom>
            <a:avLst/>
            <a:gdLst/>
            <a:ahLst/>
            <a:cxnLst/>
            <a:rect l="l" t="t" r="r" b="b"/>
            <a:pathLst>
              <a:path w="2807679" h="1285683">
                <a:moveTo>
                  <a:pt x="2807678" y="0"/>
                </a:moveTo>
                <a:lnTo>
                  <a:pt x="0" y="0"/>
                </a:lnTo>
                <a:lnTo>
                  <a:pt x="0" y="1285683"/>
                </a:lnTo>
                <a:lnTo>
                  <a:pt x="2807678" y="1285683"/>
                </a:lnTo>
                <a:lnTo>
                  <a:pt x="2807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58545" y="5569937"/>
            <a:ext cx="667505" cy="961068"/>
          </a:xfrm>
          <a:custGeom>
            <a:avLst/>
            <a:gdLst/>
            <a:ahLst/>
            <a:cxnLst/>
            <a:rect l="l" t="t" r="r" b="b"/>
            <a:pathLst>
              <a:path w="1001258" h="1441602">
                <a:moveTo>
                  <a:pt x="0" y="0"/>
                </a:moveTo>
                <a:lnTo>
                  <a:pt x="1001258" y="0"/>
                </a:lnTo>
                <a:lnTo>
                  <a:pt x="1001258" y="1441602"/>
                </a:lnTo>
                <a:lnTo>
                  <a:pt x="0" y="1441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3741713" flipV="1">
            <a:off x="10873172" y="539608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400000">
            <a:off x="5765229" y="4731863"/>
            <a:ext cx="572643" cy="2743200"/>
          </a:xfrm>
          <a:custGeom>
            <a:avLst/>
            <a:gdLst/>
            <a:ahLst/>
            <a:cxnLst/>
            <a:rect l="l" t="t" r="r" b="b"/>
            <a:pathLst>
              <a:path w="858964" h="4114800">
                <a:moveTo>
                  <a:pt x="0" y="0"/>
                </a:moveTo>
                <a:lnTo>
                  <a:pt x="858964" y="0"/>
                </a:lnTo>
                <a:lnTo>
                  <a:pt x="8589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8387412" flipV="1">
            <a:off x="231153" y="332408"/>
            <a:ext cx="1360667" cy="670438"/>
          </a:xfrm>
          <a:custGeom>
            <a:avLst/>
            <a:gdLst/>
            <a:ahLst/>
            <a:cxnLst/>
            <a:rect l="l" t="t" r="r" b="b"/>
            <a:pathLst>
              <a:path w="2041001" h="1005657">
                <a:moveTo>
                  <a:pt x="0" y="1005657"/>
                </a:moveTo>
                <a:lnTo>
                  <a:pt x="2041000" y="1005657"/>
                </a:lnTo>
                <a:lnTo>
                  <a:pt x="2041000" y="0"/>
                </a:lnTo>
                <a:lnTo>
                  <a:pt x="0" y="0"/>
                </a:lnTo>
                <a:lnTo>
                  <a:pt x="0" y="100565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197912" y="396790"/>
            <a:ext cx="527676" cy="1030449"/>
          </a:xfrm>
          <a:custGeom>
            <a:avLst/>
            <a:gdLst/>
            <a:ahLst/>
            <a:cxnLst/>
            <a:rect l="l" t="t" r="r" b="b"/>
            <a:pathLst>
              <a:path w="791514" h="1545674">
                <a:moveTo>
                  <a:pt x="0" y="0"/>
                </a:moveTo>
                <a:lnTo>
                  <a:pt x="791514" y="0"/>
                </a:lnTo>
                <a:lnTo>
                  <a:pt x="791514" y="1545674"/>
                </a:lnTo>
                <a:lnTo>
                  <a:pt x="0" y="1545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/>
          <p:cNvGrpSpPr/>
          <p:nvPr/>
        </p:nvGrpSpPr>
        <p:grpSpPr>
          <a:xfrm>
            <a:off x="2752237" y="1524945"/>
            <a:ext cx="7204563" cy="3275655"/>
            <a:chOff x="4354085" y="1526225"/>
            <a:chExt cx="9446480" cy="4173627"/>
          </a:xfrm>
        </p:grpSpPr>
        <p:sp>
          <p:nvSpPr>
            <p:cNvPr id="28" name="Freeform 5"/>
            <p:cNvSpPr/>
            <p:nvPr/>
          </p:nvSpPr>
          <p:spPr>
            <a:xfrm>
              <a:off x="4354085" y="1526225"/>
              <a:ext cx="9446480" cy="4173627"/>
            </a:xfrm>
            <a:custGeom>
              <a:avLst/>
              <a:gdLst/>
              <a:ahLst/>
              <a:cxnLst/>
              <a:rect l="l" t="t" r="r" b="b"/>
              <a:pathLst>
                <a:path w="9446480" h="4173627">
                  <a:moveTo>
                    <a:pt x="0" y="0"/>
                  </a:moveTo>
                  <a:lnTo>
                    <a:pt x="9446480" y="0"/>
                  </a:lnTo>
                  <a:lnTo>
                    <a:pt x="9446480" y="4173627"/>
                  </a:lnTo>
                  <a:lnTo>
                    <a:pt x="0" y="417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6"/>
            <p:cNvSpPr/>
            <p:nvPr/>
          </p:nvSpPr>
          <p:spPr>
            <a:xfrm>
              <a:off x="4560315" y="1617341"/>
              <a:ext cx="9034021" cy="3882321"/>
            </a:xfrm>
            <a:custGeom>
              <a:avLst/>
              <a:gdLst/>
              <a:ahLst/>
              <a:cxnLst/>
              <a:rect l="l" t="t" r="r" b="b"/>
              <a:pathLst>
                <a:path w="9034021" h="3991395">
                  <a:moveTo>
                    <a:pt x="0" y="0"/>
                  </a:moveTo>
                  <a:lnTo>
                    <a:pt x="9034020" y="0"/>
                  </a:lnTo>
                  <a:lnTo>
                    <a:pt x="9034020" y="3991395"/>
                  </a:lnTo>
                  <a:lnTo>
                    <a:pt x="0" y="3991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Rectangle 30"/>
          <p:cNvSpPr/>
          <p:nvPr/>
        </p:nvSpPr>
        <p:spPr>
          <a:xfrm>
            <a:off x="3306518" y="2463955"/>
            <a:ext cx="6096000" cy="11038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09630">
              <a:lnSpc>
                <a:spcPct val="150000"/>
              </a:lnSpc>
              <a:defRPr/>
            </a:pPr>
            <a:r>
              <a:rPr lang="en-US" sz="5000" b="1" dirty="0" err="1">
                <a:solidFill>
                  <a:srgbClr val="5B9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000" b="1" dirty="0">
                <a:solidFill>
                  <a:srgbClr val="5B9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5B9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000" b="1" dirty="0">
              <a:solidFill>
                <a:srgbClr val="5B96A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165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58800" y="684157"/>
            <a:ext cx="11125200" cy="5579217"/>
          </a:xfrm>
          <a:custGeom>
            <a:avLst/>
            <a:gdLst/>
            <a:ahLst/>
            <a:cxnLst/>
            <a:rect l="l" t="t" r="r" b="b"/>
            <a:pathLst>
              <a:path w="7315200" h="3300153">
                <a:moveTo>
                  <a:pt x="0" y="0"/>
                </a:moveTo>
                <a:lnTo>
                  <a:pt x="7315200" y="0"/>
                </a:lnTo>
                <a:lnTo>
                  <a:pt x="7315200" y="3300153"/>
                </a:lnTo>
                <a:lnTo>
                  <a:pt x="0" y="33001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2079" y="5214834"/>
            <a:ext cx="2020940" cy="197172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663" y="228600"/>
            <a:ext cx="1303348" cy="12681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17200" y="418708"/>
            <a:ext cx="976681" cy="144827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E221A2-7861-D05A-EF9F-928720229630}"/>
                  </a:ext>
                </a:extLst>
              </p:cNvPr>
              <p:cNvSpPr txBox="1"/>
              <p:nvPr/>
            </p:nvSpPr>
            <p:spPr>
              <a:xfrm>
                <a:off x="1117601" y="1762171"/>
                <a:ext cx="9987940" cy="33906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nl-NL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Thử thách nhỏ: </a:t>
                </a:r>
                <a:endParaRPr lang="en-US" sz="40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/>
                <a:r>
                  <a:rPr lang="nl-NL" sz="4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Xét biểu thức đại số với hai biến </a:t>
                </a:r>
                <a14:m>
                  <m:oMath xmlns:m="http://schemas.openxmlformats.org/officeDocument/2006/math">
                    <m:r>
                      <a:rPr lang="nl-NL" sz="40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𝑘</m:t>
                    </m:r>
                  </m:oMath>
                </a14:m>
                <a:r>
                  <a:rPr lang="nl-NL" sz="4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nl-NL" sz="40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𝑚</m:t>
                    </m:r>
                  </m:oMath>
                </a14:m>
                <a:r>
                  <a:rPr lang="nl-NL" sz="4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  <a:t> sau:</a:t>
                </a:r>
                <a:br>
                  <a:rPr lang="nl-NL" sz="4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DengXian" panose="02010600030101010101" pitchFamily="2" charset="-122"/>
                    <a:cs typeface="Times New Roman" panose="020206030504050203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NL" sz="4000" i="1" ker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𝑃</m:t>
                      </m:r>
                      <m:r>
                        <a:rPr lang="nl-NL" sz="4000" i="1" ker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𝑘</m:t>
                          </m:r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dPr>
                        <m:e>
                          <m:r>
                            <a:rPr lang="nl-NL" sz="4000" i="1" ker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nl-NL" sz="4000" i="1" ker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−2</m:t>
                          </m:r>
                        </m:e>
                      </m:d>
                      <m:r>
                        <a:rPr lang="nl-NL" sz="4000" i="1" ker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  <m:t>1</m:t>
                          </m:r>
                          <m:r>
                            <a:rPr lang="nl-NL" sz="4000" i="1" ker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000" b="0" i="1" kern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𝑘</m:t>
                          </m:r>
                        </m:e>
                      </m:d>
                      <m:d>
                        <m:dPr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dPr>
                        <m:e>
                          <m:r>
                            <a:rPr lang="nl-NL" sz="4000" i="1" ker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en-US" sz="4000" b="0" i="1" kern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nl-NL" sz="4000" i="1" ker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d>
                    </m:oMath>
                  </m:oMathPara>
                </a14:m>
                <a:endParaRPr lang="en-US" sz="4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AutoNum type="alphaLcParenR"/>
                </a:pP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P.</a:t>
                </a:r>
              </a:p>
              <a:p>
                <a:pPr marL="342900" indent="-342900">
                  <a:buAutoNum type="alphaLcParenR"/>
                </a:pP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 </a:t>
                </a:r>
                <a:r>
                  <a:rPr lang="en-US" sz="4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k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0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FE221A2-7861-D05A-EF9F-928720229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601" y="1762171"/>
                <a:ext cx="9987940" cy="3390672"/>
              </a:xfrm>
              <a:prstGeom prst="rect">
                <a:avLst/>
              </a:prstGeom>
              <a:blipFill>
                <a:blip r:embed="rId7"/>
                <a:stretch>
                  <a:fillRect l="-2135" t="-2158" b="-6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72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04800" y="2111376"/>
            <a:ext cx="3615439" cy="2485005"/>
            <a:chOff x="917497" y="3568797"/>
            <a:chExt cx="5423158" cy="4239966"/>
          </a:xfrm>
          <a:solidFill>
            <a:srgbClr val="799276"/>
          </a:solidFill>
        </p:grpSpPr>
        <p:grpSp>
          <p:nvGrpSpPr>
            <p:cNvPr id="13" name="Group 3"/>
            <p:cNvGrpSpPr/>
            <p:nvPr/>
          </p:nvGrpSpPr>
          <p:grpSpPr>
            <a:xfrm>
              <a:off x="917497" y="3568797"/>
              <a:ext cx="5423158" cy="4239966"/>
              <a:chOff x="-4360" y="0"/>
              <a:chExt cx="3190093" cy="3100688"/>
            </a:xfrm>
            <a:grpFill/>
          </p:grpSpPr>
          <p:sp>
            <p:nvSpPr>
              <p:cNvPr id="17" name="Freeform 4"/>
              <p:cNvSpPr/>
              <p:nvPr/>
            </p:nvSpPr>
            <p:spPr>
              <a:xfrm>
                <a:off x="-4360" y="16510"/>
                <a:ext cx="3160333" cy="3074018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18" name="Freeform 5"/>
              <p:cNvSpPr/>
              <p:nvPr/>
            </p:nvSpPr>
            <p:spPr>
              <a:xfrm>
                <a:off x="-3810" y="0"/>
                <a:ext cx="3189543" cy="3100688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14" name="Rectangle 13"/>
            <p:cNvSpPr/>
            <p:nvPr/>
          </p:nvSpPr>
          <p:spPr>
            <a:xfrm>
              <a:off x="1002106" y="4247091"/>
              <a:ext cx="5201835" cy="237907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22" name="Group 3"/>
          <p:cNvGrpSpPr/>
          <p:nvPr/>
        </p:nvGrpSpPr>
        <p:grpSpPr>
          <a:xfrm>
            <a:off x="4275611" y="2072871"/>
            <a:ext cx="3614815" cy="2524529"/>
            <a:chOff x="-3810" y="-1"/>
            <a:chExt cx="3189543" cy="3657863"/>
          </a:xfrm>
          <a:solidFill>
            <a:srgbClr val="799276"/>
          </a:solidFill>
        </p:grpSpPr>
        <p:sp>
          <p:nvSpPr>
            <p:cNvPr id="26" name="Freeform 4"/>
            <p:cNvSpPr/>
            <p:nvPr/>
          </p:nvSpPr>
          <p:spPr>
            <a:xfrm>
              <a:off x="10160" y="16510"/>
              <a:ext cx="3160333" cy="3641352"/>
            </a:xfrm>
            <a:custGeom>
              <a:avLst/>
              <a:gdLst/>
              <a:ahLst/>
              <a:cxnLst/>
              <a:rect l="l" t="t" r="r" b="b"/>
              <a:pathLst>
                <a:path w="3160333" h="3074018">
                  <a:moveTo>
                    <a:pt x="3160333" y="3074018"/>
                  </a:moveTo>
                  <a:lnTo>
                    <a:pt x="0" y="3066398"/>
                  </a:lnTo>
                  <a:lnTo>
                    <a:pt x="0" y="1079377"/>
                  </a:lnTo>
                  <a:lnTo>
                    <a:pt x="17780" y="19050"/>
                  </a:lnTo>
                  <a:lnTo>
                    <a:pt x="1573825" y="0"/>
                  </a:lnTo>
                  <a:lnTo>
                    <a:pt x="3141283" y="5080"/>
                  </a:lnTo>
                  <a:close/>
                </a:path>
              </a:pathLst>
            </a:custGeom>
            <a:grpFill/>
          </p:spPr>
        </p:sp>
        <p:sp>
          <p:nvSpPr>
            <p:cNvPr id="27" name="Freeform 5"/>
            <p:cNvSpPr/>
            <p:nvPr/>
          </p:nvSpPr>
          <p:spPr>
            <a:xfrm>
              <a:off x="-3810" y="-1"/>
              <a:ext cx="3189543" cy="3657862"/>
            </a:xfrm>
            <a:custGeom>
              <a:avLst/>
              <a:gdLst/>
              <a:ahLst/>
              <a:cxnLst/>
              <a:rect l="l" t="t" r="r" b="b"/>
              <a:pathLst>
                <a:path w="3189543" h="3100688">
                  <a:moveTo>
                    <a:pt x="3155253" y="21590"/>
                  </a:moveTo>
                  <a:cubicBezTo>
                    <a:pt x="3156523" y="34290"/>
                    <a:pt x="3156523" y="44450"/>
                    <a:pt x="3157793" y="54610"/>
                  </a:cubicBezTo>
                  <a:cubicBezTo>
                    <a:pt x="3160333" y="110368"/>
                    <a:pt x="3161603" y="177021"/>
                    <a:pt x="3164143" y="241294"/>
                  </a:cubicBezTo>
                  <a:cubicBezTo>
                    <a:pt x="3164143" y="334133"/>
                    <a:pt x="3176843" y="2164722"/>
                    <a:pt x="3183193" y="2257561"/>
                  </a:cubicBezTo>
                  <a:cubicBezTo>
                    <a:pt x="3189543" y="2398009"/>
                    <a:pt x="3185733" y="2540838"/>
                    <a:pt x="3185733" y="2681286"/>
                  </a:cubicBezTo>
                  <a:cubicBezTo>
                    <a:pt x="3185733" y="2805071"/>
                    <a:pt x="3187003" y="2919334"/>
                    <a:pt x="3188273" y="3039728"/>
                  </a:cubicBezTo>
                  <a:cubicBezTo>
                    <a:pt x="3188273" y="3061318"/>
                    <a:pt x="3188273" y="3075288"/>
                    <a:pt x="3188273" y="3099418"/>
                  </a:cubicBezTo>
                  <a:cubicBezTo>
                    <a:pt x="3165413" y="3099418"/>
                    <a:pt x="3145093" y="3100688"/>
                    <a:pt x="3119988" y="3099418"/>
                  </a:cubicBezTo>
                  <a:cubicBezTo>
                    <a:pt x="2961402" y="3094338"/>
                    <a:pt x="2800375" y="3100688"/>
                    <a:pt x="2641788" y="3095608"/>
                  </a:cubicBezTo>
                  <a:cubicBezTo>
                    <a:pt x="2546636" y="3091798"/>
                    <a:pt x="2453923" y="3094338"/>
                    <a:pt x="2358771" y="3091798"/>
                  </a:cubicBezTo>
                  <a:cubicBezTo>
                    <a:pt x="2314855" y="3090528"/>
                    <a:pt x="2270938" y="3089258"/>
                    <a:pt x="2227022" y="3087988"/>
                  </a:cubicBezTo>
                  <a:cubicBezTo>
                    <a:pt x="2200184" y="3087988"/>
                    <a:pt x="2175786" y="3089258"/>
                    <a:pt x="2148949" y="3089258"/>
                  </a:cubicBezTo>
                  <a:cubicBezTo>
                    <a:pt x="2080634" y="3087988"/>
                    <a:pt x="1892770" y="3089258"/>
                    <a:pt x="1824455" y="3087988"/>
                  </a:cubicBezTo>
                  <a:cubicBezTo>
                    <a:pt x="1775659" y="3086718"/>
                    <a:pt x="799740" y="3095608"/>
                    <a:pt x="750944" y="3094338"/>
                  </a:cubicBezTo>
                  <a:cubicBezTo>
                    <a:pt x="738745" y="3094338"/>
                    <a:pt x="724106" y="3095608"/>
                    <a:pt x="711907" y="3095608"/>
                  </a:cubicBezTo>
                  <a:cubicBezTo>
                    <a:pt x="682630" y="3095608"/>
                    <a:pt x="655792" y="3096878"/>
                    <a:pt x="626514" y="3096878"/>
                  </a:cubicBezTo>
                  <a:cubicBezTo>
                    <a:pt x="553320" y="3096878"/>
                    <a:pt x="482566" y="3095608"/>
                    <a:pt x="409372" y="3094338"/>
                  </a:cubicBezTo>
                  <a:cubicBezTo>
                    <a:pt x="365456" y="3093068"/>
                    <a:pt x="321540" y="3091798"/>
                    <a:pt x="280063" y="3090528"/>
                  </a:cubicBezTo>
                  <a:cubicBezTo>
                    <a:pt x="201989" y="3089258"/>
                    <a:pt x="123916" y="3087988"/>
                    <a:pt x="48260" y="3087988"/>
                  </a:cubicBezTo>
                  <a:cubicBezTo>
                    <a:pt x="38100" y="3087988"/>
                    <a:pt x="29210" y="3087988"/>
                    <a:pt x="19050" y="3086718"/>
                  </a:cubicBezTo>
                  <a:cubicBezTo>
                    <a:pt x="10160" y="3085448"/>
                    <a:pt x="5080" y="3079098"/>
                    <a:pt x="7620" y="3070208"/>
                  </a:cubicBezTo>
                  <a:cubicBezTo>
                    <a:pt x="16510" y="3038358"/>
                    <a:pt x="12700" y="2978846"/>
                    <a:pt x="11430" y="2916954"/>
                  </a:cubicBezTo>
                  <a:cubicBezTo>
                    <a:pt x="10160" y="2790788"/>
                    <a:pt x="6350" y="2667003"/>
                    <a:pt x="7620" y="2540838"/>
                  </a:cubicBezTo>
                  <a:cubicBezTo>
                    <a:pt x="5080" y="2383726"/>
                    <a:pt x="0" y="438874"/>
                    <a:pt x="7620" y="279382"/>
                  </a:cubicBezTo>
                  <a:cubicBezTo>
                    <a:pt x="8890" y="248436"/>
                    <a:pt x="7620" y="215109"/>
                    <a:pt x="8890" y="184163"/>
                  </a:cubicBezTo>
                  <a:cubicBezTo>
                    <a:pt x="10160" y="134173"/>
                    <a:pt x="12700" y="794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921" y="30480"/>
                    <a:pt x="101958" y="29210"/>
                  </a:cubicBezTo>
                  <a:cubicBezTo>
                    <a:pt x="167832" y="25400"/>
                    <a:pt x="233707" y="22860"/>
                    <a:pt x="302021" y="20320"/>
                  </a:cubicBezTo>
                  <a:cubicBezTo>
                    <a:pt x="348377" y="17780"/>
                    <a:pt x="394733" y="16510"/>
                    <a:pt x="438650" y="13970"/>
                  </a:cubicBezTo>
                  <a:cubicBezTo>
                    <a:pt x="482566" y="11430"/>
                    <a:pt x="528922" y="8890"/>
                    <a:pt x="572839" y="8890"/>
                  </a:cubicBezTo>
                  <a:cubicBezTo>
                    <a:pt x="621635" y="7620"/>
                    <a:pt x="670431" y="10160"/>
                    <a:pt x="719227" y="8890"/>
                  </a:cubicBezTo>
                  <a:cubicBezTo>
                    <a:pt x="780222" y="8890"/>
                    <a:pt x="1885450" y="6350"/>
                    <a:pt x="1946445" y="5080"/>
                  </a:cubicBezTo>
                  <a:cubicBezTo>
                    <a:pt x="2005000" y="3810"/>
                    <a:pt x="2063556" y="2540"/>
                    <a:pt x="2124551" y="2540"/>
                  </a:cubicBezTo>
                  <a:cubicBezTo>
                    <a:pt x="2224582" y="1270"/>
                    <a:pt x="2322174" y="0"/>
                    <a:pt x="2422206" y="0"/>
                  </a:cubicBezTo>
                  <a:cubicBezTo>
                    <a:pt x="2463683" y="0"/>
                    <a:pt x="2507599" y="2540"/>
                    <a:pt x="2549076" y="2540"/>
                  </a:cubicBezTo>
                  <a:cubicBezTo>
                    <a:pt x="2663746" y="3810"/>
                    <a:pt x="2780856" y="5080"/>
                    <a:pt x="2895527" y="7620"/>
                  </a:cubicBezTo>
                  <a:cubicBezTo>
                    <a:pt x="2956522" y="8890"/>
                    <a:pt x="3017517" y="12700"/>
                    <a:pt x="3078512" y="16510"/>
                  </a:cubicBezTo>
                  <a:cubicBezTo>
                    <a:pt x="3093151" y="16510"/>
                    <a:pt x="3107789" y="16510"/>
                    <a:pt x="3119988" y="16510"/>
                  </a:cubicBezTo>
                  <a:cubicBezTo>
                    <a:pt x="3136203" y="17780"/>
                    <a:pt x="3145093" y="20320"/>
                    <a:pt x="3155253" y="21590"/>
                  </a:cubicBezTo>
                  <a:close/>
                  <a:moveTo>
                    <a:pt x="3165413" y="3082908"/>
                  </a:moveTo>
                  <a:cubicBezTo>
                    <a:pt x="3166683" y="3066398"/>
                    <a:pt x="3167953" y="3053698"/>
                    <a:pt x="3167953" y="3040998"/>
                  </a:cubicBezTo>
                  <a:cubicBezTo>
                    <a:pt x="3166683" y="2907432"/>
                    <a:pt x="3165413" y="2781266"/>
                    <a:pt x="3165413" y="2645579"/>
                  </a:cubicBezTo>
                  <a:cubicBezTo>
                    <a:pt x="3165413" y="2583686"/>
                    <a:pt x="3167953" y="2521794"/>
                    <a:pt x="3166683" y="2459901"/>
                  </a:cubicBezTo>
                  <a:cubicBezTo>
                    <a:pt x="3166683" y="2402770"/>
                    <a:pt x="3165413" y="2343258"/>
                    <a:pt x="3164143" y="2286126"/>
                  </a:cubicBezTo>
                  <a:cubicBezTo>
                    <a:pt x="3159063" y="2198049"/>
                    <a:pt x="3147633" y="374601"/>
                    <a:pt x="3147633" y="286523"/>
                  </a:cubicBezTo>
                  <a:cubicBezTo>
                    <a:pt x="3145093" y="212729"/>
                    <a:pt x="3142553" y="136553"/>
                    <a:pt x="3140013" y="63500"/>
                  </a:cubicBezTo>
                  <a:cubicBezTo>
                    <a:pt x="3138743" y="44450"/>
                    <a:pt x="3137473" y="43180"/>
                    <a:pt x="3112669" y="41910"/>
                  </a:cubicBezTo>
                  <a:cubicBezTo>
                    <a:pt x="3105350" y="41910"/>
                    <a:pt x="3100470" y="41910"/>
                    <a:pt x="3093151" y="40640"/>
                  </a:cubicBezTo>
                  <a:cubicBezTo>
                    <a:pt x="3032156" y="36830"/>
                    <a:pt x="2968721" y="31750"/>
                    <a:pt x="2907726" y="30480"/>
                  </a:cubicBezTo>
                  <a:cubicBezTo>
                    <a:pt x="2758898" y="26670"/>
                    <a:pt x="2607631" y="25400"/>
                    <a:pt x="2458803" y="22860"/>
                  </a:cubicBezTo>
                  <a:cubicBezTo>
                    <a:pt x="2436845" y="22860"/>
                    <a:pt x="2412447" y="22860"/>
                    <a:pt x="2390489" y="22860"/>
                  </a:cubicBezTo>
                  <a:cubicBezTo>
                    <a:pt x="2353892" y="22860"/>
                    <a:pt x="2317295" y="22860"/>
                    <a:pt x="2283138" y="22860"/>
                  </a:cubicBezTo>
                  <a:cubicBezTo>
                    <a:pt x="2205064" y="22860"/>
                    <a:pt x="2126990" y="22860"/>
                    <a:pt x="2051357" y="24130"/>
                  </a:cubicBezTo>
                  <a:cubicBezTo>
                    <a:pt x="1985482" y="25400"/>
                    <a:pt x="875374" y="29210"/>
                    <a:pt x="809499" y="29210"/>
                  </a:cubicBezTo>
                  <a:cubicBezTo>
                    <a:pt x="702148" y="29210"/>
                    <a:pt x="594797" y="26670"/>
                    <a:pt x="487446" y="33020"/>
                  </a:cubicBezTo>
                  <a:cubicBezTo>
                    <a:pt x="431330" y="36830"/>
                    <a:pt x="377655" y="36830"/>
                    <a:pt x="323979" y="38100"/>
                  </a:cubicBezTo>
                  <a:cubicBezTo>
                    <a:pt x="231267" y="41910"/>
                    <a:pt x="138555" y="45720"/>
                    <a:pt x="49530" y="50800"/>
                  </a:cubicBezTo>
                  <a:cubicBezTo>
                    <a:pt x="36830" y="50800"/>
                    <a:pt x="34290" y="53340"/>
                    <a:pt x="33020" y="72280"/>
                  </a:cubicBezTo>
                  <a:cubicBezTo>
                    <a:pt x="31750" y="115129"/>
                    <a:pt x="31750" y="157978"/>
                    <a:pt x="30480" y="200826"/>
                  </a:cubicBezTo>
                  <a:cubicBezTo>
                    <a:pt x="29210" y="272241"/>
                    <a:pt x="26670" y="341275"/>
                    <a:pt x="25400" y="412689"/>
                  </a:cubicBezTo>
                  <a:cubicBezTo>
                    <a:pt x="20320" y="488864"/>
                    <a:pt x="26670" y="2350399"/>
                    <a:pt x="29210" y="2426575"/>
                  </a:cubicBezTo>
                  <a:cubicBezTo>
                    <a:pt x="29210" y="2507511"/>
                    <a:pt x="29210" y="2590828"/>
                    <a:pt x="30480" y="2671764"/>
                  </a:cubicBezTo>
                  <a:cubicBezTo>
                    <a:pt x="30480" y="2731276"/>
                    <a:pt x="33020" y="2790788"/>
                    <a:pt x="33020" y="2850300"/>
                  </a:cubicBezTo>
                  <a:cubicBezTo>
                    <a:pt x="33020" y="2914573"/>
                    <a:pt x="33020" y="2978846"/>
                    <a:pt x="31750" y="3040998"/>
                  </a:cubicBezTo>
                  <a:cubicBezTo>
                    <a:pt x="31750" y="3044808"/>
                    <a:pt x="31750" y="3047348"/>
                    <a:pt x="31750" y="3051158"/>
                  </a:cubicBezTo>
                  <a:cubicBezTo>
                    <a:pt x="31750" y="3061318"/>
                    <a:pt x="35560" y="3065128"/>
                    <a:pt x="44450" y="3065128"/>
                  </a:cubicBezTo>
                  <a:cubicBezTo>
                    <a:pt x="67801" y="3065128"/>
                    <a:pt x="101958" y="3066398"/>
                    <a:pt x="133675" y="3066398"/>
                  </a:cubicBezTo>
                  <a:cubicBezTo>
                    <a:pt x="180031" y="3066398"/>
                    <a:pt x="228827" y="3063858"/>
                    <a:pt x="275183" y="3066398"/>
                  </a:cubicBezTo>
                  <a:cubicBezTo>
                    <a:pt x="350817" y="3070208"/>
                    <a:pt x="426451" y="3072748"/>
                    <a:pt x="502085" y="3071478"/>
                  </a:cubicBezTo>
                  <a:cubicBezTo>
                    <a:pt x="550881" y="3070208"/>
                    <a:pt x="597237" y="3072748"/>
                    <a:pt x="646033" y="3072748"/>
                  </a:cubicBezTo>
                  <a:cubicBezTo>
                    <a:pt x="716787" y="3072748"/>
                    <a:pt x="787541" y="3071478"/>
                    <a:pt x="858295" y="3072748"/>
                  </a:cubicBezTo>
                  <a:cubicBezTo>
                    <a:pt x="963207" y="3074018"/>
                    <a:pt x="2114791" y="3063858"/>
                    <a:pt x="2222143" y="3066398"/>
                  </a:cubicBezTo>
                  <a:cubicBezTo>
                    <a:pt x="2268499" y="3067668"/>
                    <a:pt x="2314855" y="3068938"/>
                    <a:pt x="2358771" y="3068938"/>
                  </a:cubicBezTo>
                  <a:cubicBezTo>
                    <a:pt x="2439285" y="3071478"/>
                    <a:pt x="2517358" y="3067668"/>
                    <a:pt x="2597872" y="3071478"/>
                  </a:cubicBezTo>
                  <a:cubicBezTo>
                    <a:pt x="2663746" y="3074018"/>
                    <a:pt x="2729621" y="3074018"/>
                    <a:pt x="2795495" y="3076558"/>
                  </a:cubicBezTo>
                  <a:cubicBezTo>
                    <a:pt x="2893087" y="3080368"/>
                    <a:pt x="2990679" y="3082908"/>
                    <a:pt x="3088271" y="3084178"/>
                  </a:cubicBezTo>
                  <a:cubicBezTo>
                    <a:pt x="3124868" y="3084178"/>
                    <a:pt x="3145093" y="3082908"/>
                    <a:pt x="3165413" y="3082908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9" name="Group 28"/>
          <p:cNvGrpSpPr/>
          <p:nvPr/>
        </p:nvGrpSpPr>
        <p:grpSpPr>
          <a:xfrm>
            <a:off x="8281159" y="2098996"/>
            <a:ext cx="3614815" cy="2498405"/>
            <a:chOff x="12644694" y="3479846"/>
            <a:chExt cx="5422223" cy="4709752"/>
          </a:xfrm>
          <a:solidFill>
            <a:srgbClr val="799276"/>
          </a:solidFill>
        </p:grpSpPr>
        <p:grpSp>
          <p:nvGrpSpPr>
            <p:cNvPr id="31" name="Group 3"/>
            <p:cNvGrpSpPr/>
            <p:nvPr/>
          </p:nvGrpSpPr>
          <p:grpSpPr>
            <a:xfrm>
              <a:off x="12644694" y="3479846"/>
              <a:ext cx="5422223" cy="4709752"/>
              <a:chOff x="-3810" y="0"/>
              <a:chExt cx="3189543" cy="3444242"/>
            </a:xfrm>
            <a:grpFill/>
          </p:grpSpPr>
          <p:sp>
            <p:nvSpPr>
              <p:cNvPr id="33" name="Freeform 4"/>
              <p:cNvSpPr/>
              <p:nvPr/>
            </p:nvSpPr>
            <p:spPr>
              <a:xfrm>
                <a:off x="10160" y="16510"/>
                <a:ext cx="3160333" cy="3427732"/>
              </a:xfrm>
              <a:custGeom>
                <a:avLst/>
                <a:gdLst/>
                <a:ahLst/>
                <a:cxnLst/>
                <a:rect l="l" t="t" r="r" b="b"/>
                <a:pathLst>
                  <a:path w="3160333" h="3074018">
                    <a:moveTo>
                      <a:pt x="3160333" y="3074018"/>
                    </a:moveTo>
                    <a:lnTo>
                      <a:pt x="0" y="3066398"/>
                    </a:lnTo>
                    <a:lnTo>
                      <a:pt x="0" y="1079377"/>
                    </a:lnTo>
                    <a:lnTo>
                      <a:pt x="17780" y="19050"/>
                    </a:lnTo>
                    <a:lnTo>
                      <a:pt x="1573825" y="0"/>
                    </a:lnTo>
                    <a:lnTo>
                      <a:pt x="3141283" y="5080"/>
                    </a:lnTo>
                    <a:close/>
                  </a:path>
                </a:pathLst>
              </a:custGeom>
              <a:grpFill/>
            </p:spPr>
          </p:sp>
          <p:sp>
            <p:nvSpPr>
              <p:cNvPr id="34" name="Freeform 5"/>
              <p:cNvSpPr/>
              <p:nvPr/>
            </p:nvSpPr>
            <p:spPr>
              <a:xfrm>
                <a:off x="-3810" y="0"/>
                <a:ext cx="3189543" cy="3444242"/>
              </a:xfrm>
              <a:custGeom>
                <a:avLst/>
                <a:gdLst/>
                <a:ahLst/>
                <a:cxnLst/>
                <a:rect l="l" t="t" r="r" b="b"/>
                <a:pathLst>
                  <a:path w="3189543" h="3100688">
                    <a:moveTo>
                      <a:pt x="3155253" y="21590"/>
                    </a:moveTo>
                    <a:cubicBezTo>
                      <a:pt x="3156523" y="34290"/>
                      <a:pt x="3156523" y="44450"/>
                      <a:pt x="3157793" y="54610"/>
                    </a:cubicBezTo>
                    <a:cubicBezTo>
                      <a:pt x="3160333" y="110368"/>
                      <a:pt x="3161603" y="177021"/>
                      <a:pt x="3164143" y="241294"/>
                    </a:cubicBezTo>
                    <a:cubicBezTo>
                      <a:pt x="3164143" y="334133"/>
                      <a:pt x="3176843" y="2164722"/>
                      <a:pt x="3183193" y="2257561"/>
                    </a:cubicBezTo>
                    <a:cubicBezTo>
                      <a:pt x="3189543" y="2398009"/>
                      <a:pt x="3185733" y="2540838"/>
                      <a:pt x="3185733" y="2681286"/>
                    </a:cubicBezTo>
                    <a:cubicBezTo>
                      <a:pt x="3185733" y="2805071"/>
                      <a:pt x="3187003" y="2919334"/>
                      <a:pt x="3188273" y="3039728"/>
                    </a:cubicBezTo>
                    <a:cubicBezTo>
                      <a:pt x="3188273" y="3061318"/>
                      <a:pt x="3188273" y="3075288"/>
                      <a:pt x="3188273" y="3099418"/>
                    </a:cubicBezTo>
                    <a:cubicBezTo>
                      <a:pt x="3165413" y="3099418"/>
                      <a:pt x="3145093" y="3100688"/>
                      <a:pt x="3119988" y="3099418"/>
                    </a:cubicBezTo>
                    <a:cubicBezTo>
                      <a:pt x="2961402" y="3094338"/>
                      <a:pt x="2800375" y="3100688"/>
                      <a:pt x="2641788" y="3095608"/>
                    </a:cubicBezTo>
                    <a:cubicBezTo>
                      <a:pt x="2546636" y="3091798"/>
                      <a:pt x="2453923" y="3094338"/>
                      <a:pt x="2358771" y="3091798"/>
                    </a:cubicBezTo>
                    <a:cubicBezTo>
                      <a:pt x="2314855" y="3090528"/>
                      <a:pt x="2270938" y="3089258"/>
                      <a:pt x="2227022" y="3087988"/>
                    </a:cubicBezTo>
                    <a:cubicBezTo>
                      <a:pt x="2200184" y="3087988"/>
                      <a:pt x="2175786" y="3089258"/>
                      <a:pt x="2148949" y="3089258"/>
                    </a:cubicBezTo>
                    <a:cubicBezTo>
                      <a:pt x="2080634" y="3087988"/>
                      <a:pt x="1892770" y="3089258"/>
                      <a:pt x="1824455" y="3087988"/>
                    </a:cubicBezTo>
                    <a:cubicBezTo>
                      <a:pt x="1775659" y="3086718"/>
                      <a:pt x="799740" y="3095608"/>
                      <a:pt x="750944" y="3094338"/>
                    </a:cubicBezTo>
                    <a:cubicBezTo>
                      <a:pt x="738745" y="3094338"/>
                      <a:pt x="724106" y="3095608"/>
                      <a:pt x="711907" y="3095608"/>
                    </a:cubicBezTo>
                    <a:cubicBezTo>
                      <a:pt x="682630" y="3095608"/>
                      <a:pt x="655792" y="3096878"/>
                      <a:pt x="626514" y="3096878"/>
                    </a:cubicBezTo>
                    <a:cubicBezTo>
                      <a:pt x="553320" y="3096878"/>
                      <a:pt x="482566" y="3095608"/>
                      <a:pt x="409372" y="3094338"/>
                    </a:cubicBezTo>
                    <a:cubicBezTo>
                      <a:pt x="365456" y="3093068"/>
                      <a:pt x="321540" y="3091798"/>
                      <a:pt x="280063" y="3090528"/>
                    </a:cubicBezTo>
                    <a:cubicBezTo>
                      <a:pt x="201989" y="3089258"/>
                      <a:pt x="123916" y="3087988"/>
                      <a:pt x="48260" y="3087988"/>
                    </a:cubicBezTo>
                    <a:cubicBezTo>
                      <a:pt x="38100" y="3087988"/>
                      <a:pt x="29210" y="3087988"/>
                      <a:pt x="19050" y="3086718"/>
                    </a:cubicBezTo>
                    <a:cubicBezTo>
                      <a:pt x="10160" y="3085448"/>
                      <a:pt x="5080" y="3079098"/>
                      <a:pt x="7620" y="3070208"/>
                    </a:cubicBezTo>
                    <a:cubicBezTo>
                      <a:pt x="16510" y="3038358"/>
                      <a:pt x="12700" y="2978846"/>
                      <a:pt x="11430" y="2916954"/>
                    </a:cubicBezTo>
                    <a:cubicBezTo>
                      <a:pt x="10160" y="2790788"/>
                      <a:pt x="6350" y="2667003"/>
                      <a:pt x="7620" y="2540838"/>
                    </a:cubicBezTo>
                    <a:cubicBezTo>
                      <a:pt x="5080" y="2383726"/>
                      <a:pt x="0" y="438874"/>
                      <a:pt x="7620" y="279382"/>
                    </a:cubicBezTo>
                    <a:cubicBezTo>
                      <a:pt x="8890" y="248436"/>
                      <a:pt x="7620" y="215109"/>
                      <a:pt x="8890" y="184163"/>
                    </a:cubicBezTo>
                    <a:cubicBezTo>
                      <a:pt x="10160" y="134173"/>
                      <a:pt x="12700" y="79422"/>
                      <a:pt x="13970" y="44450"/>
                    </a:cubicBezTo>
                    <a:cubicBezTo>
                      <a:pt x="13970" y="41910"/>
                      <a:pt x="15240" y="39370"/>
                      <a:pt x="16510" y="38100"/>
                    </a:cubicBezTo>
                    <a:cubicBezTo>
                      <a:pt x="38100" y="35560"/>
                      <a:pt x="62921" y="30480"/>
                      <a:pt x="101958" y="29210"/>
                    </a:cubicBezTo>
                    <a:cubicBezTo>
                      <a:pt x="167832" y="25400"/>
                      <a:pt x="233707" y="22860"/>
                      <a:pt x="302021" y="20320"/>
                    </a:cubicBezTo>
                    <a:cubicBezTo>
                      <a:pt x="348377" y="17780"/>
                      <a:pt x="394733" y="16510"/>
                      <a:pt x="438650" y="13970"/>
                    </a:cubicBezTo>
                    <a:cubicBezTo>
                      <a:pt x="482566" y="11430"/>
                      <a:pt x="528922" y="8890"/>
                      <a:pt x="572839" y="8890"/>
                    </a:cubicBezTo>
                    <a:cubicBezTo>
                      <a:pt x="621635" y="7620"/>
                      <a:pt x="670431" y="10160"/>
                      <a:pt x="719227" y="8890"/>
                    </a:cubicBezTo>
                    <a:cubicBezTo>
                      <a:pt x="780222" y="8890"/>
                      <a:pt x="1885450" y="6350"/>
                      <a:pt x="1946445" y="5080"/>
                    </a:cubicBezTo>
                    <a:cubicBezTo>
                      <a:pt x="2005000" y="3810"/>
                      <a:pt x="2063556" y="2540"/>
                      <a:pt x="2124551" y="2540"/>
                    </a:cubicBezTo>
                    <a:cubicBezTo>
                      <a:pt x="2224582" y="1270"/>
                      <a:pt x="2322174" y="0"/>
                      <a:pt x="2422206" y="0"/>
                    </a:cubicBezTo>
                    <a:cubicBezTo>
                      <a:pt x="2463683" y="0"/>
                      <a:pt x="2507599" y="2540"/>
                      <a:pt x="2549076" y="2540"/>
                    </a:cubicBezTo>
                    <a:cubicBezTo>
                      <a:pt x="2663746" y="3810"/>
                      <a:pt x="2780856" y="5080"/>
                      <a:pt x="2895527" y="7620"/>
                    </a:cubicBezTo>
                    <a:cubicBezTo>
                      <a:pt x="2956522" y="8890"/>
                      <a:pt x="3017517" y="12700"/>
                      <a:pt x="3078512" y="16510"/>
                    </a:cubicBezTo>
                    <a:cubicBezTo>
                      <a:pt x="3093151" y="16510"/>
                      <a:pt x="3107789" y="16510"/>
                      <a:pt x="3119988" y="16510"/>
                    </a:cubicBezTo>
                    <a:cubicBezTo>
                      <a:pt x="3136203" y="17780"/>
                      <a:pt x="3145093" y="20320"/>
                      <a:pt x="3155253" y="21590"/>
                    </a:cubicBezTo>
                    <a:close/>
                    <a:moveTo>
                      <a:pt x="3165413" y="3082908"/>
                    </a:moveTo>
                    <a:cubicBezTo>
                      <a:pt x="3166683" y="3066398"/>
                      <a:pt x="3167953" y="3053698"/>
                      <a:pt x="3167953" y="3040998"/>
                    </a:cubicBezTo>
                    <a:cubicBezTo>
                      <a:pt x="3166683" y="2907432"/>
                      <a:pt x="3165413" y="2781266"/>
                      <a:pt x="3165413" y="2645579"/>
                    </a:cubicBezTo>
                    <a:cubicBezTo>
                      <a:pt x="3165413" y="2583686"/>
                      <a:pt x="3167953" y="2521794"/>
                      <a:pt x="3166683" y="2459901"/>
                    </a:cubicBezTo>
                    <a:cubicBezTo>
                      <a:pt x="3166683" y="2402770"/>
                      <a:pt x="3165413" y="2343258"/>
                      <a:pt x="3164143" y="2286126"/>
                    </a:cubicBezTo>
                    <a:cubicBezTo>
                      <a:pt x="3159063" y="2198049"/>
                      <a:pt x="3147633" y="374601"/>
                      <a:pt x="3147633" y="286523"/>
                    </a:cubicBezTo>
                    <a:cubicBezTo>
                      <a:pt x="3145093" y="212729"/>
                      <a:pt x="3142553" y="136553"/>
                      <a:pt x="3140013" y="63500"/>
                    </a:cubicBezTo>
                    <a:cubicBezTo>
                      <a:pt x="3138743" y="44450"/>
                      <a:pt x="3137473" y="43180"/>
                      <a:pt x="3112669" y="41910"/>
                    </a:cubicBezTo>
                    <a:cubicBezTo>
                      <a:pt x="3105350" y="41910"/>
                      <a:pt x="3100470" y="41910"/>
                      <a:pt x="3093151" y="40640"/>
                    </a:cubicBezTo>
                    <a:cubicBezTo>
                      <a:pt x="3032156" y="36830"/>
                      <a:pt x="2968721" y="31750"/>
                      <a:pt x="2907726" y="30480"/>
                    </a:cubicBezTo>
                    <a:cubicBezTo>
                      <a:pt x="2758898" y="26670"/>
                      <a:pt x="2607631" y="25400"/>
                      <a:pt x="2458803" y="22860"/>
                    </a:cubicBezTo>
                    <a:cubicBezTo>
                      <a:pt x="2436845" y="22860"/>
                      <a:pt x="2412447" y="22860"/>
                      <a:pt x="2390489" y="22860"/>
                    </a:cubicBezTo>
                    <a:cubicBezTo>
                      <a:pt x="2353892" y="22860"/>
                      <a:pt x="2317295" y="22860"/>
                      <a:pt x="2283138" y="22860"/>
                    </a:cubicBezTo>
                    <a:cubicBezTo>
                      <a:pt x="2205064" y="22860"/>
                      <a:pt x="2126990" y="22860"/>
                      <a:pt x="2051357" y="24130"/>
                    </a:cubicBezTo>
                    <a:cubicBezTo>
                      <a:pt x="1985482" y="25400"/>
                      <a:pt x="875374" y="29210"/>
                      <a:pt x="809499" y="29210"/>
                    </a:cubicBezTo>
                    <a:cubicBezTo>
                      <a:pt x="702148" y="29210"/>
                      <a:pt x="594797" y="26670"/>
                      <a:pt x="487446" y="33020"/>
                    </a:cubicBezTo>
                    <a:cubicBezTo>
                      <a:pt x="431330" y="36830"/>
                      <a:pt x="377655" y="36830"/>
                      <a:pt x="323979" y="38100"/>
                    </a:cubicBezTo>
                    <a:cubicBezTo>
                      <a:pt x="231267" y="41910"/>
                      <a:pt x="138555" y="45720"/>
                      <a:pt x="49530" y="50800"/>
                    </a:cubicBezTo>
                    <a:cubicBezTo>
                      <a:pt x="36830" y="50800"/>
                      <a:pt x="34290" y="53340"/>
                      <a:pt x="33020" y="72280"/>
                    </a:cubicBezTo>
                    <a:cubicBezTo>
                      <a:pt x="31750" y="115129"/>
                      <a:pt x="31750" y="157978"/>
                      <a:pt x="30480" y="200826"/>
                    </a:cubicBezTo>
                    <a:cubicBezTo>
                      <a:pt x="29210" y="272241"/>
                      <a:pt x="26670" y="341275"/>
                      <a:pt x="25400" y="412689"/>
                    </a:cubicBezTo>
                    <a:cubicBezTo>
                      <a:pt x="20320" y="488864"/>
                      <a:pt x="26670" y="2350399"/>
                      <a:pt x="29210" y="2426575"/>
                    </a:cubicBezTo>
                    <a:cubicBezTo>
                      <a:pt x="29210" y="2507511"/>
                      <a:pt x="29210" y="2590828"/>
                      <a:pt x="30480" y="2671764"/>
                    </a:cubicBezTo>
                    <a:cubicBezTo>
                      <a:pt x="30480" y="2731276"/>
                      <a:pt x="33020" y="2790788"/>
                      <a:pt x="33020" y="2850300"/>
                    </a:cubicBezTo>
                    <a:cubicBezTo>
                      <a:pt x="33020" y="2914573"/>
                      <a:pt x="33020" y="2978846"/>
                      <a:pt x="31750" y="3040998"/>
                    </a:cubicBezTo>
                    <a:cubicBezTo>
                      <a:pt x="31750" y="3044808"/>
                      <a:pt x="31750" y="3047348"/>
                      <a:pt x="31750" y="3051158"/>
                    </a:cubicBezTo>
                    <a:cubicBezTo>
                      <a:pt x="31750" y="3061318"/>
                      <a:pt x="35560" y="3065128"/>
                      <a:pt x="44450" y="3065128"/>
                    </a:cubicBezTo>
                    <a:cubicBezTo>
                      <a:pt x="67801" y="3065128"/>
                      <a:pt x="101958" y="3066398"/>
                      <a:pt x="133675" y="3066398"/>
                    </a:cubicBezTo>
                    <a:cubicBezTo>
                      <a:pt x="180031" y="3066398"/>
                      <a:pt x="228827" y="3063858"/>
                      <a:pt x="275183" y="3066398"/>
                    </a:cubicBezTo>
                    <a:cubicBezTo>
                      <a:pt x="350817" y="3070208"/>
                      <a:pt x="426451" y="3072748"/>
                      <a:pt x="502085" y="3071478"/>
                    </a:cubicBezTo>
                    <a:cubicBezTo>
                      <a:pt x="550881" y="3070208"/>
                      <a:pt x="597237" y="3072748"/>
                      <a:pt x="646033" y="3072748"/>
                    </a:cubicBezTo>
                    <a:cubicBezTo>
                      <a:pt x="716787" y="3072748"/>
                      <a:pt x="787541" y="3071478"/>
                      <a:pt x="858295" y="3072748"/>
                    </a:cubicBezTo>
                    <a:cubicBezTo>
                      <a:pt x="963207" y="3074018"/>
                      <a:pt x="2114791" y="3063858"/>
                      <a:pt x="2222143" y="3066398"/>
                    </a:cubicBezTo>
                    <a:cubicBezTo>
                      <a:pt x="2268499" y="3067668"/>
                      <a:pt x="2314855" y="3068938"/>
                      <a:pt x="2358771" y="3068938"/>
                    </a:cubicBezTo>
                    <a:cubicBezTo>
                      <a:pt x="2439285" y="3071478"/>
                      <a:pt x="2517358" y="3067668"/>
                      <a:pt x="2597872" y="3071478"/>
                    </a:cubicBezTo>
                    <a:cubicBezTo>
                      <a:pt x="2663746" y="3074018"/>
                      <a:pt x="2729621" y="3074018"/>
                      <a:pt x="2795495" y="3076558"/>
                    </a:cubicBezTo>
                    <a:cubicBezTo>
                      <a:pt x="2893087" y="3080368"/>
                      <a:pt x="2990679" y="3082908"/>
                      <a:pt x="3088271" y="3084178"/>
                    </a:cubicBezTo>
                    <a:cubicBezTo>
                      <a:pt x="3124868" y="3084178"/>
                      <a:pt x="3145093" y="3082908"/>
                      <a:pt x="3165413" y="308290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2" name="Rectangle 31"/>
            <p:cNvSpPr/>
            <p:nvPr/>
          </p:nvSpPr>
          <p:spPr>
            <a:xfrm>
              <a:off x="12756290" y="3976015"/>
              <a:ext cx="5196870" cy="3955450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3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Bài </a:t>
              </a:r>
              <a:r>
                <a:rPr lang="en-US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5</a:t>
              </a:r>
              <a:r>
                <a:rPr lang="vi-VN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 Phép </a:t>
              </a:r>
              <a:r>
                <a:rPr lang="en-US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chia </a:t>
              </a:r>
              <a:r>
                <a:rPr lang="en-US" sz="30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đa</a:t>
              </a:r>
              <a:r>
                <a:rPr lang="en-US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lang="en-US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cho</a:t>
              </a:r>
              <a:r>
                <a:rPr lang="en-US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đơn</a:t>
              </a:r>
              <a:r>
                <a:rPr lang="en-US" sz="3000" b="1" kern="0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b="1" kern="0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thức</a:t>
              </a:r>
              <a:r>
                <a:rPr lang="en-US" sz="3000" b="1" kern="0" dirty="0">
                  <a:solidFill>
                    <a:schemeClr val="bg1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pt-BR" sz="3000" b="1" kern="0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658298" y="389141"/>
            <a:ext cx="6848000" cy="2582659"/>
            <a:chOff x="4129800" y="287531"/>
            <a:chExt cx="10272000" cy="3873989"/>
          </a:xfrm>
        </p:grpSpPr>
        <p:grpSp>
          <p:nvGrpSpPr>
            <p:cNvPr id="39" name="Group 2"/>
            <p:cNvGrpSpPr/>
            <p:nvPr/>
          </p:nvGrpSpPr>
          <p:grpSpPr>
            <a:xfrm>
              <a:off x="4794227" y="287531"/>
              <a:ext cx="8889548" cy="3873989"/>
              <a:chOff x="-347408" y="-28575"/>
              <a:chExt cx="3354033" cy="841375"/>
            </a:xfrm>
          </p:grpSpPr>
          <p:sp>
            <p:nvSpPr>
              <p:cNvPr id="41" name="Freeform 3"/>
              <p:cNvSpPr/>
              <p:nvPr/>
            </p:nvSpPr>
            <p:spPr>
              <a:xfrm>
                <a:off x="-347408" y="29859"/>
                <a:ext cx="3354033" cy="272376"/>
              </a:xfrm>
              <a:custGeom>
                <a:avLst/>
                <a:gdLst/>
                <a:ahLst/>
                <a:cxnLst/>
                <a:rect l="l" t="t" r="r" b="b"/>
                <a:pathLst>
                  <a:path w="2645030" h="330991">
                    <a:moveTo>
                      <a:pt x="39315" y="0"/>
                    </a:moveTo>
                    <a:lnTo>
                      <a:pt x="2605715" y="0"/>
                    </a:lnTo>
                    <a:cubicBezTo>
                      <a:pt x="2616142" y="0"/>
                      <a:pt x="2626142" y="4142"/>
                      <a:pt x="2633515" y="11515"/>
                    </a:cubicBezTo>
                    <a:cubicBezTo>
                      <a:pt x="2640888" y="18888"/>
                      <a:pt x="2645030" y="28888"/>
                      <a:pt x="2645030" y="39315"/>
                    </a:cubicBezTo>
                    <a:lnTo>
                      <a:pt x="2645030" y="291676"/>
                    </a:lnTo>
                    <a:cubicBezTo>
                      <a:pt x="2645030" y="313389"/>
                      <a:pt x="2627428" y="330991"/>
                      <a:pt x="2605715" y="330991"/>
                    </a:cubicBezTo>
                    <a:lnTo>
                      <a:pt x="39315" y="330991"/>
                    </a:lnTo>
                    <a:cubicBezTo>
                      <a:pt x="28888" y="330991"/>
                      <a:pt x="18888" y="326849"/>
                      <a:pt x="11515" y="319476"/>
                    </a:cubicBezTo>
                    <a:cubicBezTo>
                      <a:pt x="4142" y="312103"/>
                      <a:pt x="0" y="302103"/>
                      <a:pt x="0" y="291676"/>
                    </a:cubicBezTo>
                    <a:lnTo>
                      <a:pt x="0" y="39315"/>
                    </a:lnTo>
                    <a:cubicBezTo>
                      <a:pt x="0" y="17602"/>
                      <a:pt x="17602" y="0"/>
                      <a:pt x="3931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</p:spPr>
          </p:sp>
          <p:sp>
            <p:nvSpPr>
              <p:cNvPr id="42" name="TextBox 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494"/>
                  </a:lnSpc>
                </a:pPr>
                <a:endParaRPr sz="1200"/>
              </a:p>
            </p:txBody>
          </p:sp>
        </p:grpSp>
        <p:sp>
          <p:nvSpPr>
            <p:cNvPr id="40" name="Google Shape;7771;p33"/>
            <p:cNvSpPr txBox="1">
              <a:spLocks/>
            </p:cNvSpPr>
            <p:nvPr/>
          </p:nvSpPr>
          <p:spPr>
            <a:xfrm>
              <a:off x="4129800" y="800100"/>
              <a:ext cx="10272000" cy="76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1267" tIns="81267" rIns="81267" bIns="81267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Kavoon"/>
                <a:buNone/>
                <a:defRPr sz="3500" b="0" i="0" u="none" strike="noStrike" cap="none">
                  <a:solidFill>
                    <a:schemeClr val="dk1"/>
                  </a:solidFill>
                  <a:latin typeface="Kavoon"/>
                  <a:ea typeface="Kavoon"/>
                  <a:cs typeface="Kavoon"/>
                  <a:sym typeface="Kavoon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500"/>
                <a:buFont typeface="Bebas Neue"/>
                <a:buNone/>
                <a:defRPr sz="3500" b="0" i="0" u="none" strike="noStrike" cap="none">
                  <a:solidFill>
                    <a:schemeClr val="dk1"/>
                  </a:solidFill>
                  <a:latin typeface="Bebas Neue"/>
                  <a:ea typeface="Bebas Neue"/>
                  <a:cs typeface="Bebas Neue"/>
                  <a:sym typeface="Bebas Neue"/>
                </a:defRPr>
              </a:lvl9pPr>
            </a:lstStyle>
            <a:p>
              <a:pPr>
                <a:buClr>
                  <a:srgbClr val="04596F"/>
                </a:buClr>
              </a:pPr>
              <a:r>
                <a:rPr lang="vi-VN" sz="3867" b="1" kern="0">
                  <a:solidFill>
                    <a:schemeClr val="bg1"/>
                  </a:solidFill>
                  <a:latin typeface="Arial" panose="020B0604020202020204" pitchFamily="34" charset="0"/>
                </a:rPr>
                <a:t>HƯỚNG DẪN VỀ NHÀ</a:t>
              </a:r>
              <a:endParaRPr lang="vi-VN" sz="3867" b="1" kern="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3" y="5715001"/>
            <a:ext cx="678747" cy="8697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248" y="5729249"/>
            <a:ext cx="2003725" cy="8657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687452">
            <a:off x="11219258" y="-274978"/>
            <a:ext cx="1353429" cy="149974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18EE97-33F5-7C71-C9E9-725BC28FF3A1}"/>
              </a:ext>
            </a:extLst>
          </p:cNvPr>
          <p:cNvSpPr txBox="1"/>
          <p:nvPr/>
        </p:nvSpPr>
        <p:spPr>
          <a:xfrm>
            <a:off x="4241883" y="2386927"/>
            <a:ext cx="36148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30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 các </a:t>
            </a:r>
            <a:r>
              <a:rPr lang="nl-NL" sz="3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BT</a:t>
            </a:r>
            <a:r>
              <a:rPr lang="nl-NL" sz="30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1.26, 1.27, 1.28, 1.29 </a:t>
            </a:r>
            <a:r>
              <a:rPr lang="nl-NL" sz="3000" b="1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</a:t>
            </a:r>
            <a:r>
              <a:rPr lang="nl-NL" sz="3000" b="1" kern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SGK/21); BT trong phiếu học tập </a:t>
            </a:r>
            <a:endParaRPr 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1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46"/>
          <p:cNvSpPr txBox="1">
            <a:spLocks noGrp="1"/>
          </p:cNvSpPr>
          <p:nvPr>
            <p:ph type="subTitle" idx="1"/>
          </p:nvPr>
        </p:nvSpPr>
        <p:spPr>
          <a:xfrm>
            <a:off x="1063200" y="5029200"/>
            <a:ext cx="8264400" cy="814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2533" dirty="0"/>
              <a:t>C</a:t>
            </a:r>
            <a:r>
              <a:rPr lang="en" sz="2533" dirty="0"/>
              <a:t>ùng ghi nhớ lại kiến thức cũ nào !</a:t>
            </a:r>
            <a:endParaRPr dirty="0"/>
          </a:p>
        </p:txBody>
      </p:sp>
      <p:sp>
        <p:nvSpPr>
          <p:cNvPr id="1633" name="Google Shape;1633;p46"/>
          <p:cNvSpPr txBox="1">
            <a:spLocks noGrp="1"/>
          </p:cNvSpPr>
          <p:nvPr>
            <p:ph type="title"/>
          </p:nvPr>
        </p:nvSpPr>
        <p:spPr>
          <a:xfrm>
            <a:off x="2115133" y="960000"/>
            <a:ext cx="7330400" cy="3618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dirty="0">
                <a:latin typeface="Amatic SC" panose="00000500000000000000" pitchFamily="2" charset="-79"/>
                <a:cs typeface="Amatic SC" panose="00000500000000000000" pitchFamily="2" charset="-79"/>
              </a:rPr>
              <a:t>K</a:t>
            </a:r>
            <a:r>
              <a:rPr lang="en-US" dirty="0">
                <a:latin typeface="Amatic SC" panose="00000500000000000000" pitchFamily="2" charset="-79"/>
                <a:cs typeface="Amatic SC" panose="00000500000000000000" pitchFamily="2" charset="-79"/>
              </a:rPr>
              <a:t>h</a:t>
            </a:r>
            <a:r>
              <a:rPr lang="en" dirty="0">
                <a:latin typeface="Amatic SC" panose="00000500000000000000" pitchFamily="2" charset="-79"/>
                <a:cs typeface="Amatic SC" panose="00000500000000000000" pitchFamily="2" charset="-79"/>
              </a:rPr>
              <a:t>ởi động</a:t>
            </a:r>
            <a:endParaRPr dirty="0">
              <a:latin typeface="Amatic SC" panose="00000500000000000000" pitchFamily="2" charset="-79"/>
              <a:cs typeface="Amatic SC" panose="00000500000000000000" pitchFamily="2" charset="-79"/>
            </a:endParaRPr>
          </a:p>
        </p:txBody>
      </p:sp>
      <p:sp>
        <p:nvSpPr>
          <p:cNvPr id="1634" name="Google Shape;1634;p46"/>
          <p:cNvSpPr txBox="1"/>
          <p:nvPr/>
        </p:nvSpPr>
        <p:spPr>
          <a:xfrm>
            <a:off x="10320700" y="236067"/>
            <a:ext cx="1625600" cy="4220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en" sz="1733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8TH</a:t>
            </a:r>
            <a:r>
              <a:rPr lang="en" sz="1733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733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5" name="Google Shape;728;p28">
            <a:extLst>
              <a:ext uri="{FF2B5EF4-FFF2-40B4-BE49-F238E27FC236}">
                <a16:creationId xmlns:a16="http://schemas.microsoft.com/office/drawing/2014/main" id="{487C31ED-F054-4B96-A21B-C1816BDA6A7C}"/>
              </a:ext>
            </a:extLst>
          </p:cNvPr>
          <p:cNvGrpSpPr/>
          <p:nvPr/>
        </p:nvGrpSpPr>
        <p:grpSpPr>
          <a:xfrm>
            <a:off x="10128712" y="4094204"/>
            <a:ext cx="2000177" cy="2684392"/>
            <a:chOff x="797124" y="1924250"/>
            <a:chExt cx="1819110" cy="2485557"/>
          </a:xfrm>
        </p:grpSpPr>
        <p:sp>
          <p:nvSpPr>
            <p:cNvPr id="6" name="Google Shape;729;p28">
              <a:extLst>
                <a:ext uri="{FF2B5EF4-FFF2-40B4-BE49-F238E27FC236}">
                  <a16:creationId xmlns:a16="http://schemas.microsoft.com/office/drawing/2014/main" id="{1AFA2425-CA83-4074-AB97-E024BD2AB672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730;p28">
              <a:extLst>
                <a:ext uri="{FF2B5EF4-FFF2-40B4-BE49-F238E27FC236}">
                  <a16:creationId xmlns:a16="http://schemas.microsoft.com/office/drawing/2014/main" id="{7817CCAA-F4A1-436C-BB52-3060CEEC1745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731;p28">
              <a:extLst>
                <a:ext uri="{FF2B5EF4-FFF2-40B4-BE49-F238E27FC236}">
                  <a16:creationId xmlns:a16="http://schemas.microsoft.com/office/drawing/2014/main" id="{92CCE881-382A-4C0F-AF65-A82CDE841EF4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732;p28">
              <a:extLst>
                <a:ext uri="{FF2B5EF4-FFF2-40B4-BE49-F238E27FC236}">
                  <a16:creationId xmlns:a16="http://schemas.microsoft.com/office/drawing/2014/main" id="{C44E402A-DCB0-47A4-9EB8-C9D8216C7767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733;p28">
              <a:extLst>
                <a:ext uri="{FF2B5EF4-FFF2-40B4-BE49-F238E27FC236}">
                  <a16:creationId xmlns:a16="http://schemas.microsoft.com/office/drawing/2014/main" id="{136B1BDE-3916-4E22-BE8A-C562C675C620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734;p28">
              <a:extLst>
                <a:ext uri="{FF2B5EF4-FFF2-40B4-BE49-F238E27FC236}">
                  <a16:creationId xmlns:a16="http://schemas.microsoft.com/office/drawing/2014/main" id="{F9F11A26-BBCF-4D79-B9B3-B38C37FEB88E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735;p28">
              <a:extLst>
                <a:ext uri="{FF2B5EF4-FFF2-40B4-BE49-F238E27FC236}">
                  <a16:creationId xmlns:a16="http://schemas.microsoft.com/office/drawing/2014/main" id="{6292F14A-C58B-43E9-BC62-4B35554362ED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736;p28">
              <a:extLst>
                <a:ext uri="{FF2B5EF4-FFF2-40B4-BE49-F238E27FC236}">
                  <a16:creationId xmlns:a16="http://schemas.microsoft.com/office/drawing/2014/main" id="{7DCA9F0A-1662-48D7-9669-79D25F7A089C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737;p28">
              <a:extLst>
                <a:ext uri="{FF2B5EF4-FFF2-40B4-BE49-F238E27FC236}">
                  <a16:creationId xmlns:a16="http://schemas.microsoft.com/office/drawing/2014/main" id="{BE4E39BE-38AB-4D7C-BB30-77ECA5B04E63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738;p28">
              <a:extLst>
                <a:ext uri="{FF2B5EF4-FFF2-40B4-BE49-F238E27FC236}">
                  <a16:creationId xmlns:a16="http://schemas.microsoft.com/office/drawing/2014/main" id="{E2488379-EEC0-4E51-8648-524BF2F48CB9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739;p28">
              <a:extLst>
                <a:ext uri="{FF2B5EF4-FFF2-40B4-BE49-F238E27FC236}">
                  <a16:creationId xmlns:a16="http://schemas.microsoft.com/office/drawing/2014/main" id="{33E8200F-6D0F-4DD2-8841-7A7E46E9F843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740;p28">
              <a:extLst>
                <a:ext uri="{FF2B5EF4-FFF2-40B4-BE49-F238E27FC236}">
                  <a16:creationId xmlns:a16="http://schemas.microsoft.com/office/drawing/2014/main" id="{5AF81129-92CF-4A21-AA45-4BAC4D9F5F57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741;p28">
              <a:extLst>
                <a:ext uri="{FF2B5EF4-FFF2-40B4-BE49-F238E27FC236}">
                  <a16:creationId xmlns:a16="http://schemas.microsoft.com/office/drawing/2014/main" id="{672FCE8C-95BD-4232-BF1D-1D1668056C1E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742;p28">
              <a:extLst>
                <a:ext uri="{FF2B5EF4-FFF2-40B4-BE49-F238E27FC236}">
                  <a16:creationId xmlns:a16="http://schemas.microsoft.com/office/drawing/2014/main" id="{DF05B82C-28B5-48B8-8FF2-24CA51B5EEA1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743;p28">
              <a:extLst>
                <a:ext uri="{FF2B5EF4-FFF2-40B4-BE49-F238E27FC236}">
                  <a16:creationId xmlns:a16="http://schemas.microsoft.com/office/drawing/2014/main" id="{E2E5EC3F-9D0D-4B61-BB49-495801EBEF85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744;p28">
              <a:extLst>
                <a:ext uri="{FF2B5EF4-FFF2-40B4-BE49-F238E27FC236}">
                  <a16:creationId xmlns:a16="http://schemas.microsoft.com/office/drawing/2014/main" id="{BE54FA19-5081-4878-A4FD-1E6596C0748B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745;p28">
              <a:extLst>
                <a:ext uri="{FF2B5EF4-FFF2-40B4-BE49-F238E27FC236}">
                  <a16:creationId xmlns:a16="http://schemas.microsoft.com/office/drawing/2014/main" id="{CDE66442-97D8-4EF7-990E-2E75DF084D48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746;p28">
              <a:extLst>
                <a:ext uri="{FF2B5EF4-FFF2-40B4-BE49-F238E27FC236}">
                  <a16:creationId xmlns:a16="http://schemas.microsoft.com/office/drawing/2014/main" id="{F9F6CD79-323E-4F34-9140-6A806B425DA5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" name="Google Shape;747;p28">
              <a:extLst>
                <a:ext uri="{FF2B5EF4-FFF2-40B4-BE49-F238E27FC236}">
                  <a16:creationId xmlns:a16="http://schemas.microsoft.com/office/drawing/2014/main" id="{9A923289-E506-4CC7-9E1A-5994BE011A1F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5" name="Google Shape;748;p28">
              <a:extLst>
                <a:ext uri="{FF2B5EF4-FFF2-40B4-BE49-F238E27FC236}">
                  <a16:creationId xmlns:a16="http://schemas.microsoft.com/office/drawing/2014/main" id="{6DED5A60-D82E-482F-AAB3-20F6BA96DA48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6" name="Google Shape;749;p28">
              <a:extLst>
                <a:ext uri="{FF2B5EF4-FFF2-40B4-BE49-F238E27FC236}">
                  <a16:creationId xmlns:a16="http://schemas.microsoft.com/office/drawing/2014/main" id="{FDEEE217-8772-4569-86DD-51E39415D977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7" name="Google Shape;750;p28">
              <a:extLst>
                <a:ext uri="{FF2B5EF4-FFF2-40B4-BE49-F238E27FC236}">
                  <a16:creationId xmlns:a16="http://schemas.microsoft.com/office/drawing/2014/main" id="{AFE535AD-A992-4A60-9982-DDE4145AEE3F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51;p28">
              <a:extLst>
                <a:ext uri="{FF2B5EF4-FFF2-40B4-BE49-F238E27FC236}">
                  <a16:creationId xmlns:a16="http://schemas.microsoft.com/office/drawing/2014/main" id="{425084F2-01ED-460E-BA6C-6BA732E96B4B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7" name="Google Shape;578;p23">
            <a:extLst>
              <a:ext uri="{FF2B5EF4-FFF2-40B4-BE49-F238E27FC236}">
                <a16:creationId xmlns:a16="http://schemas.microsoft.com/office/drawing/2014/main" id="{FA9811CE-5A30-4627-855B-B05E26119AF2}"/>
              </a:ext>
            </a:extLst>
          </p:cNvPr>
          <p:cNvGrpSpPr/>
          <p:nvPr/>
        </p:nvGrpSpPr>
        <p:grpSpPr>
          <a:xfrm>
            <a:off x="7695326" y="5018704"/>
            <a:ext cx="1029751" cy="663659"/>
            <a:chOff x="4816519" y="4288164"/>
            <a:chExt cx="772313" cy="497744"/>
          </a:xfrm>
        </p:grpSpPr>
        <p:sp>
          <p:nvSpPr>
            <p:cNvPr id="38" name="Google Shape;579;p23">
              <a:extLst>
                <a:ext uri="{FF2B5EF4-FFF2-40B4-BE49-F238E27FC236}">
                  <a16:creationId xmlns:a16="http://schemas.microsoft.com/office/drawing/2014/main" id="{B084711E-0675-4AF8-B4A9-B20298D874A7}"/>
                </a:ext>
              </a:extLst>
            </p:cNvPr>
            <p:cNvSpPr/>
            <p:nvPr/>
          </p:nvSpPr>
          <p:spPr>
            <a:xfrm>
              <a:off x="4925186" y="4301061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9" name="Google Shape;580;p23">
              <a:extLst>
                <a:ext uri="{FF2B5EF4-FFF2-40B4-BE49-F238E27FC236}">
                  <a16:creationId xmlns:a16="http://schemas.microsoft.com/office/drawing/2014/main" id="{B43EFA33-C61C-4722-A933-63ED1378B36D}"/>
                </a:ext>
              </a:extLst>
            </p:cNvPr>
            <p:cNvSpPr/>
            <p:nvPr/>
          </p:nvSpPr>
          <p:spPr>
            <a:xfrm>
              <a:off x="4816519" y="42881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EFF23-4F7B-7A35-6176-C8E12B869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6734B-8F0F-1571-49E6-96077BFB4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uck Race">
            <a:extLst>
              <a:ext uri="{FF2B5EF4-FFF2-40B4-BE49-F238E27FC236}">
                <a16:creationId xmlns:a16="http://schemas.microsoft.com/office/drawing/2014/main" id="{22DFEE1B-E205-86C6-4468-E8E845BF8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" y="0"/>
            <a:ext cx="12222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28496FC7-5C4B-BEF4-155D-BDD5597B0847}"/>
                  </a:ext>
                </a:extLst>
              </p:cNvPr>
              <p:cNvSpPr/>
              <p:nvPr/>
            </p:nvSpPr>
            <p:spPr>
              <a:xfrm>
                <a:off x="518445" y="1226645"/>
                <a:ext cx="11155111" cy="1219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nl-NL" sz="35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1</a:t>
                </a:r>
                <a:r>
                  <a:rPr lang="nl-NL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Thực hiện phép tính </a:t>
                </a:r>
                <a14:m>
                  <m:oMath xmlns:m="http://schemas.openxmlformats.org/officeDocument/2006/math">
                    <m:r>
                      <a:rPr lang="en-US" sz="3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5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sz="35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l-NL" sz="35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được kết quả là:</a:t>
                </a:r>
                <a:endParaRPr lang="en-US" sz="3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28496FC7-5C4B-BEF4-155D-BDD5597B08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45" y="1226645"/>
                <a:ext cx="11155111" cy="12192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C4A818-44C1-F866-2CB8-C765F623BD97}"/>
                  </a:ext>
                </a:extLst>
              </p:cNvPr>
              <p:cNvSpPr txBox="1"/>
              <p:nvPr/>
            </p:nvSpPr>
            <p:spPr>
              <a:xfrm>
                <a:off x="1626193" y="3785178"/>
                <a:ext cx="2728990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400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400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00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𝑦𝑥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2C4A818-44C1-F866-2CB8-C765F623BD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93" y="3785178"/>
                <a:ext cx="2728990" cy="707886"/>
              </a:xfrm>
              <a:prstGeom prst="rect">
                <a:avLst/>
              </a:prstGeom>
              <a:blipFill>
                <a:blip r:embed="rId6"/>
                <a:stretch>
                  <a:fillRect l="-4677" t="-14407" b="-34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0C2BAC-0546-EA01-202D-217E8B198362}"/>
                  </a:ext>
                </a:extLst>
              </p:cNvPr>
              <p:cNvSpPr txBox="1"/>
              <p:nvPr/>
            </p:nvSpPr>
            <p:spPr>
              <a:xfrm>
                <a:off x="7495895" y="3838357"/>
                <a:ext cx="2883014" cy="72180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4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000" i="1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endParaRPr lang="en-US" sz="4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D0C2BAC-0546-EA01-202D-217E8B198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895" y="3838357"/>
                <a:ext cx="2883014" cy="721801"/>
              </a:xfrm>
              <a:prstGeom prst="rect">
                <a:avLst/>
              </a:prstGeom>
              <a:blipFill>
                <a:blip r:embed="rId7"/>
                <a:stretch>
                  <a:fillRect l="-211" t="-11667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2DF496-D35A-A7FD-2A49-A5D987F35973}"/>
                  </a:ext>
                </a:extLst>
              </p:cNvPr>
              <p:cNvSpPr txBox="1"/>
              <p:nvPr/>
            </p:nvSpPr>
            <p:spPr>
              <a:xfrm>
                <a:off x="1626193" y="5321589"/>
                <a:ext cx="2728990" cy="707886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4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62DF496-D35A-A7FD-2A49-A5D987F359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93" y="5321589"/>
                <a:ext cx="2728990" cy="707886"/>
              </a:xfrm>
              <a:prstGeom prst="rect">
                <a:avLst/>
              </a:prstGeom>
              <a:blipFill>
                <a:blip r:embed="rId8"/>
                <a:stretch>
                  <a:fillRect l="-3341" t="-15254" b="-33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C1217-84EE-57CC-459B-F913BD458059}"/>
                  </a:ext>
                </a:extLst>
              </p:cNvPr>
              <p:cNvSpPr txBox="1"/>
              <p:nvPr/>
            </p:nvSpPr>
            <p:spPr>
              <a:xfrm>
                <a:off x="7495895" y="5292801"/>
                <a:ext cx="2883014" cy="67710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380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80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𝑥𝑦</m:t>
                    </m:r>
                    <m:r>
                      <a:rPr lang="en-US" sz="380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sz="380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𝑦𝑥</m:t>
                    </m:r>
                  </m:oMath>
                </a14:m>
                <a:endParaRPr lang="en-US" sz="38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0C1217-84EE-57CC-459B-F913BD458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5895" y="5292801"/>
                <a:ext cx="2883014" cy="677108"/>
              </a:xfrm>
              <a:prstGeom prst="rect">
                <a:avLst/>
              </a:prstGeom>
              <a:blipFill>
                <a:blip r:embed="rId9"/>
                <a:stretch>
                  <a:fillRect l="-5895" t="-14159" b="-345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446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A9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D158-0533-2244-2800-EC62B5B0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FB52-F64C-D7A9-238C-2E7D87D7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uck Race">
            <a:extLst>
              <a:ext uri="{FF2B5EF4-FFF2-40B4-BE49-F238E27FC236}">
                <a16:creationId xmlns:a16="http://schemas.microsoft.com/office/drawing/2014/main" id="{1B2F795B-276F-15A8-F46D-F0B886D3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" y="0"/>
            <a:ext cx="12222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4A5BBF7-B43E-0A13-3F22-8AB4EE26A1C5}"/>
                  </a:ext>
                </a:extLst>
              </p:cNvPr>
              <p:cNvSpPr/>
              <p:nvPr/>
            </p:nvSpPr>
            <p:spPr>
              <a:xfrm>
                <a:off x="518444" y="1216025"/>
                <a:ext cx="11155111" cy="1219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7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</a:t>
                </a:r>
                <a:r>
                  <a:rPr lang="en-US" sz="37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3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700" i="1">
                        <a:latin typeface="Cambria Math" panose="02040503050406030204" pitchFamily="18" charset="0"/>
                      </a:rPr>
                      <m:t>+3)(</m:t>
                    </m:r>
                    <m:sSup>
                      <m:sSup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7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3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700" i="1">
                        <a:latin typeface="Cambria Math" panose="02040503050406030204" pitchFamily="18" charset="0"/>
                      </a:rPr>
                      <m:t>+4) </m:t>
                    </m:r>
                  </m:oMath>
                </a14:m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4A5BBF7-B43E-0A13-3F22-8AB4EE26A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44" y="1216025"/>
                <a:ext cx="11155111" cy="1219200"/>
              </a:xfrm>
              <a:prstGeom prst="roundRect">
                <a:avLst/>
              </a:prstGeom>
              <a:blipFill>
                <a:blip r:embed="rId5"/>
                <a:stretch>
                  <a:fillRect l="-710" r="-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B51173-20FB-1E5D-B37E-ABB7A7071875}"/>
                  </a:ext>
                </a:extLst>
              </p:cNvPr>
              <p:cNvSpPr txBox="1"/>
              <p:nvPr/>
            </p:nvSpPr>
            <p:spPr>
              <a:xfrm>
                <a:off x="626133" y="4085432"/>
                <a:ext cx="4728294" cy="6309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+7</m:t>
                        </m:r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3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B51173-20FB-1E5D-B37E-ABB7A707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33" y="4085432"/>
                <a:ext cx="4728294" cy="630942"/>
              </a:xfrm>
              <a:prstGeom prst="rect">
                <a:avLst/>
              </a:prstGeom>
              <a:blipFill>
                <a:blip r:embed="rId6"/>
                <a:stretch>
                  <a:fillRect l="-1158" t="-15094" b="-3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38C80F-51C5-DD45-168F-F688B020C198}"/>
                  </a:ext>
                </a:extLst>
              </p:cNvPr>
              <p:cNvSpPr txBox="1"/>
              <p:nvPr/>
            </p:nvSpPr>
            <p:spPr>
              <a:xfrm>
                <a:off x="6837574" y="4020980"/>
                <a:ext cx="4684514" cy="6309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5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sz="35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5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35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 ker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5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−7</m:t>
                        </m:r>
                        <m:r>
                          <a:rPr lang="en-US" sz="35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i="1" ker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5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35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5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</m:oMath>
                </a14:m>
                <a:endParaRPr lang="en-US" sz="3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38C80F-51C5-DD45-168F-F688B020C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574" y="4020980"/>
                <a:ext cx="4684514" cy="630942"/>
              </a:xfrm>
              <a:prstGeom prst="rect">
                <a:avLst/>
              </a:prstGeom>
              <a:blipFill>
                <a:blip r:embed="rId7"/>
                <a:stretch>
                  <a:fillRect l="-1429" t="-13333" b="-3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C7AD94-246D-39B2-0995-C641DBBA5709}"/>
                  </a:ext>
                </a:extLst>
              </p:cNvPr>
              <p:cNvSpPr txBox="1"/>
              <p:nvPr/>
            </p:nvSpPr>
            <p:spPr>
              <a:xfrm>
                <a:off x="626132" y="5543162"/>
                <a:ext cx="4728294" cy="6309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5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sSup>
                      <m:sSupPr>
                        <m:ctrlP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+7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5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+12</m:t>
                    </m:r>
                  </m:oMath>
                </a14:m>
                <a:endParaRPr lang="en-US" sz="3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C7AD94-246D-39B2-0995-C641DBBA5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132" y="5543162"/>
                <a:ext cx="4728294" cy="630942"/>
              </a:xfrm>
              <a:prstGeom prst="rect">
                <a:avLst/>
              </a:prstGeom>
              <a:blipFill>
                <a:blip r:embed="rId8"/>
                <a:stretch>
                  <a:fillRect l="-3475" t="-15094" b="-3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7C8464-4F06-E219-07C7-93F82F8703C1}"/>
                  </a:ext>
                </a:extLst>
              </p:cNvPr>
              <p:cNvSpPr txBox="1"/>
              <p:nvPr/>
            </p:nvSpPr>
            <p:spPr>
              <a:xfrm>
                <a:off x="6837574" y="5531043"/>
                <a:ext cx="4728294" cy="643061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5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5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500" i="1"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500" i="1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3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7C8464-4F06-E219-07C7-93F82F870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7574" y="5531043"/>
                <a:ext cx="4728294" cy="643061"/>
              </a:xfrm>
              <a:prstGeom prst="rect">
                <a:avLst/>
              </a:prstGeom>
              <a:blipFill>
                <a:blip r:embed="rId9"/>
                <a:stretch>
                  <a:fillRect l="-3732" t="-12963" b="-30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68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A9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D158-0533-2244-2800-EC62B5B0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FB52-F64C-D7A9-238C-2E7D87D7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uck Race">
            <a:extLst>
              <a:ext uri="{FF2B5EF4-FFF2-40B4-BE49-F238E27FC236}">
                <a16:creationId xmlns:a16="http://schemas.microsoft.com/office/drawing/2014/main" id="{1B2F795B-276F-15A8-F46D-F0B886D3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" y="0"/>
            <a:ext cx="12222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D4A5BBF7-B43E-0A13-3F22-8AB4EE26A1C5}"/>
                  </a:ext>
                </a:extLst>
              </p:cNvPr>
              <p:cNvSpPr/>
              <p:nvPr/>
            </p:nvSpPr>
            <p:spPr>
              <a:xfrm>
                <a:off x="518445" y="1226645"/>
                <a:ext cx="11155111" cy="1219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5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3</a:t>
                </a:r>
                <a:r>
                  <a:rPr lang="en-US" sz="35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Rút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gọn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+2</m:t>
                        </m:r>
                      </m:e>
                    </m:d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35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3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5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endParaRPr lang="en-US" sz="3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: Rounded Corners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D4A5BBF7-B43E-0A13-3F22-8AB4EE26A1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45" y="1226645"/>
                <a:ext cx="11155111" cy="1219200"/>
              </a:xfrm>
              <a:prstGeom prst="roundRect">
                <a:avLst/>
              </a:prstGeom>
              <a:blipFill>
                <a:blip r:embed="rId5"/>
                <a:stretch>
                  <a:fillRect l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B51173-20FB-1E5D-B37E-ABB7A7071875}"/>
                  </a:ext>
                </a:extLst>
              </p:cNvPr>
              <p:cNvSpPr txBox="1"/>
              <p:nvPr/>
            </p:nvSpPr>
            <p:spPr>
              <a:xfrm>
                <a:off x="7478595" y="5541036"/>
                <a:ext cx="2550701" cy="6309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5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5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5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vi-VN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5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6B51173-20FB-1E5D-B37E-ABB7A70718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95" y="5541036"/>
                <a:ext cx="2550701" cy="630942"/>
              </a:xfrm>
              <a:prstGeom prst="rect">
                <a:avLst/>
              </a:prstGeom>
              <a:blipFill>
                <a:blip r:embed="rId6"/>
                <a:stretch>
                  <a:fillRect t="-15238" b="-3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38C80F-51C5-DD45-168F-F688B020C198}"/>
                  </a:ext>
                </a:extLst>
              </p:cNvPr>
              <p:cNvSpPr txBox="1"/>
              <p:nvPr/>
            </p:nvSpPr>
            <p:spPr>
              <a:xfrm>
                <a:off x="7478596" y="4020980"/>
                <a:ext cx="2550701" cy="6309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5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500" b="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5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3500" b="0" i="1" kern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500" i="1" ker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endParaRPr lang="en-US" sz="3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338C80F-51C5-DD45-168F-F688B020C1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96" y="4020980"/>
                <a:ext cx="2550701" cy="630942"/>
              </a:xfrm>
              <a:prstGeom prst="rect">
                <a:avLst/>
              </a:prstGeom>
              <a:blipFill>
                <a:blip r:embed="rId7"/>
                <a:stretch>
                  <a:fillRect t="-142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C7AD94-246D-39B2-0995-C641DBBA5709}"/>
                  </a:ext>
                </a:extLst>
              </p:cNvPr>
              <p:cNvSpPr txBox="1"/>
              <p:nvPr/>
            </p:nvSpPr>
            <p:spPr>
              <a:xfrm>
                <a:off x="1607697" y="5547403"/>
                <a:ext cx="2550701" cy="6309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5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500" b="0" i="0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−</m:t>
                    </m:r>
                    <m:r>
                      <a:rPr lang="en-US" sz="35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5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5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C7AD94-246D-39B2-0995-C641DBBA57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97" y="5547403"/>
                <a:ext cx="2550701" cy="630942"/>
              </a:xfrm>
              <a:prstGeom prst="rect">
                <a:avLst/>
              </a:prstGeom>
              <a:blipFill>
                <a:blip r:embed="rId8"/>
                <a:stretch>
                  <a:fillRect t="-15094" b="-31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7C8464-4F06-E219-07C7-93F82F8703C1}"/>
                  </a:ext>
                </a:extLst>
              </p:cNvPr>
              <p:cNvSpPr txBox="1"/>
              <p:nvPr/>
            </p:nvSpPr>
            <p:spPr>
              <a:xfrm>
                <a:off x="1607697" y="4020980"/>
                <a:ext cx="2550701" cy="630942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5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5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500" b="0" i="1" kern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lang="en-US" sz="35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7C8464-4F06-E219-07C7-93F82F870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697" y="4020980"/>
                <a:ext cx="2550701" cy="630942"/>
              </a:xfrm>
              <a:prstGeom prst="rect">
                <a:avLst/>
              </a:prstGeom>
              <a:blipFill>
                <a:blip r:embed="rId9"/>
                <a:stretch>
                  <a:fillRect t="-14286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58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9A9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64AA8-E725-065D-F408-30F3EBD6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C6886-9DA1-D96B-84B3-9BC4CE96A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AD3A3A-CE9C-326A-4EA1-BEC0D1C4B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065" y="1"/>
            <a:ext cx="12217065" cy="684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84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5800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Freeform 3"/>
          <p:cNvSpPr/>
          <p:nvPr/>
        </p:nvSpPr>
        <p:spPr>
          <a:xfrm>
            <a:off x="5564486" y="754537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374964" y="754537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564486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85800" y="3632846"/>
            <a:ext cx="4514417" cy="2470617"/>
          </a:xfrm>
          <a:custGeom>
            <a:avLst/>
            <a:gdLst/>
            <a:ahLst/>
            <a:cxnLst/>
            <a:rect l="l" t="t" r="r" b="b"/>
            <a:pathLst>
              <a:path w="6771626" h="3705926">
                <a:moveTo>
                  <a:pt x="0" y="0"/>
                </a:moveTo>
                <a:lnTo>
                  <a:pt x="6771626" y="0"/>
                </a:lnTo>
                <a:lnTo>
                  <a:pt x="6771626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V="1">
            <a:off x="68580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0" y="365189"/>
                </a:moveTo>
                <a:lnTo>
                  <a:pt x="8115300" y="365189"/>
                </a:lnTo>
                <a:lnTo>
                  <a:pt x="8115300" y="0"/>
                </a:lnTo>
                <a:lnTo>
                  <a:pt x="0" y="0"/>
                </a:lnTo>
                <a:lnTo>
                  <a:pt x="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5400000" flipV="1">
            <a:off x="-1798846" y="3284497"/>
            <a:ext cx="5182287" cy="233203"/>
          </a:xfrm>
          <a:custGeom>
            <a:avLst/>
            <a:gdLst/>
            <a:ahLst/>
            <a:cxnLst/>
            <a:rect l="l" t="t" r="r" b="b"/>
            <a:pathLst>
              <a:path w="7773430" h="349804">
                <a:moveTo>
                  <a:pt x="0" y="349804"/>
                </a:moveTo>
                <a:lnTo>
                  <a:pt x="7773429" y="349804"/>
                </a:lnTo>
                <a:lnTo>
                  <a:pt x="7773429" y="0"/>
                </a:lnTo>
                <a:lnTo>
                  <a:pt x="0" y="0"/>
                </a:lnTo>
                <a:lnTo>
                  <a:pt x="0" y="34980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 flipV="1">
            <a:off x="6051550" y="5928741"/>
            <a:ext cx="5410200" cy="243459"/>
          </a:xfrm>
          <a:custGeom>
            <a:avLst/>
            <a:gdLst/>
            <a:ahLst/>
            <a:cxnLst/>
            <a:rect l="l" t="t" r="r" b="b"/>
            <a:pathLst>
              <a:path w="8115300" h="365188">
                <a:moveTo>
                  <a:pt x="8115300" y="365189"/>
                </a:moveTo>
                <a:lnTo>
                  <a:pt x="0" y="365189"/>
                </a:lnTo>
                <a:lnTo>
                  <a:pt x="0" y="0"/>
                </a:lnTo>
                <a:lnTo>
                  <a:pt x="8115300" y="0"/>
                </a:lnTo>
                <a:lnTo>
                  <a:pt x="8115300" y="36518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374964" y="3632846"/>
            <a:ext cx="1131237" cy="2470617"/>
          </a:xfrm>
          <a:custGeom>
            <a:avLst/>
            <a:gdLst/>
            <a:ahLst/>
            <a:cxnLst/>
            <a:rect l="l" t="t" r="r" b="b"/>
            <a:pathLst>
              <a:path w="1696855" h="3705926">
                <a:moveTo>
                  <a:pt x="0" y="0"/>
                </a:moveTo>
                <a:lnTo>
                  <a:pt x="1696855" y="0"/>
                </a:lnTo>
                <a:lnTo>
                  <a:pt x="1696855" y="3705927"/>
                </a:lnTo>
                <a:lnTo>
                  <a:pt x="0" y="3705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7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299069"/>
            </a:stretch>
          </a:blipFill>
        </p:spPr>
      </p:sp>
      <p:sp>
        <p:nvSpPr>
          <p:cNvPr id="15" name="Freeform 15"/>
          <p:cNvSpPr/>
          <p:nvPr/>
        </p:nvSpPr>
        <p:spPr>
          <a:xfrm rot="-2774507" flipH="1">
            <a:off x="1911029" y="1347288"/>
            <a:ext cx="1871786" cy="857122"/>
          </a:xfrm>
          <a:custGeom>
            <a:avLst/>
            <a:gdLst/>
            <a:ahLst/>
            <a:cxnLst/>
            <a:rect l="l" t="t" r="r" b="b"/>
            <a:pathLst>
              <a:path w="2807679" h="1285683">
                <a:moveTo>
                  <a:pt x="2807678" y="0"/>
                </a:moveTo>
                <a:lnTo>
                  <a:pt x="0" y="0"/>
                </a:lnTo>
                <a:lnTo>
                  <a:pt x="0" y="1285683"/>
                </a:lnTo>
                <a:lnTo>
                  <a:pt x="2807678" y="1285683"/>
                </a:lnTo>
                <a:lnTo>
                  <a:pt x="2807678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58545" y="5569937"/>
            <a:ext cx="667505" cy="961068"/>
          </a:xfrm>
          <a:custGeom>
            <a:avLst/>
            <a:gdLst/>
            <a:ahLst/>
            <a:cxnLst/>
            <a:rect l="l" t="t" r="r" b="b"/>
            <a:pathLst>
              <a:path w="1001258" h="1441602">
                <a:moveTo>
                  <a:pt x="0" y="0"/>
                </a:moveTo>
                <a:lnTo>
                  <a:pt x="1001258" y="0"/>
                </a:lnTo>
                <a:lnTo>
                  <a:pt x="1001258" y="1441602"/>
                </a:lnTo>
                <a:lnTo>
                  <a:pt x="0" y="144160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3741713" flipV="1">
            <a:off x="10873172" y="5396081"/>
            <a:ext cx="982888" cy="779799"/>
          </a:xfrm>
          <a:custGeom>
            <a:avLst/>
            <a:gdLst/>
            <a:ahLst/>
            <a:cxnLst/>
            <a:rect l="l" t="t" r="r" b="b"/>
            <a:pathLst>
              <a:path w="1474332" h="1063362">
                <a:moveTo>
                  <a:pt x="0" y="1063362"/>
                </a:moveTo>
                <a:lnTo>
                  <a:pt x="1474331" y="1063362"/>
                </a:lnTo>
                <a:lnTo>
                  <a:pt x="1474331" y="0"/>
                </a:lnTo>
                <a:lnTo>
                  <a:pt x="0" y="0"/>
                </a:lnTo>
                <a:lnTo>
                  <a:pt x="0" y="1063362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-5400000">
            <a:off x="5765229" y="4731863"/>
            <a:ext cx="572643" cy="2743200"/>
          </a:xfrm>
          <a:custGeom>
            <a:avLst/>
            <a:gdLst/>
            <a:ahLst/>
            <a:cxnLst/>
            <a:rect l="l" t="t" r="r" b="b"/>
            <a:pathLst>
              <a:path w="858964" h="4114800">
                <a:moveTo>
                  <a:pt x="0" y="0"/>
                </a:moveTo>
                <a:lnTo>
                  <a:pt x="858964" y="0"/>
                </a:lnTo>
                <a:lnTo>
                  <a:pt x="85896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rot="8387412" flipV="1">
            <a:off x="231153" y="332408"/>
            <a:ext cx="1360667" cy="670438"/>
          </a:xfrm>
          <a:custGeom>
            <a:avLst/>
            <a:gdLst/>
            <a:ahLst/>
            <a:cxnLst/>
            <a:rect l="l" t="t" r="r" b="b"/>
            <a:pathLst>
              <a:path w="2041001" h="1005657">
                <a:moveTo>
                  <a:pt x="0" y="1005657"/>
                </a:moveTo>
                <a:lnTo>
                  <a:pt x="2041000" y="1005657"/>
                </a:lnTo>
                <a:lnTo>
                  <a:pt x="2041000" y="0"/>
                </a:lnTo>
                <a:lnTo>
                  <a:pt x="0" y="0"/>
                </a:lnTo>
                <a:lnTo>
                  <a:pt x="0" y="1005657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1197912" y="396790"/>
            <a:ext cx="527676" cy="1030449"/>
          </a:xfrm>
          <a:custGeom>
            <a:avLst/>
            <a:gdLst/>
            <a:ahLst/>
            <a:cxnLst/>
            <a:rect l="l" t="t" r="r" b="b"/>
            <a:pathLst>
              <a:path w="791514" h="1545674">
                <a:moveTo>
                  <a:pt x="0" y="0"/>
                </a:moveTo>
                <a:lnTo>
                  <a:pt x="791514" y="0"/>
                </a:lnTo>
                <a:lnTo>
                  <a:pt x="791514" y="1545674"/>
                </a:lnTo>
                <a:lnTo>
                  <a:pt x="0" y="154567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6"/>
          <p:cNvGrpSpPr/>
          <p:nvPr/>
        </p:nvGrpSpPr>
        <p:grpSpPr>
          <a:xfrm>
            <a:off x="2752237" y="1524945"/>
            <a:ext cx="7204563" cy="3275655"/>
            <a:chOff x="4354085" y="1526225"/>
            <a:chExt cx="9446480" cy="4173627"/>
          </a:xfrm>
        </p:grpSpPr>
        <p:sp>
          <p:nvSpPr>
            <p:cNvPr id="28" name="Freeform 5"/>
            <p:cNvSpPr/>
            <p:nvPr/>
          </p:nvSpPr>
          <p:spPr>
            <a:xfrm>
              <a:off x="4354085" y="1526225"/>
              <a:ext cx="9446480" cy="4173627"/>
            </a:xfrm>
            <a:custGeom>
              <a:avLst/>
              <a:gdLst/>
              <a:ahLst/>
              <a:cxnLst/>
              <a:rect l="l" t="t" r="r" b="b"/>
              <a:pathLst>
                <a:path w="9446480" h="4173627">
                  <a:moveTo>
                    <a:pt x="0" y="0"/>
                  </a:moveTo>
                  <a:lnTo>
                    <a:pt x="9446480" y="0"/>
                  </a:lnTo>
                  <a:lnTo>
                    <a:pt x="9446480" y="4173627"/>
                  </a:lnTo>
                  <a:lnTo>
                    <a:pt x="0" y="41736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>
                <a:extLst>
                  <a:ext uri="{96DAC541-7B7A-43D3-8B79-37D633B846F1}">
                    <asvg:svgBlip xmlns:asvg="http://schemas.microsoft.com/office/drawing/2016/SVG/main" r:embed="rId1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9" name="Freeform 6"/>
            <p:cNvSpPr/>
            <p:nvPr/>
          </p:nvSpPr>
          <p:spPr>
            <a:xfrm>
              <a:off x="4560315" y="1617341"/>
              <a:ext cx="9034021" cy="3882321"/>
            </a:xfrm>
            <a:custGeom>
              <a:avLst/>
              <a:gdLst/>
              <a:ahLst/>
              <a:cxnLst/>
              <a:rect l="l" t="t" r="r" b="b"/>
              <a:pathLst>
                <a:path w="9034021" h="3991395">
                  <a:moveTo>
                    <a:pt x="0" y="0"/>
                  </a:moveTo>
                  <a:lnTo>
                    <a:pt x="9034020" y="0"/>
                  </a:lnTo>
                  <a:lnTo>
                    <a:pt x="9034020" y="3991395"/>
                  </a:lnTo>
                  <a:lnTo>
                    <a:pt x="0" y="39913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>
                <a:extLst>
                  <a:ext uri="{96DAC541-7B7A-43D3-8B79-37D633B846F1}">
                    <asvg:svgBlip xmlns:asvg="http://schemas.microsoft.com/office/drawing/2016/SVG/main" r:embed="rId2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Rectangle 30"/>
          <p:cNvSpPr/>
          <p:nvPr/>
        </p:nvSpPr>
        <p:spPr>
          <a:xfrm>
            <a:off x="3264643" y="1995906"/>
            <a:ext cx="6096000" cy="1969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4334" b="1" dirty="0">
                <a:solidFill>
                  <a:srgbClr val="5B96A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NHÂN ĐA THỨC VỚI ĐA THỨC</a:t>
            </a:r>
          </a:p>
        </p:txBody>
      </p:sp>
    </p:spTree>
    <p:extLst>
      <p:ext uri="{BB962C8B-B14F-4D97-AF65-F5344CB8AC3E}">
        <p14:creationId xmlns:p14="http://schemas.microsoft.com/office/powerpoint/2010/main" val="2319858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ED158-0533-2244-2800-EC62B5B00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9FB52-F64C-D7A9-238C-2E7D87D7F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uck Race">
            <a:extLst>
              <a:ext uri="{FF2B5EF4-FFF2-40B4-BE49-F238E27FC236}">
                <a16:creationId xmlns:a16="http://schemas.microsoft.com/office/drawing/2014/main" id="{1B2F795B-276F-15A8-F46D-F0B886D3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8" y="0"/>
            <a:ext cx="122223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stomShape 1">
            <a:extLst>
              <a:ext uri="{FF2B5EF4-FFF2-40B4-BE49-F238E27FC236}">
                <a16:creationId xmlns:a16="http://schemas.microsoft.com/office/drawing/2014/main" id="{EB05D55F-A033-0BBF-099A-89791440D792}"/>
              </a:ext>
            </a:extLst>
          </p:cNvPr>
          <p:cNvSpPr/>
          <p:nvPr/>
        </p:nvSpPr>
        <p:spPr>
          <a:xfrm>
            <a:off x="0" y="0"/>
            <a:ext cx="12222399" cy="6858000"/>
          </a:xfrm>
          <a:prstGeom prst="rect">
            <a:avLst/>
          </a:prstGeom>
          <a:solidFill>
            <a:schemeClr val="bg1">
              <a:alpha val="69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: Rounded Corners 10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4F3F2EB3-1623-EA0E-15E5-0FE3219F5826}"/>
                  </a:ext>
                </a:extLst>
              </p:cNvPr>
              <p:cNvSpPr/>
              <p:nvPr/>
            </p:nvSpPr>
            <p:spPr>
              <a:xfrm>
                <a:off x="395896" y="763783"/>
                <a:ext cx="11155111" cy="121920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700" b="1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</a:t>
                </a:r>
                <a:r>
                  <a:rPr lang="en-US" sz="37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quả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00" i="1">
                        <a:latin typeface="Cambria Math" panose="02040503050406030204" pitchFamily="18" charset="0"/>
                      </a:rPr>
                      <m:t>(2</m:t>
                    </m:r>
                    <m:r>
                      <a:rPr lang="en-US" sz="3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700" i="1">
                        <a:latin typeface="Cambria Math" panose="02040503050406030204" pitchFamily="18" charset="0"/>
                      </a:rPr>
                      <m:t>+3)(</m:t>
                    </m:r>
                    <m:sSup>
                      <m:sSupPr>
                        <m:ctrlPr>
                          <a:rPr lang="en-US" sz="3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700" i="1">
                        <a:latin typeface="Cambria Math" panose="02040503050406030204" pitchFamily="18" charset="0"/>
                      </a:rPr>
                      <m:t>−5</m:t>
                    </m:r>
                    <m:r>
                      <a:rPr lang="en-US" sz="37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700" i="1">
                        <a:latin typeface="Cambria Math" panose="02040503050406030204" pitchFamily="18" charset="0"/>
                      </a:rPr>
                      <m:t>+4) </m:t>
                    </m:r>
                  </m:oMath>
                </a14:m>
                <a:r>
                  <a:rPr lang="en-US" sz="37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7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7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: Rounded Corners 1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F3F2EB3-1623-EA0E-15E5-0FE3219F58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896" y="763783"/>
                <a:ext cx="11155111" cy="1219200"/>
              </a:xfrm>
              <a:prstGeom prst="roundRect">
                <a:avLst/>
              </a:prstGeom>
              <a:blipFill>
                <a:blip r:embed="rId5"/>
                <a:stretch>
                  <a:fillRect l="-710" r="-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03C30C-63EA-CB9D-220F-14484C9E35CD}"/>
                  </a:ext>
                </a:extLst>
              </p:cNvPr>
              <p:cNvSpPr txBox="1"/>
              <p:nvPr/>
            </p:nvSpPr>
            <p:spPr>
              <a:xfrm>
                <a:off x="5545887" y="2055813"/>
                <a:ext cx="6460352" cy="16927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+(3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+12)</m:t>
                    </m:r>
                  </m:oMath>
                </a14:m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−10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+8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US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−15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r>
                  <a:rPr lang="en-US" sz="26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303C30C-63EA-CB9D-220F-14484C9E35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887" y="2055813"/>
                <a:ext cx="6460352" cy="169277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13EB82D4-2914-3A90-6D16-6BB294CEEF5A}"/>
              </a:ext>
            </a:extLst>
          </p:cNvPr>
          <p:cNvSpPr txBox="1"/>
          <p:nvPr/>
        </p:nvSpPr>
        <p:spPr>
          <a:xfrm>
            <a:off x="106837" y="2259598"/>
            <a:ext cx="607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nhân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với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493FFE68-8F41-B975-00B8-5298EC0E0E63}"/>
              </a:ext>
            </a:extLst>
          </p:cNvPr>
          <p:cNvSpPr/>
          <p:nvPr/>
        </p:nvSpPr>
        <p:spPr>
          <a:xfrm flipH="1">
            <a:off x="5400646" y="2160828"/>
            <a:ext cx="161907" cy="66469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334A14D-E522-E9BB-680E-B134DD33A9FE}"/>
                  </a:ext>
                </a:extLst>
              </p:cNvPr>
              <p:cNvSpPr txBox="1"/>
              <p:nvPr/>
            </p:nvSpPr>
            <p:spPr>
              <a:xfrm>
                <a:off x="415914" y="2804220"/>
                <a:ext cx="2222981" cy="40011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p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  <m:r>
                        <a:rPr lang="en-US" sz="2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6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sup>
                      </m:sSup>
                    </m:oMath>
                  </m:oMathPara>
                </a14:m>
                <a:endParaRPr lang="en-US" sz="2600" b="1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334A14D-E522-E9BB-680E-B134DD33A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914" y="2804220"/>
                <a:ext cx="2222981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A4872E4-3D72-51BB-4054-FDDDBC528166}"/>
              </a:ext>
            </a:extLst>
          </p:cNvPr>
          <p:cNvSpPr txBox="1"/>
          <p:nvPr/>
        </p:nvSpPr>
        <p:spPr>
          <a:xfrm>
            <a:off x="3258755" y="2876183"/>
            <a:ext cx="2303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Bỏ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dấu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ngoặc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E49053-BC14-9120-85D4-B38084BE4587}"/>
              </a:ext>
            </a:extLst>
          </p:cNvPr>
          <p:cNvSpPr txBox="1"/>
          <p:nvPr/>
        </p:nvSpPr>
        <p:spPr>
          <a:xfrm>
            <a:off x="123503" y="3261455"/>
            <a:ext cx="54390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Đổi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chỗ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C07A8B-8E1C-042F-9694-A01C0AB9CE20}"/>
                  </a:ext>
                </a:extLst>
              </p:cNvPr>
              <p:cNvSpPr txBox="1"/>
              <p:nvPr/>
            </p:nvSpPr>
            <p:spPr>
              <a:xfrm>
                <a:off x="6858089" y="3868389"/>
                <a:ext cx="4184340" cy="55399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sz="3000" kern="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−7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+12</m:t>
                    </m:r>
                  </m:oMath>
                </a14:m>
                <a:endParaRPr lang="en-US" sz="3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DC07A8B-8E1C-042F-9694-A01C0AB9C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89" y="3868389"/>
                <a:ext cx="4184340" cy="553998"/>
              </a:xfrm>
              <a:prstGeom prst="rect">
                <a:avLst/>
              </a:prstGeom>
              <a:blipFill>
                <a:blip r:embed="rId8"/>
                <a:stretch>
                  <a:fillRect l="-2035" t="-13043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E36DF123-ADE5-320A-F8C2-D2261B9368C1}"/>
              </a:ext>
            </a:extLst>
          </p:cNvPr>
          <p:cNvSpPr txBox="1"/>
          <p:nvPr/>
        </p:nvSpPr>
        <p:spPr>
          <a:xfrm>
            <a:off x="123503" y="3881894"/>
            <a:ext cx="74471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Tính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các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đơn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thức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đồng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dạng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trong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mỗi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nhóm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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195C1FB-33FA-EDE5-9CDA-6C14ECDBCEFF}"/>
                  </a:ext>
                </a:extLst>
              </p:cNvPr>
              <p:cNvSpPr txBox="1"/>
              <p:nvPr/>
            </p:nvSpPr>
            <p:spPr>
              <a:xfrm>
                <a:off x="5561597" y="5440275"/>
                <a:ext cx="5865043" cy="613438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sz="3000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HĐ4:</a:t>
                </a:r>
                <a:r>
                  <a:rPr lang="en-US" sz="3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sz="3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0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0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195C1FB-33FA-EDE5-9CDA-6C14ECDBC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1597" y="5440275"/>
                <a:ext cx="5865043" cy="613438"/>
              </a:xfrm>
              <a:prstGeom prst="rect">
                <a:avLst/>
              </a:prstGeom>
              <a:blipFill>
                <a:blip r:embed="rId9"/>
                <a:stretch>
                  <a:fillRect l="-2388" t="-7843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oogle Shape;728;p28">
            <a:extLst>
              <a:ext uri="{FF2B5EF4-FFF2-40B4-BE49-F238E27FC236}">
                <a16:creationId xmlns:a16="http://schemas.microsoft.com/office/drawing/2014/main" id="{8D4892C7-1F71-8B44-E8A5-94A4BE5231F9}"/>
              </a:ext>
            </a:extLst>
          </p:cNvPr>
          <p:cNvGrpSpPr/>
          <p:nvPr/>
        </p:nvGrpSpPr>
        <p:grpSpPr>
          <a:xfrm rot="615223" flipH="1">
            <a:off x="3655962" y="5141957"/>
            <a:ext cx="1358007" cy="1735549"/>
            <a:chOff x="797124" y="1924250"/>
            <a:chExt cx="1819110" cy="2485557"/>
          </a:xfrm>
        </p:grpSpPr>
        <p:sp>
          <p:nvSpPr>
            <p:cNvPr id="49" name="Google Shape;729;p28">
              <a:extLst>
                <a:ext uri="{FF2B5EF4-FFF2-40B4-BE49-F238E27FC236}">
                  <a16:creationId xmlns:a16="http://schemas.microsoft.com/office/drawing/2014/main" id="{4E37C89E-7E3E-944E-0626-F75C8A5F60A2}"/>
                </a:ext>
              </a:extLst>
            </p:cNvPr>
            <p:cNvSpPr/>
            <p:nvPr/>
          </p:nvSpPr>
          <p:spPr>
            <a:xfrm>
              <a:off x="811371" y="2195228"/>
              <a:ext cx="266810" cy="112091"/>
            </a:xfrm>
            <a:custGeom>
              <a:avLst/>
              <a:gdLst/>
              <a:ahLst/>
              <a:cxnLst/>
              <a:rect l="l" t="t" r="r" b="b"/>
              <a:pathLst>
                <a:path w="9495" h="3989" extrusionOk="0">
                  <a:moveTo>
                    <a:pt x="6791" y="0"/>
                  </a:moveTo>
                  <a:cubicBezTo>
                    <a:pt x="4540" y="0"/>
                    <a:pt x="1474" y="668"/>
                    <a:pt x="1" y="3950"/>
                  </a:cubicBezTo>
                  <a:cubicBezTo>
                    <a:pt x="1" y="3950"/>
                    <a:pt x="375" y="3988"/>
                    <a:pt x="983" y="3988"/>
                  </a:cubicBezTo>
                  <a:cubicBezTo>
                    <a:pt x="2940" y="3988"/>
                    <a:pt x="7324" y="3599"/>
                    <a:pt x="9495" y="315"/>
                  </a:cubicBezTo>
                  <a:cubicBezTo>
                    <a:pt x="9495" y="315"/>
                    <a:pt x="8335" y="0"/>
                    <a:pt x="6791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0" name="Google Shape;730;p28">
              <a:extLst>
                <a:ext uri="{FF2B5EF4-FFF2-40B4-BE49-F238E27FC236}">
                  <a16:creationId xmlns:a16="http://schemas.microsoft.com/office/drawing/2014/main" id="{3A51F033-0E5D-9F71-F1C4-295291EA3C8C}"/>
                </a:ext>
              </a:extLst>
            </p:cNvPr>
            <p:cNvSpPr/>
            <p:nvPr/>
          </p:nvSpPr>
          <p:spPr>
            <a:xfrm>
              <a:off x="1138131" y="2589626"/>
              <a:ext cx="201533" cy="587178"/>
            </a:xfrm>
            <a:custGeom>
              <a:avLst/>
              <a:gdLst/>
              <a:ahLst/>
              <a:cxnLst/>
              <a:rect l="l" t="t" r="r" b="b"/>
              <a:pathLst>
                <a:path w="7172" h="20896" extrusionOk="0">
                  <a:moveTo>
                    <a:pt x="2250" y="1"/>
                  </a:moveTo>
                  <a:cubicBezTo>
                    <a:pt x="1406" y="311"/>
                    <a:pt x="665" y="589"/>
                    <a:pt x="0" y="831"/>
                  </a:cubicBezTo>
                  <a:cubicBezTo>
                    <a:pt x="293" y="1862"/>
                    <a:pt x="573" y="2803"/>
                    <a:pt x="823" y="3753"/>
                  </a:cubicBezTo>
                  <a:cubicBezTo>
                    <a:pt x="1051" y="4606"/>
                    <a:pt x="1212" y="5479"/>
                    <a:pt x="1462" y="6330"/>
                  </a:cubicBezTo>
                  <a:cubicBezTo>
                    <a:pt x="2001" y="8176"/>
                    <a:pt x="2674" y="9986"/>
                    <a:pt x="3111" y="11856"/>
                  </a:cubicBezTo>
                  <a:cubicBezTo>
                    <a:pt x="3695" y="14353"/>
                    <a:pt x="4098" y="16895"/>
                    <a:pt x="4586" y="19418"/>
                  </a:cubicBezTo>
                  <a:cubicBezTo>
                    <a:pt x="4671" y="19877"/>
                    <a:pt x="4768" y="20338"/>
                    <a:pt x="4882" y="20895"/>
                  </a:cubicBezTo>
                  <a:lnTo>
                    <a:pt x="6870" y="20171"/>
                  </a:lnTo>
                  <a:cubicBezTo>
                    <a:pt x="7133" y="20078"/>
                    <a:pt x="7171" y="19916"/>
                    <a:pt x="7099" y="19656"/>
                  </a:cubicBezTo>
                  <a:cubicBezTo>
                    <a:pt x="6353" y="16878"/>
                    <a:pt x="5684" y="14079"/>
                    <a:pt x="4852" y="11328"/>
                  </a:cubicBezTo>
                  <a:cubicBezTo>
                    <a:pt x="4110" y="8865"/>
                    <a:pt x="3394" y="6403"/>
                    <a:pt x="2970" y="3860"/>
                  </a:cubicBezTo>
                  <a:cubicBezTo>
                    <a:pt x="2754" y="2590"/>
                    <a:pt x="2496" y="1326"/>
                    <a:pt x="225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1" name="Google Shape;731;p28">
              <a:extLst>
                <a:ext uri="{FF2B5EF4-FFF2-40B4-BE49-F238E27FC236}">
                  <a16:creationId xmlns:a16="http://schemas.microsoft.com/office/drawing/2014/main" id="{47B5EE93-47C6-7E79-2A64-84D3F15B6CB6}"/>
                </a:ext>
              </a:extLst>
            </p:cNvPr>
            <p:cNvSpPr/>
            <p:nvPr/>
          </p:nvSpPr>
          <p:spPr>
            <a:xfrm>
              <a:off x="1322475" y="3304376"/>
              <a:ext cx="116137" cy="180795"/>
            </a:xfrm>
            <a:custGeom>
              <a:avLst/>
              <a:gdLst/>
              <a:ahLst/>
              <a:cxnLst/>
              <a:rect l="l" t="t" r="r" b="b"/>
              <a:pathLst>
                <a:path w="4133" h="6434" extrusionOk="0">
                  <a:moveTo>
                    <a:pt x="2349" y="1"/>
                  </a:moveTo>
                  <a:cubicBezTo>
                    <a:pt x="1721" y="116"/>
                    <a:pt x="1158" y="202"/>
                    <a:pt x="598" y="329"/>
                  </a:cubicBezTo>
                  <a:cubicBezTo>
                    <a:pt x="166" y="428"/>
                    <a:pt x="0" y="760"/>
                    <a:pt x="107" y="1211"/>
                  </a:cubicBezTo>
                  <a:cubicBezTo>
                    <a:pt x="339" y="2169"/>
                    <a:pt x="577" y="3128"/>
                    <a:pt x="805" y="4086"/>
                  </a:cubicBezTo>
                  <a:cubicBezTo>
                    <a:pt x="878" y="4376"/>
                    <a:pt x="940" y="4666"/>
                    <a:pt x="1009" y="4960"/>
                  </a:cubicBezTo>
                  <a:cubicBezTo>
                    <a:pt x="1316" y="4860"/>
                    <a:pt x="1594" y="4814"/>
                    <a:pt x="1848" y="4814"/>
                  </a:cubicBezTo>
                  <a:cubicBezTo>
                    <a:pt x="2881" y="4814"/>
                    <a:pt x="3520" y="5565"/>
                    <a:pt x="4132" y="6434"/>
                  </a:cubicBezTo>
                  <a:cubicBezTo>
                    <a:pt x="3539" y="4299"/>
                    <a:pt x="2950" y="2165"/>
                    <a:pt x="234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2" name="Google Shape;732;p28">
              <a:extLst>
                <a:ext uri="{FF2B5EF4-FFF2-40B4-BE49-F238E27FC236}">
                  <a16:creationId xmlns:a16="http://schemas.microsoft.com/office/drawing/2014/main" id="{8F63F5E9-BFE2-CFD2-5073-B1C265FE8C34}"/>
                </a:ext>
              </a:extLst>
            </p:cNvPr>
            <p:cNvSpPr/>
            <p:nvPr/>
          </p:nvSpPr>
          <p:spPr>
            <a:xfrm>
              <a:off x="1189472" y="3329048"/>
              <a:ext cx="144827" cy="169303"/>
            </a:xfrm>
            <a:custGeom>
              <a:avLst/>
              <a:gdLst/>
              <a:ahLst/>
              <a:cxnLst/>
              <a:rect l="l" t="t" r="r" b="b"/>
              <a:pathLst>
                <a:path w="5154" h="6025" extrusionOk="0">
                  <a:moveTo>
                    <a:pt x="3958" y="0"/>
                  </a:moveTo>
                  <a:cubicBezTo>
                    <a:pt x="2607" y="265"/>
                    <a:pt x="1318" y="511"/>
                    <a:pt x="1" y="768"/>
                  </a:cubicBezTo>
                  <a:cubicBezTo>
                    <a:pt x="636" y="2509"/>
                    <a:pt x="1276" y="4260"/>
                    <a:pt x="1920" y="6024"/>
                  </a:cubicBezTo>
                  <a:cubicBezTo>
                    <a:pt x="2218" y="5385"/>
                    <a:pt x="2661" y="5010"/>
                    <a:pt x="3233" y="5010"/>
                  </a:cubicBezTo>
                  <a:cubicBezTo>
                    <a:pt x="3736" y="5010"/>
                    <a:pt x="4339" y="5300"/>
                    <a:pt x="5031" y="5956"/>
                  </a:cubicBezTo>
                  <a:cubicBezTo>
                    <a:pt x="5153" y="3808"/>
                    <a:pt x="4408" y="1947"/>
                    <a:pt x="395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3" name="Google Shape;733;p28">
              <a:extLst>
                <a:ext uri="{FF2B5EF4-FFF2-40B4-BE49-F238E27FC236}">
                  <a16:creationId xmlns:a16="http://schemas.microsoft.com/office/drawing/2014/main" id="{94EDADE5-73E3-3306-E5F1-F9B8C0B29A8E}"/>
                </a:ext>
              </a:extLst>
            </p:cNvPr>
            <p:cNvSpPr/>
            <p:nvPr/>
          </p:nvSpPr>
          <p:spPr>
            <a:xfrm>
              <a:off x="1073611" y="3315644"/>
              <a:ext cx="156489" cy="231179"/>
            </a:xfrm>
            <a:custGeom>
              <a:avLst/>
              <a:gdLst/>
              <a:ahLst/>
              <a:cxnLst/>
              <a:rect l="l" t="t" r="r" b="b"/>
              <a:pathLst>
                <a:path w="5569" h="8227" extrusionOk="0">
                  <a:moveTo>
                    <a:pt x="128" y="0"/>
                  </a:moveTo>
                  <a:lnTo>
                    <a:pt x="1" y="77"/>
                  </a:lnTo>
                  <a:cubicBezTo>
                    <a:pt x="619" y="2761"/>
                    <a:pt x="1242" y="5448"/>
                    <a:pt x="1883" y="8226"/>
                  </a:cubicBezTo>
                  <a:cubicBezTo>
                    <a:pt x="1979" y="8046"/>
                    <a:pt x="2027" y="7958"/>
                    <a:pt x="2073" y="7872"/>
                  </a:cubicBezTo>
                  <a:cubicBezTo>
                    <a:pt x="2446" y="7127"/>
                    <a:pt x="2847" y="6767"/>
                    <a:pt x="3371" y="6767"/>
                  </a:cubicBezTo>
                  <a:cubicBezTo>
                    <a:pt x="3691" y="6767"/>
                    <a:pt x="4056" y="6901"/>
                    <a:pt x="4489" y="7165"/>
                  </a:cubicBezTo>
                  <a:cubicBezTo>
                    <a:pt x="4717" y="7306"/>
                    <a:pt x="4924" y="7485"/>
                    <a:pt x="5124" y="7672"/>
                  </a:cubicBezTo>
                  <a:cubicBezTo>
                    <a:pt x="5259" y="7795"/>
                    <a:pt x="5358" y="7962"/>
                    <a:pt x="5467" y="8111"/>
                  </a:cubicBezTo>
                  <a:cubicBezTo>
                    <a:pt x="5564" y="7975"/>
                    <a:pt x="5568" y="7941"/>
                    <a:pt x="5560" y="7910"/>
                  </a:cubicBezTo>
                  <a:cubicBezTo>
                    <a:pt x="4822" y="5743"/>
                    <a:pt x="4094" y="3570"/>
                    <a:pt x="3336" y="1406"/>
                  </a:cubicBezTo>
                  <a:cubicBezTo>
                    <a:pt x="3289" y="1274"/>
                    <a:pt x="3048" y="1158"/>
                    <a:pt x="2878" y="1129"/>
                  </a:cubicBezTo>
                  <a:cubicBezTo>
                    <a:pt x="1883" y="959"/>
                    <a:pt x="844" y="903"/>
                    <a:pt x="128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4" name="Google Shape;734;p28">
              <a:extLst>
                <a:ext uri="{FF2B5EF4-FFF2-40B4-BE49-F238E27FC236}">
                  <a16:creationId xmlns:a16="http://schemas.microsoft.com/office/drawing/2014/main" id="{6BBC3011-4293-0A6D-5315-A8900BF161AF}"/>
                </a:ext>
              </a:extLst>
            </p:cNvPr>
            <p:cNvSpPr/>
            <p:nvPr/>
          </p:nvSpPr>
          <p:spPr>
            <a:xfrm>
              <a:off x="929873" y="2675250"/>
              <a:ext cx="211172" cy="606314"/>
            </a:xfrm>
            <a:custGeom>
              <a:avLst/>
              <a:gdLst/>
              <a:ahLst/>
              <a:cxnLst/>
              <a:rect l="l" t="t" r="r" b="b"/>
              <a:pathLst>
                <a:path w="7515" h="21577" extrusionOk="0">
                  <a:moveTo>
                    <a:pt x="2420" y="1"/>
                  </a:moveTo>
                  <a:cubicBezTo>
                    <a:pt x="1591" y="123"/>
                    <a:pt x="805" y="243"/>
                    <a:pt x="13" y="358"/>
                  </a:cubicBezTo>
                  <a:cubicBezTo>
                    <a:pt x="13" y="375"/>
                    <a:pt x="0" y="431"/>
                    <a:pt x="13" y="478"/>
                  </a:cubicBezTo>
                  <a:cubicBezTo>
                    <a:pt x="802" y="3820"/>
                    <a:pt x="1585" y="7165"/>
                    <a:pt x="2365" y="10514"/>
                  </a:cubicBezTo>
                  <a:cubicBezTo>
                    <a:pt x="2408" y="10704"/>
                    <a:pt x="2374" y="10917"/>
                    <a:pt x="2416" y="11109"/>
                  </a:cubicBezTo>
                  <a:cubicBezTo>
                    <a:pt x="2483" y="11425"/>
                    <a:pt x="2535" y="11757"/>
                    <a:pt x="2696" y="12021"/>
                  </a:cubicBezTo>
                  <a:cubicBezTo>
                    <a:pt x="2776" y="12153"/>
                    <a:pt x="3077" y="12162"/>
                    <a:pt x="3281" y="12201"/>
                  </a:cubicBezTo>
                  <a:cubicBezTo>
                    <a:pt x="4485" y="12434"/>
                    <a:pt x="5108" y="13440"/>
                    <a:pt x="4747" y="14650"/>
                  </a:cubicBezTo>
                  <a:cubicBezTo>
                    <a:pt x="4654" y="14960"/>
                    <a:pt x="4705" y="15177"/>
                    <a:pt x="4854" y="15446"/>
                  </a:cubicBezTo>
                  <a:cubicBezTo>
                    <a:pt x="5201" y="16068"/>
                    <a:pt x="5543" y="16699"/>
                    <a:pt x="5820" y="17359"/>
                  </a:cubicBezTo>
                  <a:cubicBezTo>
                    <a:pt x="6150" y="18164"/>
                    <a:pt x="5887" y="19062"/>
                    <a:pt x="5218" y="19612"/>
                  </a:cubicBezTo>
                  <a:cubicBezTo>
                    <a:pt x="5027" y="19765"/>
                    <a:pt x="4794" y="19872"/>
                    <a:pt x="4569" y="20008"/>
                  </a:cubicBezTo>
                  <a:cubicBezTo>
                    <a:pt x="4671" y="20502"/>
                    <a:pt x="4772" y="20984"/>
                    <a:pt x="4895" y="21576"/>
                  </a:cubicBezTo>
                  <a:cubicBezTo>
                    <a:pt x="5514" y="20362"/>
                    <a:pt x="6594" y="20170"/>
                    <a:pt x="7514" y="19928"/>
                  </a:cubicBezTo>
                  <a:cubicBezTo>
                    <a:pt x="7319" y="19424"/>
                    <a:pt x="7112" y="18973"/>
                    <a:pt x="6980" y="18504"/>
                  </a:cubicBezTo>
                  <a:cubicBezTo>
                    <a:pt x="6883" y="18168"/>
                    <a:pt x="6929" y="17793"/>
                    <a:pt x="6840" y="17452"/>
                  </a:cubicBezTo>
                  <a:cubicBezTo>
                    <a:pt x="6323" y="15496"/>
                    <a:pt x="5734" y="13554"/>
                    <a:pt x="5273" y="11586"/>
                  </a:cubicBezTo>
                  <a:cubicBezTo>
                    <a:pt x="4738" y="9299"/>
                    <a:pt x="4302" y="6991"/>
                    <a:pt x="3831" y="4690"/>
                  </a:cubicBezTo>
                  <a:cubicBezTo>
                    <a:pt x="3501" y="3076"/>
                    <a:pt x="3085" y="1491"/>
                    <a:pt x="2420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5" name="Google Shape;735;p28">
              <a:extLst>
                <a:ext uri="{FF2B5EF4-FFF2-40B4-BE49-F238E27FC236}">
                  <a16:creationId xmlns:a16="http://schemas.microsoft.com/office/drawing/2014/main" id="{D6B57D2B-B7EF-CEEF-C715-930A0EFA1F0C}"/>
                </a:ext>
              </a:extLst>
            </p:cNvPr>
            <p:cNvSpPr/>
            <p:nvPr/>
          </p:nvSpPr>
          <p:spPr>
            <a:xfrm>
              <a:off x="1010608" y="2619469"/>
              <a:ext cx="241997" cy="556605"/>
            </a:xfrm>
            <a:custGeom>
              <a:avLst/>
              <a:gdLst/>
              <a:ahLst/>
              <a:cxnLst/>
              <a:rect l="l" t="t" r="r" b="b"/>
              <a:pathLst>
                <a:path w="8612" h="19808" extrusionOk="0">
                  <a:moveTo>
                    <a:pt x="4005" y="0"/>
                  </a:moveTo>
                  <a:cubicBezTo>
                    <a:pt x="2623" y="627"/>
                    <a:pt x="1306" y="1228"/>
                    <a:pt x="1" y="1819"/>
                  </a:cubicBezTo>
                  <a:cubicBezTo>
                    <a:pt x="183" y="2122"/>
                    <a:pt x="412" y="2390"/>
                    <a:pt x="513" y="2696"/>
                  </a:cubicBezTo>
                  <a:cubicBezTo>
                    <a:pt x="878" y="3775"/>
                    <a:pt x="1276" y="4848"/>
                    <a:pt x="1526" y="5955"/>
                  </a:cubicBezTo>
                  <a:cubicBezTo>
                    <a:pt x="1959" y="7847"/>
                    <a:pt x="2217" y="9776"/>
                    <a:pt x="2670" y="11658"/>
                  </a:cubicBezTo>
                  <a:cubicBezTo>
                    <a:pt x="3268" y="14125"/>
                    <a:pt x="3996" y="16557"/>
                    <a:pt x="4624" y="19012"/>
                  </a:cubicBezTo>
                  <a:cubicBezTo>
                    <a:pt x="4747" y="19499"/>
                    <a:pt x="4903" y="19768"/>
                    <a:pt x="5351" y="19768"/>
                  </a:cubicBezTo>
                  <a:cubicBezTo>
                    <a:pt x="5413" y="19768"/>
                    <a:pt x="5479" y="19763"/>
                    <a:pt x="5552" y="19753"/>
                  </a:cubicBezTo>
                  <a:cubicBezTo>
                    <a:pt x="5623" y="19743"/>
                    <a:pt x="5695" y="19739"/>
                    <a:pt x="5768" y="19739"/>
                  </a:cubicBezTo>
                  <a:cubicBezTo>
                    <a:pt x="6046" y="19739"/>
                    <a:pt x="6333" y="19796"/>
                    <a:pt x="6616" y="19803"/>
                  </a:cubicBezTo>
                  <a:cubicBezTo>
                    <a:pt x="6833" y="19806"/>
                    <a:pt x="7051" y="19807"/>
                    <a:pt x="7271" y="19807"/>
                  </a:cubicBezTo>
                  <a:cubicBezTo>
                    <a:pt x="7710" y="19807"/>
                    <a:pt x="8154" y="19803"/>
                    <a:pt x="8612" y="19803"/>
                  </a:cubicBezTo>
                  <a:cubicBezTo>
                    <a:pt x="8536" y="19394"/>
                    <a:pt x="8458" y="18978"/>
                    <a:pt x="8383" y="18560"/>
                  </a:cubicBezTo>
                  <a:cubicBezTo>
                    <a:pt x="7908" y="16038"/>
                    <a:pt x="7564" y="13478"/>
                    <a:pt x="6925" y="10999"/>
                  </a:cubicBezTo>
                  <a:cubicBezTo>
                    <a:pt x="6086" y="7736"/>
                    <a:pt x="4988" y="4546"/>
                    <a:pt x="4356" y="1228"/>
                  </a:cubicBezTo>
                  <a:cubicBezTo>
                    <a:pt x="4285" y="831"/>
                    <a:pt x="4137" y="452"/>
                    <a:pt x="4005" y="0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6" name="Google Shape;736;p28">
              <a:extLst>
                <a:ext uri="{FF2B5EF4-FFF2-40B4-BE49-F238E27FC236}">
                  <a16:creationId xmlns:a16="http://schemas.microsoft.com/office/drawing/2014/main" id="{6B4B45A0-AFFF-5A83-5E90-E0FE5AEBB32F}"/>
                </a:ext>
              </a:extLst>
            </p:cNvPr>
            <p:cNvSpPr/>
            <p:nvPr/>
          </p:nvSpPr>
          <p:spPr>
            <a:xfrm>
              <a:off x="797124" y="1924250"/>
              <a:ext cx="1819110" cy="2485557"/>
            </a:xfrm>
            <a:custGeom>
              <a:avLst/>
              <a:gdLst/>
              <a:ahLst/>
              <a:cxnLst/>
              <a:rect l="l" t="t" r="r" b="b"/>
              <a:pathLst>
                <a:path w="64737" h="88454" extrusionOk="0">
                  <a:moveTo>
                    <a:pt x="7332" y="9914"/>
                  </a:moveTo>
                  <a:cubicBezTo>
                    <a:pt x="8073" y="9914"/>
                    <a:pt x="8790" y="10033"/>
                    <a:pt x="9437" y="10279"/>
                  </a:cubicBezTo>
                  <a:cubicBezTo>
                    <a:pt x="6984" y="12417"/>
                    <a:pt x="4059" y="13264"/>
                    <a:pt x="827" y="13470"/>
                  </a:cubicBezTo>
                  <a:cubicBezTo>
                    <a:pt x="2154" y="11212"/>
                    <a:pt x="4877" y="9914"/>
                    <a:pt x="7332" y="9914"/>
                  </a:cubicBezTo>
                  <a:close/>
                  <a:moveTo>
                    <a:pt x="24310" y="1290"/>
                  </a:moveTo>
                  <a:cubicBezTo>
                    <a:pt x="25559" y="1290"/>
                    <a:pt x="26803" y="1506"/>
                    <a:pt x="28036" y="1720"/>
                  </a:cubicBezTo>
                  <a:cubicBezTo>
                    <a:pt x="31040" y="2249"/>
                    <a:pt x="34616" y="4763"/>
                    <a:pt x="35290" y="8712"/>
                  </a:cubicBezTo>
                  <a:cubicBezTo>
                    <a:pt x="35633" y="10709"/>
                    <a:pt x="35493" y="12609"/>
                    <a:pt x="34917" y="14504"/>
                  </a:cubicBezTo>
                  <a:cubicBezTo>
                    <a:pt x="34604" y="15535"/>
                    <a:pt x="33879" y="16319"/>
                    <a:pt x="33089" y="17127"/>
                  </a:cubicBezTo>
                  <a:cubicBezTo>
                    <a:pt x="33323" y="16374"/>
                    <a:pt x="33555" y="15722"/>
                    <a:pt x="33716" y="15049"/>
                  </a:cubicBezTo>
                  <a:cubicBezTo>
                    <a:pt x="33796" y="14712"/>
                    <a:pt x="33796" y="14334"/>
                    <a:pt x="33741" y="13988"/>
                  </a:cubicBezTo>
                  <a:cubicBezTo>
                    <a:pt x="33626" y="13255"/>
                    <a:pt x="33208" y="12844"/>
                    <a:pt x="32638" y="12844"/>
                  </a:cubicBezTo>
                  <a:cubicBezTo>
                    <a:pt x="32417" y="12844"/>
                    <a:pt x="32173" y="12906"/>
                    <a:pt x="31915" y="13034"/>
                  </a:cubicBezTo>
                  <a:cubicBezTo>
                    <a:pt x="31471" y="13256"/>
                    <a:pt x="31094" y="13613"/>
                    <a:pt x="30580" y="13988"/>
                  </a:cubicBezTo>
                  <a:cubicBezTo>
                    <a:pt x="30301" y="13405"/>
                    <a:pt x="29932" y="12813"/>
                    <a:pt x="29741" y="12170"/>
                  </a:cubicBezTo>
                  <a:cubicBezTo>
                    <a:pt x="29491" y="11343"/>
                    <a:pt x="29368" y="10479"/>
                    <a:pt x="29220" y="9622"/>
                  </a:cubicBezTo>
                  <a:cubicBezTo>
                    <a:pt x="29120" y="9049"/>
                    <a:pt x="28976" y="8779"/>
                    <a:pt x="28675" y="8779"/>
                  </a:cubicBezTo>
                  <a:cubicBezTo>
                    <a:pt x="28504" y="8779"/>
                    <a:pt x="28284" y="8866"/>
                    <a:pt x="27992" y="9034"/>
                  </a:cubicBezTo>
                  <a:cubicBezTo>
                    <a:pt x="26962" y="9631"/>
                    <a:pt x="25882" y="9892"/>
                    <a:pt x="24768" y="9892"/>
                  </a:cubicBezTo>
                  <a:cubicBezTo>
                    <a:pt x="24292" y="9892"/>
                    <a:pt x="23809" y="9844"/>
                    <a:pt x="23322" y="9755"/>
                  </a:cubicBezTo>
                  <a:cubicBezTo>
                    <a:pt x="22043" y="9524"/>
                    <a:pt x="21488" y="8889"/>
                    <a:pt x="21293" y="7611"/>
                  </a:cubicBezTo>
                  <a:cubicBezTo>
                    <a:pt x="21204" y="7037"/>
                    <a:pt x="21052" y="6765"/>
                    <a:pt x="20747" y="6765"/>
                  </a:cubicBezTo>
                  <a:cubicBezTo>
                    <a:pt x="20575" y="6765"/>
                    <a:pt x="20354" y="6852"/>
                    <a:pt x="20069" y="7019"/>
                  </a:cubicBezTo>
                  <a:cubicBezTo>
                    <a:pt x="19001" y="7649"/>
                    <a:pt x="17881" y="7929"/>
                    <a:pt x="16722" y="7929"/>
                  </a:cubicBezTo>
                  <a:cubicBezTo>
                    <a:pt x="16242" y="7929"/>
                    <a:pt x="15755" y="7881"/>
                    <a:pt x="15262" y="7790"/>
                  </a:cubicBezTo>
                  <a:cubicBezTo>
                    <a:pt x="13619" y="7484"/>
                    <a:pt x="12551" y="6032"/>
                    <a:pt x="12767" y="4472"/>
                  </a:cubicBezTo>
                  <a:cubicBezTo>
                    <a:pt x="12894" y="3549"/>
                    <a:pt x="13382" y="2918"/>
                    <a:pt x="14263" y="2586"/>
                  </a:cubicBezTo>
                  <a:cubicBezTo>
                    <a:pt x="15508" y="2115"/>
                    <a:pt x="16794" y="2073"/>
                    <a:pt x="18091" y="2073"/>
                  </a:cubicBezTo>
                  <a:cubicBezTo>
                    <a:pt x="18287" y="2073"/>
                    <a:pt x="18483" y="2074"/>
                    <a:pt x="18679" y="2075"/>
                  </a:cubicBezTo>
                  <a:cubicBezTo>
                    <a:pt x="18909" y="2075"/>
                    <a:pt x="19145" y="2079"/>
                    <a:pt x="19381" y="2079"/>
                  </a:cubicBezTo>
                  <a:cubicBezTo>
                    <a:pt x="20041" y="2079"/>
                    <a:pt x="20708" y="2049"/>
                    <a:pt x="21285" y="1824"/>
                  </a:cubicBezTo>
                  <a:cubicBezTo>
                    <a:pt x="22294" y="1430"/>
                    <a:pt x="23304" y="1290"/>
                    <a:pt x="24310" y="1290"/>
                  </a:cubicBezTo>
                  <a:close/>
                  <a:moveTo>
                    <a:pt x="38025" y="669"/>
                  </a:moveTo>
                  <a:cubicBezTo>
                    <a:pt x="38423" y="669"/>
                    <a:pt x="38836" y="710"/>
                    <a:pt x="39261" y="793"/>
                  </a:cubicBezTo>
                  <a:cubicBezTo>
                    <a:pt x="40184" y="971"/>
                    <a:pt x="41078" y="1274"/>
                    <a:pt x="41803" y="1892"/>
                  </a:cubicBezTo>
                  <a:cubicBezTo>
                    <a:pt x="43147" y="3033"/>
                    <a:pt x="44727" y="3488"/>
                    <a:pt x="46435" y="3629"/>
                  </a:cubicBezTo>
                  <a:cubicBezTo>
                    <a:pt x="46837" y="3659"/>
                    <a:pt x="47240" y="3744"/>
                    <a:pt x="47638" y="3808"/>
                  </a:cubicBezTo>
                  <a:cubicBezTo>
                    <a:pt x="48931" y="4025"/>
                    <a:pt x="50231" y="5427"/>
                    <a:pt x="49685" y="7139"/>
                  </a:cubicBezTo>
                  <a:cubicBezTo>
                    <a:pt x="49299" y="8362"/>
                    <a:pt x="48719" y="9461"/>
                    <a:pt x="48015" y="10509"/>
                  </a:cubicBezTo>
                  <a:cubicBezTo>
                    <a:pt x="47130" y="11834"/>
                    <a:pt x="46642" y="13266"/>
                    <a:pt x="46701" y="14876"/>
                  </a:cubicBezTo>
                  <a:cubicBezTo>
                    <a:pt x="46720" y="15366"/>
                    <a:pt x="46669" y="15864"/>
                    <a:pt x="46596" y="16350"/>
                  </a:cubicBezTo>
                  <a:cubicBezTo>
                    <a:pt x="46339" y="18109"/>
                    <a:pt x="45021" y="19247"/>
                    <a:pt x="43475" y="19247"/>
                  </a:cubicBezTo>
                  <a:cubicBezTo>
                    <a:pt x="42986" y="19247"/>
                    <a:pt x="42473" y="19133"/>
                    <a:pt x="41964" y="18888"/>
                  </a:cubicBezTo>
                  <a:cubicBezTo>
                    <a:pt x="40024" y="17956"/>
                    <a:pt x="38362" y="16682"/>
                    <a:pt x="37557" y="14526"/>
                  </a:cubicBezTo>
                  <a:cubicBezTo>
                    <a:pt x="37218" y="13623"/>
                    <a:pt x="36689" y="12797"/>
                    <a:pt x="36295" y="11915"/>
                  </a:cubicBezTo>
                  <a:cubicBezTo>
                    <a:pt x="36171" y="11638"/>
                    <a:pt x="36209" y="11293"/>
                    <a:pt x="36171" y="10978"/>
                  </a:cubicBezTo>
                  <a:cubicBezTo>
                    <a:pt x="36027" y="8767"/>
                    <a:pt x="35727" y="6599"/>
                    <a:pt x="34277" y="4793"/>
                  </a:cubicBezTo>
                  <a:cubicBezTo>
                    <a:pt x="34171" y="4660"/>
                    <a:pt x="34061" y="4533"/>
                    <a:pt x="33947" y="4409"/>
                  </a:cubicBezTo>
                  <a:cubicBezTo>
                    <a:pt x="33340" y="3766"/>
                    <a:pt x="33315" y="3336"/>
                    <a:pt x="33921" y="2637"/>
                  </a:cubicBezTo>
                  <a:cubicBezTo>
                    <a:pt x="35059" y="1322"/>
                    <a:pt x="36436" y="669"/>
                    <a:pt x="38025" y="669"/>
                  </a:cubicBezTo>
                  <a:close/>
                  <a:moveTo>
                    <a:pt x="11305" y="10131"/>
                  </a:moveTo>
                  <a:cubicBezTo>
                    <a:pt x="11961" y="12349"/>
                    <a:pt x="12054" y="14543"/>
                    <a:pt x="12652" y="16587"/>
                  </a:cubicBezTo>
                  <a:lnTo>
                    <a:pt x="12652" y="16587"/>
                  </a:lnTo>
                  <a:cubicBezTo>
                    <a:pt x="10885" y="17418"/>
                    <a:pt x="9221" y="18253"/>
                    <a:pt x="7511" y="18995"/>
                  </a:cubicBezTo>
                  <a:cubicBezTo>
                    <a:pt x="6003" y="19647"/>
                    <a:pt x="4418" y="20073"/>
                    <a:pt x="2774" y="20201"/>
                  </a:cubicBezTo>
                  <a:cubicBezTo>
                    <a:pt x="2181" y="18178"/>
                    <a:pt x="1592" y="16180"/>
                    <a:pt x="1007" y="14182"/>
                  </a:cubicBezTo>
                  <a:cubicBezTo>
                    <a:pt x="1859" y="14067"/>
                    <a:pt x="2698" y="13977"/>
                    <a:pt x="3524" y="13837"/>
                  </a:cubicBezTo>
                  <a:cubicBezTo>
                    <a:pt x="5630" y="13478"/>
                    <a:pt x="7550" y="12695"/>
                    <a:pt x="9262" y="11383"/>
                  </a:cubicBezTo>
                  <a:cubicBezTo>
                    <a:pt x="9855" y="10931"/>
                    <a:pt x="10537" y="10595"/>
                    <a:pt x="11305" y="10131"/>
                  </a:cubicBezTo>
                  <a:close/>
                  <a:moveTo>
                    <a:pt x="12801" y="17372"/>
                  </a:moveTo>
                  <a:cubicBezTo>
                    <a:pt x="13000" y="18215"/>
                    <a:pt x="13186" y="19003"/>
                    <a:pt x="13377" y="19808"/>
                  </a:cubicBezTo>
                  <a:lnTo>
                    <a:pt x="13378" y="19808"/>
                  </a:lnTo>
                  <a:cubicBezTo>
                    <a:pt x="12551" y="20139"/>
                    <a:pt x="11768" y="20451"/>
                    <a:pt x="10987" y="20767"/>
                  </a:cubicBezTo>
                  <a:cubicBezTo>
                    <a:pt x="9433" y="21393"/>
                    <a:pt x="7894" y="22066"/>
                    <a:pt x="6318" y="22632"/>
                  </a:cubicBezTo>
                  <a:cubicBezTo>
                    <a:pt x="5440" y="22952"/>
                    <a:pt x="4499" y="23096"/>
                    <a:pt x="3530" y="23335"/>
                  </a:cubicBezTo>
                  <a:cubicBezTo>
                    <a:pt x="3292" y="22437"/>
                    <a:pt x="3089" y="21653"/>
                    <a:pt x="2868" y="20814"/>
                  </a:cubicBezTo>
                  <a:cubicBezTo>
                    <a:pt x="3178" y="20783"/>
                    <a:pt x="3441" y="20753"/>
                    <a:pt x="3703" y="20728"/>
                  </a:cubicBezTo>
                  <a:cubicBezTo>
                    <a:pt x="5881" y="20511"/>
                    <a:pt x="7851" y="19676"/>
                    <a:pt x="9784" y="18693"/>
                  </a:cubicBezTo>
                  <a:cubicBezTo>
                    <a:pt x="10746" y="18202"/>
                    <a:pt x="11762" y="17824"/>
                    <a:pt x="12801" y="17372"/>
                  </a:cubicBezTo>
                  <a:close/>
                  <a:moveTo>
                    <a:pt x="13563" y="20554"/>
                  </a:moveTo>
                  <a:cubicBezTo>
                    <a:pt x="13791" y="21435"/>
                    <a:pt x="14008" y="22261"/>
                    <a:pt x="14224" y="23083"/>
                  </a:cubicBezTo>
                  <a:lnTo>
                    <a:pt x="14224" y="23083"/>
                  </a:lnTo>
                  <a:cubicBezTo>
                    <a:pt x="12195" y="23556"/>
                    <a:pt x="10386" y="24481"/>
                    <a:pt x="8563" y="25358"/>
                  </a:cubicBezTo>
                  <a:cubicBezTo>
                    <a:pt x="7279" y="25977"/>
                    <a:pt x="5944" y="26330"/>
                    <a:pt x="4495" y="26432"/>
                  </a:cubicBezTo>
                  <a:cubicBezTo>
                    <a:pt x="4228" y="25584"/>
                    <a:pt x="3970" y="24762"/>
                    <a:pt x="3690" y="23872"/>
                  </a:cubicBezTo>
                  <a:cubicBezTo>
                    <a:pt x="4106" y="23833"/>
                    <a:pt x="4483" y="23851"/>
                    <a:pt x="4825" y="23752"/>
                  </a:cubicBezTo>
                  <a:cubicBezTo>
                    <a:pt x="5877" y="23446"/>
                    <a:pt x="6928" y="23126"/>
                    <a:pt x="7956" y="22756"/>
                  </a:cubicBezTo>
                  <a:cubicBezTo>
                    <a:pt x="8881" y="22420"/>
                    <a:pt x="9762" y="21990"/>
                    <a:pt x="10678" y="21632"/>
                  </a:cubicBezTo>
                  <a:cubicBezTo>
                    <a:pt x="11601" y="21266"/>
                    <a:pt x="12542" y="20933"/>
                    <a:pt x="13563" y="20554"/>
                  </a:cubicBezTo>
                  <a:close/>
                  <a:moveTo>
                    <a:pt x="20462" y="7834"/>
                  </a:moveTo>
                  <a:cubicBezTo>
                    <a:pt x="20492" y="7915"/>
                    <a:pt x="20530" y="7992"/>
                    <a:pt x="20544" y="8073"/>
                  </a:cubicBezTo>
                  <a:cubicBezTo>
                    <a:pt x="20789" y="9534"/>
                    <a:pt x="21759" y="10279"/>
                    <a:pt x="23107" y="10556"/>
                  </a:cubicBezTo>
                  <a:cubicBezTo>
                    <a:pt x="23662" y="10670"/>
                    <a:pt x="24212" y="10729"/>
                    <a:pt x="24758" y="10729"/>
                  </a:cubicBezTo>
                  <a:cubicBezTo>
                    <a:pt x="25994" y="10729"/>
                    <a:pt x="27205" y="10425"/>
                    <a:pt x="28396" y="9763"/>
                  </a:cubicBezTo>
                  <a:cubicBezTo>
                    <a:pt x="28785" y="11655"/>
                    <a:pt x="28955" y="13614"/>
                    <a:pt x="30679" y="14957"/>
                  </a:cubicBezTo>
                  <a:cubicBezTo>
                    <a:pt x="30857" y="14794"/>
                    <a:pt x="31086" y="14577"/>
                    <a:pt x="31327" y="14381"/>
                  </a:cubicBezTo>
                  <a:cubicBezTo>
                    <a:pt x="31625" y="14133"/>
                    <a:pt x="31908" y="13852"/>
                    <a:pt x="32248" y="13682"/>
                  </a:cubicBezTo>
                  <a:cubicBezTo>
                    <a:pt x="32381" y="13614"/>
                    <a:pt x="32502" y="13581"/>
                    <a:pt x="32605" y="13581"/>
                  </a:cubicBezTo>
                  <a:cubicBezTo>
                    <a:pt x="32852" y="13581"/>
                    <a:pt x="33003" y="13769"/>
                    <a:pt x="33019" y="14121"/>
                  </a:cubicBezTo>
                  <a:cubicBezTo>
                    <a:pt x="33040" y="14589"/>
                    <a:pt x="33014" y="15087"/>
                    <a:pt x="32874" y="15526"/>
                  </a:cubicBezTo>
                  <a:lnTo>
                    <a:pt x="32875" y="15526"/>
                  </a:lnTo>
                  <a:cubicBezTo>
                    <a:pt x="32553" y="16514"/>
                    <a:pt x="32107" y="17439"/>
                    <a:pt x="31356" y="18211"/>
                  </a:cubicBezTo>
                  <a:cubicBezTo>
                    <a:pt x="30839" y="18749"/>
                    <a:pt x="30412" y="19378"/>
                    <a:pt x="29991" y="20000"/>
                  </a:cubicBezTo>
                  <a:cubicBezTo>
                    <a:pt x="29873" y="20175"/>
                    <a:pt x="29873" y="20486"/>
                    <a:pt x="29925" y="20707"/>
                  </a:cubicBezTo>
                  <a:cubicBezTo>
                    <a:pt x="30141" y="21636"/>
                    <a:pt x="30407" y="22552"/>
                    <a:pt x="30623" y="23480"/>
                  </a:cubicBezTo>
                  <a:cubicBezTo>
                    <a:pt x="30662" y="23638"/>
                    <a:pt x="30623" y="23916"/>
                    <a:pt x="30514" y="24000"/>
                  </a:cubicBezTo>
                  <a:cubicBezTo>
                    <a:pt x="29060" y="25159"/>
                    <a:pt x="27814" y="26594"/>
                    <a:pt x="26086" y="27391"/>
                  </a:cubicBezTo>
                  <a:cubicBezTo>
                    <a:pt x="25922" y="27466"/>
                    <a:pt x="25781" y="27505"/>
                    <a:pt x="25651" y="27505"/>
                  </a:cubicBezTo>
                  <a:cubicBezTo>
                    <a:pt x="25455" y="27505"/>
                    <a:pt x="25285" y="27416"/>
                    <a:pt x="25099" y="27229"/>
                  </a:cubicBezTo>
                  <a:cubicBezTo>
                    <a:pt x="24319" y="26442"/>
                    <a:pt x="23904" y="25461"/>
                    <a:pt x="23823" y="24400"/>
                  </a:cubicBezTo>
                  <a:cubicBezTo>
                    <a:pt x="23746" y="23442"/>
                    <a:pt x="23899" y="22474"/>
                    <a:pt x="23933" y="21508"/>
                  </a:cubicBezTo>
                  <a:cubicBezTo>
                    <a:pt x="23963" y="20554"/>
                    <a:pt x="23692" y="20082"/>
                    <a:pt x="23008" y="20082"/>
                  </a:cubicBezTo>
                  <a:cubicBezTo>
                    <a:pt x="22821" y="20082"/>
                    <a:pt x="22603" y="20117"/>
                    <a:pt x="22352" y="20188"/>
                  </a:cubicBezTo>
                  <a:cubicBezTo>
                    <a:pt x="21970" y="20296"/>
                    <a:pt x="21607" y="20346"/>
                    <a:pt x="21260" y="20346"/>
                  </a:cubicBezTo>
                  <a:cubicBezTo>
                    <a:pt x="20116" y="20346"/>
                    <a:pt x="19148" y="19801"/>
                    <a:pt x="18281" y="18991"/>
                  </a:cubicBezTo>
                  <a:cubicBezTo>
                    <a:pt x="17183" y="17964"/>
                    <a:pt x="16623" y="16609"/>
                    <a:pt x="16403" y="15114"/>
                  </a:cubicBezTo>
                  <a:cubicBezTo>
                    <a:pt x="16119" y="13146"/>
                    <a:pt x="16103" y="11183"/>
                    <a:pt x="16407" y="9214"/>
                  </a:cubicBezTo>
                  <a:cubicBezTo>
                    <a:pt x="16446" y="8951"/>
                    <a:pt x="16480" y="8746"/>
                    <a:pt x="16844" y="8725"/>
                  </a:cubicBezTo>
                  <a:cubicBezTo>
                    <a:pt x="17467" y="8691"/>
                    <a:pt x="18098" y="8644"/>
                    <a:pt x="18704" y="8494"/>
                  </a:cubicBezTo>
                  <a:cubicBezTo>
                    <a:pt x="19289" y="8350"/>
                    <a:pt x="19839" y="8073"/>
                    <a:pt x="20462" y="7834"/>
                  </a:cubicBezTo>
                  <a:close/>
                  <a:moveTo>
                    <a:pt x="20568" y="25005"/>
                  </a:moveTo>
                  <a:cubicBezTo>
                    <a:pt x="19853" y="29090"/>
                    <a:pt x="19144" y="33139"/>
                    <a:pt x="18441" y="37151"/>
                  </a:cubicBezTo>
                  <a:lnTo>
                    <a:pt x="18441" y="37151"/>
                  </a:lnTo>
                  <a:cubicBezTo>
                    <a:pt x="17555" y="33962"/>
                    <a:pt x="16255" y="30809"/>
                    <a:pt x="15881" y="27437"/>
                  </a:cubicBezTo>
                  <a:cubicBezTo>
                    <a:pt x="17386" y="26526"/>
                    <a:pt x="18669" y="25226"/>
                    <a:pt x="20568" y="25005"/>
                  </a:cubicBezTo>
                  <a:close/>
                  <a:moveTo>
                    <a:pt x="11601" y="24742"/>
                  </a:moveTo>
                  <a:cubicBezTo>
                    <a:pt x="11733" y="25192"/>
                    <a:pt x="11881" y="25572"/>
                    <a:pt x="11953" y="25968"/>
                  </a:cubicBezTo>
                  <a:cubicBezTo>
                    <a:pt x="12584" y="29287"/>
                    <a:pt x="13682" y="32476"/>
                    <a:pt x="14521" y="35739"/>
                  </a:cubicBezTo>
                  <a:cubicBezTo>
                    <a:pt x="15160" y="38219"/>
                    <a:pt x="15504" y="40779"/>
                    <a:pt x="15979" y="43301"/>
                  </a:cubicBezTo>
                  <a:cubicBezTo>
                    <a:pt x="16055" y="43718"/>
                    <a:pt x="16131" y="44135"/>
                    <a:pt x="16208" y="44545"/>
                  </a:cubicBezTo>
                  <a:cubicBezTo>
                    <a:pt x="15750" y="44545"/>
                    <a:pt x="15305" y="44548"/>
                    <a:pt x="14867" y="44548"/>
                  </a:cubicBezTo>
                  <a:cubicBezTo>
                    <a:pt x="14647" y="44548"/>
                    <a:pt x="14429" y="44547"/>
                    <a:pt x="14212" y="44545"/>
                  </a:cubicBezTo>
                  <a:lnTo>
                    <a:pt x="14213" y="44543"/>
                  </a:lnTo>
                  <a:cubicBezTo>
                    <a:pt x="13931" y="44536"/>
                    <a:pt x="13643" y="44479"/>
                    <a:pt x="13365" y="44479"/>
                  </a:cubicBezTo>
                  <a:cubicBezTo>
                    <a:pt x="13292" y="44479"/>
                    <a:pt x="13219" y="44483"/>
                    <a:pt x="13148" y="44493"/>
                  </a:cubicBezTo>
                  <a:cubicBezTo>
                    <a:pt x="13075" y="44503"/>
                    <a:pt x="13008" y="44508"/>
                    <a:pt x="12946" y="44508"/>
                  </a:cubicBezTo>
                  <a:cubicBezTo>
                    <a:pt x="12499" y="44508"/>
                    <a:pt x="12343" y="44238"/>
                    <a:pt x="12220" y="43752"/>
                  </a:cubicBezTo>
                  <a:cubicBezTo>
                    <a:pt x="11592" y="41298"/>
                    <a:pt x="10864" y="38866"/>
                    <a:pt x="10266" y="36400"/>
                  </a:cubicBezTo>
                  <a:cubicBezTo>
                    <a:pt x="9813" y="34517"/>
                    <a:pt x="9555" y="32588"/>
                    <a:pt x="9122" y="30696"/>
                  </a:cubicBezTo>
                  <a:cubicBezTo>
                    <a:pt x="8872" y="29588"/>
                    <a:pt x="8474" y="28516"/>
                    <a:pt x="8110" y="27437"/>
                  </a:cubicBezTo>
                  <a:cubicBezTo>
                    <a:pt x="8008" y="27130"/>
                    <a:pt x="7779" y="26863"/>
                    <a:pt x="7597" y="26560"/>
                  </a:cubicBezTo>
                  <a:cubicBezTo>
                    <a:pt x="8902" y="25968"/>
                    <a:pt x="10220" y="25368"/>
                    <a:pt x="11601" y="24742"/>
                  </a:cubicBezTo>
                  <a:close/>
                  <a:moveTo>
                    <a:pt x="14386" y="23681"/>
                  </a:moveTo>
                  <a:cubicBezTo>
                    <a:pt x="14632" y="25005"/>
                    <a:pt x="14891" y="26270"/>
                    <a:pt x="15107" y="27539"/>
                  </a:cubicBezTo>
                  <a:cubicBezTo>
                    <a:pt x="15530" y="30083"/>
                    <a:pt x="16246" y="32545"/>
                    <a:pt x="16988" y="35007"/>
                  </a:cubicBezTo>
                  <a:cubicBezTo>
                    <a:pt x="17819" y="37759"/>
                    <a:pt x="18488" y="40558"/>
                    <a:pt x="19234" y="43335"/>
                  </a:cubicBezTo>
                  <a:cubicBezTo>
                    <a:pt x="19306" y="43595"/>
                    <a:pt x="19268" y="43756"/>
                    <a:pt x="19005" y="43850"/>
                  </a:cubicBezTo>
                  <a:lnTo>
                    <a:pt x="17018" y="44575"/>
                  </a:lnTo>
                  <a:cubicBezTo>
                    <a:pt x="16904" y="44017"/>
                    <a:pt x="16807" y="43557"/>
                    <a:pt x="16722" y="43097"/>
                  </a:cubicBezTo>
                  <a:cubicBezTo>
                    <a:pt x="16234" y="40575"/>
                    <a:pt x="15832" y="38032"/>
                    <a:pt x="15247" y="35536"/>
                  </a:cubicBezTo>
                  <a:cubicBezTo>
                    <a:pt x="14810" y="33665"/>
                    <a:pt x="14137" y="31855"/>
                    <a:pt x="13598" y="30011"/>
                  </a:cubicBezTo>
                  <a:cubicBezTo>
                    <a:pt x="13348" y="29158"/>
                    <a:pt x="13187" y="28285"/>
                    <a:pt x="12959" y="27433"/>
                  </a:cubicBezTo>
                  <a:cubicBezTo>
                    <a:pt x="12708" y="26483"/>
                    <a:pt x="12428" y="25542"/>
                    <a:pt x="12136" y="24511"/>
                  </a:cubicBezTo>
                  <a:cubicBezTo>
                    <a:pt x="12801" y="24269"/>
                    <a:pt x="13543" y="23991"/>
                    <a:pt x="14386" y="23681"/>
                  </a:cubicBezTo>
                  <a:close/>
                  <a:moveTo>
                    <a:pt x="7450" y="39646"/>
                  </a:moveTo>
                  <a:cubicBezTo>
                    <a:pt x="7543" y="39646"/>
                    <a:pt x="7636" y="39653"/>
                    <a:pt x="7725" y="39661"/>
                  </a:cubicBezTo>
                  <a:cubicBezTo>
                    <a:pt x="8305" y="39713"/>
                    <a:pt x="8725" y="40003"/>
                    <a:pt x="8771" y="40454"/>
                  </a:cubicBezTo>
                  <a:cubicBezTo>
                    <a:pt x="8801" y="40761"/>
                    <a:pt x="8767" y="41106"/>
                    <a:pt x="8653" y="41391"/>
                  </a:cubicBezTo>
                  <a:cubicBezTo>
                    <a:pt x="8526" y="41719"/>
                    <a:pt x="8568" y="41954"/>
                    <a:pt x="8737" y="42243"/>
                  </a:cubicBezTo>
                  <a:cubicBezTo>
                    <a:pt x="9131" y="42933"/>
                    <a:pt x="9530" y="43628"/>
                    <a:pt x="9856" y="44351"/>
                  </a:cubicBezTo>
                  <a:cubicBezTo>
                    <a:pt x="10140" y="44995"/>
                    <a:pt x="9881" y="45570"/>
                    <a:pt x="9196" y="45958"/>
                  </a:cubicBezTo>
                  <a:cubicBezTo>
                    <a:pt x="9136" y="45800"/>
                    <a:pt x="9089" y="45676"/>
                    <a:pt x="9047" y="45557"/>
                  </a:cubicBezTo>
                  <a:cubicBezTo>
                    <a:pt x="9014" y="45551"/>
                    <a:pt x="8981" y="45536"/>
                    <a:pt x="8960" y="45536"/>
                  </a:cubicBezTo>
                  <a:cubicBezTo>
                    <a:pt x="8954" y="45536"/>
                    <a:pt x="8949" y="45538"/>
                    <a:pt x="8946" y="45540"/>
                  </a:cubicBezTo>
                  <a:cubicBezTo>
                    <a:pt x="8799" y="45655"/>
                    <a:pt x="8664" y="45704"/>
                    <a:pt x="8536" y="45704"/>
                  </a:cubicBezTo>
                  <a:cubicBezTo>
                    <a:pt x="8335" y="45704"/>
                    <a:pt x="8151" y="45582"/>
                    <a:pt x="7966" y="45400"/>
                  </a:cubicBezTo>
                  <a:cubicBezTo>
                    <a:pt x="7318" y="44761"/>
                    <a:pt x="6657" y="44053"/>
                    <a:pt x="6568" y="43150"/>
                  </a:cubicBezTo>
                  <a:cubicBezTo>
                    <a:pt x="6470" y="42145"/>
                    <a:pt x="6618" y="41102"/>
                    <a:pt x="6763" y="40093"/>
                  </a:cubicBezTo>
                  <a:cubicBezTo>
                    <a:pt x="6813" y="39727"/>
                    <a:pt x="7126" y="39646"/>
                    <a:pt x="7450" y="39646"/>
                  </a:cubicBezTo>
                  <a:close/>
                  <a:moveTo>
                    <a:pt x="7144" y="26727"/>
                  </a:moveTo>
                  <a:cubicBezTo>
                    <a:pt x="7808" y="28217"/>
                    <a:pt x="8224" y="29802"/>
                    <a:pt x="8554" y="31417"/>
                  </a:cubicBezTo>
                  <a:cubicBezTo>
                    <a:pt x="9025" y="33717"/>
                    <a:pt x="9461" y="36026"/>
                    <a:pt x="9995" y="38312"/>
                  </a:cubicBezTo>
                  <a:cubicBezTo>
                    <a:pt x="10457" y="40280"/>
                    <a:pt x="11046" y="42223"/>
                    <a:pt x="11563" y="44178"/>
                  </a:cubicBezTo>
                  <a:cubicBezTo>
                    <a:pt x="11652" y="44519"/>
                    <a:pt x="11606" y="44893"/>
                    <a:pt x="11703" y="45230"/>
                  </a:cubicBezTo>
                  <a:cubicBezTo>
                    <a:pt x="11835" y="45698"/>
                    <a:pt x="12042" y="46150"/>
                    <a:pt x="12237" y="46653"/>
                  </a:cubicBezTo>
                  <a:cubicBezTo>
                    <a:pt x="11318" y="46895"/>
                    <a:pt x="10238" y="47087"/>
                    <a:pt x="9618" y="48302"/>
                  </a:cubicBezTo>
                  <a:cubicBezTo>
                    <a:pt x="9495" y="47710"/>
                    <a:pt x="9394" y="47227"/>
                    <a:pt x="9292" y="46734"/>
                  </a:cubicBezTo>
                  <a:cubicBezTo>
                    <a:pt x="9517" y="46598"/>
                    <a:pt x="9750" y="46491"/>
                    <a:pt x="9941" y="46338"/>
                  </a:cubicBezTo>
                  <a:cubicBezTo>
                    <a:pt x="10611" y="45788"/>
                    <a:pt x="10873" y="44890"/>
                    <a:pt x="10543" y="44085"/>
                  </a:cubicBezTo>
                  <a:cubicBezTo>
                    <a:pt x="10267" y="43425"/>
                    <a:pt x="9924" y="42794"/>
                    <a:pt x="9576" y="42172"/>
                  </a:cubicBezTo>
                  <a:cubicBezTo>
                    <a:pt x="9428" y="41903"/>
                    <a:pt x="9377" y="41686"/>
                    <a:pt x="9470" y="41376"/>
                  </a:cubicBezTo>
                  <a:cubicBezTo>
                    <a:pt x="9830" y="40166"/>
                    <a:pt x="9207" y="39160"/>
                    <a:pt x="8004" y="38927"/>
                  </a:cubicBezTo>
                  <a:cubicBezTo>
                    <a:pt x="7800" y="38888"/>
                    <a:pt x="7499" y="38879"/>
                    <a:pt x="7419" y="38748"/>
                  </a:cubicBezTo>
                  <a:cubicBezTo>
                    <a:pt x="7258" y="38484"/>
                    <a:pt x="7207" y="38151"/>
                    <a:pt x="7139" y="37835"/>
                  </a:cubicBezTo>
                  <a:cubicBezTo>
                    <a:pt x="7097" y="37644"/>
                    <a:pt x="7131" y="37432"/>
                    <a:pt x="7088" y="37240"/>
                  </a:cubicBezTo>
                  <a:cubicBezTo>
                    <a:pt x="6305" y="33892"/>
                    <a:pt x="5520" y="30547"/>
                    <a:pt x="4736" y="27204"/>
                  </a:cubicBezTo>
                  <a:cubicBezTo>
                    <a:pt x="4724" y="27157"/>
                    <a:pt x="4736" y="27101"/>
                    <a:pt x="4736" y="27084"/>
                  </a:cubicBezTo>
                  <a:cubicBezTo>
                    <a:pt x="5529" y="26969"/>
                    <a:pt x="6312" y="26850"/>
                    <a:pt x="7144" y="26727"/>
                  </a:cubicBezTo>
                  <a:close/>
                  <a:moveTo>
                    <a:pt x="35642" y="40691"/>
                  </a:moveTo>
                  <a:cubicBezTo>
                    <a:pt x="35999" y="41743"/>
                    <a:pt x="36333" y="42740"/>
                    <a:pt x="36677" y="43759"/>
                  </a:cubicBezTo>
                  <a:lnTo>
                    <a:pt x="36675" y="43760"/>
                  </a:lnTo>
                  <a:cubicBezTo>
                    <a:pt x="34758" y="46094"/>
                    <a:pt x="28304" y="48724"/>
                    <a:pt x="24139" y="48724"/>
                  </a:cubicBezTo>
                  <a:cubicBezTo>
                    <a:pt x="23775" y="48724"/>
                    <a:pt x="23428" y="48704"/>
                    <a:pt x="23103" y="48662"/>
                  </a:cubicBezTo>
                  <a:cubicBezTo>
                    <a:pt x="28188" y="47448"/>
                    <a:pt x="32515" y="45019"/>
                    <a:pt x="35642" y="40691"/>
                  </a:cubicBezTo>
                  <a:close/>
                  <a:moveTo>
                    <a:pt x="23154" y="24317"/>
                  </a:moveTo>
                  <a:cubicBezTo>
                    <a:pt x="23243" y="24760"/>
                    <a:pt x="23315" y="25160"/>
                    <a:pt x="23404" y="25556"/>
                  </a:cubicBezTo>
                  <a:cubicBezTo>
                    <a:pt x="23624" y="26498"/>
                    <a:pt x="24137" y="27269"/>
                    <a:pt x="24819" y="27933"/>
                  </a:cubicBezTo>
                  <a:cubicBezTo>
                    <a:pt x="25077" y="28180"/>
                    <a:pt x="25362" y="28313"/>
                    <a:pt x="25658" y="28313"/>
                  </a:cubicBezTo>
                  <a:cubicBezTo>
                    <a:pt x="25857" y="28313"/>
                    <a:pt x="26061" y="28252"/>
                    <a:pt x="26264" y="28125"/>
                  </a:cubicBezTo>
                  <a:cubicBezTo>
                    <a:pt x="27154" y="27576"/>
                    <a:pt x="28036" y="27010"/>
                    <a:pt x="28879" y="26391"/>
                  </a:cubicBezTo>
                  <a:cubicBezTo>
                    <a:pt x="29592" y="25872"/>
                    <a:pt x="30235" y="25264"/>
                    <a:pt x="30922" y="24705"/>
                  </a:cubicBezTo>
                  <a:cubicBezTo>
                    <a:pt x="31015" y="24629"/>
                    <a:pt x="31180" y="24620"/>
                    <a:pt x="31315" y="24615"/>
                  </a:cubicBezTo>
                  <a:cubicBezTo>
                    <a:pt x="31409" y="24615"/>
                    <a:pt x="31506" y="24680"/>
                    <a:pt x="31608" y="24697"/>
                  </a:cubicBezTo>
                  <a:cubicBezTo>
                    <a:pt x="34753" y="25259"/>
                    <a:pt x="36316" y="27423"/>
                    <a:pt x="37155" y="30282"/>
                  </a:cubicBezTo>
                  <a:cubicBezTo>
                    <a:pt x="37923" y="32896"/>
                    <a:pt x="37579" y="35427"/>
                    <a:pt x="36465" y="37889"/>
                  </a:cubicBezTo>
                  <a:lnTo>
                    <a:pt x="36464" y="37890"/>
                  </a:lnTo>
                  <a:cubicBezTo>
                    <a:pt x="35447" y="40139"/>
                    <a:pt x="33901" y="41954"/>
                    <a:pt x="32061" y="43557"/>
                  </a:cubicBezTo>
                  <a:cubicBezTo>
                    <a:pt x="29269" y="45995"/>
                    <a:pt x="25939" y="47255"/>
                    <a:pt x="22404" y="48082"/>
                  </a:cubicBezTo>
                  <a:cubicBezTo>
                    <a:pt x="21403" y="48315"/>
                    <a:pt x="20409" y="48550"/>
                    <a:pt x="19374" y="48789"/>
                  </a:cubicBezTo>
                  <a:cubicBezTo>
                    <a:pt x="19230" y="47421"/>
                    <a:pt x="19099" y="46144"/>
                    <a:pt x="18967" y="44891"/>
                  </a:cubicBezTo>
                  <a:cubicBezTo>
                    <a:pt x="19582" y="44542"/>
                    <a:pt x="20261" y="44252"/>
                    <a:pt x="20832" y="43817"/>
                  </a:cubicBezTo>
                  <a:cubicBezTo>
                    <a:pt x="23722" y="41637"/>
                    <a:pt x="26159" y="39017"/>
                    <a:pt x="27981" y="35869"/>
                  </a:cubicBezTo>
                  <a:cubicBezTo>
                    <a:pt x="29032" y="34050"/>
                    <a:pt x="29460" y="32040"/>
                    <a:pt x="29366" y="29935"/>
                  </a:cubicBezTo>
                  <a:cubicBezTo>
                    <a:pt x="29359" y="29686"/>
                    <a:pt x="29116" y="29228"/>
                    <a:pt x="29005" y="29228"/>
                  </a:cubicBezTo>
                  <a:cubicBezTo>
                    <a:pt x="29004" y="29228"/>
                    <a:pt x="29003" y="29228"/>
                    <a:pt x="29002" y="29229"/>
                  </a:cubicBezTo>
                  <a:cubicBezTo>
                    <a:pt x="28574" y="29258"/>
                    <a:pt x="28688" y="29667"/>
                    <a:pt x="28693" y="29952"/>
                  </a:cubicBezTo>
                  <a:cubicBezTo>
                    <a:pt x="28739" y="32760"/>
                    <a:pt x="27811" y="35205"/>
                    <a:pt x="26128" y="37424"/>
                  </a:cubicBezTo>
                  <a:cubicBezTo>
                    <a:pt x="25048" y="38851"/>
                    <a:pt x="23861" y="40176"/>
                    <a:pt x="22629" y="41462"/>
                  </a:cubicBezTo>
                  <a:cubicBezTo>
                    <a:pt x="22501" y="41594"/>
                    <a:pt x="22365" y="41734"/>
                    <a:pt x="22213" y="41833"/>
                  </a:cubicBezTo>
                  <a:cubicBezTo>
                    <a:pt x="21502" y="42284"/>
                    <a:pt x="20782" y="42723"/>
                    <a:pt x="19980" y="43222"/>
                  </a:cubicBezTo>
                  <a:cubicBezTo>
                    <a:pt x="19684" y="41978"/>
                    <a:pt x="19277" y="40802"/>
                    <a:pt x="19154" y="39597"/>
                  </a:cubicBezTo>
                  <a:cubicBezTo>
                    <a:pt x="19052" y="38600"/>
                    <a:pt x="19238" y="37560"/>
                    <a:pt x="19391" y="36555"/>
                  </a:cubicBezTo>
                  <a:cubicBezTo>
                    <a:pt x="19845" y="33561"/>
                    <a:pt x="20348" y="30574"/>
                    <a:pt x="20814" y="27580"/>
                  </a:cubicBezTo>
                  <a:cubicBezTo>
                    <a:pt x="20955" y="26677"/>
                    <a:pt x="21044" y="25765"/>
                    <a:pt x="21162" y="24807"/>
                  </a:cubicBezTo>
                  <a:cubicBezTo>
                    <a:pt x="21794" y="24649"/>
                    <a:pt x="22463" y="24487"/>
                    <a:pt x="23154" y="24317"/>
                  </a:cubicBezTo>
                  <a:close/>
                  <a:moveTo>
                    <a:pt x="12830" y="45162"/>
                  </a:moveTo>
                  <a:cubicBezTo>
                    <a:pt x="12833" y="45162"/>
                    <a:pt x="12836" y="45162"/>
                    <a:pt x="12838" y="45162"/>
                  </a:cubicBezTo>
                  <a:cubicBezTo>
                    <a:pt x="13313" y="45226"/>
                    <a:pt x="13784" y="45341"/>
                    <a:pt x="14259" y="45391"/>
                  </a:cubicBezTo>
                  <a:cubicBezTo>
                    <a:pt x="14662" y="45431"/>
                    <a:pt x="15067" y="45458"/>
                    <a:pt x="15473" y="45458"/>
                  </a:cubicBezTo>
                  <a:cubicBezTo>
                    <a:pt x="15588" y="45458"/>
                    <a:pt x="15703" y="45456"/>
                    <a:pt x="15817" y="45452"/>
                  </a:cubicBezTo>
                  <a:cubicBezTo>
                    <a:pt x="16652" y="45413"/>
                    <a:pt x="17487" y="45319"/>
                    <a:pt x="18369" y="45246"/>
                  </a:cubicBezTo>
                  <a:cubicBezTo>
                    <a:pt x="18449" y="46499"/>
                    <a:pt x="18525" y="47666"/>
                    <a:pt x="18602" y="48846"/>
                  </a:cubicBezTo>
                  <a:cubicBezTo>
                    <a:pt x="18573" y="48864"/>
                    <a:pt x="18534" y="48902"/>
                    <a:pt x="18487" y="48915"/>
                  </a:cubicBezTo>
                  <a:lnTo>
                    <a:pt x="18488" y="48914"/>
                  </a:lnTo>
                  <a:lnTo>
                    <a:pt x="18488" y="48914"/>
                  </a:lnTo>
                  <a:cubicBezTo>
                    <a:pt x="17369" y="49315"/>
                    <a:pt x="16175" y="49485"/>
                    <a:pt x="15064" y="49834"/>
                  </a:cubicBezTo>
                  <a:cubicBezTo>
                    <a:pt x="14675" y="49955"/>
                    <a:pt x="14303" y="49999"/>
                    <a:pt x="13942" y="49999"/>
                  </a:cubicBezTo>
                  <a:cubicBezTo>
                    <a:pt x="13204" y="49999"/>
                    <a:pt x="12506" y="49817"/>
                    <a:pt x="11783" y="49737"/>
                  </a:cubicBezTo>
                  <a:cubicBezTo>
                    <a:pt x="11381" y="49694"/>
                    <a:pt x="10969" y="49421"/>
                    <a:pt x="10630" y="49162"/>
                  </a:cubicBezTo>
                  <a:cubicBezTo>
                    <a:pt x="10178" y="48808"/>
                    <a:pt x="10186" y="48306"/>
                    <a:pt x="10712" y="48050"/>
                  </a:cubicBezTo>
                  <a:cubicBezTo>
                    <a:pt x="11432" y="47700"/>
                    <a:pt x="12229" y="47521"/>
                    <a:pt x="12991" y="47261"/>
                  </a:cubicBezTo>
                  <a:cubicBezTo>
                    <a:pt x="13288" y="47164"/>
                    <a:pt x="13766" y="47100"/>
                    <a:pt x="13830" y="46908"/>
                  </a:cubicBezTo>
                  <a:cubicBezTo>
                    <a:pt x="13978" y="46449"/>
                    <a:pt x="13436" y="46427"/>
                    <a:pt x="13173" y="46227"/>
                  </a:cubicBezTo>
                  <a:cubicBezTo>
                    <a:pt x="12877" y="46005"/>
                    <a:pt x="12343" y="45929"/>
                    <a:pt x="12606" y="45350"/>
                  </a:cubicBezTo>
                  <a:cubicBezTo>
                    <a:pt x="12643" y="45267"/>
                    <a:pt x="12758" y="45162"/>
                    <a:pt x="12830" y="45162"/>
                  </a:cubicBezTo>
                  <a:close/>
                  <a:moveTo>
                    <a:pt x="21044" y="49115"/>
                  </a:moveTo>
                  <a:cubicBezTo>
                    <a:pt x="21645" y="51279"/>
                    <a:pt x="22234" y="53413"/>
                    <a:pt x="22827" y="55547"/>
                  </a:cubicBezTo>
                  <a:cubicBezTo>
                    <a:pt x="22215" y="54678"/>
                    <a:pt x="21576" y="53928"/>
                    <a:pt x="20544" y="53928"/>
                  </a:cubicBezTo>
                  <a:cubicBezTo>
                    <a:pt x="20290" y="53928"/>
                    <a:pt x="20012" y="53973"/>
                    <a:pt x="19704" y="54074"/>
                  </a:cubicBezTo>
                  <a:cubicBezTo>
                    <a:pt x="19636" y="53780"/>
                    <a:pt x="19573" y="53490"/>
                    <a:pt x="19502" y="53201"/>
                  </a:cubicBezTo>
                  <a:cubicBezTo>
                    <a:pt x="19272" y="52242"/>
                    <a:pt x="19035" y="51283"/>
                    <a:pt x="18802" y="50325"/>
                  </a:cubicBezTo>
                  <a:cubicBezTo>
                    <a:pt x="18695" y="49873"/>
                    <a:pt x="18861" y="49541"/>
                    <a:pt x="19293" y="49443"/>
                  </a:cubicBezTo>
                  <a:cubicBezTo>
                    <a:pt x="19853" y="49316"/>
                    <a:pt x="20416" y="49230"/>
                    <a:pt x="21044" y="49115"/>
                  </a:cubicBezTo>
                  <a:close/>
                  <a:moveTo>
                    <a:pt x="37053" y="44445"/>
                  </a:moveTo>
                  <a:cubicBezTo>
                    <a:pt x="37498" y="45535"/>
                    <a:pt x="37909" y="46532"/>
                    <a:pt x="38367" y="47653"/>
                  </a:cubicBezTo>
                  <a:cubicBezTo>
                    <a:pt x="37180" y="48112"/>
                    <a:pt x="36079" y="48641"/>
                    <a:pt x="34922" y="48969"/>
                  </a:cubicBezTo>
                  <a:cubicBezTo>
                    <a:pt x="31824" y="49838"/>
                    <a:pt x="28735" y="50732"/>
                    <a:pt x="25726" y="51882"/>
                  </a:cubicBezTo>
                  <a:cubicBezTo>
                    <a:pt x="25036" y="52147"/>
                    <a:pt x="24286" y="52249"/>
                    <a:pt x="23578" y="52479"/>
                  </a:cubicBezTo>
                  <a:cubicBezTo>
                    <a:pt x="23383" y="52538"/>
                    <a:pt x="23247" y="52782"/>
                    <a:pt x="23086" y="52938"/>
                  </a:cubicBezTo>
                  <a:cubicBezTo>
                    <a:pt x="23271" y="53047"/>
                    <a:pt x="23477" y="53273"/>
                    <a:pt x="23646" y="53273"/>
                  </a:cubicBezTo>
                  <a:cubicBezTo>
                    <a:pt x="23656" y="53273"/>
                    <a:pt x="23666" y="53272"/>
                    <a:pt x="23676" y="53271"/>
                  </a:cubicBezTo>
                  <a:cubicBezTo>
                    <a:pt x="24524" y="53117"/>
                    <a:pt x="25388" y="52977"/>
                    <a:pt x="26189" y="52679"/>
                  </a:cubicBezTo>
                  <a:cubicBezTo>
                    <a:pt x="29061" y="51606"/>
                    <a:pt x="31999" y="50749"/>
                    <a:pt x="34944" y="49906"/>
                  </a:cubicBezTo>
                  <a:cubicBezTo>
                    <a:pt x="36218" y="49544"/>
                    <a:pt x="37443" y="48986"/>
                    <a:pt x="38782" y="48483"/>
                  </a:cubicBezTo>
                  <a:cubicBezTo>
                    <a:pt x="39151" y="48999"/>
                    <a:pt x="39608" y="49637"/>
                    <a:pt x="40088" y="50310"/>
                  </a:cubicBezTo>
                  <a:lnTo>
                    <a:pt x="40087" y="50310"/>
                  </a:lnTo>
                  <a:cubicBezTo>
                    <a:pt x="38710" y="51338"/>
                    <a:pt x="37332" y="52194"/>
                    <a:pt x="35761" y="52666"/>
                  </a:cubicBezTo>
                  <a:cubicBezTo>
                    <a:pt x="34384" y="53076"/>
                    <a:pt x="32977" y="53399"/>
                    <a:pt x="31599" y="53808"/>
                  </a:cubicBezTo>
                  <a:cubicBezTo>
                    <a:pt x="30155" y="54238"/>
                    <a:pt x="28739" y="54757"/>
                    <a:pt x="27286" y="55163"/>
                  </a:cubicBezTo>
                  <a:cubicBezTo>
                    <a:pt x="26430" y="55396"/>
                    <a:pt x="25532" y="55482"/>
                    <a:pt x="24654" y="55643"/>
                  </a:cubicBezTo>
                  <a:cubicBezTo>
                    <a:pt x="24370" y="55695"/>
                    <a:pt x="24091" y="55763"/>
                    <a:pt x="23722" y="55844"/>
                  </a:cubicBezTo>
                  <a:cubicBezTo>
                    <a:pt x="23459" y="54903"/>
                    <a:pt x="23192" y="53944"/>
                    <a:pt x="22926" y="52986"/>
                  </a:cubicBezTo>
                  <a:cubicBezTo>
                    <a:pt x="22582" y="51751"/>
                    <a:pt x="22239" y="50511"/>
                    <a:pt x="21900" y="49293"/>
                  </a:cubicBezTo>
                  <a:lnTo>
                    <a:pt x="21900" y="49293"/>
                  </a:lnTo>
                  <a:cubicBezTo>
                    <a:pt x="22497" y="49320"/>
                    <a:pt x="23096" y="49404"/>
                    <a:pt x="23687" y="49404"/>
                  </a:cubicBezTo>
                  <a:cubicBezTo>
                    <a:pt x="23835" y="49404"/>
                    <a:pt x="23982" y="49399"/>
                    <a:pt x="24129" y="49386"/>
                  </a:cubicBezTo>
                  <a:cubicBezTo>
                    <a:pt x="25760" y="49241"/>
                    <a:pt x="27392" y="49049"/>
                    <a:pt x="29007" y="48777"/>
                  </a:cubicBezTo>
                  <a:cubicBezTo>
                    <a:pt x="29693" y="48662"/>
                    <a:pt x="30349" y="48325"/>
                    <a:pt x="30998" y="48044"/>
                  </a:cubicBezTo>
                  <a:cubicBezTo>
                    <a:pt x="31964" y="47622"/>
                    <a:pt x="32896" y="47142"/>
                    <a:pt x="33862" y="46724"/>
                  </a:cubicBezTo>
                  <a:cubicBezTo>
                    <a:pt x="35058" y="46213"/>
                    <a:pt x="36181" y="45612"/>
                    <a:pt x="37053" y="44445"/>
                  </a:cubicBezTo>
                  <a:close/>
                  <a:moveTo>
                    <a:pt x="17920" y="49992"/>
                  </a:moveTo>
                  <a:cubicBezTo>
                    <a:pt x="18368" y="51939"/>
                    <a:pt x="19114" y="53800"/>
                    <a:pt x="18992" y="55946"/>
                  </a:cubicBezTo>
                  <a:lnTo>
                    <a:pt x="18992" y="55946"/>
                  </a:lnTo>
                  <a:cubicBezTo>
                    <a:pt x="18300" y="55291"/>
                    <a:pt x="17698" y="55001"/>
                    <a:pt x="17195" y="55001"/>
                  </a:cubicBezTo>
                  <a:cubicBezTo>
                    <a:pt x="16622" y="55001"/>
                    <a:pt x="16179" y="55376"/>
                    <a:pt x="15881" y="56016"/>
                  </a:cubicBezTo>
                  <a:cubicBezTo>
                    <a:pt x="15237" y="54254"/>
                    <a:pt x="14598" y="52502"/>
                    <a:pt x="13962" y="50759"/>
                  </a:cubicBezTo>
                  <a:cubicBezTo>
                    <a:pt x="15280" y="50504"/>
                    <a:pt x="16568" y="50257"/>
                    <a:pt x="17920" y="49992"/>
                  </a:cubicBezTo>
                  <a:close/>
                  <a:moveTo>
                    <a:pt x="9966" y="49515"/>
                  </a:moveTo>
                  <a:cubicBezTo>
                    <a:pt x="10682" y="50418"/>
                    <a:pt x="11720" y="50474"/>
                    <a:pt x="12716" y="50644"/>
                  </a:cubicBezTo>
                  <a:cubicBezTo>
                    <a:pt x="12886" y="50675"/>
                    <a:pt x="13127" y="50789"/>
                    <a:pt x="13173" y="50921"/>
                  </a:cubicBezTo>
                  <a:cubicBezTo>
                    <a:pt x="13932" y="53085"/>
                    <a:pt x="14661" y="55257"/>
                    <a:pt x="15398" y="57426"/>
                  </a:cubicBezTo>
                  <a:cubicBezTo>
                    <a:pt x="15406" y="57455"/>
                    <a:pt x="15403" y="57489"/>
                    <a:pt x="15306" y="57625"/>
                  </a:cubicBezTo>
                  <a:lnTo>
                    <a:pt x="15306" y="57625"/>
                  </a:lnTo>
                  <a:cubicBezTo>
                    <a:pt x="15195" y="57476"/>
                    <a:pt x="15098" y="57310"/>
                    <a:pt x="14962" y="57188"/>
                  </a:cubicBezTo>
                  <a:cubicBezTo>
                    <a:pt x="14762" y="57000"/>
                    <a:pt x="14555" y="56821"/>
                    <a:pt x="14326" y="56680"/>
                  </a:cubicBezTo>
                  <a:cubicBezTo>
                    <a:pt x="13893" y="56416"/>
                    <a:pt x="13528" y="56282"/>
                    <a:pt x="13208" y="56282"/>
                  </a:cubicBezTo>
                  <a:cubicBezTo>
                    <a:pt x="12685" y="56282"/>
                    <a:pt x="12284" y="56642"/>
                    <a:pt x="11910" y="57387"/>
                  </a:cubicBezTo>
                  <a:cubicBezTo>
                    <a:pt x="11864" y="57473"/>
                    <a:pt x="11817" y="57562"/>
                    <a:pt x="11720" y="57741"/>
                  </a:cubicBezTo>
                  <a:cubicBezTo>
                    <a:pt x="11080" y="54963"/>
                    <a:pt x="10457" y="52276"/>
                    <a:pt x="9839" y="49592"/>
                  </a:cubicBezTo>
                  <a:lnTo>
                    <a:pt x="9966" y="49515"/>
                  </a:lnTo>
                  <a:close/>
                  <a:moveTo>
                    <a:pt x="40483" y="51146"/>
                  </a:moveTo>
                  <a:cubicBezTo>
                    <a:pt x="40922" y="51811"/>
                    <a:pt x="41359" y="52476"/>
                    <a:pt x="41757" y="53080"/>
                  </a:cubicBezTo>
                  <a:cubicBezTo>
                    <a:pt x="36464" y="56653"/>
                    <a:pt x="30481" y="57984"/>
                    <a:pt x="24133" y="58579"/>
                  </a:cubicBezTo>
                  <a:cubicBezTo>
                    <a:pt x="24302" y="58039"/>
                    <a:pt x="24518" y="57680"/>
                    <a:pt x="24498" y="57336"/>
                  </a:cubicBezTo>
                  <a:cubicBezTo>
                    <a:pt x="24477" y="57020"/>
                    <a:pt x="24201" y="56722"/>
                    <a:pt x="24015" y="56364"/>
                  </a:cubicBezTo>
                  <a:lnTo>
                    <a:pt x="24015" y="56364"/>
                  </a:lnTo>
                  <a:cubicBezTo>
                    <a:pt x="24362" y="56427"/>
                    <a:pt x="24701" y="56455"/>
                    <a:pt x="25035" y="56455"/>
                  </a:cubicBezTo>
                  <a:cubicBezTo>
                    <a:pt x="26280" y="56455"/>
                    <a:pt x="27445" y="56070"/>
                    <a:pt x="28622" y="55704"/>
                  </a:cubicBezTo>
                  <a:cubicBezTo>
                    <a:pt x="30528" y="55117"/>
                    <a:pt x="32452" y="54584"/>
                    <a:pt x="34375" y="54047"/>
                  </a:cubicBezTo>
                  <a:cubicBezTo>
                    <a:pt x="37193" y="53259"/>
                    <a:pt x="38105" y="52838"/>
                    <a:pt x="40483" y="51146"/>
                  </a:cubicBezTo>
                  <a:close/>
                  <a:moveTo>
                    <a:pt x="20436" y="54629"/>
                  </a:moveTo>
                  <a:cubicBezTo>
                    <a:pt x="20553" y="54629"/>
                    <a:pt x="20685" y="54657"/>
                    <a:pt x="20832" y="54716"/>
                  </a:cubicBezTo>
                  <a:cubicBezTo>
                    <a:pt x="21158" y="54848"/>
                    <a:pt x="21497" y="55096"/>
                    <a:pt x="21692" y="55381"/>
                  </a:cubicBezTo>
                  <a:cubicBezTo>
                    <a:pt x="22276" y="56232"/>
                    <a:pt x="22793" y="57132"/>
                    <a:pt x="23332" y="58018"/>
                  </a:cubicBezTo>
                  <a:cubicBezTo>
                    <a:pt x="23374" y="58090"/>
                    <a:pt x="23382" y="58217"/>
                    <a:pt x="23357" y="58299"/>
                  </a:cubicBezTo>
                  <a:cubicBezTo>
                    <a:pt x="23048" y="59231"/>
                    <a:pt x="22726" y="60160"/>
                    <a:pt x="22395" y="61136"/>
                  </a:cubicBezTo>
                  <a:cubicBezTo>
                    <a:pt x="21991" y="61032"/>
                    <a:pt x="21606" y="60984"/>
                    <a:pt x="21238" y="60984"/>
                  </a:cubicBezTo>
                  <a:cubicBezTo>
                    <a:pt x="19639" y="60984"/>
                    <a:pt x="18355" y="61889"/>
                    <a:pt x="17153" y="63036"/>
                  </a:cubicBezTo>
                  <a:cubicBezTo>
                    <a:pt x="16069" y="62333"/>
                    <a:pt x="15009" y="61630"/>
                    <a:pt x="13937" y="60949"/>
                  </a:cubicBezTo>
                  <a:cubicBezTo>
                    <a:pt x="13467" y="60650"/>
                    <a:pt x="12962" y="60399"/>
                    <a:pt x="12487" y="60109"/>
                  </a:cubicBezTo>
                  <a:cubicBezTo>
                    <a:pt x="12357" y="60028"/>
                    <a:pt x="12170" y="59896"/>
                    <a:pt x="12162" y="59777"/>
                  </a:cubicBezTo>
                  <a:cubicBezTo>
                    <a:pt x="12111" y="58920"/>
                    <a:pt x="12175" y="58080"/>
                    <a:pt x="12666" y="57322"/>
                  </a:cubicBezTo>
                  <a:cubicBezTo>
                    <a:pt x="12825" y="57077"/>
                    <a:pt x="13019" y="56936"/>
                    <a:pt x="13234" y="56936"/>
                  </a:cubicBezTo>
                  <a:cubicBezTo>
                    <a:pt x="13339" y="56936"/>
                    <a:pt x="13450" y="56970"/>
                    <a:pt x="13564" y="57042"/>
                  </a:cubicBezTo>
                  <a:cubicBezTo>
                    <a:pt x="14005" y="57310"/>
                    <a:pt x="14438" y="57625"/>
                    <a:pt x="14789" y="58000"/>
                  </a:cubicBezTo>
                  <a:cubicBezTo>
                    <a:pt x="15132" y="58367"/>
                    <a:pt x="15348" y="58848"/>
                    <a:pt x="15657" y="59252"/>
                  </a:cubicBezTo>
                  <a:cubicBezTo>
                    <a:pt x="15789" y="59427"/>
                    <a:pt x="16018" y="59529"/>
                    <a:pt x="16200" y="59665"/>
                  </a:cubicBezTo>
                  <a:cubicBezTo>
                    <a:pt x="16285" y="59432"/>
                    <a:pt x="16428" y="59206"/>
                    <a:pt x="16446" y="58967"/>
                  </a:cubicBezTo>
                  <a:cubicBezTo>
                    <a:pt x="16496" y="58175"/>
                    <a:pt x="16412" y="57361"/>
                    <a:pt x="16551" y="56590"/>
                  </a:cubicBezTo>
                  <a:cubicBezTo>
                    <a:pt x="16656" y="56002"/>
                    <a:pt x="16915" y="55704"/>
                    <a:pt x="17258" y="55704"/>
                  </a:cubicBezTo>
                  <a:cubicBezTo>
                    <a:pt x="17500" y="55704"/>
                    <a:pt x="17785" y="55853"/>
                    <a:pt x="18086" y="56155"/>
                  </a:cubicBezTo>
                  <a:cubicBezTo>
                    <a:pt x="18416" y="56488"/>
                    <a:pt x="18628" y="56931"/>
                    <a:pt x="18920" y="57302"/>
                  </a:cubicBezTo>
                  <a:cubicBezTo>
                    <a:pt x="19035" y="57446"/>
                    <a:pt x="19209" y="57596"/>
                    <a:pt x="19378" y="57621"/>
                  </a:cubicBezTo>
                  <a:cubicBezTo>
                    <a:pt x="19380" y="57621"/>
                    <a:pt x="19383" y="57622"/>
                    <a:pt x="19385" y="57622"/>
                  </a:cubicBezTo>
                  <a:cubicBezTo>
                    <a:pt x="19470" y="57622"/>
                    <a:pt x="19577" y="57358"/>
                    <a:pt x="19700" y="57254"/>
                  </a:cubicBezTo>
                  <a:cubicBezTo>
                    <a:pt x="20310" y="56735"/>
                    <a:pt x="19959" y="56113"/>
                    <a:pt x="19887" y="55525"/>
                  </a:cubicBezTo>
                  <a:cubicBezTo>
                    <a:pt x="19817" y="54969"/>
                    <a:pt x="20030" y="54629"/>
                    <a:pt x="20436" y="54629"/>
                  </a:cubicBezTo>
                  <a:close/>
                  <a:moveTo>
                    <a:pt x="19114" y="62358"/>
                  </a:moveTo>
                  <a:lnTo>
                    <a:pt x="19114" y="64614"/>
                  </a:lnTo>
                  <a:lnTo>
                    <a:pt x="19114" y="64614"/>
                  </a:lnTo>
                  <a:cubicBezTo>
                    <a:pt x="18598" y="64185"/>
                    <a:pt x="18178" y="63835"/>
                    <a:pt x="17670" y="63405"/>
                  </a:cubicBezTo>
                  <a:cubicBezTo>
                    <a:pt x="18174" y="63043"/>
                    <a:pt x="18614" y="62724"/>
                    <a:pt x="19114" y="62358"/>
                  </a:cubicBezTo>
                  <a:close/>
                  <a:moveTo>
                    <a:pt x="21713" y="61774"/>
                  </a:moveTo>
                  <a:cubicBezTo>
                    <a:pt x="21849" y="61801"/>
                    <a:pt x="22017" y="61835"/>
                    <a:pt x="22221" y="61877"/>
                  </a:cubicBezTo>
                  <a:lnTo>
                    <a:pt x="22221" y="61877"/>
                  </a:lnTo>
                  <a:cubicBezTo>
                    <a:pt x="22010" y="62823"/>
                    <a:pt x="21806" y="63720"/>
                    <a:pt x="21599" y="64616"/>
                  </a:cubicBezTo>
                  <a:cubicBezTo>
                    <a:pt x="21569" y="64612"/>
                    <a:pt x="21539" y="64603"/>
                    <a:pt x="21505" y="64594"/>
                  </a:cubicBezTo>
                  <a:cubicBezTo>
                    <a:pt x="21573" y="63674"/>
                    <a:pt x="21641" y="62751"/>
                    <a:pt x="21713" y="61774"/>
                  </a:cubicBezTo>
                  <a:close/>
                  <a:moveTo>
                    <a:pt x="21022" y="61686"/>
                  </a:moveTo>
                  <a:cubicBezTo>
                    <a:pt x="20908" y="63099"/>
                    <a:pt x="20802" y="64403"/>
                    <a:pt x="20696" y="65681"/>
                  </a:cubicBezTo>
                  <a:lnTo>
                    <a:pt x="20696" y="65680"/>
                  </a:lnTo>
                  <a:cubicBezTo>
                    <a:pt x="20132" y="65425"/>
                    <a:pt x="19645" y="65105"/>
                    <a:pt x="19793" y="64220"/>
                  </a:cubicBezTo>
                  <a:cubicBezTo>
                    <a:pt x="19907" y="63556"/>
                    <a:pt x="19768" y="62848"/>
                    <a:pt x="19738" y="62014"/>
                  </a:cubicBezTo>
                  <a:cubicBezTo>
                    <a:pt x="20052" y="61937"/>
                    <a:pt x="20480" y="61826"/>
                    <a:pt x="21022" y="61686"/>
                  </a:cubicBezTo>
                  <a:close/>
                  <a:moveTo>
                    <a:pt x="43578" y="56875"/>
                  </a:moveTo>
                  <a:cubicBezTo>
                    <a:pt x="44196" y="57293"/>
                    <a:pt x="44883" y="57634"/>
                    <a:pt x="45417" y="58136"/>
                  </a:cubicBezTo>
                  <a:cubicBezTo>
                    <a:pt x="47040" y="59656"/>
                    <a:pt x="48976" y="60662"/>
                    <a:pt x="50909" y="61689"/>
                  </a:cubicBezTo>
                  <a:cubicBezTo>
                    <a:pt x="51884" y="62209"/>
                    <a:pt x="52820" y="62788"/>
                    <a:pt x="53795" y="63308"/>
                  </a:cubicBezTo>
                  <a:cubicBezTo>
                    <a:pt x="55655" y="64296"/>
                    <a:pt x="57701" y="64726"/>
                    <a:pt x="59718" y="65237"/>
                  </a:cubicBezTo>
                  <a:cubicBezTo>
                    <a:pt x="60227" y="65365"/>
                    <a:pt x="60735" y="65488"/>
                    <a:pt x="61385" y="65646"/>
                  </a:cubicBezTo>
                  <a:cubicBezTo>
                    <a:pt x="61198" y="66933"/>
                    <a:pt x="61003" y="68253"/>
                    <a:pt x="60809" y="69586"/>
                  </a:cubicBezTo>
                  <a:cubicBezTo>
                    <a:pt x="59439" y="69635"/>
                    <a:pt x="58100" y="69786"/>
                    <a:pt x="56788" y="69786"/>
                  </a:cubicBezTo>
                  <a:cubicBezTo>
                    <a:pt x="56366" y="69786"/>
                    <a:pt x="55947" y="69770"/>
                    <a:pt x="55531" y="69731"/>
                  </a:cubicBezTo>
                  <a:cubicBezTo>
                    <a:pt x="52299" y="69433"/>
                    <a:pt x="49086" y="68914"/>
                    <a:pt x="45870" y="68462"/>
                  </a:cubicBezTo>
                  <a:cubicBezTo>
                    <a:pt x="43934" y="68189"/>
                    <a:pt x="42031" y="67754"/>
                    <a:pt x="40289" y="66831"/>
                  </a:cubicBezTo>
                  <a:cubicBezTo>
                    <a:pt x="39578" y="66451"/>
                    <a:pt x="38929" y="65949"/>
                    <a:pt x="38268" y="65479"/>
                  </a:cubicBezTo>
                  <a:cubicBezTo>
                    <a:pt x="37963" y="65267"/>
                    <a:pt x="37709" y="64981"/>
                    <a:pt x="37408" y="64764"/>
                  </a:cubicBezTo>
                  <a:cubicBezTo>
                    <a:pt x="36289" y="63964"/>
                    <a:pt x="35344" y="63009"/>
                    <a:pt x="34654" y="61808"/>
                  </a:cubicBezTo>
                  <a:cubicBezTo>
                    <a:pt x="34484" y="61519"/>
                    <a:pt x="34222" y="61289"/>
                    <a:pt x="34043" y="61080"/>
                  </a:cubicBezTo>
                  <a:cubicBezTo>
                    <a:pt x="36281" y="60274"/>
                    <a:pt x="38561" y="59507"/>
                    <a:pt x="40794" y="58625"/>
                  </a:cubicBezTo>
                  <a:cubicBezTo>
                    <a:pt x="41629" y="58293"/>
                    <a:pt x="42358" y="57696"/>
                    <a:pt x="43134" y="57216"/>
                  </a:cubicBezTo>
                  <a:cubicBezTo>
                    <a:pt x="43277" y="57126"/>
                    <a:pt x="43400" y="57011"/>
                    <a:pt x="43578" y="56875"/>
                  </a:cubicBezTo>
                  <a:close/>
                  <a:moveTo>
                    <a:pt x="62130" y="65587"/>
                  </a:moveTo>
                  <a:cubicBezTo>
                    <a:pt x="62194" y="65603"/>
                    <a:pt x="62274" y="65629"/>
                    <a:pt x="62355" y="65651"/>
                  </a:cubicBezTo>
                  <a:cubicBezTo>
                    <a:pt x="63749" y="66051"/>
                    <a:pt x="63754" y="66051"/>
                    <a:pt x="63575" y="67482"/>
                  </a:cubicBezTo>
                  <a:cubicBezTo>
                    <a:pt x="63535" y="67801"/>
                    <a:pt x="63476" y="68119"/>
                    <a:pt x="63397" y="68432"/>
                  </a:cubicBezTo>
                  <a:cubicBezTo>
                    <a:pt x="62941" y="70279"/>
                    <a:pt x="62482" y="72125"/>
                    <a:pt x="62021" y="73970"/>
                  </a:cubicBezTo>
                  <a:cubicBezTo>
                    <a:pt x="61999" y="74050"/>
                    <a:pt x="61961" y="74122"/>
                    <a:pt x="61902" y="74280"/>
                  </a:cubicBezTo>
                  <a:cubicBezTo>
                    <a:pt x="61343" y="71299"/>
                    <a:pt x="61846" y="68457"/>
                    <a:pt x="62130" y="65587"/>
                  </a:cubicBezTo>
                  <a:close/>
                  <a:moveTo>
                    <a:pt x="42312" y="53949"/>
                  </a:moveTo>
                  <a:cubicBezTo>
                    <a:pt x="42638" y="54588"/>
                    <a:pt x="42981" y="55226"/>
                    <a:pt x="43277" y="55882"/>
                  </a:cubicBezTo>
                  <a:cubicBezTo>
                    <a:pt x="43324" y="55985"/>
                    <a:pt x="43202" y="56228"/>
                    <a:pt x="43087" y="56321"/>
                  </a:cubicBezTo>
                  <a:cubicBezTo>
                    <a:pt x="42078" y="57135"/>
                    <a:pt x="41032" y="57872"/>
                    <a:pt x="39773" y="58263"/>
                  </a:cubicBezTo>
                  <a:cubicBezTo>
                    <a:pt x="37710" y="58911"/>
                    <a:pt x="35688" y="59758"/>
                    <a:pt x="33587" y="60236"/>
                  </a:cubicBezTo>
                  <a:cubicBezTo>
                    <a:pt x="30713" y="60893"/>
                    <a:pt x="27773" y="61194"/>
                    <a:pt x="24819" y="61262"/>
                  </a:cubicBezTo>
                  <a:cubicBezTo>
                    <a:pt x="24616" y="61271"/>
                    <a:pt x="24412" y="61283"/>
                    <a:pt x="24209" y="61292"/>
                  </a:cubicBezTo>
                  <a:cubicBezTo>
                    <a:pt x="23925" y="61309"/>
                    <a:pt x="23811" y="61454"/>
                    <a:pt x="23785" y="61650"/>
                  </a:cubicBezTo>
                  <a:cubicBezTo>
                    <a:pt x="23779" y="61692"/>
                    <a:pt x="23778" y="61735"/>
                    <a:pt x="23780" y="61778"/>
                  </a:cubicBezTo>
                  <a:cubicBezTo>
                    <a:pt x="24473" y="61892"/>
                    <a:pt x="25160" y="61938"/>
                    <a:pt x="25843" y="61938"/>
                  </a:cubicBezTo>
                  <a:cubicBezTo>
                    <a:pt x="28025" y="61938"/>
                    <a:pt x="30168" y="61471"/>
                    <a:pt x="32353" y="61292"/>
                  </a:cubicBezTo>
                  <a:lnTo>
                    <a:pt x="32353" y="61292"/>
                  </a:lnTo>
                  <a:cubicBezTo>
                    <a:pt x="32298" y="62114"/>
                    <a:pt x="32192" y="62924"/>
                    <a:pt x="32188" y="63732"/>
                  </a:cubicBezTo>
                  <a:cubicBezTo>
                    <a:pt x="32180" y="67102"/>
                    <a:pt x="32226" y="70475"/>
                    <a:pt x="32200" y="73845"/>
                  </a:cubicBezTo>
                  <a:cubicBezTo>
                    <a:pt x="32175" y="77402"/>
                    <a:pt x="32094" y="80959"/>
                    <a:pt x="32039" y="84520"/>
                  </a:cubicBezTo>
                  <a:cubicBezTo>
                    <a:pt x="32035" y="84928"/>
                    <a:pt x="32027" y="85342"/>
                    <a:pt x="32061" y="85751"/>
                  </a:cubicBezTo>
                  <a:lnTo>
                    <a:pt x="32180" y="85751"/>
                  </a:lnTo>
                  <a:cubicBezTo>
                    <a:pt x="32336" y="85751"/>
                    <a:pt x="32493" y="85888"/>
                    <a:pt x="32650" y="85964"/>
                  </a:cubicBezTo>
                  <a:cubicBezTo>
                    <a:pt x="32599" y="86040"/>
                    <a:pt x="32548" y="86126"/>
                    <a:pt x="32502" y="86210"/>
                  </a:cubicBezTo>
                  <a:cubicBezTo>
                    <a:pt x="32534" y="86203"/>
                    <a:pt x="32564" y="86199"/>
                    <a:pt x="32591" y="86199"/>
                  </a:cubicBezTo>
                  <a:cubicBezTo>
                    <a:pt x="32821" y="86199"/>
                    <a:pt x="32935" y="86443"/>
                    <a:pt x="33087" y="86599"/>
                  </a:cubicBezTo>
                  <a:cubicBezTo>
                    <a:pt x="33251" y="86760"/>
                    <a:pt x="33396" y="86943"/>
                    <a:pt x="33590" y="87165"/>
                  </a:cubicBezTo>
                  <a:cubicBezTo>
                    <a:pt x="32160" y="87589"/>
                    <a:pt x="30733" y="87693"/>
                    <a:pt x="29310" y="87693"/>
                  </a:cubicBezTo>
                  <a:cubicBezTo>
                    <a:pt x="27963" y="87693"/>
                    <a:pt x="26620" y="87600"/>
                    <a:pt x="25283" y="87600"/>
                  </a:cubicBezTo>
                  <a:cubicBezTo>
                    <a:pt x="24860" y="87600"/>
                    <a:pt x="24436" y="87610"/>
                    <a:pt x="24014" y="87634"/>
                  </a:cubicBezTo>
                  <a:cubicBezTo>
                    <a:pt x="23996" y="87548"/>
                    <a:pt x="23980" y="87467"/>
                    <a:pt x="23967" y="87382"/>
                  </a:cubicBezTo>
                  <a:cubicBezTo>
                    <a:pt x="24789" y="87131"/>
                    <a:pt x="25608" y="86871"/>
                    <a:pt x="26438" y="86633"/>
                  </a:cubicBezTo>
                  <a:cubicBezTo>
                    <a:pt x="26601" y="86587"/>
                    <a:pt x="26770" y="86539"/>
                    <a:pt x="26935" y="86539"/>
                  </a:cubicBezTo>
                  <a:cubicBezTo>
                    <a:pt x="27108" y="86539"/>
                    <a:pt x="27276" y="86591"/>
                    <a:pt x="27429" y="86752"/>
                  </a:cubicBezTo>
                  <a:cubicBezTo>
                    <a:pt x="27468" y="86795"/>
                    <a:pt x="27557" y="86811"/>
                    <a:pt x="27620" y="86811"/>
                  </a:cubicBezTo>
                  <a:cubicBezTo>
                    <a:pt x="28785" y="86791"/>
                    <a:pt x="30786" y="86594"/>
                    <a:pt x="31950" y="86560"/>
                  </a:cubicBezTo>
                  <a:cubicBezTo>
                    <a:pt x="32078" y="86556"/>
                    <a:pt x="32239" y="86522"/>
                    <a:pt x="32328" y="86436"/>
                  </a:cubicBezTo>
                  <a:cubicBezTo>
                    <a:pt x="32396" y="86373"/>
                    <a:pt x="32451" y="86292"/>
                    <a:pt x="32502" y="86211"/>
                  </a:cubicBezTo>
                  <a:lnTo>
                    <a:pt x="32502" y="86211"/>
                  </a:lnTo>
                  <a:cubicBezTo>
                    <a:pt x="32452" y="86224"/>
                    <a:pt x="32403" y="86241"/>
                    <a:pt x="32357" y="86266"/>
                  </a:cubicBezTo>
                  <a:cubicBezTo>
                    <a:pt x="32357" y="86267"/>
                    <a:pt x="32356" y="86267"/>
                    <a:pt x="32355" y="86267"/>
                  </a:cubicBezTo>
                  <a:cubicBezTo>
                    <a:pt x="32315" y="86267"/>
                    <a:pt x="32082" y="86028"/>
                    <a:pt x="32070" y="85896"/>
                  </a:cubicBezTo>
                  <a:cubicBezTo>
                    <a:pt x="32066" y="85848"/>
                    <a:pt x="32061" y="85798"/>
                    <a:pt x="32061" y="85751"/>
                  </a:cubicBezTo>
                  <a:cubicBezTo>
                    <a:pt x="31044" y="85755"/>
                    <a:pt x="29310" y="85925"/>
                    <a:pt x="28353" y="85955"/>
                  </a:cubicBezTo>
                  <a:cubicBezTo>
                    <a:pt x="28343" y="85955"/>
                    <a:pt x="28333" y="85955"/>
                    <a:pt x="28324" y="85955"/>
                  </a:cubicBezTo>
                  <a:cubicBezTo>
                    <a:pt x="28003" y="85955"/>
                    <a:pt x="27898" y="85810"/>
                    <a:pt x="27836" y="85500"/>
                  </a:cubicBezTo>
                  <a:cubicBezTo>
                    <a:pt x="27286" y="82782"/>
                    <a:pt x="26751" y="80065"/>
                    <a:pt x="26154" y="77356"/>
                  </a:cubicBezTo>
                  <a:cubicBezTo>
                    <a:pt x="25769" y="75596"/>
                    <a:pt x="25230" y="73871"/>
                    <a:pt x="24857" y="72108"/>
                  </a:cubicBezTo>
                  <a:cubicBezTo>
                    <a:pt x="24480" y="70310"/>
                    <a:pt x="24230" y="68490"/>
                    <a:pt x="23921" y="66680"/>
                  </a:cubicBezTo>
                  <a:cubicBezTo>
                    <a:pt x="23662" y="65190"/>
                    <a:pt x="23395" y="63704"/>
                    <a:pt x="23141" y="62216"/>
                  </a:cubicBezTo>
                  <a:cubicBezTo>
                    <a:pt x="23124" y="62119"/>
                    <a:pt x="23163" y="62012"/>
                    <a:pt x="23192" y="61914"/>
                  </a:cubicBezTo>
                  <a:cubicBezTo>
                    <a:pt x="23213" y="61829"/>
                    <a:pt x="23306" y="61736"/>
                    <a:pt x="23306" y="61667"/>
                  </a:cubicBezTo>
                  <a:cubicBezTo>
                    <a:pt x="23306" y="61659"/>
                    <a:pt x="23302" y="61655"/>
                    <a:pt x="23302" y="61646"/>
                  </a:cubicBezTo>
                  <a:cubicBezTo>
                    <a:pt x="23056" y="60721"/>
                    <a:pt x="23734" y="60015"/>
                    <a:pt x="23807" y="59154"/>
                  </a:cubicBezTo>
                  <a:cubicBezTo>
                    <a:pt x="24323" y="59280"/>
                    <a:pt x="24828" y="59329"/>
                    <a:pt x="25324" y="59329"/>
                  </a:cubicBezTo>
                  <a:cubicBezTo>
                    <a:pt x="26175" y="59329"/>
                    <a:pt x="27004" y="59184"/>
                    <a:pt x="27836" y="59031"/>
                  </a:cubicBezTo>
                  <a:cubicBezTo>
                    <a:pt x="30565" y="58519"/>
                    <a:pt x="33324" y="58093"/>
                    <a:pt x="35921" y="57076"/>
                  </a:cubicBezTo>
                  <a:cubicBezTo>
                    <a:pt x="37349" y="56517"/>
                    <a:pt x="38697" y="55755"/>
                    <a:pt x="40082" y="55077"/>
                  </a:cubicBezTo>
                  <a:cubicBezTo>
                    <a:pt x="40812" y="54720"/>
                    <a:pt x="41532" y="54341"/>
                    <a:pt x="42312" y="53949"/>
                  </a:cubicBezTo>
                  <a:close/>
                  <a:moveTo>
                    <a:pt x="38365" y="0"/>
                  </a:moveTo>
                  <a:cubicBezTo>
                    <a:pt x="37841" y="0"/>
                    <a:pt x="37309" y="70"/>
                    <a:pt x="36777" y="209"/>
                  </a:cubicBezTo>
                  <a:cubicBezTo>
                    <a:pt x="35048" y="665"/>
                    <a:pt x="33578" y="1500"/>
                    <a:pt x="32878" y="3332"/>
                  </a:cubicBezTo>
                  <a:cubicBezTo>
                    <a:pt x="32717" y="3212"/>
                    <a:pt x="32590" y="3110"/>
                    <a:pt x="32455" y="3016"/>
                  </a:cubicBezTo>
                  <a:cubicBezTo>
                    <a:pt x="32302" y="2905"/>
                    <a:pt x="32146" y="2807"/>
                    <a:pt x="31993" y="2697"/>
                  </a:cubicBezTo>
                  <a:cubicBezTo>
                    <a:pt x="29777" y="1116"/>
                    <a:pt x="27230" y="725"/>
                    <a:pt x="24607" y="686"/>
                  </a:cubicBezTo>
                  <a:cubicBezTo>
                    <a:pt x="24320" y="683"/>
                    <a:pt x="24033" y="678"/>
                    <a:pt x="23747" y="678"/>
                  </a:cubicBezTo>
                  <a:cubicBezTo>
                    <a:pt x="22820" y="678"/>
                    <a:pt x="21898" y="732"/>
                    <a:pt x="20976" y="1086"/>
                  </a:cubicBezTo>
                  <a:cubicBezTo>
                    <a:pt x="20608" y="1227"/>
                    <a:pt x="20198" y="1258"/>
                    <a:pt x="19776" y="1258"/>
                  </a:cubicBezTo>
                  <a:cubicBezTo>
                    <a:pt x="19447" y="1258"/>
                    <a:pt x="19110" y="1239"/>
                    <a:pt x="18781" y="1239"/>
                  </a:cubicBezTo>
                  <a:cubicBezTo>
                    <a:pt x="18690" y="1239"/>
                    <a:pt x="18599" y="1241"/>
                    <a:pt x="18509" y="1244"/>
                  </a:cubicBezTo>
                  <a:cubicBezTo>
                    <a:pt x="17497" y="1283"/>
                    <a:pt x="16475" y="1249"/>
                    <a:pt x="15475" y="1380"/>
                  </a:cubicBezTo>
                  <a:cubicBezTo>
                    <a:pt x="14436" y="1516"/>
                    <a:pt x="13386" y="1772"/>
                    <a:pt x="12665" y="2649"/>
                  </a:cubicBezTo>
                  <a:cubicBezTo>
                    <a:pt x="11225" y="4388"/>
                    <a:pt x="11869" y="7152"/>
                    <a:pt x="13975" y="8192"/>
                  </a:cubicBezTo>
                  <a:cubicBezTo>
                    <a:pt x="14543" y="8474"/>
                    <a:pt x="15178" y="8610"/>
                    <a:pt x="15805" y="8822"/>
                  </a:cubicBezTo>
                  <a:cubicBezTo>
                    <a:pt x="15798" y="8883"/>
                    <a:pt x="15789" y="8985"/>
                    <a:pt x="15768" y="9083"/>
                  </a:cubicBezTo>
                  <a:cubicBezTo>
                    <a:pt x="15209" y="11447"/>
                    <a:pt x="15216" y="13837"/>
                    <a:pt x="15810" y="16167"/>
                  </a:cubicBezTo>
                  <a:cubicBezTo>
                    <a:pt x="16475" y="18765"/>
                    <a:pt x="17997" y="20651"/>
                    <a:pt x="20810" y="21117"/>
                  </a:cubicBezTo>
                  <a:cubicBezTo>
                    <a:pt x="21585" y="21248"/>
                    <a:pt x="22378" y="21291"/>
                    <a:pt x="23191" y="21381"/>
                  </a:cubicBezTo>
                  <a:cubicBezTo>
                    <a:pt x="23191" y="22044"/>
                    <a:pt x="23209" y="22722"/>
                    <a:pt x="23179" y="23399"/>
                  </a:cubicBezTo>
                  <a:cubicBezTo>
                    <a:pt x="23175" y="23523"/>
                    <a:pt x="22993" y="23706"/>
                    <a:pt x="22865" y="23740"/>
                  </a:cubicBezTo>
                  <a:cubicBezTo>
                    <a:pt x="22340" y="23872"/>
                    <a:pt x="21806" y="23966"/>
                    <a:pt x="21272" y="24059"/>
                  </a:cubicBezTo>
                  <a:cubicBezTo>
                    <a:pt x="19492" y="24383"/>
                    <a:pt x="17840" y="24984"/>
                    <a:pt x="16441" y="26185"/>
                  </a:cubicBezTo>
                  <a:cubicBezTo>
                    <a:pt x="16233" y="26368"/>
                    <a:pt x="15984" y="26504"/>
                    <a:pt x="15750" y="26666"/>
                  </a:cubicBezTo>
                  <a:cubicBezTo>
                    <a:pt x="15395" y="25099"/>
                    <a:pt x="15055" y="23591"/>
                    <a:pt x="14713" y="22083"/>
                  </a:cubicBezTo>
                  <a:cubicBezTo>
                    <a:pt x="14000" y="18960"/>
                    <a:pt x="12928" y="15923"/>
                    <a:pt x="12635" y="12703"/>
                  </a:cubicBezTo>
                  <a:cubicBezTo>
                    <a:pt x="12572" y="12004"/>
                    <a:pt x="12263" y="11327"/>
                    <a:pt x="12026" y="10654"/>
                  </a:cubicBezTo>
                  <a:cubicBezTo>
                    <a:pt x="11953" y="10441"/>
                    <a:pt x="11796" y="10181"/>
                    <a:pt x="11610" y="10104"/>
                  </a:cubicBezTo>
                  <a:cubicBezTo>
                    <a:pt x="11055" y="9874"/>
                    <a:pt x="10466" y="9713"/>
                    <a:pt x="9886" y="9542"/>
                  </a:cubicBezTo>
                  <a:cubicBezTo>
                    <a:pt x="9049" y="9295"/>
                    <a:pt x="8225" y="9176"/>
                    <a:pt x="7415" y="9176"/>
                  </a:cubicBezTo>
                  <a:cubicBezTo>
                    <a:pt x="5947" y="9176"/>
                    <a:pt x="4522" y="9566"/>
                    <a:pt x="3144" y="10296"/>
                  </a:cubicBezTo>
                  <a:cubicBezTo>
                    <a:pt x="2643" y="10561"/>
                    <a:pt x="2190" y="10939"/>
                    <a:pt x="1770" y="11323"/>
                  </a:cubicBezTo>
                  <a:cubicBezTo>
                    <a:pt x="1334" y="11723"/>
                    <a:pt x="1038" y="12324"/>
                    <a:pt x="546" y="12601"/>
                  </a:cubicBezTo>
                  <a:cubicBezTo>
                    <a:pt x="63" y="12877"/>
                    <a:pt x="119" y="13261"/>
                    <a:pt x="30" y="13632"/>
                  </a:cubicBezTo>
                  <a:cubicBezTo>
                    <a:pt x="0" y="13747"/>
                    <a:pt x="89" y="13905"/>
                    <a:pt x="153" y="14028"/>
                  </a:cubicBezTo>
                  <a:cubicBezTo>
                    <a:pt x="241" y="14193"/>
                    <a:pt x="398" y="14335"/>
                    <a:pt x="445" y="14509"/>
                  </a:cubicBezTo>
                  <a:cubicBezTo>
                    <a:pt x="1208" y="17304"/>
                    <a:pt x="1856" y="20128"/>
                    <a:pt x="2725" y="22883"/>
                  </a:cubicBezTo>
                  <a:cubicBezTo>
                    <a:pt x="4386" y="28166"/>
                    <a:pt x="5636" y="33550"/>
                    <a:pt x="6713" y="38947"/>
                  </a:cubicBezTo>
                  <a:cubicBezTo>
                    <a:pt x="6501" y="39228"/>
                    <a:pt x="6145" y="39505"/>
                    <a:pt x="6064" y="39846"/>
                  </a:cubicBezTo>
                  <a:cubicBezTo>
                    <a:pt x="5869" y="40648"/>
                    <a:pt x="5658" y="41495"/>
                    <a:pt x="5721" y="42300"/>
                  </a:cubicBezTo>
                  <a:cubicBezTo>
                    <a:pt x="5869" y="44076"/>
                    <a:pt x="6755" y="45474"/>
                    <a:pt x="8264" y="46457"/>
                  </a:cubicBezTo>
                  <a:cubicBezTo>
                    <a:pt x="8426" y="46559"/>
                    <a:pt x="8578" y="46768"/>
                    <a:pt x="8620" y="46951"/>
                  </a:cubicBezTo>
                  <a:cubicBezTo>
                    <a:pt x="9120" y="49247"/>
                    <a:pt x="9586" y="51548"/>
                    <a:pt x="10095" y="53843"/>
                  </a:cubicBezTo>
                  <a:cubicBezTo>
                    <a:pt x="10561" y="55951"/>
                    <a:pt x="11062" y="58052"/>
                    <a:pt x="11557" y="60152"/>
                  </a:cubicBezTo>
                  <a:cubicBezTo>
                    <a:pt x="11595" y="60313"/>
                    <a:pt x="11710" y="60510"/>
                    <a:pt x="11849" y="60587"/>
                  </a:cubicBezTo>
                  <a:cubicBezTo>
                    <a:pt x="14002" y="61779"/>
                    <a:pt x="16032" y="63155"/>
                    <a:pt x="17968" y="64675"/>
                  </a:cubicBezTo>
                  <a:cubicBezTo>
                    <a:pt x="18900" y="65408"/>
                    <a:pt x="19880" y="66089"/>
                    <a:pt x="20858" y="66758"/>
                  </a:cubicBezTo>
                  <a:cubicBezTo>
                    <a:pt x="21003" y="66860"/>
                    <a:pt x="21214" y="66881"/>
                    <a:pt x="21413" y="66881"/>
                  </a:cubicBezTo>
                  <a:cubicBezTo>
                    <a:pt x="21465" y="66881"/>
                    <a:pt x="21517" y="66880"/>
                    <a:pt x="21566" y="66878"/>
                  </a:cubicBezTo>
                  <a:cubicBezTo>
                    <a:pt x="21609" y="66878"/>
                    <a:pt x="21638" y="66541"/>
                    <a:pt x="21672" y="66358"/>
                  </a:cubicBezTo>
                  <a:cubicBezTo>
                    <a:pt x="21685" y="66309"/>
                    <a:pt x="21701" y="66260"/>
                    <a:pt x="21718" y="66213"/>
                  </a:cubicBezTo>
                  <a:cubicBezTo>
                    <a:pt x="22048" y="65306"/>
                    <a:pt x="22380" y="64395"/>
                    <a:pt x="22705" y="63491"/>
                  </a:cubicBezTo>
                  <a:cubicBezTo>
                    <a:pt x="22735" y="63636"/>
                    <a:pt x="22782" y="63816"/>
                    <a:pt x="22807" y="63994"/>
                  </a:cubicBezTo>
                  <a:cubicBezTo>
                    <a:pt x="23133" y="66405"/>
                    <a:pt x="23341" y="68837"/>
                    <a:pt x="23812" y="71218"/>
                  </a:cubicBezTo>
                  <a:cubicBezTo>
                    <a:pt x="24629" y="75376"/>
                    <a:pt x="25609" y="79499"/>
                    <a:pt x="26519" y="83631"/>
                  </a:cubicBezTo>
                  <a:cubicBezTo>
                    <a:pt x="26676" y="84338"/>
                    <a:pt x="26833" y="85046"/>
                    <a:pt x="26994" y="85774"/>
                  </a:cubicBezTo>
                  <a:cubicBezTo>
                    <a:pt x="26782" y="85821"/>
                    <a:pt x="26639" y="85863"/>
                    <a:pt x="26489" y="85885"/>
                  </a:cubicBezTo>
                  <a:cubicBezTo>
                    <a:pt x="25070" y="86072"/>
                    <a:pt x="23799" y="86690"/>
                    <a:pt x="22523" y="87278"/>
                  </a:cubicBezTo>
                  <a:cubicBezTo>
                    <a:pt x="22366" y="87350"/>
                    <a:pt x="22210" y="87606"/>
                    <a:pt x="22210" y="87780"/>
                  </a:cubicBezTo>
                  <a:cubicBezTo>
                    <a:pt x="22210" y="87904"/>
                    <a:pt x="22442" y="88074"/>
                    <a:pt x="22608" y="88151"/>
                  </a:cubicBezTo>
                  <a:cubicBezTo>
                    <a:pt x="22785" y="88231"/>
                    <a:pt x="23006" y="88248"/>
                    <a:pt x="23205" y="88257"/>
                  </a:cubicBezTo>
                  <a:cubicBezTo>
                    <a:pt x="24777" y="88303"/>
                    <a:pt x="26358" y="88295"/>
                    <a:pt x="27925" y="88402"/>
                  </a:cubicBezTo>
                  <a:cubicBezTo>
                    <a:pt x="28421" y="88436"/>
                    <a:pt x="28916" y="88454"/>
                    <a:pt x="29408" y="88454"/>
                  </a:cubicBezTo>
                  <a:cubicBezTo>
                    <a:pt x="30862" y="88454"/>
                    <a:pt x="32299" y="88299"/>
                    <a:pt x="33727" y="87959"/>
                  </a:cubicBezTo>
                  <a:cubicBezTo>
                    <a:pt x="34409" y="87796"/>
                    <a:pt x="34655" y="87349"/>
                    <a:pt x="34239" y="86774"/>
                  </a:cubicBezTo>
                  <a:cubicBezTo>
                    <a:pt x="33950" y="86378"/>
                    <a:pt x="33596" y="86033"/>
                    <a:pt x="33193" y="85752"/>
                  </a:cubicBezTo>
                  <a:cubicBezTo>
                    <a:pt x="32866" y="85526"/>
                    <a:pt x="32773" y="85305"/>
                    <a:pt x="32803" y="84922"/>
                  </a:cubicBezTo>
                  <a:cubicBezTo>
                    <a:pt x="32900" y="83477"/>
                    <a:pt x="32993" y="82033"/>
                    <a:pt x="33027" y="80589"/>
                  </a:cubicBezTo>
                  <a:cubicBezTo>
                    <a:pt x="33082" y="78323"/>
                    <a:pt x="33103" y="76057"/>
                    <a:pt x="33103" y="73790"/>
                  </a:cubicBezTo>
                  <a:cubicBezTo>
                    <a:pt x="33103" y="71341"/>
                    <a:pt x="33048" y="68887"/>
                    <a:pt x="33053" y="66438"/>
                  </a:cubicBezTo>
                  <a:cubicBezTo>
                    <a:pt x="33057" y="64756"/>
                    <a:pt x="33124" y="63077"/>
                    <a:pt x="33162" y="61399"/>
                  </a:cubicBezTo>
                  <a:cubicBezTo>
                    <a:pt x="33210" y="61377"/>
                    <a:pt x="33260" y="61357"/>
                    <a:pt x="33307" y="61336"/>
                  </a:cubicBezTo>
                  <a:cubicBezTo>
                    <a:pt x="33553" y="61625"/>
                    <a:pt x="33840" y="61885"/>
                    <a:pt x="34027" y="62209"/>
                  </a:cubicBezTo>
                  <a:cubicBezTo>
                    <a:pt x="34713" y="63405"/>
                    <a:pt x="35573" y="64441"/>
                    <a:pt x="36709" y="65233"/>
                  </a:cubicBezTo>
                  <a:cubicBezTo>
                    <a:pt x="36933" y="65387"/>
                    <a:pt x="37142" y="65563"/>
                    <a:pt x="37332" y="65757"/>
                  </a:cubicBezTo>
                  <a:cubicBezTo>
                    <a:pt x="38913" y="67333"/>
                    <a:pt x="40866" y="68219"/>
                    <a:pt x="42981" y="68730"/>
                  </a:cubicBezTo>
                  <a:cubicBezTo>
                    <a:pt x="46523" y="69590"/>
                    <a:pt x="50130" y="70097"/>
                    <a:pt x="53749" y="70497"/>
                  </a:cubicBezTo>
                  <a:cubicBezTo>
                    <a:pt x="54632" y="70595"/>
                    <a:pt x="55510" y="70643"/>
                    <a:pt x="56386" y="70643"/>
                  </a:cubicBezTo>
                  <a:cubicBezTo>
                    <a:pt x="57891" y="70643"/>
                    <a:pt x="59388" y="70499"/>
                    <a:pt x="60893" y="70208"/>
                  </a:cubicBezTo>
                  <a:lnTo>
                    <a:pt x="60893" y="70208"/>
                  </a:lnTo>
                  <a:cubicBezTo>
                    <a:pt x="60893" y="70345"/>
                    <a:pt x="60884" y="70477"/>
                    <a:pt x="60893" y="70608"/>
                  </a:cubicBezTo>
                  <a:cubicBezTo>
                    <a:pt x="60995" y="72189"/>
                    <a:pt x="61084" y="73765"/>
                    <a:pt x="61219" y="75337"/>
                  </a:cubicBezTo>
                  <a:cubicBezTo>
                    <a:pt x="61240" y="75554"/>
                    <a:pt x="61491" y="75904"/>
                    <a:pt x="61651" y="75912"/>
                  </a:cubicBezTo>
                  <a:cubicBezTo>
                    <a:pt x="61657" y="75913"/>
                    <a:pt x="61664" y="75913"/>
                    <a:pt x="61670" y="75913"/>
                  </a:cubicBezTo>
                  <a:cubicBezTo>
                    <a:pt x="61892" y="75913"/>
                    <a:pt x="62169" y="75715"/>
                    <a:pt x="62330" y="75524"/>
                  </a:cubicBezTo>
                  <a:cubicBezTo>
                    <a:pt x="62499" y="75328"/>
                    <a:pt x="62580" y="75044"/>
                    <a:pt x="62647" y="74783"/>
                  </a:cubicBezTo>
                  <a:cubicBezTo>
                    <a:pt x="62893" y="73864"/>
                    <a:pt x="63131" y="72939"/>
                    <a:pt x="63347" y="72010"/>
                  </a:cubicBezTo>
                  <a:cubicBezTo>
                    <a:pt x="63736" y="70357"/>
                    <a:pt x="64147" y="68704"/>
                    <a:pt x="64474" y="67039"/>
                  </a:cubicBezTo>
                  <a:cubicBezTo>
                    <a:pt x="64736" y="65693"/>
                    <a:pt x="64580" y="65289"/>
                    <a:pt x="62860" y="64961"/>
                  </a:cubicBezTo>
                  <a:cubicBezTo>
                    <a:pt x="62783" y="64947"/>
                    <a:pt x="62704" y="64942"/>
                    <a:pt x="62624" y="64942"/>
                  </a:cubicBezTo>
                  <a:cubicBezTo>
                    <a:pt x="62483" y="64942"/>
                    <a:pt x="62339" y="64956"/>
                    <a:pt x="62197" y="64956"/>
                  </a:cubicBezTo>
                  <a:cubicBezTo>
                    <a:pt x="62138" y="64956"/>
                    <a:pt x="62075" y="64961"/>
                    <a:pt x="62013" y="64961"/>
                  </a:cubicBezTo>
                  <a:cubicBezTo>
                    <a:pt x="61961" y="64961"/>
                    <a:pt x="61909" y="64958"/>
                    <a:pt x="61858" y="64944"/>
                  </a:cubicBezTo>
                  <a:cubicBezTo>
                    <a:pt x="61126" y="64748"/>
                    <a:pt x="60396" y="64518"/>
                    <a:pt x="59659" y="64339"/>
                  </a:cubicBezTo>
                  <a:cubicBezTo>
                    <a:pt x="57363" y="63794"/>
                    <a:pt x="55109" y="63167"/>
                    <a:pt x="53053" y="61928"/>
                  </a:cubicBezTo>
                  <a:cubicBezTo>
                    <a:pt x="51239" y="60838"/>
                    <a:pt x="49333" y="59896"/>
                    <a:pt x="47532" y="58784"/>
                  </a:cubicBezTo>
                  <a:cubicBezTo>
                    <a:pt x="46357" y="58061"/>
                    <a:pt x="45299" y="57148"/>
                    <a:pt x="44150" y="56293"/>
                  </a:cubicBezTo>
                  <a:cubicBezTo>
                    <a:pt x="44091" y="56109"/>
                    <a:pt x="44053" y="55802"/>
                    <a:pt x="43908" y="55551"/>
                  </a:cubicBezTo>
                  <a:cubicBezTo>
                    <a:pt x="42959" y="53923"/>
                    <a:pt x="41972" y="52318"/>
                    <a:pt x="41027" y="50687"/>
                  </a:cubicBezTo>
                  <a:cubicBezTo>
                    <a:pt x="40747" y="50196"/>
                    <a:pt x="40603" y="49629"/>
                    <a:pt x="40323" y="49136"/>
                  </a:cubicBezTo>
                  <a:cubicBezTo>
                    <a:pt x="39853" y="48288"/>
                    <a:pt x="39294" y="47492"/>
                    <a:pt x="38832" y="46644"/>
                  </a:cubicBezTo>
                  <a:cubicBezTo>
                    <a:pt x="38336" y="45728"/>
                    <a:pt x="37802" y="44821"/>
                    <a:pt x="37726" y="43739"/>
                  </a:cubicBezTo>
                  <a:cubicBezTo>
                    <a:pt x="37722" y="43670"/>
                    <a:pt x="37633" y="43607"/>
                    <a:pt x="37581" y="43543"/>
                  </a:cubicBezTo>
                  <a:cubicBezTo>
                    <a:pt x="37454" y="43373"/>
                    <a:pt x="37281" y="43224"/>
                    <a:pt x="37209" y="43032"/>
                  </a:cubicBezTo>
                  <a:cubicBezTo>
                    <a:pt x="36887" y="42209"/>
                    <a:pt x="36603" y="41371"/>
                    <a:pt x="36285" y="40549"/>
                  </a:cubicBezTo>
                  <a:cubicBezTo>
                    <a:pt x="36146" y="40187"/>
                    <a:pt x="36179" y="39893"/>
                    <a:pt x="36387" y="39556"/>
                  </a:cubicBezTo>
                  <a:cubicBezTo>
                    <a:pt x="36662" y="39109"/>
                    <a:pt x="36883" y="38627"/>
                    <a:pt x="37099" y="38146"/>
                  </a:cubicBezTo>
                  <a:cubicBezTo>
                    <a:pt x="38709" y="34521"/>
                    <a:pt x="38722" y="30934"/>
                    <a:pt x="36671" y="27476"/>
                  </a:cubicBezTo>
                  <a:cubicBezTo>
                    <a:pt x="35557" y="25597"/>
                    <a:pt x="33972" y="24290"/>
                    <a:pt x="31671" y="24149"/>
                  </a:cubicBezTo>
                  <a:cubicBezTo>
                    <a:pt x="31336" y="24127"/>
                    <a:pt x="31305" y="23919"/>
                    <a:pt x="31264" y="23675"/>
                  </a:cubicBezTo>
                  <a:cubicBezTo>
                    <a:pt x="31128" y="22892"/>
                    <a:pt x="31001" y="22108"/>
                    <a:pt x="30839" y="21333"/>
                  </a:cubicBezTo>
                  <a:cubicBezTo>
                    <a:pt x="30755" y="20920"/>
                    <a:pt x="30607" y="20520"/>
                    <a:pt x="30509" y="20188"/>
                  </a:cubicBezTo>
                  <a:cubicBezTo>
                    <a:pt x="31157" y="19310"/>
                    <a:pt x="32078" y="18841"/>
                    <a:pt x="32874" y="18215"/>
                  </a:cubicBezTo>
                  <a:cubicBezTo>
                    <a:pt x="34425" y="16997"/>
                    <a:pt x="35607" y="15471"/>
                    <a:pt x="35887" y="13410"/>
                  </a:cubicBezTo>
                  <a:cubicBezTo>
                    <a:pt x="35930" y="13099"/>
                    <a:pt x="36005" y="12793"/>
                    <a:pt x="36069" y="12490"/>
                  </a:cubicBezTo>
                  <a:cubicBezTo>
                    <a:pt x="36119" y="12494"/>
                    <a:pt x="36146" y="12490"/>
                    <a:pt x="36149" y="12499"/>
                  </a:cubicBezTo>
                  <a:cubicBezTo>
                    <a:pt x="36319" y="12997"/>
                    <a:pt x="36514" y="13486"/>
                    <a:pt x="36645" y="13994"/>
                  </a:cubicBezTo>
                  <a:cubicBezTo>
                    <a:pt x="37358" y="16699"/>
                    <a:pt x="39205" y="18385"/>
                    <a:pt x="41603" y="19536"/>
                  </a:cubicBezTo>
                  <a:cubicBezTo>
                    <a:pt x="42174" y="19808"/>
                    <a:pt x="42816" y="19952"/>
                    <a:pt x="43460" y="19952"/>
                  </a:cubicBezTo>
                  <a:cubicBezTo>
                    <a:pt x="45233" y="19952"/>
                    <a:pt x="47016" y="18866"/>
                    <a:pt x="47324" y="16400"/>
                  </a:cubicBezTo>
                  <a:cubicBezTo>
                    <a:pt x="47383" y="15910"/>
                    <a:pt x="47447" y="15412"/>
                    <a:pt x="47421" y="14922"/>
                  </a:cubicBezTo>
                  <a:cubicBezTo>
                    <a:pt x="47337" y="13422"/>
                    <a:pt x="47845" y="12133"/>
                    <a:pt x="48621" y="10889"/>
                  </a:cubicBezTo>
                  <a:cubicBezTo>
                    <a:pt x="49210" y="9939"/>
                    <a:pt x="49740" y="8942"/>
                    <a:pt x="50176" y="7911"/>
                  </a:cubicBezTo>
                  <a:cubicBezTo>
                    <a:pt x="50790" y="6459"/>
                    <a:pt x="50676" y="5082"/>
                    <a:pt x="49422" y="3954"/>
                  </a:cubicBezTo>
                  <a:cubicBezTo>
                    <a:pt x="48867" y="3456"/>
                    <a:pt x="48218" y="3165"/>
                    <a:pt x="47498" y="3106"/>
                  </a:cubicBezTo>
                  <a:cubicBezTo>
                    <a:pt x="45333" y="2931"/>
                    <a:pt x="43370" y="2330"/>
                    <a:pt x="41553" y="1014"/>
                  </a:cubicBezTo>
                  <a:cubicBezTo>
                    <a:pt x="40613" y="336"/>
                    <a:pt x="39511" y="0"/>
                    <a:pt x="38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7" name="Google Shape;737;p28">
              <a:extLst>
                <a:ext uri="{FF2B5EF4-FFF2-40B4-BE49-F238E27FC236}">
                  <a16:creationId xmlns:a16="http://schemas.microsoft.com/office/drawing/2014/main" id="{0D145767-1794-114F-1982-DE70FA0DDAA7}"/>
                </a:ext>
              </a:extLst>
            </p:cNvPr>
            <p:cNvSpPr/>
            <p:nvPr/>
          </p:nvSpPr>
          <p:spPr>
            <a:xfrm>
              <a:off x="2520876" y="3767284"/>
              <a:ext cx="67805" cy="244329"/>
            </a:xfrm>
            <a:custGeom>
              <a:avLst/>
              <a:gdLst/>
              <a:ahLst/>
              <a:cxnLst/>
              <a:rect l="l" t="t" r="r" b="b"/>
              <a:pathLst>
                <a:path w="2413" h="8695" extrusionOk="0">
                  <a:moveTo>
                    <a:pt x="789" y="1"/>
                  </a:moveTo>
                  <a:cubicBezTo>
                    <a:pt x="505" y="2871"/>
                    <a:pt x="1" y="5713"/>
                    <a:pt x="560" y="8694"/>
                  </a:cubicBezTo>
                  <a:cubicBezTo>
                    <a:pt x="619" y="8536"/>
                    <a:pt x="658" y="8464"/>
                    <a:pt x="679" y="8384"/>
                  </a:cubicBezTo>
                  <a:cubicBezTo>
                    <a:pt x="1144" y="6540"/>
                    <a:pt x="1602" y="4694"/>
                    <a:pt x="2056" y="2846"/>
                  </a:cubicBezTo>
                  <a:cubicBezTo>
                    <a:pt x="2134" y="2533"/>
                    <a:pt x="2194" y="2215"/>
                    <a:pt x="2234" y="1896"/>
                  </a:cubicBezTo>
                  <a:cubicBezTo>
                    <a:pt x="2413" y="465"/>
                    <a:pt x="2408" y="465"/>
                    <a:pt x="1014" y="65"/>
                  </a:cubicBezTo>
                  <a:cubicBezTo>
                    <a:pt x="933" y="43"/>
                    <a:pt x="853" y="17"/>
                    <a:pt x="789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8" name="Google Shape;738;p28">
              <a:extLst>
                <a:ext uri="{FF2B5EF4-FFF2-40B4-BE49-F238E27FC236}">
                  <a16:creationId xmlns:a16="http://schemas.microsoft.com/office/drawing/2014/main" id="{BBF8954F-F600-30AB-2752-CCF5AB3AED78}"/>
                </a:ext>
              </a:extLst>
            </p:cNvPr>
            <p:cNvSpPr/>
            <p:nvPr/>
          </p:nvSpPr>
          <p:spPr>
            <a:xfrm>
              <a:off x="1733313" y="1943049"/>
              <a:ext cx="475396" cy="522042"/>
            </a:xfrm>
            <a:custGeom>
              <a:avLst/>
              <a:gdLst/>
              <a:ahLst/>
              <a:cxnLst/>
              <a:rect l="l" t="t" r="r" b="b"/>
              <a:pathLst>
                <a:path w="16918" h="18578" extrusionOk="0">
                  <a:moveTo>
                    <a:pt x="4710" y="0"/>
                  </a:moveTo>
                  <a:cubicBezTo>
                    <a:pt x="3121" y="0"/>
                    <a:pt x="1744" y="653"/>
                    <a:pt x="606" y="1967"/>
                  </a:cubicBezTo>
                  <a:cubicBezTo>
                    <a:pt x="1" y="2666"/>
                    <a:pt x="26" y="3097"/>
                    <a:pt x="632" y="3740"/>
                  </a:cubicBezTo>
                  <a:cubicBezTo>
                    <a:pt x="746" y="3864"/>
                    <a:pt x="856" y="3992"/>
                    <a:pt x="963" y="4124"/>
                  </a:cubicBezTo>
                  <a:cubicBezTo>
                    <a:pt x="2412" y="5930"/>
                    <a:pt x="2712" y="8098"/>
                    <a:pt x="2857" y="10309"/>
                  </a:cubicBezTo>
                  <a:cubicBezTo>
                    <a:pt x="2895" y="10624"/>
                    <a:pt x="2857" y="10969"/>
                    <a:pt x="2980" y="11246"/>
                  </a:cubicBezTo>
                  <a:cubicBezTo>
                    <a:pt x="3374" y="12128"/>
                    <a:pt x="3903" y="12954"/>
                    <a:pt x="4242" y="13857"/>
                  </a:cubicBezTo>
                  <a:cubicBezTo>
                    <a:pt x="5047" y="16012"/>
                    <a:pt x="6709" y="17287"/>
                    <a:pt x="8649" y="18219"/>
                  </a:cubicBezTo>
                  <a:cubicBezTo>
                    <a:pt x="9158" y="18464"/>
                    <a:pt x="9671" y="18578"/>
                    <a:pt x="10160" y="18578"/>
                  </a:cubicBezTo>
                  <a:cubicBezTo>
                    <a:pt x="11706" y="18578"/>
                    <a:pt x="13024" y="17440"/>
                    <a:pt x="13281" y="15681"/>
                  </a:cubicBezTo>
                  <a:cubicBezTo>
                    <a:pt x="13354" y="15195"/>
                    <a:pt x="13404" y="14696"/>
                    <a:pt x="13388" y="14207"/>
                  </a:cubicBezTo>
                  <a:cubicBezTo>
                    <a:pt x="13328" y="12595"/>
                    <a:pt x="13815" y="11165"/>
                    <a:pt x="14700" y="9840"/>
                  </a:cubicBezTo>
                  <a:cubicBezTo>
                    <a:pt x="15405" y="8793"/>
                    <a:pt x="15985" y="7694"/>
                    <a:pt x="16371" y="6471"/>
                  </a:cubicBezTo>
                  <a:cubicBezTo>
                    <a:pt x="16917" y="4758"/>
                    <a:pt x="15616" y="3356"/>
                    <a:pt x="14324" y="3139"/>
                  </a:cubicBezTo>
                  <a:cubicBezTo>
                    <a:pt x="13925" y="3075"/>
                    <a:pt x="13522" y="2991"/>
                    <a:pt x="13120" y="2960"/>
                  </a:cubicBezTo>
                  <a:cubicBezTo>
                    <a:pt x="11412" y="2819"/>
                    <a:pt x="9832" y="2364"/>
                    <a:pt x="8488" y="1223"/>
                  </a:cubicBezTo>
                  <a:cubicBezTo>
                    <a:pt x="7763" y="605"/>
                    <a:pt x="6869" y="302"/>
                    <a:pt x="5946" y="124"/>
                  </a:cubicBezTo>
                  <a:cubicBezTo>
                    <a:pt x="5521" y="41"/>
                    <a:pt x="5108" y="0"/>
                    <a:pt x="4710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59" name="Google Shape;739;p28">
              <a:extLst>
                <a:ext uri="{FF2B5EF4-FFF2-40B4-BE49-F238E27FC236}">
                  <a16:creationId xmlns:a16="http://schemas.microsoft.com/office/drawing/2014/main" id="{8F13ACA4-F667-0302-0D50-5792EA9B51D4}"/>
                </a:ext>
              </a:extLst>
            </p:cNvPr>
            <p:cNvSpPr/>
            <p:nvPr/>
          </p:nvSpPr>
          <p:spPr>
            <a:xfrm>
              <a:off x="1471917" y="3361505"/>
              <a:ext cx="498578" cy="208895"/>
            </a:xfrm>
            <a:custGeom>
              <a:avLst/>
              <a:gdLst/>
              <a:ahLst/>
              <a:cxnLst/>
              <a:rect l="l" t="t" r="r" b="b"/>
              <a:pathLst>
                <a:path w="17743" h="7434" extrusionOk="0">
                  <a:moveTo>
                    <a:pt x="16468" y="0"/>
                  </a:moveTo>
                  <a:cubicBezTo>
                    <a:pt x="14091" y="1692"/>
                    <a:pt x="13179" y="2113"/>
                    <a:pt x="10361" y="2901"/>
                  </a:cubicBezTo>
                  <a:cubicBezTo>
                    <a:pt x="8438" y="3438"/>
                    <a:pt x="6514" y="3970"/>
                    <a:pt x="4607" y="4558"/>
                  </a:cubicBezTo>
                  <a:cubicBezTo>
                    <a:pt x="3430" y="4924"/>
                    <a:pt x="2265" y="5309"/>
                    <a:pt x="1021" y="5309"/>
                  </a:cubicBezTo>
                  <a:cubicBezTo>
                    <a:pt x="687" y="5309"/>
                    <a:pt x="348" y="5281"/>
                    <a:pt x="1" y="5218"/>
                  </a:cubicBezTo>
                  <a:lnTo>
                    <a:pt x="1" y="5218"/>
                  </a:lnTo>
                  <a:cubicBezTo>
                    <a:pt x="187" y="5576"/>
                    <a:pt x="463" y="5874"/>
                    <a:pt x="483" y="6190"/>
                  </a:cubicBezTo>
                  <a:cubicBezTo>
                    <a:pt x="504" y="6534"/>
                    <a:pt x="288" y="6893"/>
                    <a:pt x="119" y="7433"/>
                  </a:cubicBezTo>
                  <a:cubicBezTo>
                    <a:pt x="6467" y="6837"/>
                    <a:pt x="12451" y="5507"/>
                    <a:pt x="17743" y="1934"/>
                  </a:cubicBezTo>
                  <a:cubicBezTo>
                    <a:pt x="17346" y="1330"/>
                    <a:pt x="16908" y="665"/>
                    <a:pt x="1646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0" name="Google Shape;740;p28">
              <a:extLst>
                <a:ext uri="{FF2B5EF4-FFF2-40B4-BE49-F238E27FC236}">
                  <a16:creationId xmlns:a16="http://schemas.microsoft.com/office/drawing/2014/main" id="{DE817106-AE18-E969-B75C-537C1DFEE3EF}"/>
                </a:ext>
              </a:extLst>
            </p:cNvPr>
            <p:cNvSpPr/>
            <p:nvPr/>
          </p:nvSpPr>
          <p:spPr>
            <a:xfrm>
              <a:off x="1330118" y="2607639"/>
              <a:ext cx="532636" cy="687691"/>
            </a:xfrm>
            <a:custGeom>
              <a:avLst/>
              <a:gdLst/>
              <a:ahLst/>
              <a:cxnLst/>
              <a:rect l="l" t="t" r="r" b="b"/>
              <a:pathLst>
                <a:path w="18955" h="24473" extrusionOk="0">
                  <a:moveTo>
                    <a:pt x="4187" y="0"/>
                  </a:moveTo>
                  <a:cubicBezTo>
                    <a:pt x="3496" y="170"/>
                    <a:pt x="2826" y="333"/>
                    <a:pt x="2195" y="491"/>
                  </a:cubicBezTo>
                  <a:cubicBezTo>
                    <a:pt x="2077" y="1448"/>
                    <a:pt x="1988" y="2361"/>
                    <a:pt x="1847" y="3263"/>
                  </a:cubicBezTo>
                  <a:cubicBezTo>
                    <a:pt x="1381" y="6258"/>
                    <a:pt x="877" y="9244"/>
                    <a:pt x="424" y="12239"/>
                  </a:cubicBezTo>
                  <a:cubicBezTo>
                    <a:pt x="271" y="13243"/>
                    <a:pt x="85" y="14283"/>
                    <a:pt x="187" y="15280"/>
                  </a:cubicBezTo>
                  <a:cubicBezTo>
                    <a:pt x="310" y="16485"/>
                    <a:pt x="716" y="17661"/>
                    <a:pt x="1013" y="18905"/>
                  </a:cubicBezTo>
                  <a:cubicBezTo>
                    <a:pt x="1813" y="18406"/>
                    <a:pt x="2534" y="17967"/>
                    <a:pt x="3246" y="17516"/>
                  </a:cubicBezTo>
                  <a:cubicBezTo>
                    <a:pt x="3398" y="17419"/>
                    <a:pt x="3534" y="17278"/>
                    <a:pt x="3662" y="17146"/>
                  </a:cubicBezTo>
                  <a:cubicBezTo>
                    <a:pt x="4894" y="15859"/>
                    <a:pt x="6081" y="14534"/>
                    <a:pt x="7161" y="13107"/>
                  </a:cubicBezTo>
                  <a:cubicBezTo>
                    <a:pt x="8844" y="10887"/>
                    <a:pt x="9772" y="8442"/>
                    <a:pt x="9725" y="5636"/>
                  </a:cubicBezTo>
                  <a:cubicBezTo>
                    <a:pt x="9720" y="5350"/>
                    <a:pt x="9606" y="4941"/>
                    <a:pt x="10034" y="4912"/>
                  </a:cubicBezTo>
                  <a:cubicBezTo>
                    <a:pt x="10035" y="4912"/>
                    <a:pt x="10036" y="4912"/>
                    <a:pt x="10037" y="4912"/>
                  </a:cubicBezTo>
                  <a:cubicBezTo>
                    <a:pt x="10149" y="4912"/>
                    <a:pt x="10391" y="5369"/>
                    <a:pt x="10399" y="5618"/>
                  </a:cubicBezTo>
                  <a:cubicBezTo>
                    <a:pt x="10493" y="7723"/>
                    <a:pt x="10064" y="9733"/>
                    <a:pt x="9013" y="11552"/>
                  </a:cubicBezTo>
                  <a:cubicBezTo>
                    <a:pt x="7191" y="14700"/>
                    <a:pt x="4755" y="17320"/>
                    <a:pt x="1865" y="19501"/>
                  </a:cubicBezTo>
                  <a:cubicBezTo>
                    <a:pt x="1292" y="19935"/>
                    <a:pt x="615" y="20226"/>
                    <a:pt x="0" y="20574"/>
                  </a:cubicBezTo>
                  <a:cubicBezTo>
                    <a:pt x="131" y="21827"/>
                    <a:pt x="263" y="23105"/>
                    <a:pt x="406" y="24472"/>
                  </a:cubicBezTo>
                  <a:cubicBezTo>
                    <a:pt x="1441" y="24233"/>
                    <a:pt x="2436" y="24000"/>
                    <a:pt x="3437" y="23765"/>
                  </a:cubicBezTo>
                  <a:cubicBezTo>
                    <a:pt x="6971" y="22938"/>
                    <a:pt x="10302" y="21677"/>
                    <a:pt x="13094" y="19241"/>
                  </a:cubicBezTo>
                  <a:cubicBezTo>
                    <a:pt x="14932" y="17635"/>
                    <a:pt x="16480" y="15820"/>
                    <a:pt x="17497" y="13571"/>
                  </a:cubicBezTo>
                  <a:cubicBezTo>
                    <a:pt x="18611" y="11109"/>
                    <a:pt x="18954" y="8578"/>
                    <a:pt x="18188" y="5964"/>
                  </a:cubicBezTo>
                  <a:cubicBezTo>
                    <a:pt x="17349" y="3104"/>
                    <a:pt x="15785" y="941"/>
                    <a:pt x="12641" y="380"/>
                  </a:cubicBezTo>
                  <a:cubicBezTo>
                    <a:pt x="12539" y="363"/>
                    <a:pt x="12442" y="299"/>
                    <a:pt x="12348" y="299"/>
                  </a:cubicBezTo>
                  <a:cubicBezTo>
                    <a:pt x="12212" y="303"/>
                    <a:pt x="12048" y="312"/>
                    <a:pt x="11955" y="389"/>
                  </a:cubicBezTo>
                  <a:cubicBezTo>
                    <a:pt x="11268" y="946"/>
                    <a:pt x="10623" y="1556"/>
                    <a:pt x="9911" y="2074"/>
                  </a:cubicBezTo>
                  <a:cubicBezTo>
                    <a:pt x="9068" y="2693"/>
                    <a:pt x="8187" y="3259"/>
                    <a:pt x="7296" y="3808"/>
                  </a:cubicBezTo>
                  <a:cubicBezTo>
                    <a:pt x="7093" y="3936"/>
                    <a:pt x="6890" y="3996"/>
                    <a:pt x="6690" y="3996"/>
                  </a:cubicBezTo>
                  <a:cubicBezTo>
                    <a:pt x="6395" y="3996"/>
                    <a:pt x="6110" y="3863"/>
                    <a:pt x="5852" y="3616"/>
                  </a:cubicBezTo>
                  <a:cubicBezTo>
                    <a:pt x="5170" y="2952"/>
                    <a:pt x="4657" y="2181"/>
                    <a:pt x="4437" y="1240"/>
                  </a:cubicBezTo>
                  <a:cubicBezTo>
                    <a:pt x="4347" y="844"/>
                    <a:pt x="4276" y="443"/>
                    <a:pt x="4187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1" name="Google Shape;741;p28">
              <a:extLst>
                <a:ext uri="{FF2B5EF4-FFF2-40B4-BE49-F238E27FC236}">
                  <a16:creationId xmlns:a16="http://schemas.microsoft.com/office/drawing/2014/main" id="{FAB8DFCD-EBC3-7448-C906-992256CCAA95}"/>
                </a:ext>
              </a:extLst>
            </p:cNvPr>
            <p:cNvSpPr/>
            <p:nvPr/>
          </p:nvSpPr>
          <p:spPr>
            <a:xfrm>
              <a:off x="1412511" y="3173200"/>
              <a:ext cx="462751" cy="240030"/>
            </a:xfrm>
            <a:custGeom>
              <a:avLst/>
              <a:gdLst/>
              <a:ahLst/>
              <a:cxnLst/>
              <a:rect l="l" t="t" r="r" b="b"/>
              <a:pathLst>
                <a:path w="16468" h="8542" extrusionOk="0">
                  <a:moveTo>
                    <a:pt x="15154" y="1"/>
                  </a:moveTo>
                  <a:cubicBezTo>
                    <a:pt x="14281" y="1168"/>
                    <a:pt x="13158" y="1769"/>
                    <a:pt x="11963" y="2280"/>
                  </a:cubicBezTo>
                  <a:cubicBezTo>
                    <a:pt x="10997" y="2697"/>
                    <a:pt x="10065" y="3178"/>
                    <a:pt x="9098" y="3601"/>
                  </a:cubicBezTo>
                  <a:cubicBezTo>
                    <a:pt x="8450" y="3881"/>
                    <a:pt x="7793" y="4218"/>
                    <a:pt x="7106" y="4333"/>
                  </a:cubicBezTo>
                  <a:cubicBezTo>
                    <a:pt x="5492" y="4605"/>
                    <a:pt x="3861" y="4797"/>
                    <a:pt x="2229" y="4942"/>
                  </a:cubicBezTo>
                  <a:cubicBezTo>
                    <a:pt x="2083" y="4955"/>
                    <a:pt x="1937" y="4960"/>
                    <a:pt x="1790" y="4960"/>
                  </a:cubicBezTo>
                  <a:cubicBezTo>
                    <a:pt x="1198" y="4960"/>
                    <a:pt x="598" y="4875"/>
                    <a:pt x="0" y="4848"/>
                  </a:cubicBezTo>
                  <a:lnTo>
                    <a:pt x="0" y="4848"/>
                  </a:lnTo>
                  <a:cubicBezTo>
                    <a:pt x="339" y="6066"/>
                    <a:pt x="683" y="7306"/>
                    <a:pt x="1026" y="8542"/>
                  </a:cubicBezTo>
                  <a:lnTo>
                    <a:pt x="1187" y="8495"/>
                  </a:lnTo>
                  <a:cubicBezTo>
                    <a:pt x="1348" y="8337"/>
                    <a:pt x="1483" y="8094"/>
                    <a:pt x="1678" y="8034"/>
                  </a:cubicBezTo>
                  <a:cubicBezTo>
                    <a:pt x="2386" y="7805"/>
                    <a:pt x="3136" y="7702"/>
                    <a:pt x="3827" y="7438"/>
                  </a:cubicBezTo>
                  <a:cubicBezTo>
                    <a:pt x="6836" y="6288"/>
                    <a:pt x="9924" y="5394"/>
                    <a:pt x="13023" y="4524"/>
                  </a:cubicBezTo>
                  <a:cubicBezTo>
                    <a:pt x="14179" y="4196"/>
                    <a:pt x="15281" y="3669"/>
                    <a:pt x="16468" y="3208"/>
                  </a:cubicBezTo>
                  <a:cubicBezTo>
                    <a:pt x="16009" y="2088"/>
                    <a:pt x="15599" y="1091"/>
                    <a:pt x="15154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2" name="Google Shape;742;p28">
              <a:extLst>
                <a:ext uri="{FF2B5EF4-FFF2-40B4-BE49-F238E27FC236}">
                  <a16:creationId xmlns:a16="http://schemas.microsoft.com/office/drawing/2014/main" id="{AACE299F-9A72-2DCB-4A60-D7EE91D07FF6}"/>
                </a:ext>
              </a:extLst>
            </p:cNvPr>
            <p:cNvSpPr/>
            <p:nvPr/>
          </p:nvSpPr>
          <p:spPr>
            <a:xfrm>
              <a:off x="1149849" y="1960500"/>
              <a:ext cx="648576" cy="445076"/>
            </a:xfrm>
            <a:custGeom>
              <a:avLst/>
              <a:gdLst/>
              <a:ahLst/>
              <a:cxnLst/>
              <a:rect l="l" t="t" r="r" b="b"/>
              <a:pathLst>
                <a:path w="23081" h="15839" extrusionOk="0">
                  <a:moveTo>
                    <a:pt x="11758" y="0"/>
                  </a:moveTo>
                  <a:cubicBezTo>
                    <a:pt x="10752" y="0"/>
                    <a:pt x="9743" y="140"/>
                    <a:pt x="8734" y="534"/>
                  </a:cubicBezTo>
                  <a:cubicBezTo>
                    <a:pt x="8158" y="759"/>
                    <a:pt x="7491" y="789"/>
                    <a:pt x="6831" y="789"/>
                  </a:cubicBezTo>
                  <a:cubicBezTo>
                    <a:pt x="6594" y="789"/>
                    <a:pt x="6358" y="785"/>
                    <a:pt x="6128" y="785"/>
                  </a:cubicBezTo>
                  <a:cubicBezTo>
                    <a:pt x="5935" y="784"/>
                    <a:pt x="5742" y="783"/>
                    <a:pt x="5550" y="783"/>
                  </a:cubicBezTo>
                  <a:cubicBezTo>
                    <a:pt x="4250" y="783"/>
                    <a:pt x="2960" y="825"/>
                    <a:pt x="1712" y="1296"/>
                  </a:cubicBezTo>
                  <a:cubicBezTo>
                    <a:pt x="831" y="1628"/>
                    <a:pt x="345" y="2259"/>
                    <a:pt x="217" y="3183"/>
                  </a:cubicBezTo>
                  <a:cubicBezTo>
                    <a:pt x="0" y="4742"/>
                    <a:pt x="1068" y="6194"/>
                    <a:pt x="2713" y="6501"/>
                  </a:cubicBezTo>
                  <a:cubicBezTo>
                    <a:pt x="3204" y="6592"/>
                    <a:pt x="3690" y="6640"/>
                    <a:pt x="4169" y="6640"/>
                  </a:cubicBezTo>
                  <a:cubicBezTo>
                    <a:pt x="5329" y="6640"/>
                    <a:pt x="6450" y="6360"/>
                    <a:pt x="7518" y="5730"/>
                  </a:cubicBezTo>
                  <a:cubicBezTo>
                    <a:pt x="7803" y="5563"/>
                    <a:pt x="8024" y="5476"/>
                    <a:pt x="8196" y="5476"/>
                  </a:cubicBezTo>
                  <a:cubicBezTo>
                    <a:pt x="8501" y="5476"/>
                    <a:pt x="8653" y="5748"/>
                    <a:pt x="8742" y="6323"/>
                  </a:cubicBezTo>
                  <a:cubicBezTo>
                    <a:pt x="8937" y="7600"/>
                    <a:pt x="9492" y="8234"/>
                    <a:pt x="10771" y="8465"/>
                  </a:cubicBezTo>
                  <a:cubicBezTo>
                    <a:pt x="11258" y="8554"/>
                    <a:pt x="11741" y="8602"/>
                    <a:pt x="12217" y="8602"/>
                  </a:cubicBezTo>
                  <a:cubicBezTo>
                    <a:pt x="13331" y="8602"/>
                    <a:pt x="14411" y="8341"/>
                    <a:pt x="15441" y="7745"/>
                  </a:cubicBezTo>
                  <a:cubicBezTo>
                    <a:pt x="15733" y="7577"/>
                    <a:pt x="15954" y="7489"/>
                    <a:pt x="16125" y="7489"/>
                  </a:cubicBezTo>
                  <a:cubicBezTo>
                    <a:pt x="16425" y="7489"/>
                    <a:pt x="16570" y="7760"/>
                    <a:pt x="16670" y="8333"/>
                  </a:cubicBezTo>
                  <a:cubicBezTo>
                    <a:pt x="16818" y="9189"/>
                    <a:pt x="16942" y="10054"/>
                    <a:pt x="17191" y="10880"/>
                  </a:cubicBezTo>
                  <a:cubicBezTo>
                    <a:pt x="17381" y="11524"/>
                    <a:pt x="17750" y="12115"/>
                    <a:pt x="18030" y="12698"/>
                  </a:cubicBezTo>
                  <a:cubicBezTo>
                    <a:pt x="18542" y="12324"/>
                    <a:pt x="18920" y="11966"/>
                    <a:pt x="19364" y="11744"/>
                  </a:cubicBezTo>
                  <a:cubicBezTo>
                    <a:pt x="19623" y="11616"/>
                    <a:pt x="19866" y="11554"/>
                    <a:pt x="20087" y="11554"/>
                  </a:cubicBezTo>
                  <a:cubicBezTo>
                    <a:pt x="20658" y="11554"/>
                    <a:pt x="21075" y="11965"/>
                    <a:pt x="21192" y="12698"/>
                  </a:cubicBezTo>
                  <a:cubicBezTo>
                    <a:pt x="21247" y="13044"/>
                    <a:pt x="21247" y="13423"/>
                    <a:pt x="21165" y="13759"/>
                  </a:cubicBezTo>
                  <a:cubicBezTo>
                    <a:pt x="21005" y="14432"/>
                    <a:pt x="20772" y="15084"/>
                    <a:pt x="20539" y="15839"/>
                  </a:cubicBezTo>
                  <a:cubicBezTo>
                    <a:pt x="21327" y="15029"/>
                    <a:pt x="22052" y="14245"/>
                    <a:pt x="22365" y="13214"/>
                  </a:cubicBezTo>
                  <a:cubicBezTo>
                    <a:pt x="22941" y="11319"/>
                    <a:pt x="23080" y="9419"/>
                    <a:pt x="22738" y="7422"/>
                  </a:cubicBezTo>
                  <a:cubicBezTo>
                    <a:pt x="22064" y="3472"/>
                    <a:pt x="18488" y="959"/>
                    <a:pt x="15485" y="432"/>
                  </a:cubicBezTo>
                  <a:cubicBezTo>
                    <a:pt x="14252" y="216"/>
                    <a:pt x="13007" y="0"/>
                    <a:pt x="11758" y="0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3" name="Google Shape;743;p28">
              <a:extLst>
                <a:ext uri="{FF2B5EF4-FFF2-40B4-BE49-F238E27FC236}">
                  <a16:creationId xmlns:a16="http://schemas.microsoft.com/office/drawing/2014/main" id="{BE2261C2-6A6D-24D2-9F9A-298EEF0C590C}"/>
                </a:ext>
              </a:extLst>
            </p:cNvPr>
            <p:cNvSpPr/>
            <p:nvPr/>
          </p:nvSpPr>
          <p:spPr>
            <a:xfrm>
              <a:off x="1532756" y="2328680"/>
              <a:ext cx="94585" cy="96664"/>
            </a:xfrm>
            <a:custGeom>
              <a:avLst/>
              <a:gdLst/>
              <a:ahLst/>
              <a:cxnLst/>
              <a:rect l="l" t="t" r="r" b="b"/>
              <a:pathLst>
                <a:path w="3366" h="3440" extrusionOk="0">
                  <a:moveTo>
                    <a:pt x="1382" y="0"/>
                  </a:moveTo>
                  <a:cubicBezTo>
                    <a:pt x="604" y="0"/>
                    <a:pt x="18" y="730"/>
                    <a:pt x="10" y="1719"/>
                  </a:cubicBezTo>
                  <a:cubicBezTo>
                    <a:pt x="1" y="2750"/>
                    <a:pt x="628" y="3422"/>
                    <a:pt x="1608" y="3440"/>
                  </a:cubicBezTo>
                  <a:cubicBezTo>
                    <a:pt x="1616" y="3440"/>
                    <a:pt x="1624" y="3440"/>
                    <a:pt x="1632" y="3440"/>
                  </a:cubicBezTo>
                  <a:cubicBezTo>
                    <a:pt x="2578" y="3440"/>
                    <a:pt x="3337" y="2673"/>
                    <a:pt x="3353" y="1701"/>
                  </a:cubicBezTo>
                  <a:cubicBezTo>
                    <a:pt x="3366" y="683"/>
                    <a:pt x="2629" y="35"/>
                    <a:pt x="1421" y="1"/>
                  </a:cubicBezTo>
                  <a:cubicBezTo>
                    <a:pt x="1408" y="1"/>
                    <a:pt x="1395" y="0"/>
                    <a:pt x="1382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4" name="Google Shape;744;p28">
              <a:extLst>
                <a:ext uri="{FF2B5EF4-FFF2-40B4-BE49-F238E27FC236}">
                  <a16:creationId xmlns:a16="http://schemas.microsoft.com/office/drawing/2014/main" id="{E1D966BB-1289-24CC-DC65-EA2A130134D7}"/>
                </a:ext>
              </a:extLst>
            </p:cNvPr>
            <p:cNvSpPr/>
            <p:nvPr/>
          </p:nvSpPr>
          <p:spPr>
            <a:xfrm>
              <a:off x="1455505" y="2245163"/>
              <a:ext cx="56565" cy="73060"/>
            </a:xfrm>
            <a:custGeom>
              <a:avLst/>
              <a:gdLst/>
              <a:ahLst/>
              <a:cxnLst/>
              <a:rect l="l" t="t" r="r" b="b"/>
              <a:pathLst>
                <a:path w="2013" h="2600" extrusionOk="0">
                  <a:moveTo>
                    <a:pt x="992" y="1"/>
                  </a:moveTo>
                  <a:cubicBezTo>
                    <a:pt x="386" y="1"/>
                    <a:pt x="25" y="481"/>
                    <a:pt x="12" y="1299"/>
                  </a:cubicBezTo>
                  <a:cubicBezTo>
                    <a:pt x="0" y="2057"/>
                    <a:pt x="412" y="2590"/>
                    <a:pt x="1008" y="2599"/>
                  </a:cubicBezTo>
                  <a:cubicBezTo>
                    <a:pt x="1010" y="2599"/>
                    <a:pt x="1012" y="2599"/>
                    <a:pt x="1013" y="2599"/>
                  </a:cubicBezTo>
                  <a:cubicBezTo>
                    <a:pt x="1588" y="2599"/>
                    <a:pt x="1992" y="2043"/>
                    <a:pt x="2004" y="1231"/>
                  </a:cubicBezTo>
                  <a:cubicBezTo>
                    <a:pt x="2013" y="528"/>
                    <a:pt x="1576" y="1"/>
                    <a:pt x="99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5" name="Google Shape;745;p28">
              <a:extLst>
                <a:ext uri="{FF2B5EF4-FFF2-40B4-BE49-F238E27FC236}">
                  <a16:creationId xmlns:a16="http://schemas.microsoft.com/office/drawing/2014/main" id="{DA9335C0-8BD2-4BD4-BB62-66797A979E8D}"/>
                </a:ext>
              </a:extLst>
            </p:cNvPr>
            <p:cNvSpPr/>
            <p:nvPr/>
          </p:nvSpPr>
          <p:spPr>
            <a:xfrm>
              <a:off x="1335345" y="2401490"/>
              <a:ext cx="127911" cy="76572"/>
            </a:xfrm>
            <a:custGeom>
              <a:avLst/>
              <a:gdLst/>
              <a:ahLst/>
              <a:cxnLst/>
              <a:rect l="l" t="t" r="r" b="b"/>
              <a:pathLst>
                <a:path w="4552" h="2725" extrusionOk="0">
                  <a:moveTo>
                    <a:pt x="911" y="831"/>
                  </a:moveTo>
                  <a:lnTo>
                    <a:pt x="911" y="831"/>
                  </a:lnTo>
                  <a:cubicBezTo>
                    <a:pt x="1352" y="856"/>
                    <a:pt x="1780" y="890"/>
                    <a:pt x="2204" y="903"/>
                  </a:cubicBezTo>
                  <a:cubicBezTo>
                    <a:pt x="2350" y="906"/>
                    <a:pt x="2496" y="907"/>
                    <a:pt x="2644" y="907"/>
                  </a:cubicBezTo>
                  <a:cubicBezTo>
                    <a:pt x="2939" y="907"/>
                    <a:pt x="3243" y="903"/>
                    <a:pt x="3569" y="903"/>
                  </a:cubicBezTo>
                  <a:cubicBezTo>
                    <a:pt x="3412" y="1678"/>
                    <a:pt x="3141" y="1898"/>
                    <a:pt x="2370" y="1898"/>
                  </a:cubicBezTo>
                  <a:cubicBezTo>
                    <a:pt x="2326" y="1898"/>
                    <a:pt x="2281" y="1897"/>
                    <a:pt x="2234" y="1896"/>
                  </a:cubicBezTo>
                  <a:cubicBezTo>
                    <a:pt x="1475" y="1871"/>
                    <a:pt x="1030" y="1538"/>
                    <a:pt x="911" y="831"/>
                  </a:cubicBezTo>
                  <a:close/>
                  <a:moveTo>
                    <a:pt x="1293" y="1"/>
                  </a:moveTo>
                  <a:cubicBezTo>
                    <a:pt x="941" y="141"/>
                    <a:pt x="420" y="183"/>
                    <a:pt x="276" y="443"/>
                  </a:cubicBezTo>
                  <a:cubicBezTo>
                    <a:pt x="1" y="929"/>
                    <a:pt x="179" y="1496"/>
                    <a:pt x="543" y="1951"/>
                  </a:cubicBezTo>
                  <a:cubicBezTo>
                    <a:pt x="593" y="2020"/>
                    <a:pt x="658" y="2075"/>
                    <a:pt x="717" y="2134"/>
                  </a:cubicBezTo>
                  <a:cubicBezTo>
                    <a:pt x="1148" y="2519"/>
                    <a:pt x="1811" y="2724"/>
                    <a:pt x="2454" y="2724"/>
                  </a:cubicBezTo>
                  <a:cubicBezTo>
                    <a:pt x="2879" y="2724"/>
                    <a:pt x="3295" y="2634"/>
                    <a:pt x="3628" y="2446"/>
                  </a:cubicBezTo>
                  <a:cubicBezTo>
                    <a:pt x="4099" y="2186"/>
                    <a:pt x="4552" y="1398"/>
                    <a:pt x="4327" y="993"/>
                  </a:cubicBezTo>
                  <a:cubicBezTo>
                    <a:pt x="4137" y="661"/>
                    <a:pt x="3721" y="316"/>
                    <a:pt x="3357" y="252"/>
                  </a:cubicBezTo>
                  <a:cubicBezTo>
                    <a:pt x="3089" y="203"/>
                    <a:pt x="2814" y="188"/>
                    <a:pt x="2536" y="188"/>
                  </a:cubicBezTo>
                  <a:cubicBezTo>
                    <a:pt x="2139" y="188"/>
                    <a:pt x="1736" y="218"/>
                    <a:pt x="1340" y="218"/>
                  </a:cubicBezTo>
                  <a:cubicBezTo>
                    <a:pt x="1323" y="146"/>
                    <a:pt x="1306" y="73"/>
                    <a:pt x="129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6" name="Google Shape;746;p28">
              <a:extLst>
                <a:ext uri="{FF2B5EF4-FFF2-40B4-BE49-F238E27FC236}">
                  <a16:creationId xmlns:a16="http://schemas.microsoft.com/office/drawing/2014/main" id="{1C4A61E1-BCD9-8E7F-685B-5AEBD00D95D9}"/>
                </a:ext>
              </a:extLst>
            </p:cNvPr>
            <p:cNvSpPr/>
            <p:nvPr/>
          </p:nvSpPr>
          <p:spPr>
            <a:xfrm>
              <a:off x="1401439" y="3660163"/>
              <a:ext cx="20148" cy="79860"/>
            </a:xfrm>
            <a:custGeom>
              <a:avLst/>
              <a:gdLst/>
              <a:ahLst/>
              <a:cxnLst/>
              <a:rect l="l" t="t" r="r" b="b"/>
              <a:pathLst>
                <a:path w="717" h="2842" extrusionOk="0">
                  <a:moveTo>
                    <a:pt x="208" y="0"/>
                  </a:moveTo>
                  <a:cubicBezTo>
                    <a:pt x="136" y="975"/>
                    <a:pt x="68" y="1900"/>
                    <a:pt x="0" y="2820"/>
                  </a:cubicBezTo>
                  <a:cubicBezTo>
                    <a:pt x="34" y="2828"/>
                    <a:pt x="64" y="2837"/>
                    <a:pt x="94" y="2841"/>
                  </a:cubicBezTo>
                  <a:cubicBezTo>
                    <a:pt x="301" y="1946"/>
                    <a:pt x="505" y="1048"/>
                    <a:pt x="717" y="102"/>
                  </a:cubicBezTo>
                  <a:cubicBezTo>
                    <a:pt x="513" y="60"/>
                    <a:pt x="344" y="26"/>
                    <a:pt x="208" y="0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7" name="Google Shape;747;p28">
              <a:extLst>
                <a:ext uri="{FF2B5EF4-FFF2-40B4-BE49-F238E27FC236}">
                  <a16:creationId xmlns:a16="http://schemas.microsoft.com/office/drawing/2014/main" id="{6BD72591-866A-AAC3-9521-18747E64025C}"/>
                </a:ext>
              </a:extLst>
            </p:cNvPr>
            <p:cNvSpPr/>
            <p:nvPr/>
          </p:nvSpPr>
          <p:spPr>
            <a:xfrm>
              <a:off x="1349171" y="3657662"/>
              <a:ext cx="38694" cy="112288"/>
            </a:xfrm>
            <a:custGeom>
              <a:avLst/>
              <a:gdLst/>
              <a:ahLst/>
              <a:cxnLst/>
              <a:rect l="l" t="t" r="r" b="b"/>
              <a:pathLst>
                <a:path w="1377" h="3996" extrusionOk="0">
                  <a:moveTo>
                    <a:pt x="1377" y="1"/>
                  </a:moveTo>
                  <a:lnTo>
                    <a:pt x="1377" y="1"/>
                  </a:lnTo>
                  <a:cubicBezTo>
                    <a:pt x="835" y="140"/>
                    <a:pt x="407" y="251"/>
                    <a:pt x="93" y="329"/>
                  </a:cubicBezTo>
                  <a:cubicBezTo>
                    <a:pt x="123" y="1163"/>
                    <a:pt x="262" y="1871"/>
                    <a:pt x="148" y="2534"/>
                  </a:cubicBezTo>
                  <a:cubicBezTo>
                    <a:pt x="0" y="3420"/>
                    <a:pt x="487" y="3740"/>
                    <a:pt x="1051" y="3995"/>
                  </a:cubicBezTo>
                  <a:cubicBezTo>
                    <a:pt x="1157" y="2717"/>
                    <a:pt x="1263" y="1414"/>
                    <a:pt x="1377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8" name="Google Shape;748;p28">
              <a:extLst>
                <a:ext uri="{FF2B5EF4-FFF2-40B4-BE49-F238E27FC236}">
                  <a16:creationId xmlns:a16="http://schemas.microsoft.com/office/drawing/2014/main" id="{6A875B59-285B-169A-D589-54E7BB805936}"/>
                </a:ext>
              </a:extLst>
            </p:cNvPr>
            <p:cNvSpPr/>
            <p:nvPr/>
          </p:nvSpPr>
          <p:spPr>
            <a:xfrm>
              <a:off x="1329387" y="2316512"/>
              <a:ext cx="53980" cy="67918"/>
            </a:xfrm>
            <a:custGeom>
              <a:avLst/>
              <a:gdLst/>
              <a:ahLst/>
              <a:cxnLst/>
              <a:rect l="l" t="t" r="r" b="b"/>
              <a:pathLst>
                <a:path w="1921" h="2417" extrusionOk="0">
                  <a:moveTo>
                    <a:pt x="1530" y="1"/>
                  </a:moveTo>
                  <a:cubicBezTo>
                    <a:pt x="1378" y="30"/>
                    <a:pt x="1182" y="13"/>
                    <a:pt x="1082" y="103"/>
                  </a:cubicBezTo>
                  <a:cubicBezTo>
                    <a:pt x="805" y="352"/>
                    <a:pt x="551" y="622"/>
                    <a:pt x="318" y="911"/>
                  </a:cubicBezTo>
                  <a:cubicBezTo>
                    <a:pt x="68" y="1218"/>
                    <a:pt x="0" y="1605"/>
                    <a:pt x="327" y="1865"/>
                  </a:cubicBezTo>
                  <a:cubicBezTo>
                    <a:pt x="645" y="2117"/>
                    <a:pt x="1048" y="2279"/>
                    <a:pt x="1433" y="2411"/>
                  </a:cubicBezTo>
                  <a:cubicBezTo>
                    <a:pt x="1445" y="2415"/>
                    <a:pt x="1457" y="2417"/>
                    <a:pt x="1471" y="2417"/>
                  </a:cubicBezTo>
                  <a:cubicBezTo>
                    <a:pt x="1594" y="2417"/>
                    <a:pt x="1771" y="2253"/>
                    <a:pt x="1921" y="2177"/>
                  </a:cubicBezTo>
                  <a:cubicBezTo>
                    <a:pt x="1810" y="2023"/>
                    <a:pt x="1734" y="1831"/>
                    <a:pt x="1589" y="1729"/>
                  </a:cubicBezTo>
                  <a:cubicBezTo>
                    <a:pt x="1407" y="1598"/>
                    <a:pt x="1175" y="1537"/>
                    <a:pt x="925" y="1432"/>
                  </a:cubicBezTo>
                  <a:cubicBezTo>
                    <a:pt x="1187" y="1073"/>
                    <a:pt x="1425" y="801"/>
                    <a:pt x="1589" y="494"/>
                  </a:cubicBezTo>
                  <a:cubicBezTo>
                    <a:pt x="1654" y="375"/>
                    <a:pt x="1555" y="166"/>
                    <a:pt x="15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9" name="Google Shape;749;p28">
              <a:extLst>
                <a:ext uri="{FF2B5EF4-FFF2-40B4-BE49-F238E27FC236}">
                  <a16:creationId xmlns:a16="http://schemas.microsoft.com/office/drawing/2014/main" id="{A30D255C-E1C5-196F-B0B5-441E82E2F3F2}"/>
                </a:ext>
              </a:extLst>
            </p:cNvPr>
            <p:cNvSpPr/>
            <p:nvPr/>
          </p:nvSpPr>
          <p:spPr>
            <a:xfrm>
              <a:off x="1285325" y="2237436"/>
              <a:ext cx="55301" cy="68789"/>
            </a:xfrm>
            <a:custGeom>
              <a:avLst/>
              <a:gdLst/>
              <a:ahLst/>
              <a:cxnLst/>
              <a:rect l="l" t="t" r="r" b="b"/>
              <a:pathLst>
                <a:path w="1968" h="2448" extrusionOk="0">
                  <a:moveTo>
                    <a:pt x="755" y="0"/>
                  </a:moveTo>
                  <a:cubicBezTo>
                    <a:pt x="709" y="0"/>
                    <a:pt x="665" y="5"/>
                    <a:pt x="624" y="15"/>
                  </a:cubicBezTo>
                  <a:cubicBezTo>
                    <a:pt x="399" y="71"/>
                    <a:pt x="196" y="441"/>
                    <a:pt x="90" y="713"/>
                  </a:cubicBezTo>
                  <a:cubicBezTo>
                    <a:pt x="1" y="952"/>
                    <a:pt x="30" y="1251"/>
                    <a:pt x="60" y="1518"/>
                  </a:cubicBezTo>
                  <a:cubicBezTo>
                    <a:pt x="103" y="1936"/>
                    <a:pt x="217" y="2354"/>
                    <a:pt x="713" y="2434"/>
                  </a:cubicBezTo>
                  <a:cubicBezTo>
                    <a:pt x="768" y="2443"/>
                    <a:pt x="821" y="2448"/>
                    <a:pt x="873" y="2448"/>
                  </a:cubicBezTo>
                  <a:cubicBezTo>
                    <a:pt x="1271" y="2448"/>
                    <a:pt x="1537" y="2180"/>
                    <a:pt x="1722" y="1821"/>
                  </a:cubicBezTo>
                  <a:cubicBezTo>
                    <a:pt x="1823" y="1613"/>
                    <a:pt x="1865" y="1375"/>
                    <a:pt x="1967" y="1059"/>
                  </a:cubicBezTo>
                  <a:cubicBezTo>
                    <a:pt x="1836" y="821"/>
                    <a:pt x="1742" y="475"/>
                    <a:pt x="1518" y="295"/>
                  </a:cubicBezTo>
                  <a:cubicBezTo>
                    <a:pt x="1317" y="137"/>
                    <a:pt x="1007" y="0"/>
                    <a:pt x="75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0" name="Google Shape;750;p28">
              <a:extLst>
                <a:ext uri="{FF2B5EF4-FFF2-40B4-BE49-F238E27FC236}">
                  <a16:creationId xmlns:a16="http://schemas.microsoft.com/office/drawing/2014/main" id="{6FC16CB2-5D76-3AFB-A76B-434A6ED72819}"/>
                </a:ext>
              </a:extLst>
            </p:cNvPr>
            <p:cNvSpPr/>
            <p:nvPr/>
          </p:nvSpPr>
          <p:spPr>
            <a:xfrm>
              <a:off x="1293643" y="3676546"/>
              <a:ext cx="40661" cy="63478"/>
            </a:xfrm>
            <a:custGeom>
              <a:avLst/>
              <a:gdLst/>
              <a:ahLst/>
              <a:cxnLst/>
              <a:rect l="l" t="t" r="r" b="b"/>
              <a:pathLst>
                <a:path w="1447" h="2259" extrusionOk="0">
                  <a:moveTo>
                    <a:pt x="1446" y="1"/>
                  </a:moveTo>
                  <a:cubicBezTo>
                    <a:pt x="946" y="367"/>
                    <a:pt x="505" y="686"/>
                    <a:pt x="1" y="1048"/>
                  </a:cubicBezTo>
                  <a:cubicBezTo>
                    <a:pt x="510" y="1478"/>
                    <a:pt x="930" y="1828"/>
                    <a:pt x="1446" y="2258"/>
                  </a:cubicBezTo>
                  <a:lnTo>
                    <a:pt x="1446" y="1"/>
                  </a:ln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1" name="Google Shape;751;p28">
              <a:extLst>
                <a:ext uri="{FF2B5EF4-FFF2-40B4-BE49-F238E27FC236}">
                  <a16:creationId xmlns:a16="http://schemas.microsoft.com/office/drawing/2014/main" id="{BF6CD40E-9609-F940-652E-7158FABA07A5}"/>
                </a:ext>
              </a:extLst>
            </p:cNvPr>
            <p:cNvSpPr/>
            <p:nvPr/>
          </p:nvSpPr>
          <p:spPr>
            <a:xfrm>
              <a:off x="1243426" y="2626888"/>
              <a:ext cx="131705" cy="341415"/>
            </a:xfrm>
            <a:custGeom>
              <a:avLst/>
              <a:gdLst/>
              <a:ahLst/>
              <a:cxnLst/>
              <a:rect l="l" t="t" r="r" b="b"/>
              <a:pathLst>
                <a:path w="4687" h="12150" extrusionOk="0">
                  <a:moveTo>
                    <a:pt x="4687" y="1"/>
                  </a:moveTo>
                  <a:cubicBezTo>
                    <a:pt x="2788" y="222"/>
                    <a:pt x="1505" y="1521"/>
                    <a:pt x="0" y="2432"/>
                  </a:cubicBezTo>
                  <a:cubicBezTo>
                    <a:pt x="373" y="5806"/>
                    <a:pt x="1674" y="8958"/>
                    <a:pt x="2560" y="12149"/>
                  </a:cubicBezTo>
                  <a:cubicBezTo>
                    <a:pt x="3262" y="8130"/>
                    <a:pt x="3971" y="4081"/>
                    <a:pt x="4687" y="1"/>
                  </a:cubicBezTo>
                  <a:close/>
                </a:path>
              </a:pathLst>
            </a:custGeom>
            <a:solidFill>
              <a:srgbClr val="FED58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72" name="Speech Bubble: Oval 71">
            <a:extLst>
              <a:ext uri="{FF2B5EF4-FFF2-40B4-BE49-F238E27FC236}">
                <a16:creationId xmlns:a16="http://schemas.microsoft.com/office/drawing/2014/main" id="{409AE54F-FD76-AAB4-B635-559D6EDD33D3}"/>
              </a:ext>
            </a:extLst>
          </p:cNvPr>
          <p:cNvSpPr/>
          <p:nvPr/>
        </p:nvSpPr>
        <p:spPr>
          <a:xfrm rot="20363508" flipH="1">
            <a:off x="1576676" y="4481498"/>
            <a:ext cx="2540789" cy="1639584"/>
          </a:xfrm>
          <a:prstGeom prst="wedgeEllipse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HĐ4</a:t>
            </a:r>
          </a:p>
        </p:txBody>
      </p:sp>
    </p:spTree>
    <p:extLst>
      <p:ext uri="{BB962C8B-B14F-4D97-AF65-F5344CB8AC3E}">
        <p14:creationId xmlns:p14="http://schemas.microsoft.com/office/powerpoint/2010/main" val="24048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9" grpId="0"/>
      <p:bldP spid="40" grpId="0" animBg="1"/>
      <p:bldP spid="41" grpId="0" animBg="1"/>
      <p:bldP spid="42" grpId="0"/>
      <p:bldP spid="43" grpId="0"/>
      <p:bldP spid="46" grpId="0"/>
      <p:bldP spid="47" grpId="0" animBg="1"/>
      <p:bldP spid="7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08000" y="279400"/>
            <a:ext cx="11125200" cy="6350000"/>
          </a:xfrm>
          <a:prstGeom prst="rect">
            <a:avLst/>
          </a:prstGeom>
          <a:ln>
            <a:solidFill>
              <a:srgbClr val="79927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5769114"/>
            <a:ext cx="1084021" cy="96188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257" y="4495800"/>
            <a:ext cx="1647543" cy="2133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574" y="279400"/>
            <a:ext cx="1048577" cy="965493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5480591" y="1747226"/>
            <a:ext cx="1180018" cy="604484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r>
              <a:rPr lang="vi-VN" sz="2600" b="1" dirty="0">
                <a:solidFill>
                  <a:prstClr val="black"/>
                </a:solidFill>
                <a:latin typeface="Arial" panose="020B0604020202020204" pitchFamily="34" charset="0"/>
              </a:rPr>
              <a:t>Giải</a:t>
            </a:r>
            <a:endParaRPr lang="en-US" sz="2600" b="1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7E680F-0A7B-7759-7FA3-60728837DAC4}"/>
                  </a:ext>
                </a:extLst>
              </p:cNvPr>
              <p:cNvSpPr txBox="1"/>
              <p:nvPr/>
            </p:nvSpPr>
            <p:spPr>
              <a:xfrm>
                <a:off x="1130247" y="2676458"/>
                <a:ext cx="10680753" cy="3016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31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1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sz="31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1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1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1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1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100" b="1" dirty="0"/>
                  <a:t> </a:t>
                </a:r>
                <a:br>
                  <a:rPr lang="en-US" sz="3100" b="1" dirty="0"/>
                </a:b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1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−4</m:t>
                        </m:r>
                        <m:sSup>
                          <m:sSupPr>
                            <m:ctrlPr>
                              <a:rPr lang="en-US" sz="31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3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1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100" b="0" i="1" smtClean="0">
                            <a:latin typeface="Cambria Math" panose="02040503050406030204" pitchFamily="18" charset="0"/>
                          </a:rPr>
                          <m:t>+4</m:t>
                        </m:r>
                        <m:sSup>
                          <m:sSupPr>
                            <m:ctrlPr>
                              <a:rPr lang="en-US" sz="31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1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1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+(3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1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1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100" i="1">
                        <a:latin typeface="Cambria Math" panose="02040503050406030204" pitchFamily="18" charset="0"/>
                      </a:rPr>
                      <m:t>−10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 panose="02040503050406030204" pitchFamily="18" charset="0"/>
                      </a:rPr>
                      <m:t>+3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−15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1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1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−10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31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−8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−15</m:t>
                        </m:r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1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1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100" b="0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31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100" i="1">
                        <a:latin typeface="Cambria Math" panose="02040503050406030204" pitchFamily="18" charset="0"/>
                      </a:rPr>
                      <m:t>−7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1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−23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100" i="1">
                        <a:latin typeface="Cambria Math" panose="02040503050406030204" pitchFamily="18" charset="0"/>
                      </a:rPr>
                      <m:t>12</m:t>
                    </m:r>
                    <m:sSup>
                      <m:sSupPr>
                        <m:ctrlPr>
                          <a:rPr lang="en-US" sz="3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1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100" b="0" i="1" dirty="0">
                    <a:latin typeface="Cambria Math" panose="02040503050406030204" pitchFamily="18" charset="0"/>
                  </a:rPr>
                  <a:t> </a:t>
                </a:r>
                <a:endParaRPr lang="en-US" sz="31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17E680F-0A7B-7759-7FA3-60728837DA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47" y="2676458"/>
                <a:ext cx="10680753" cy="3016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A4F1B0-CD87-9F6D-6C4C-20B1DE9A7E32}"/>
                  </a:ext>
                </a:extLst>
              </p:cNvPr>
              <p:cNvSpPr txBox="1"/>
              <p:nvPr/>
            </p:nvSpPr>
            <p:spPr>
              <a:xfrm>
                <a:off x="1556577" y="932847"/>
                <a:ext cx="9383695" cy="6481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HĐ4: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Làm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phép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nhân</a:t>
                </a:r>
                <a:r>
                  <a:rPr lang="en-US" sz="3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d>
                      <m:d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A4F1B0-CD87-9F6D-6C4C-20B1DE9A7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577" y="932847"/>
                <a:ext cx="9383695" cy="648191"/>
              </a:xfrm>
              <a:prstGeom prst="rect">
                <a:avLst/>
              </a:prstGeom>
              <a:blipFill>
                <a:blip r:embed="rId6"/>
                <a:stretch>
                  <a:fillRect l="-1623" t="-8491" b="-24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847</Words>
  <Application>Microsoft Office PowerPoint</Application>
  <PresentationFormat>Widescreen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Bad Script</vt:lpstr>
      <vt:lpstr>Amatic SC</vt:lpstr>
      <vt:lpstr>Arial</vt:lpstr>
      <vt:lpstr>Calibri</vt:lpstr>
      <vt:lpstr>Calibri Light</vt:lpstr>
      <vt:lpstr>Cambria Math</vt:lpstr>
      <vt:lpstr>Raleway</vt:lpstr>
      <vt:lpstr>Raleway SemiBold</vt:lpstr>
      <vt:lpstr>Roboto</vt:lpstr>
      <vt:lpstr>Times New Roman</vt:lpstr>
      <vt:lpstr>Wingdings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Mắmmm 🖤</dc:creator>
  <cp:lastModifiedBy>Mắmmm 🖤</cp:lastModifiedBy>
  <cp:revision>29</cp:revision>
  <dcterms:created xsi:type="dcterms:W3CDTF">2024-09-16T13:09:14Z</dcterms:created>
  <dcterms:modified xsi:type="dcterms:W3CDTF">2024-09-21T06:08:56Z</dcterms:modified>
</cp:coreProperties>
</file>