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7" r:id="rId2"/>
  </p:sldMasterIdLst>
  <p:notesMasterIdLst>
    <p:notesMasterId r:id="rId27"/>
  </p:notesMasterIdLst>
  <p:sldIdLst>
    <p:sldId id="301" r:id="rId3"/>
    <p:sldId id="350" r:id="rId4"/>
    <p:sldId id="340" r:id="rId5"/>
    <p:sldId id="278" r:id="rId6"/>
    <p:sldId id="281" r:id="rId7"/>
    <p:sldId id="282" r:id="rId8"/>
    <p:sldId id="279" r:id="rId9"/>
    <p:sldId id="280" r:id="rId10"/>
    <p:sldId id="283" r:id="rId11"/>
    <p:sldId id="346" r:id="rId12"/>
    <p:sldId id="304" r:id="rId13"/>
    <p:sldId id="298" r:id="rId14"/>
    <p:sldId id="337" r:id="rId15"/>
    <p:sldId id="299" r:id="rId16"/>
    <p:sldId id="308" r:id="rId17"/>
    <p:sldId id="309" r:id="rId18"/>
    <p:sldId id="339" r:id="rId19"/>
    <p:sldId id="341" r:id="rId20"/>
    <p:sldId id="342" r:id="rId21"/>
    <p:sldId id="343" r:id="rId22"/>
    <p:sldId id="344" r:id="rId23"/>
    <p:sldId id="345" r:id="rId24"/>
    <p:sldId id="284" r:id="rId25"/>
    <p:sldId id="310" r:id="rId26"/>
  </p:sldIdLst>
  <p:sldSz cx="14630400" cy="8229600"/>
  <p:notesSz cx="6858000" cy="9144000"/>
  <p:defaultTextStyle>
    <a:defPPr>
      <a:defRPr lang="vi-VN"/>
    </a:defPPr>
    <a:lvl1pPr marL="0" lvl="0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53110" lvl="1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306220" lvl="2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959331" lvl="3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612441" lvl="4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265551" lvl="5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918661" lvl="6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571771" lvl="7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5224882" lvl="8" indent="0" algn="l" defTabSz="130622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90" userDrawn="1">
          <p15:clr>
            <a:srgbClr val="A4A3A4"/>
          </p15:clr>
        </p15:guide>
        <p15:guide id="2" pos="47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9099F"/>
    <a:srgbClr val="BAA2FC"/>
    <a:srgbClr val="F4F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534" y="-276"/>
      </p:cViewPr>
      <p:guideLst>
        <p:guide orient="horz" pos="2490"/>
        <p:guide pos="47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e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Dạng 1: Nhận biết các hình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? Ngoài ra còn nhiều cách chia khác có thể tính được diên tích cần tìm, các em về nhà suy nghĩ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Dạng 3: Bài toán thực tiễn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9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6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251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45226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745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437120" y="1920240"/>
            <a:ext cx="6461760" cy="26231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437120" y="4726306"/>
            <a:ext cx="6461760" cy="26250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0173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520" y="329566"/>
            <a:ext cx="13167360" cy="70218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1097280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1097280"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1097280">
              <a:defRPr/>
            </a:pPr>
            <a:fld id="{3B15F0DA-781C-4565-95EB-43B091673D64}" type="slidenum">
              <a:rPr lang="en-US" altLang="en-US" smtClean="0"/>
              <a:pPr defTabSz="109728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055296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36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3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81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76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7730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34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10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62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50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35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86400" y="3947360"/>
            <a:ext cx="7257600" cy="14035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520080" y="2390998"/>
            <a:ext cx="1590240" cy="145296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3140" tIns="73140" rIns="73140" bIns="7314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86400" y="5350880"/>
            <a:ext cx="7257600" cy="66480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297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1994601" y="2377080"/>
            <a:ext cx="7372320" cy="128064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994601" y="3693388"/>
            <a:ext cx="7372320" cy="193920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908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41161" y="855640"/>
            <a:ext cx="12348000" cy="837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2392637" y="5231002"/>
            <a:ext cx="430416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2392637" y="4474521"/>
            <a:ext cx="430416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933603" y="5231002"/>
            <a:ext cx="430416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7933603" y="4474521"/>
            <a:ext cx="430416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52365" y="1692746"/>
            <a:ext cx="13771728" cy="5530689"/>
            <a:chOff x="32728" y="1057966"/>
            <a:chExt cx="8607330" cy="3456680"/>
          </a:xfrm>
        </p:grpSpPr>
        <p:grpSp>
          <p:nvGrpSpPr>
            <p:cNvPr id="43" name="Google Shape;43;p5"/>
            <p:cNvGrpSpPr/>
            <p:nvPr/>
          </p:nvGrpSpPr>
          <p:grpSpPr>
            <a:xfrm>
              <a:off x="7965836" y="1057966"/>
              <a:ext cx="674223" cy="683351"/>
              <a:chOff x="10058913" y="355050"/>
              <a:chExt cx="623242" cy="631563"/>
            </a:xfrm>
          </p:grpSpPr>
          <p:sp>
            <p:nvSpPr>
              <p:cNvPr id="44" name="Google Shape;44;p5"/>
              <p:cNvSpPr/>
              <p:nvPr/>
            </p:nvSpPr>
            <p:spPr>
              <a:xfrm>
                <a:off x="10058913" y="361152"/>
                <a:ext cx="623242" cy="625461"/>
              </a:xfrm>
              <a:custGeom>
                <a:avLst/>
                <a:gdLst/>
                <a:ahLst/>
                <a:cxnLst/>
                <a:rect l="l" t="t" r="r" b="b"/>
                <a:pathLst>
                  <a:path w="7864" h="7892" extrusionOk="0">
                    <a:moveTo>
                      <a:pt x="3394" y="1"/>
                    </a:moveTo>
                    <a:cubicBezTo>
                      <a:pt x="3342" y="1"/>
                      <a:pt x="3290" y="27"/>
                      <a:pt x="3256" y="75"/>
                    </a:cubicBezTo>
                    <a:lnTo>
                      <a:pt x="2134" y="1527"/>
                    </a:lnTo>
                    <a:cubicBezTo>
                      <a:pt x="2068" y="1615"/>
                      <a:pt x="2057" y="1890"/>
                      <a:pt x="2123" y="1945"/>
                    </a:cubicBezTo>
                    <a:lnTo>
                      <a:pt x="2145" y="1956"/>
                    </a:lnTo>
                    <a:cubicBezTo>
                      <a:pt x="2398" y="2132"/>
                      <a:pt x="2453" y="2495"/>
                      <a:pt x="2266" y="2747"/>
                    </a:cubicBezTo>
                    <a:lnTo>
                      <a:pt x="2156" y="2890"/>
                    </a:lnTo>
                    <a:cubicBezTo>
                      <a:pt x="2089" y="2985"/>
                      <a:pt x="2025" y="3022"/>
                      <a:pt x="1959" y="3022"/>
                    </a:cubicBezTo>
                    <a:cubicBezTo>
                      <a:pt x="1840" y="3022"/>
                      <a:pt x="1714" y="2904"/>
                      <a:pt x="1551" y="2791"/>
                    </a:cubicBezTo>
                    <a:lnTo>
                      <a:pt x="1530" y="2780"/>
                    </a:lnTo>
                    <a:cubicBezTo>
                      <a:pt x="1500" y="2760"/>
                      <a:pt x="1468" y="2750"/>
                      <a:pt x="1436" y="2750"/>
                    </a:cubicBezTo>
                    <a:cubicBezTo>
                      <a:pt x="1384" y="2750"/>
                      <a:pt x="1333" y="2777"/>
                      <a:pt x="1299" y="2824"/>
                    </a:cubicBezTo>
                    <a:lnTo>
                      <a:pt x="56" y="4562"/>
                    </a:lnTo>
                    <a:cubicBezTo>
                      <a:pt x="1" y="4639"/>
                      <a:pt x="12" y="4749"/>
                      <a:pt x="89" y="4804"/>
                    </a:cubicBezTo>
                    <a:lnTo>
                      <a:pt x="4378" y="7861"/>
                    </a:lnTo>
                    <a:cubicBezTo>
                      <a:pt x="4407" y="7882"/>
                      <a:pt x="4439" y="7892"/>
                      <a:pt x="4471" y="7892"/>
                    </a:cubicBezTo>
                    <a:cubicBezTo>
                      <a:pt x="4525" y="7892"/>
                      <a:pt x="4579" y="7865"/>
                      <a:pt x="4620" y="7817"/>
                    </a:cubicBezTo>
                    <a:lnTo>
                      <a:pt x="5851" y="6069"/>
                    </a:lnTo>
                    <a:cubicBezTo>
                      <a:pt x="5906" y="5992"/>
                      <a:pt x="5895" y="5882"/>
                      <a:pt x="5818" y="5838"/>
                    </a:cubicBezTo>
                    <a:lnTo>
                      <a:pt x="5818" y="5827"/>
                    </a:lnTo>
                    <a:cubicBezTo>
                      <a:pt x="5565" y="5651"/>
                      <a:pt x="5335" y="5552"/>
                      <a:pt x="5521" y="5288"/>
                    </a:cubicBezTo>
                    <a:lnTo>
                      <a:pt x="5620" y="5145"/>
                    </a:lnTo>
                    <a:cubicBezTo>
                      <a:pt x="5737" y="4980"/>
                      <a:pt x="5922" y="4893"/>
                      <a:pt x="6103" y="4893"/>
                    </a:cubicBezTo>
                    <a:cubicBezTo>
                      <a:pt x="6213" y="4893"/>
                      <a:pt x="6321" y="4925"/>
                      <a:pt x="6412" y="4991"/>
                    </a:cubicBezTo>
                    <a:cubicBezTo>
                      <a:pt x="6441" y="5012"/>
                      <a:pt x="6475" y="5021"/>
                      <a:pt x="6509" y="5021"/>
                    </a:cubicBezTo>
                    <a:cubicBezTo>
                      <a:pt x="6564" y="5021"/>
                      <a:pt x="6620" y="4995"/>
                      <a:pt x="6654" y="4947"/>
                    </a:cubicBezTo>
                    <a:lnTo>
                      <a:pt x="7809" y="3319"/>
                    </a:lnTo>
                    <a:cubicBezTo>
                      <a:pt x="7864" y="3242"/>
                      <a:pt x="7787" y="3011"/>
                      <a:pt x="7710" y="2956"/>
                    </a:cubicBezTo>
                    <a:lnTo>
                      <a:pt x="3487" y="31"/>
                    </a:lnTo>
                    <a:cubicBezTo>
                      <a:pt x="3458" y="10"/>
                      <a:pt x="3426" y="1"/>
                      <a:pt x="3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Google Shape;45;p5"/>
              <p:cNvSpPr/>
              <p:nvPr/>
            </p:nvSpPr>
            <p:spPr>
              <a:xfrm>
                <a:off x="10077220" y="355050"/>
                <a:ext cx="590986" cy="588054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7420" extrusionOk="0">
                    <a:moveTo>
                      <a:pt x="3138" y="0"/>
                    </a:moveTo>
                    <a:cubicBezTo>
                      <a:pt x="3087" y="0"/>
                      <a:pt x="3037" y="24"/>
                      <a:pt x="3003" y="64"/>
                    </a:cubicBezTo>
                    <a:lnTo>
                      <a:pt x="1936" y="1571"/>
                    </a:lnTo>
                    <a:cubicBezTo>
                      <a:pt x="1881" y="1648"/>
                      <a:pt x="1903" y="1747"/>
                      <a:pt x="1969" y="1791"/>
                    </a:cubicBezTo>
                    <a:lnTo>
                      <a:pt x="1991" y="1813"/>
                    </a:lnTo>
                    <a:cubicBezTo>
                      <a:pt x="2233" y="1978"/>
                      <a:pt x="2288" y="2319"/>
                      <a:pt x="2123" y="2561"/>
                    </a:cubicBezTo>
                    <a:lnTo>
                      <a:pt x="2024" y="2692"/>
                    </a:lnTo>
                    <a:cubicBezTo>
                      <a:pt x="1918" y="2839"/>
                      <a:pt x="1756" y="2917"/>
                      <a:pt x="1590" y="2917"/>
                    </a:cubicBezTo>
                    <a:cubicBezTo>
                      <a:pt x="1482" y="2917"/>
                      <a:pt x="1372" y="2883"/>
                      <a:pt x="1277" y="2813"/>
                    </a:cubicBezTo>
                    <a:lnTo>
                      <a:pt x="1255" y="2802"/>
                    </a:lnTo>
                    <a:cubicBezTo>
                      <a:pt x="1229" y="2781"/>
                      <a:pt x="1198" y="2771"/>
                      <a:pt x="1167" y="2771"/>
                    </a:cubicBezTo>
                    <a:cubicBezTo>
                      <a:pt x="1118" y="2771"/>
                      <a:pt x="1068" y="2795"/>
                      <a:pt x="1035" y="2835"/>
                    </a:cubicBezTo>
                    <a:lnTo>
                      <a:pt x="56" y="4210"/>
                    </a:lnTo>
                    <a:cubicBezTo>
                      <a:pt x="1" y="4287"/>
                      <a:pt x="23" y="4386"/>
                      <a:pt x="89" y="4441"/>
                    </a:cubicBezTo>
                    <a:lnTo>
                      <a:pt x="4235" y="7388"/>
                    </a:lnTo>
                    <a:cubicBezTo>
                      <a:pt x="4260" y="7410"/>
                      <a:pt x="4293" y="7419"/>
                      <a:pt x="4325" y="7419"/>
                    </a:cubicBezTo>
                    <a:cubicBezTo>
                      <a:pt x="4376" y="7419"/>
                      <a:pt x="4428" y="7396"/>
                      <a:pt x="4455" y="7355"/>
                    </a:cubicBezTo>
                    <a:lnTo>
                      <a:pt x="5433" y="5981"/>
                    </a:lnTo>
                    <a:cubicBezTo>
                      <a:pt x="5488" y="5904"/>
                      <a:pt x="5466" y="5805"/>
                      <a:pt x="5400" y="5761"/>
                    </a:cubicBezTo>
                    <a:cubicBezTo>
                      <a:pt x="5159" y="5585"/>
                      <a:pt x="5104" y="5244"/>
                      <a:pt x="5268" y="5002"/>
                    </a:cubicBezTo>
                    <a:lnTo>
                      <a:pt x="5367" y="4870"/>
                    </a:lnTo>
                    <a:cubicBezTo>
                      <a:pt x="5474" y="4724"/>
                      <a:pt x="5636" y="4646"/>
                      <a:pt x="5802" y="4646"/>
                    </a:cubicBezTo>
                    <a:cubicBezTo>
                      <a:pt x="5910" y="4646"/>
                      <a:pt x="6019" y="4679"/>
                      <a:pt x="6115" y="4749"/>
                    </a:cubicBezTo>
                    <a:cubicBezTo>
                      <a:pt x="6145" y="4770"/>
                      <a:pt x="6179" y="4780"/>
                      <a:pt x="6211" y="4780"/>
                    </a:cubicBezTo>
                    <a:cubicBezTo>
                      <a:pt x="6261" y="4780"/>
                      <a:pt x="6308" y="4756"/>
                      <a:pt x="6335" y="4716"/>
                    </a:cubicBezTo>
                    <a:lnTo>
                      <a:pt x="7413" y="3209"/>
                    </a:lnTo>
                    <a:cubicBezTo>
                      <a:pt x="7457" y="3132"/>
                      <a:pt x="7446" y="3033"/>
                      <a:pt x="7369" y="2989"/>
                    </a:cubicBezTo>
                    <a:lnTo>
                      <a:pt x="3234" y="31"/>
                    </a:lnTo>
                    <a:cubicBezTo>
                      <a:pt x="3204" y="10"/>
                      <a:pt x="3171" y="0"/>
                      <a:pt x="31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10180089" y="498258"/>
                <a:ext cx="330404" cy="367415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636" extrusionOk="0">
                    <a:moveTo>
                      <a:pt x="2561" y="0"/>
                    </a:moveTo>
                    <a:cubicBezTo>
                      <a:pt x="2472" y="0"/>
                      <a:pt x="2382" y="41"/>
                      <a:pt x="2321" y="116"/>
                    </a:cubicBezTo>
                    <a:lnTo>
                      <a:pt x="1" y="3393"/>
                    </a:lnTo>
                    <a:lnTo>
                      <a:pt x="1749" y="4636"/>
                    </a:lnTo>
                    <a:lnTo>
                      <a:pt x="4069" y="1369"/>
                    </a:lnTo>
                    <a:cubicBezTo>
                      <a:pt x="4168" y="1237"/>
                      <a:pt x="4135" y="1061"/>
                      <a:pt x="4003" y="973"/>
                    </a:cubicBezTo>
                    <a:lnTo>
                      <a:pt x="2717" y="50"/>
                    </a:lnTo>
                    <a:cubicBezTo>
                      <a:pt x="2670" y="16"/>
                      <a:pt x="2616" y="0"/>
                      <a:pt x="2561" y="0"/>
                    </a:cubicBezTo>
                    <a:close/>
                  </a:path>
                </a:pathLst>
              </a:custGeom>
              <a:solidFill>
                <a:srgbClr val="000000">
                  <a:alpha val="26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>
                <a:off x="10190550" y="519973"/>
                <a:ext cx="309481" cy="345699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4362" extrusionOk="0">
                    <a:moveTo>
                      <a:pt x="2443" y="1"/>
                    </a:moveTo>
                    <a:cubicBezTo>
                      <a:pt x="2353" y="1"/>
                      <a:pt x="2265" y="42"/>
                      <a:pt x="2211" y="117"/>
                    </a:cubicBezTo>
                    <a:lnTo>
                      <a:pt x="0" y="3207"/>
                    </a:lnTo>
                    <a:lnTo>
                      <a:pt x="1617" y="4362"/>
                    </a:lnTo>
                    <a:lnTo>
                      <a:pt x="3816" y="1271"/>
                    </a:lnTo>
                    <a:cubicBezTo>
                      <a:pt x="3904" y="1139"/>
                      <a:pt x="3882" y="963"/>
                      <a:pt x="3750" y="875"/>
                    </a:cubicBezTo>
                    <a:lnTo>
                      <a:pt x="2607" y="51"/>
                    </a:lnTo>
                    <a:cubicBezTo>
                      <a:pt x="2556" y="17"/>
                      <a:pt x="2499" y="1"/>
                      <a:pt x="2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10369183" y="580997"/>
                <a:ext cx="68078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8" extrusionOk="0">
                    <a:moveTo>
                      <a:pt x="424" y="0"/>
                    </a:moveTo>
                    <a:cubicBezTo>
                      <a:pt x="307" y="0"/>
                      <a:pt x="195" y="55"/>
                      <a:pt x="122" y="160"/>
                    </a:cubicBezTo>
                    <a:cubicBezTo>
                      <a:pt x="1" y="325"/>
                      <a:pt x="34" y="567"/>
                      <a:pt x="210" y="688"/>
                    </a:cubicBezTo>
                    <a:cubicBezTo>
                      <a:pt x="274" y="735"/>
                      <a:pt x="349" y="757"/>
                      <a:pt x="424" y="757"/>
                    </a:cubicBezTo>
                    <a:cubicBezTo>
                      <a:pt x="544" y="757"/>
                      <a:pt x="663" y="701"/>
                      <a:pt x="738" y="600"/>
                    </a:cubicBezTo>
                    <a:cubicBezTo>
                      <a:pt x="859" y="424"/>
                      <a:pt x="815" y="193"/>
                      <a:pt x="650" y="72"/>
                    </a:cubicBezTo>
                    <a:cubicBezTo>
                      <a:pt x="580" y="24"/>
                      <a:pt x="501" y="0"/>
                      <a:pt x="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oogle Shape;49;p5"/>
            <p:cNvGrpSpPr/>
            <p:nvPr/>
          </p:nvGrpSpPr>
          <p:grpSpPr>
            <a:xfrm rot="-4258316">
              <a:off x="129979" y="3601467"/>
              <a:ext cx="821689" cy="791534"/>
              <a:chOff x="7624325" y="-1510778"/>
              <a:chExt cx="1080227" cy="1040454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7669410" y="-1385541"/>
                <a:ext cx="1033471" cy="915217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6029" extrusionOk="0">
                    <a:moveTo>
                      <a:pt x="4708" y="0"/>
                    </a:moveTo>
                    <a:cubicBezTo>
                      <a:pt x="4363" y="0"/>
                      <a:pt x="4017" y="104"/>
                      <a:pt x="3718" y="321"/>
                    </a:cubicBezTo>
                    <a:lnTo>
                      <a:pt x="3322" y="607"/>
                    </a:lnTo>
                    <a:lnTo>
                      <a:pt x="3245" y="497"/>
                    </a:lnTo>
                    <a:lnTo>
                      <a:pt x="0" y="2817"/>
                    </a:lnTo>
                    <a:lnTo>
                      <a:pt x="2310" y="6028"/>
                    </a:lnTo>
                    <a:lnTo>
                      <a:pt x="5543" y="3697"/>
                    </a:lnTo>
                    <a:lnTo>
                      <a:pt x="5466" y="3598"/>
                    </a:lnTo>
                    <a:lnTo>
                      <a:pt x="5862" y="3312"/>
                    </a:lnTo>
                    <a:cubicBezTo>
                      <a:pt x="6632" y="2762"/>
                      <a:pt x="6808" y="1696"/>
                      <a:pt x="6258" y="926"/>
                    </a:cubicBezTo>
                    <a:lnTo>
                      <a:pt x="6093" y="706"/>
                    </a:lnTo>
                    <a:cubicBezTo>
                      <a:pt x="5760" y="246"/>
                      <a:pt x="5237" y="0"/>
                      <a:pt x="4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7657722" y="-1510778"/>
                <a:ext cx="1046830" cy="948614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6249" extrusionOk="0">
                    <a:moveTo>
                      <a:pt x="4496" y="0"/>
                    </a:moveTo>
                    <a:cubicBezTo>
                      <a:pt x="4150" y="0"/>
                      <a:pt x="3801" y="104"/>
                      <a:pt x="3498" y="321"/>
                    </a:cubicBezTo>
                    <a:lnTo>
                      <a:pt x="1" y="2828"/>
                    </a:lnTo>
                    <a:lnTo>
                      <a:pt x="2453" y="6249"/>
                    </a:lnTo>
                    <a:lnTo>
                      <a:pt x="5950" y="3730"/>
                    </a:lnTo>
                    <a:cubicBezTo>
                      <a:pt x="6720" y="3180"/>
                      <a:pt x="6896" y="2114"/>
                      <a:pt x="6346" y="1344"/>
                    </a:cubicBezTo>
                    <a:lnTo>
                      <a:pt x="5884" y="706"/>
                    </a:lnTo>
                    <a:cubicBezTo>
                      <a:pt x="5551" y="246"/>
                      <a:pt x="5028" y="0"/>
                      <a:pt x="4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7624325" y="-1437002"/>
                <a:ext cx="881669" cy="896546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906" extrusionOk="0">
                    <a:moveTo>
                      <a:pt x="3245" y="0"/>
                    </a:moveTo>
                    <a:lnTo>
                      <a:pt x="1" y="2331"/>
                    </a:lnTo>
                    <a:lnTo>
                      <a:pt x="2574" y="5906"/>
                    </a:lnTo>
                    <a:lnTo>
                      <a:pt x="5807" y="3574"/>
                    </a:lnTo>
                    <a:lnTo>
                      <a:pt x="3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7737114" y="-1280494"/>
                <a:ext cx="348842" cy="240303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83" extrusionOk="0">
                    <a:moveTo>
                      <a:pt x="2055" y="0"/>
                    </a:moveTo>
                    <a:cubicBezTo>
                      <a:pt x="2035" y="0"/>
                      <a:pt x="2015" y="4"/>
                      <a:pt x="1996" y="14"/>
                    </a:cubicBezTo>
                    <a:cubicBezTo>
                      <a:pt x="1336" y="344"/>
                      <a:pt x="742" y="861"/>
                      <a:pt x="137" y="1278"/>
                    </a:cubicBezTo>
                    <a:cubicBezTo>
                      <a:pt x="0" y="1370"/>
                      <a:pt x="121" y="1583"/>
                      <a:pt x="261" y="1583"/>
                    </a:cubicBezTo>
                    <a:cubicBezTo>
                      <a:pt x="289" y="1583"/>
                      <a:pt x="318" y="1574"/>
                      <a:pt x="346" y="1553"/>
                    </a:cubicBezTo>
                    <a:cubicBezTo>
                      <a:pt x="951" y="1136"/>
                      <a:pt x="1655" y="751"/>
                      <a:pt x="2194" y="245"/>
                    </a:cubicBezTo>
                    <a:cubicBezTo>
                      <a:pt x="2297" y="151"/>
                      <a:pt x="2175" y="0"/>
                      <a:pt x="2055" y="0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02084" y="-1460835"/>
                <a:ext cx="289487" cy="94118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620" extrusionOk="0">
                    <a:moveTo>
                      <a:pt x="957" y="0"/>
                    </a:moveTo>
                    <a:cubicBezTo>
                      <a:pt x="629" y="0"/>
                      <a:pt x="299" y="116"/>
                      <a:pt x="88" y="344"/>
                    </a:cubicBezTo>
                    <a:cubicBezTo>
                      <a:pt x="1" y="431"/>
                      <a:pt x="117" y="620"/>
                      <a:pt x="236" y="620"/>
                    </a:cubicBezTo>
                    <a:cubicBezTo>
                      <a:pt x="253" y="620"/>
                      <a:pt x="269" y="616"/>
                      <a:pt x="286" y="608"/>
                    </a:cubicBezTo>
                    <a:cubicBezTo>
                      <a:pt x="472" y="509"/>
                      <a:pt x="648" y="410"/>
                      <a:pt x="857" y="388"/>
                    </a:cubicBezTo>
                    <a:cubicBezTo>
                      <a:pt x="894" y="384"/>
                      <a:pt x="929" y="382"/>
                      <a:pt x="963" y="382"/>
                    </a:cubicBezTo>
                    <a:cubicBezTo>
                      <a:pt x="1206" y="382"/>
                      <a:pt x="1396" y="480"/>
                      <a:pt x="1627" y="586"/>
                    </a:cubicBezTo>
                    <a:cubicBezTo>
                      <a:pt x="1649" y="595"/>
                      <a:pt x="1671" y="600"/>
                      <a:pt x="1692" y="600"/>
                    </a:cubicBezTo>
                    <a:cubicBezTo>
                      <a:pt x="1817" y="600"/>
                      <a:pt x="1907" y="446"/>
                      <a:pt x="1803" y="333"/>
                    </a:cubicBezTo>
                    <a:cubicBezTo>
                      <a:pt x="1597" y="110"/>
                      <a:pt x="1278" y="0"/>
                      <a:pt x="957" y="0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7823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0" name="Google Shape;270;p20"/>
          <p:cNvSpPr txBox="1">
            <a:spLocks noGrp="1"/>
          </p:cNvSpPr>
          <p:nvPr>
            <p:ph type="body" idx="1"/>
          </p:nvPr>
        </p:nvSpPr>
        <p:spPr>
          <a:xfrm>
            <a:off x="3355982" y="2781480"/>
            <a:ext cx="7918560" cy="367584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marL="731556" lvl="0" indent="-50802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☐"/>
              <a:defRPr/>
            </a:lvl1pPr>
            <a:lvl2pPr marL="1463114" lvl="1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marL="2194670" lvl="2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marL="2926226" lvl="3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marL="3657782" lvl="4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marL="4389340" lvl="5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marL="5120896" lvl="6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marL="5852453" lvl="7" indent="-508026" rtl="0">
              <a:spcBef>
                <a:spcPts val="2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marL="6584009" lvl="8" indent="-508026" rtl="0">
              <a:spcBef>
                <a:spcPts val="2560"/>
              </a:spcBef>
              <a:spcAft>
                <a:spcPts val="256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1141161" y="855640"/>
            <a:ext cx="12348000" cy="837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20"/>
          <p:cNvGrpSpPr/>
          <p:nvPr/>
        </p:nvGrpSpPr>
        <p:grpSpPr>
          <a:xfrm>
            <a:off x="279914" y="5259302"/>
            <a:ext cx="1574918" cy="1762338"/>
            <a:chOff x="781859" y="782462"/>
            <a:chExt cx="651309" cy="728721"/>
          </a:xfrm>
        </p:grpSpPr>
        <p:sp>
          <p:nvSpPr>
            <p:cNvPr id="273" name="Google Shape;273;p20"/>
            <p:cNvSpPr/>
            <p:nvPr/>
          </p:nvSpPr>
          <p:spPr>
            <a:xfrm>
              <a:off x="781859" y="782462"/>
              <a:ext cx="651309" cy="728721"/>
            </a:xfrm>
            <a:custGeom>
              <a:avLst/>
              <a:gdLst/>
              <a:ahLst/>
              <a:cxnLst/>
              <a:rect l="l" t="t" r="r" b="b"/>
              <a:pathLst>
                <a:path w="14320" h="16022" extrusionOk="0">
                  <a:moveTo>
                    <a:pt x="9010" y="0"/>
                  </a:moveTo>
                  <a:cubicBezTo>
                    <a:pt x="8831" y="0"/>
                    <a:pt x="8648" y="28"/>
                    <a:pt x="8469" y="88"/>
                  </a:cubicBezTo>
                  <a:lnTo>
                    <a:pt x="1386" y="2441"/>
                  </a:lnTo>
                  <a:cubicBezTo>
                    <a:pt x="485" y="2738"/>
                    <a:pt x="1" y="3706"/>
                    <a:pt x="298" y="4596"/>
                  </a:cubicBezTo>
                  <a:lnTo>
                    <a:pt x="3685" y="14846"/>
                  </a:lnTo>
                  <a:cubicBezTo>
                    <a:pt x="3923" y="15568"/>
                    <a:pt x="4590" y="16022"/>
                    <a:pt x="5310" y="16022"/>
                  </a:cubicBezTo>
                  <a:cubicBezTo>
                    <a:pt x="5489" y="16022"/>
                    <a:pt x="5672" y="15994"/>
                    <a:pt x="5851" y="15934"/>
                  </a:cubicBezTo>
                  <a:lnTo>
                    <a:pt x="12945" y="13581"/>
                  </a:lnTo>
                  <a:cubicBezTo>
                    <a:pt x="13835" y="13284"/>
                    <a:pt x="14319" y="12316"/>
                    <a:pt x="14022" y="11415"/>
                  </a:cubicBezTo>
                  <a:lnTo>
                    <a:pt x="10635" y="1176"/>
                  </a:lnTo>
                  <a:cubicBezTo>
                    <a:pt x="10397" y="454"/>
                    <a:pt x="9730" y="0"/>
                    <a:pt x="9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38100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874416" y="873427"/>
              <a:ext cx="371683" cy="228686"/>
            </a:xfrm>
            <a:custGeom>
              <a:avLst/>
              <a:gdLst/>
              <a:ahLst/>
              <a:cxnLst/>
              <a:rect l="l" t="t" r="r" b="b"/>
              <a:pathLst>
                <a:path w="8172" h="5028" extrusionOk="0">
                  <a:moveTo>
                    <a:pt x="6699" y="0"/>
                  </a:moveTo>
                  <a:cubicBezTo>
                    <a:pt x="6604" y="0"/>
                    <a:pt x="6507" y="15"/>
                    <a:pt x="6412" y="45"/>
                  </a:cubicBezTo>
                  <a:lnTo>
                    <a:pt x="748" y="1926"/>
                  </a:lnTo>
                  <a:cubicBezTo>
                    <a:pt x="264" y="2091"/>
                    <a:pt x="0" y="2607"/>
                    <a:pt x="165" y="3091"/>
                  </a:cubicBezTo>
                  <a:lnTo>
                    <a:pt x="594" y="4400"/>
                  </a:lnTo>
                  <a:cubicBezTo>
                    <a:pt x="727" y="4788"/>
                    <a:pt x="1085" y="5028"/>
                    <a:pt x="1472" y="5028"/>
                  </a:cubicBezTo>
                  <a:cubicBezTo>
                    <a:pt x="1567" y="5028"/>
                    <a:pt x="1664" y="5013"/>
                    <a:pt x="1760" y="4983"/>
                  </a:cubicBezTo>
                  <a:lnTo>
                    <a:pt x="7423" y="3102"/>
                  </a:lnTo>
                  <a:cubicBezTo>
                    <a:pt x="7907" y="2937"/>
                    <a:pt x="8171" y="2420"/>
                    <a:pt x="8006" y="1937"/>
                  </a:cubicBezTo>
                  <a:lnTo>
                    <a:pt x="7577" y="628"/>
                  </a:lnTo>
                  <a:cubicBezTo>
                    <a:pt x="7445" y="240"/>
                    <a:pt x="7086" y="0"/>
                    <a:pt x="6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874416" y="873700"/>
              <a:ext cx="345167" cy="147864"/>
            </a:xfrm>
            <a:custGeom>
              <a:avLst/>
              <a:gdLst/>
              <a:ahLst/>
              <a:cxnLst/>
              <a:rect l="l" t="t" r="r" b="b"/>
              <a:pathLst>
                <a:path w="7589" h="3251" extrusionOk="0">
                  <a:moveTo>
                    <a:pt x="6706" y="1"/>
                  </a:moveTo>
                  <a:cubicBezTo>
                    <a:pt x="6609" y="1"/>
                    <a:pt x="6510" y="17"/>
                    <a:pt x="6412" y="50"/>
                  </a:cubicBezTo>
                  <a:lnTo>
                    <a:pt x="748" y="1931"/>
                  </a:lnTo>
                  <a:cubicBezTo>
                    <a:pt x="264" y="2085"/>
                    <a:pt x="0" y="2601"/>
                    <a:pt x="165" y="3085"/>
                  </a:cubicBezTo>
                  <a:lnTo>
                    <a:pt x="220" y="3250"/>
                  </a:lnTo>
                  <a:cubicBezTo>
                    <a:pt x="231" y="2876"/>
                    <a:pt x="462" y="2524"/>
                    <a:pt x="847" y="2403"/>
                  </a:cubicBezTo>
                  <a:lnTo>
                    <a:pt x="6665" y="479"/>
                  </a:lnTo>
                  <a:cubicBezTo>
                    <a:pt x="6764" y="444"/>
                    <a:pt x="6865" y="427"/>
                    <a:pt x="6963" y="427"/>
                  </a:cubicBezTo>
                  <a:cubicBezTo>
                    <a:pt x="7201" y="427"/>
                    <a:pt x="7425" y="524"/>
                    <a:pt x="7588" y="688"/>
                  </a:cubicBezTo>
                  <a:lnTo>
                    <a:pt x="7577" y="633"/>
                  </a:lnTo>
                  <a:cubicBezTo>
                    <a:pt x="7446" y="247"/>
                    <a:pt x="7090" y="1"/>
                    <a:pt x="6706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929450" y="1139682"/>
              <a:ext cx="89055" cy="82824"/>
            </a:xfrm>
            <a:custGeom>
              <a:avLst/>
              <a:gdLst/>
              <a:ahLst/>
              <a:cxnLst/>
              <a:rect l="l" t="t" r="r" b="b"/>
              <a:pathLst>
                <a:path w="1958" h="1821" extrusionOk="0">
                  <a:moveTo>
                    <a:pt x="1273" y="0"/>
                  </a:moveTo>
                  <a:cubicBezTo>
                    <a:pt x="1234" y="0"/>
                    <a:pt x="1194" y="6"/>
                    <a:pt x="1155" y="20"/>
                  </a:cubicBezTo>
                  <a:lnTo>
                    <a:pt x="308" y="305"/>
                  </a:lnTo>
                  <a:cubicBezTo>
                    <a:pt x="110" y="371"/>
                    <a:pt x="0" y="580"/>
                    <a:pt x="66" y="789"/>
                  </a:cubicBezTo>
                  <a:lnTo>
                    <a:pt x="319" y="1559"/>
                  </a:lnTo>
                  <a:cubicBezTo>
                    <a:pt x="372" y="1718"/>
                    <a:pt x="524" y="1820"/>
                    <a:pt x="684" y="1820"/>
                  </a:cubicBezTo>
                  <a:cubicBezTo>
                    <a:pt x="724" y="1820"/>
                    <a:pt x="764" y="1814"/>
                    <a:pt x="803" y="1801"/>
                  </a:cubicBezTo>
                  <a:lnTo>
                    <a:pt x="1650" y="1515"/>
                  </a:lnTo>
                  <a:cubicBezTo>
                    <a:pt x="1848" y="1449"/>
                    <a:pt x="1958" y="1240"/>
                    <a:pt x="1892" y="1042"/>
                  </a:cubicBezTo>
                  <a:lnTo>
                    <a:pt x="1639" y="261"/>
                  </a:lnTo>
                  <a:cubicBezTo>
                    <a:pt x="1586" y="103"/>
                    <a:pt x="1433" y="0"/>
                    <a:pt x="1273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1012956" y="1113666"/>
              <a:ext cx="89100" cy="82824"/>
            </a:xfrm>
            <a:custGeom>
              <a:avLst/>
              <a:gdLst/>
              <a:ahLst/>
              <a:cxnLst/>
              <a:rect l="l" t="t" r="r" b="b"/>
              <a:pathLst>
                <a:path w="1959" h="1821" extrusionOk="0">
                  <a:moveTo>
                    <a:pt x="1274" y="0"/>
                  </a:moveTo>
                  <a:cubicBezTo>
                    <a:pt x="1234" y="0"/>
                    <a:pt x="1194" y="7"/>
                    <a:pt x="1155" y="20"/>
                  </a:cubicBezTo>
                  <a:lnTo>
                    <a:pt x="308" y="295"/>
                  </a:lnTo>
                  <a:cubicBezTo>
                    <a:pt x="111" y="361"/>
                    <a:pt x="1" y="581"/>
                    <a:pt x="67" y="778"/>
                  </a:cubicBezTo>
                  <a:lnTo>
                    <a:pt x="319" y="1559"/>
                  </a:lnTo>
                  <a:cubicBezTo>
                    <a:pt x="372" y="1718"/>
                    <a:pt x="525" y="1820"/>
                    <a:pt x="685" y="1820"/>
                  </a:cubicBezTo>
                  <a:cubicBezTo>
                    <a:pt x="724" y="1820"/>
                    <a:pt x="764" y="1814"/>
                    <a:pt x="803" y="1801"/>
                  </a:cubicBezTo>
                  <a:lnTo>
                    <a:pt x="1650" y="1515"/>
                  </a:lnTo>
                  <a:cubicBezTo>
                    <a:pt x="1848" y="1449"/>
                    <a:pt x="1958" y="1240"/>
                    <a:pt x="1892" y="1031"/>
                  </a:cubicBezTo>
                  <a:lnTo>
                    <a:pt x="1639" y="262"/>
                  </a:lnTo>
                  <a:cubicBezTo>
                    <a:pt x="1586" y="103"/>
                    <a:pt x="1434" y="0"/>
                    <a:pt x="1274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1106514" y="1085603"/>
              <a:ext cx="89055" cy="82414"/>
            </a:xfrm>
            <a:custGeom>
              <a:avLst/>
              <a:gdLst/>
              <a:ahLst/>
              <a:cxnLst/>
              <a:rect l="l" t="t" r="r" b="b"/>
              <a:pathLst>
                <a:path w="1958" h="1812" extrusionOk="0">
                  <a:moveTo>
                    <a:pt x="1279" y="1"/>
                  </a:moveTo>
                  <a:cubicBezTo>
                    <a:pt x="1238" y="1"/>
                    <a:pt x="1196" y="7"/>
                    <a:pt x="1155" y="21"/>
                  </a:cubicBezTo>
                  <a:lnTo>
                    <a:pt x="308" y="296"/>
                  </a:lnTo>
                  <a:cubicBezTo>
                    <a:pt x="110" y="362"/>
                    <a:pt x="0" y="582"/>
                    <a:pt x="66" y="780"/>
                  </a:cubicBezTo>
                  <a:lnTo>
                    <a:pt x="330" y="1549"/>
                  </a:lnTo>
                  <a:cubicBezTo>
                    <a:pt x="382" y="1715"/>
                    <a:pt x="524" y="1812"/>
                    <a:pt x="685" y="1812"/>
                  </a:cubicBezTo>
                  <a:cubicBezTo>
                    <a:pt x="727" y="1812"/>
                    <a:pt x="771" y="1805"/>
                    <a:pt x="814" y="1791"/>
                  </a:cubicBezTo>
                  <a:lnTo>
                    <a:pt x="1650" y="1516"/>
                  </a:lnTo>
                  <a:cubicBezTo>
                    <a:pt x="1859" y="1450"/>
                    <a:pt x="1958" y="1231"/>
                    <a:pt x="1892" y="1033"/>
                  </a:cubicBezTo>
                  <a:lnTo>
                    <a:pt x="1639" y="263"/>
                  </a:lnTo>
                  <a:cubicBezTo>
                    <a:pt x="1586" y="97"/>
                    <a:pt x="1437" y="1"/>
                    <a:pt x="1279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1201026" y="1054129"/>
              <a:ext cx="89055" cy="82824"/>
            </a:xfrm>
            <a:custGeom>
              <a:avLst/>
              <a:gdLst/>
              <a:ahLst/>
              <a:cxnLst/>
              <a:rect l="l" t="t" r="r" b="b"/>
              <a:pathLst>
                <a:path w="1958" h="1821" extrusionOk="0">
                  <a:moveTo>
                    <a:pt x="1274" y="1"/>
                  </a:moveTo>
                  <a:cubicBezTo>
                    <a:pt x="1234" y="1"/>
                    <a:pt x="1194" y="7"/>
                    <a:pt x="1155" y="20"/>
                  </a:cubicBezTo>
                  <a:lnTo>
                    <a:pt x="308" y="306"/>
                  </a:lnTo>
                  <a:cubicBezTo>
                    <a:pt x="110" y="372"/>
                    <a:pt x="0" y="581"/>
                    <a:pt x="66" y="790"/>
                  </a:cubicBezTo>
                  <a:lnTo>
                    <a:pt x="319" y="1560"/>
                  </a:lnTo>
                  <a:cubicBezTo>
                    <a:pt x="372" y="1719"/>
                    <a:pt x="525" y="1821"/>
                    <a:pt x="685" y="1821"/>
                  </a:cubicBezTo>
                  <a:cubicBezTo>
                    <a:pt x="724" y="1821"/>
                    <a:pt x="764" y="1815"/>
                    <a:pt x="803" y="1802"/>
                  </a:cubicBezTo>
                  <a:lnTo>
                    <a:pt x="1650" y="1516"/>
                  </a:lnTo>
                  <a:cubicBezTo>
                    <a:pt x="1848" y="1450"/>
                    <a:pt x="1958" y="1241"/>
                    <a:pt x="1892" y="1043"/>
                  </a:cubicBezTo>
                  <a:lnTo>
                    <a:pt x="1639" y="262"/>
                  </a:lnTo>
                  <a:cubicBezTo>
                    <a:pt x="1586" y="103"/>
                    <a:pt x="1434" y="1"/>
                    <a:pt x="1274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958923" y="1252706"/>
              <a:ext cx="89100" cy="82824"/>
            </a:xfrm>
            <a:custGeom>
              <a:avLst/>
              <a:gdLst/>
              <a:ahLst/>
              <a:cxnLst/>
              <a:rect l="l" t="t" r="r" b="b"/>
              <a:pathLst>
                <a:path w="1959" h="1821" extrusionOk="0">
                  <a:moveTo>
                    <a:pt x="1277" y="1"/>
                  </a:moveTo>
                  <a:cubicBezTo>
                    <a:pt x="1237" y="1"/>
                    <a:pt x="1196" y="7"/>
                    <a:pt x="1156" y="20"/>
                  </a:cubicBezTo>
                  <a:lnTo>
                    <a:pt x="309" y="306"/>
                  </a:lnTo>
                  <a:cubicBezTo>
                    <a:pt x="111" y="372"/>
                    <a:pt x="1" y="592"/>
                    <a:pt x="67" y="790"/>
                  </a:cubicBezTo>
                  <a:lnTo>
                    <a:pt x="331" y="1559"/>
                  </a:lnTo>
                  <a:cubicBezTo>
                    <a:pt x="384" y="1718"/>
                    <a:pt x="529" y="1821"/>
                    <a:pt x="692" y="1821"/>
                  </a:cubicBezTo>
                  <a:cubicBezTo>
                    <a:pt x="732" y="1821"/>
                    <a:pt x="773" y="1814"/>
                    <a:pt x="815" y="1801"/>
                  </a:cubicBezTo>
                  <a:lnTo>
                    <a:pt x="1650" y="1526"/>
                  </a:lnTo>
                  <a:cubicBezTo>
                    <a:pt x="1859" y="1460"/>
                    <a:pt x="1958" y="1241"/>
                    <a:pt x="1892" y="1043"/>
                  </a:cubicBezTo>
                  <a:lnTo>
                    <a:pt x="1639" y="273"/>
                  </a:lnTo>
                  <a:cubicBezTo>
                    <a:pt x="1586" y="105"/>
                    <a:pt x="1441" y="1"/>
                    <a:pt x="1277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1049478" y="1224188"/>
              <a:ext cx="89055" cy="82824"/>
            </a:xfrm>
            <a:custGeom>
              <a:avLst/>
              <a:gdLst/>
              <a:ahLst/>
              <a:cxnLst/>
              <a:rect l="l" t="t" r="r" b="b"/>
              <a:pathLst>
                <a:path w="1958" h="1821" extrusionOk="0">
                  <a:moveTo>
                    <a:pt x="1278" y="1"/>
                  </a:moveTo>
                  <a:cubicBezTo>
                    <a:pt x="1237" y="1"/>
                    <a:pt x="1196" y="7"/>
                    <a:pt x="1155" y="20"/>
                  </a:cubicBezTo>
                  <a:lnTo>
                    <a:pt x="308" y="306"/>
                  </a:lnTo>
                  <a:cubicBezTo>
                    <a:pt x="110" y="372"/>
                    <a:pt x="0" y="581"/>
                    <a:pt x="66" y="779"/>
                  </a:cubicBezTo>
                  <a:lnTo>
                    <a:pt x="330" y="1560"/>
                  </a:lnTo>
                  <a:cubicBezTo>
                    <a:pt x="383" y="1719"/>
                    <a:pt x="528" y="1821"/>
                    <a:pt x="692" y="1821"/>
                  </a:cubicBezTo>
                  <a:cubicBezTo>
                    <a:pt x="732" y="1821"/>
                    <a:pt x="773" y="1815"/>
                    <a:pt x="814" y="1802"/>
                  </a:cubicBezTo>
                  <a:lnTo>
                    <a:pt x="1650" y="1516"/>
                  </a:lnTo>
                  <a:cubicBezTo>
                    <a:pt x="1859" y="1450"/>
                    <a:pt x="1958" y="1241"/>
                    <a:pt x="1892" y="1032"/>
                  </a:cubicBezTo>
                  <a:lnTo>
                    <a:pt x="1639" y="262"/>
                  </a:lnTo>
                  <a:cubicBezTo>
                    <a:pt x="1586" y="103"/>
                    <a:pt x="1441" y="1"/>
                    <a:pt x="1278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1143491" y="1196126"/>
              <a:ext cx="89100" cy="82369"/>
            </a:xfrm>
            <a:custGeom>
              <a:avLst/>
              <a:gdLst/>
              <a:ahLst/>
              <a:cxnLst/>
              <a:rect l="l" t="t" r="r" b="b"/>
              <a:pathLst>
                <a:path w="1959" h="1811" extrusionOk="0">
                  <a:moveTo>
                    <a:pt x="1273" y="1"/>
                  </a:moveTo>
                  <a:cubicBezTo>
                    <a:pt x="1231" y="1"/>
                    <a:pt x="1188" y="8"/>
                    <a:pt x="1145" y="21"/>
                  </a:cubicBezTo>
                  <a:lnTo>
                    <a:pt x="309" y="296"/>
                  </a:lnTo>
                  <a:cubicBezTo>
                    <a:pt x="100" y="362"/>
                    <a:pt x="1" y="582"/>
                    <a:pt x="67" y="780"/>
                  </a:cubicBezTo>
                  <a:lnTo>
                    <a:pt x="320" y="1550"/>
                  </a:lnTo>
                  <a:cubicBezTo>
                    <a:pt x="373" y="1709"/>
                    <a:pt x="525" y="1811"/>
                    <a:pt x="685" y="1811"/>
                  </a:cubicBezTo>
                  <a:cubicBezTo>
                    <a:pt x="725" y="1811"/>
                    <a:pt x="765" y="1805"/>
                    <a:pt x="804" y="1792"/>
                  </a:cubicBezTo>
                  <a:lnTo>
                    <a:pt x="1650" y="1517"/>
                  </a:lnTo>
                  <a:cubicBezTo>
                    <a:pt x="1848" y="1451"/>
                    <a:pt x="1958" y="1231"/>
                    <a:pt x="1892" y="1033"/>
                  </a:cubicBezTo>
                  <a:lnTo>
                    <a:pt x="1628" y="263"/>
                  </a:lnTo>
                  <a:cubicBezTo>
                    <a:pt x="1576" y="97"/>
                    <a:pt x="1434" y="1"/>
                    <a:pt x="1273" y="1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1237549" y="1164697"/>
              <a:ext cx="89055" cy="82824"/>
            </a:xfrm>
            <a:custGeom>
              <a:avLst/>
              <a:gdLst/>
              <a:ahLst/>
              <a:cxnLst/>
              <a:rect l="l" t="t" r="r" b="b"/>
              <a:pathLst>
                <a:path w="1958" h="1821" extrusionOk="0">
                  <a:moveTo>
                    <a:pt x="1273" y="0"/>
                  </a:moveTo>
                  <a:cubicBezTo>
                    <a:pt x="1234" y="0"/>
                    <a:pt x="1194" y="6"/>
                    <a:pt x="1155" y="19"/>
                  </a:cubicBezTo>
                  <a:lnTo>
                    <a:pt x="308" y="305"/>
                  </a:lnTo>
                  <a:cubicBezTo>
                    <a:pt x="110" y="371"/>
                    <a:pt x="0" y="580"/>
                    <a:pt x="66" y="789"/>
                  </a:cubicBezTo>
                  <a:lnTo>
                    <a:pt x="319" y="1559"/>
                  </a:lnTo>
                  <a:cubicBezTo>
                    <a:pt x="372" y="1718"/>
                    <a:pt x="524" y="1820"/>
                    <a:pt x="685" y="1820"/>
                  </a:cubicBezTo>
                  <a:cubicBezTo>
                    <a:pt x="724" y="1820"/>
                    <a:pt x="764" y="1814"/>
                    <a:pt x="803" y="1801"/>
                  </a:cubicBezTo>
                  <a:lnTo>
                    <a:pt x="1650" y="1515"/>
                  </a:lnTo>
                  <a:cubicBezTo>
                    <a:pt x="1848" y="1449"/>
                    <a:pt x="1958" y="1240"/>
                    <a:pt x="1892" y="1042"/>
                  </a:cubicBezTo>
                  <a:lnTo>
                    <a:pt x="1639" y="261"/>
                  </a:lnTo>
                  <a:cubicBezTo>
                    <a:pt x="1586" y="102"/>
                    <a:pt x="1434" y="0"/>
                    <a:pt x="1273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992944" y="1354769"/>
              <a:ext cx="89100" cy="82778"/>
            </a:xfrm>
            <a:custGeom>
              <a:avLst/>
              <a:gdLst/>
              <a:ahLst/>
              <a:cxnLst/>
              <a:rect l="l" t="t" r="r" b="b"/>
              <a:pathLst>
                <a:path w="1959" h="1820" extrusionOk="0">
                  <a:moveTo>
                    <a:pt x="1274" y="0"/>
                  </a:moveTo>
                  <a:cubicBezTo>
                    <a:pt x="1234" y="0"/>
                    <a:pt x="1194" y="6"/>
                    <a:pt x="1155" y="19"/>
                  </a:cubicBezTo>
                  <a:lnTo>
                    <a:pt x="309" y="305"/>
                  </a:lnTo>
                  <a:cubicBezTo>
                    <a:pt x="111" y="371"/>
                    <a:pt x="1" y="580"/>
                    <a:pt x="67" y="789"/>
                  </a:cubicBezTo>
                  <a:lnTo>
                    <a:pt x="320" y="1559"/>
                  </a:lnTo>
                  <a:cubicBezTo>
                    <a:pt x="373" y="1718"/>
                    <a:pt x="525" y="1820"/>
                    <a:pt x="685" y="1820"/>
                  </a:cubicBezTo>
                  <a:cubicBezTo>
                    <a:pt x="725" y="1820"/>
                    <a:pt x="764" y="1814"/>
                    <a:pt x="803" y="1801"/>
                  </a:cubicBezTo>
                  <a:lnTo>
                    <a:pt x="1650" y="1526"/>
                  </a:lnTo>
                  <a:cubicBezTo>
                    <a:pt x="1848" y="1460"/>
                    <a:pt x="1958" y="1240"/>
                    <a:pt x="1892" y="1042"/>
                  </a:cubicBezTo>
                  <a:lnTo>
                    <a:pt x="1639" y="261"/>
                  </a:lnTo>
                  <a:cubicBezTo>
                    <a:pt x="1586" y="102"/>
                    <a:pt x="1434" y="0"/>
                    <a:pt x="1274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1083499" y="1326251"/>
              <a:ext cx="89055" cy="82824"/>
            </a:xfrm>
            <a:custGeom>
              <a:avLst/>
              <a:gdLst/>
              <a:ahLst/>
              <a:cxnLst/>
              <a:rect l="l" t="t" r="r" b="b"/>
              <a:pathLst>
                <a:path w="1958" h="1821" extrusionOk="0">
                  <a:moveTo>
                    <a:pt x="1273" y="0"/>
                  </a:moveTo>
                  <a:cubicBezTo>
                    <a:pt x="1234" y="0"/>
                    <a:pt x="1194" y="6"/>
                    <a:pt x="1155" y="19"/>
                  </a:cubicBezTo>
                  <a:lnTo>
                    <a:pt x="308" y="294"/>
                  </a:lnTo>
                  <a:cubicBezTo>
                    <a:pt x="110" y="371"/>
                    <a:pt x="0" y="580"/>
                    <a:pt x="66" y="778"/>
                  </a:cubicBezTo>
                  <a:lnTo>
                    <a:pt x="319" y="1559"/>
                  </a:lnTo>
                  <a:cubicBezTo>
                    <a:pt x="372" y="1718"/>
                    <a:pt x="524" y="1820"/>
                    <a:pt x="685" y="1820"/>
                  </a:cubicBezTo>
                  <a:cubicBezTo>
                    <a:pt x="724" y="1820"/>
                    <a:pt x="764" y="1814"/>
                    <a:pt x="803" y="1801"/>
                  </a:cubicBezTo>
                  <a:lnTo>
                    <a:pt x="1650" y="1515"/>
                  </a:lnTo>
                  <a:cubicBezTo>
                    <a:pt x="1848" y="1449"/>
                    <a:pt x="1958" y="1240"/>
                    <a:pt x="1892" y="1031"/>
                  </a:cubicBezTo>
                  <a:lnTo>
                    <a:pt x="1639" y="261"/>
                  </a:lnTo>
                  <a:cubicBezTo>
                    <a:pt x="1586" y="102"/>
                    <a:pt x="1434" y="0"/>
                    <a:pt x="1273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1177011" y="1267169"/>
              <a:ext cx="182612" cy="113433"/>
            </a:xfrm>
            <a:custGeom>
              <a:avLst/>
              <a:gdLst/>
              <a:ahLst/>
              <a:cxnLst/>
              <a:rect l="l" t="t" r="r" b="b"/>
              <a:pathLst>
                <a:path w="4015" h="2494" extrusionOk="0">
                  <a:moveTo>
                    <a:pt x="3336" y="0"/>
                  </a:moveTo>
                  <a:cubicBezTo>
                    <a:pt x="3295" y="0"/>
                    <a:pt x="3253" y="7"/>
                    <a:pt x="3212" y="21"/>
                  </a:cubicBezTo>
                  <a:lnTo>
                    <a:pt x="309" y="978"/>
                  </a:lnTo>
                  <a:cubicBezTo>
                    <a:pt x="111" y="1044"/>
                    <a:pt x="1" y="1252"/>
                    <a:pt x="67" y="1450"/>
                  </a:cubicBezTo>
                  <a:lnTo>
                    <a:pt x="331" y="2242"/>
                  </a:lnTo>
                  <a:cubicBezTo>
                    <a:pt x="383" y="2399"/>
                    <a:pt x="524" y="2493"/>
                    <a:pt x="679" y="2493"/>
                  </a:cubicBezTo>
                  <a:cubicBezTo>
                    <a:pt x="720" y="2493"/>
                    <a:pt x="762" y="2487"/>
                    <a:pt x="803" y="2473"/>
                  </a:cubicBezTo>
                  <a:lnTo>
                    <a:pt x="3707" y="1516"/>
                  </a:lnTo>
                  <a:cubicBezTo>
                    <a:pt x="3905" y="1450"/>
                    <a:pt x="4015" y="1241"/>
                    <a:pt x="3949" y="1044"/>
                  </a:cubicBezTo>
                  <a:lnTo>
                    <a:pt x="3685" y="252"/>
                  </a:lnTo>
                  <a:cubicBezTo>
                    <a:pt x="3632" y="95"/>
                    <a:pt x="3491" y="0"/>
                    <a:pt x="3336" y="0"/>
                  </a:cubicBezTo>
                  <a:close/>
                </a:path>
              </a:pathLst>
            </a:custGeom>
            <a:solidFill>
              <a:srgbClr val="000000">
                <a:alpha val="26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930951" y="1137681"/>
              <a:ext cx="86053" cy="81823"/>
            </a:xfrm>
            <a:custGeom>
              <a:avLst/>
              <a:gdLst/>
              <a:ahLst/>
              <a:cxnLst/>
              <a:rect l="l" t="t" r="r" b="b"/>
              <a:pathLst>
                <a:path w="1892" h="1799" extrusionOk="0">
                  <a:moveTo>
                    <a:pt x="1200" y="0"/>
                  </a:moveTo>
                  <a:cubicBezTo>
                    <a:pt x="1160" y="0"/>
                    <a:pt x="1119" y="7"/>
                    <a:pt x="1078" y="20"/>
                  </a:cubicBezTo>
                  <a:lnTo>
                    <a:pt x="308" y="272"/>
                  </a:lnTo>
                  <a:cubicBezTo>
                    <a:pt x="110" y="349"/>
                    <a:pt x="0" y="558"/>
                    <a:pt x="66" y="756"/>
                  </a:cubicBezTo>
                  <a:lnTo>
                    <a:pt x="319" y="1537"/>
                  </a:lnTo>
                  <a:cubicBezTo>
                    <a:pt x="372" y="1696"/>
                    <a:pt x="524" y="1798"/>
                    <a:pt x="684" y="1798"/>
                  </a:cubicBezTo>
                  <a:cubicBezTo>
                    <a:pt x="724" y="1798"/>
                    <a:pt x="764" y="1792"/>
                    <a:pt x="803" y="1779"/>
                  </a:cubicBezTo>
                  <a:lnTo>
                    <a:pt x="1573" y="1515"/>
                  </a:lnTo>
                  <a:cubicBezTo>
                    <a:pt x="1782" y="1449"/>
                    <a:pt x="1892" y="1240"/>
                    <a:pt x="1815" y="1042"/>
                  </a:cubicBezTo>
                  <a:lnTo>
                    <a:pt x="1562" y="261"/>
                  </a:lnTo>
                  <a:cubicBezTo>
                    <a:pt x="1509" y="103"/>
                    <a:pt x="1364" y="0"/>
                    <a:pt x="1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1020961" y="1108117"/>
              <a:ext cx="85598" cy="81368"/>
            </a:xfrm>
            <a:custGeom>
              <a:avLst/>
              <a:gdLst/>
              <a:ahLst/>
              <a:cxnLst/>
              <a:rect l="l" t="t" r="r" b="b"/>
              <a:pathLst>
                <a:path w="1882" h="1789" extrusionOk="0">
                  <a:moveTo>
                    <a:pt x="1203" y="0"/>
                  </a:moveTo>
                  <a:cubicBezTo>
                    <a:pt x="1161" y="0"/>
                    <a:pt x="1119" y="7"/>
                    <a:pt x="1078" y="21"/>
                  </a:cubicBezTo>
                  <a:lnTo>
                    <a:pt x="308" y="274"/>
                  </a:lnTo>
                  <a:cubicBezTo>
                    <a:pt x="99" y="340"/>
                    <a:pt x="0" y="560"/>
                    <a:pt x="66" y="757"/>
                  </a:cubicBezTo>
                  <a:lnTo>
                    <a:pt x="319" y="1527"/>
                  </a:lnTo>
                  <a:cubicBezTo>
                    <a:pt x="372" y="1686"/>
                    <a:pt x="525" y="1788"/>
                    <a:pt x="685" y="1788"/>
                  </a:cubicBezTo>
                  <a:cubicBezTo>
                    <a:pt x="724" y="1788"/>
                    <a:pt x="764" y="1782"/>
                    <a:pt x="803" y="1769"/>
                  </a:cubicBezTo>
                  <a:lnTo>
                    <a:pt x="1573" y="1516"/>
                  </a:lnTo>
                  <a:cubicBezTo>
                    <a:pt x="1771" y="1450"/>
                    <a:pt x="1881" y="1230"/>
                    <a:pt x="1815" y="1032"/>
                  </a:cubicBezTo>
                  <a:lnTo>
                    <a:pt x="1562" y="263"/>
                  </a:lnTo>
                  <a:cubicBezTo>
                    <a:pt x="1510" y="97"/>
                    <a:pt x="136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1110470" y="1078144"/>
              <a:ext cx="86098" cy="81823"/>
            </a:xfrm>
            <a:custGeom>
              <a:avLst/>
              <a:gdLst/>
              <a:ahLst/>
              <a:cxnLst/>
              <a:rect l="l" t="t" r="r" b="b"/>
              <a:pathLst>
                <a:path w="1893" h="1799" extrusionOk="0">
                  <a:moveTo>
                    <a:pt x="1207" y="1"/>
                  </a:moveTo>
                  <a:cubicBezTo>
                    <a:pt x="1168" y="1"/>
                    <a:pt x="1129" y="7"/>
                    <a:pt x="1090" y="20"/>
                  </a:cubicBezTo>
                  <a:lnTo>
                    <a:pt x="309" y="273"/>
                  </a:lnTo>
                  <a:cubicBezTo>
                    <a:pt x="111" y="350"/>
                    <a:pt x="1" y="559"/>
                    <a:pt x="67" y="757"/>
                  </a:cubicBezTo>
                  <a:lnTo>
                    <a:pt x="331" y="1537"/>
                  </a:lnTo>
                  <a:cubicBezTo>
                    <a:pt x="384" y="1696"/>
                    <a:pt x="529" y="1799"/>
                    <a:pt x="692" y="1799"/>
                  </a:cubicBezTo>
                  <a:cubicBezTo>
                    <a:pt x="732" y="1799"/>
                    <a:pt x="774" y="1792"/>
                    <a:pt x="815" y="1779"/>
                  </a:cubicBezTo>
                  <a:lnTo>
                    <a:pt x="1585" y="1515"/>
                  </a:lnTo>
                  <a:cubicBezTo>
                    <a:pt x="1783" y="1449"/>
                    <a:pt x="1892" y="1241"/>
                    <a:pt x="1827" y="1043"/>
                  </a:cubicBezTo>
                  <a:lnTo>
                    <a:pt x="1574" y="262"/>
                  </a:lnTo>
                  <a:cubicBezTo>
                    <a:pt x="1512" y="103"/>
                    <a:pt x="1365" y="1"/>
                    <a:pt x="1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1200526" y="1048626"/>
              <a:ext cx="86053" cy="81323"/>
            </a:xfrm>
            <a:custGeom>
              <a:avLst/>
              <a:gdLst/>
              <a:ahLst/>
              <a:cxnLst/>
              <a:rect l="l" t="t" r="r" b="b"/>
              <a:pathLst>
                <a:path w="1892" h="1788" extrusionOk="0">
                  <a:moveTo>
                    <a:pt x="1201" y="1"/>
                  </a:moveTo>
                  <a:cubicBezTo>
                    <a:pt x="1161" y="1"/>
                    <a:pt x="1119" y="7"/>
                    <a:pt x="1078" y="20"/>
                  </a:cubicBezTo>
                  <a:lnTo>
                    <a:pt x="308" y="273"/>
                  </a:lnTo>
                  <a:cubicBezTo>
                    <a:pt x="110" y="339"/>
                    <a:pt x="0" y="559"/>
                    <a:pt x="66" y="757"/>
                  </a:cubicBezTo>
                  <a:lnTo>
                    <a:pt x="319" y="1527"/>
                  </a:lnTo>
                  <a:cubicBezTo>
                    <a:pt x="372" y="1686"/>
                    <a:pt x="525" y="1788"/>
                    <a:pt x="685" y="1788"/>
                  </a:cubicBezTo>
                  <a:cubicBezTo>
                    <a:pt x="724" y="1788"/>
                    <a:pt x="764" y="1782"/>
                    <a:pt x="803" y="1769"/>
                  </a:cubicBezTo>
                  <a:lnTo>
                    <a:pt x="1573" y="1516"/>
                  </a:lnTo>
                  <a:cubicBezTo>
                    <a:pt x="1782" y="1450"/>
                    <a:pt x="1892" y="1230"/>
                    <a:pt x="1815" y="1032"/>
                  </a:cubicBezTo>
                  <a:lnTo>
                    <a:pt x="1562" y="262"/>
                  </a:lnTo>
                  <a:cubicBezTo>
                    <a:pt x="1509" y="103"/>
                    <a:pt x="1364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967428" y="1248203"/>
              <a:ext cx="86098" cy="81823"/>
            </a:xfrm>
            <a:custGeom>
              <a:avLst/>
              <a:gdLst/>
              <a:ahLst/>
              <a:cxnLst/>
              <a:rect l="l" t="t" r="r" b="b"/>
              <a:pathLst>
                <a:path w="1893" h="1799" extrusionOk="0">
                  <a:moveTo>
                    <a:pt x="1201" y="1"/>
                  </a:moveTo>
                  <a:cubicBezTo>
                    <a:pt x="1161" y="1"/>
                    <a:pt x="1120" y="7"/>
                    <a:pt x="1079" y="20"/>
                  </a:cubicBezTo>
                  <a:lnTo>
                    <a:pt x="309" y="284"/>
                  </a:lnTo>
                  <a:cubicBezTo>
                    <a:pt x="111" y="350"/>
                    <a:pt x="1" y="559"/>
                    <a:pt x="67" y="768"/>
                  </a:cubicBezTo>
                  <a:lnTo>
                    <a:pt x="320" y="1537"/>
                  </a:lnTo>
                  <a:cubicBezTo>
                    <a:pt x="382" y="1696"/>
                    <a:pt x="528" y="1799"/>
                    <a:pt x="686" y="1799"/>
                  </a:cubicBezTo>
                  <a:cubicBezTo>
                    <a:pt x="725" y="1799"/>
                    <a:pt x="765" y="1792"/>
                    <a:pt x="804" y="1779"/>
                  </a:cubicBezTo>
                  <a:lnTo>
                    <a:pt x="1584" y="1526"/>
                  </a:lnTo>
                  <a:cubicBezTo>
                    <a:pt x="1782" y="1450"/>
                    <a:pt x="1892" y="1241"/>
                    <a:pt x="1826" y="1043"/>
                  </a:cubicBezTo>
                  <a:lnTo>
                    <a:pt x="1562" y="262"/>
                  </a:lnTo>
                  <a:cubicBezTo>
                    <a:pt x="1509" y="103"/>
                    <a:pt x="1364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1057483" y="1218685"/>
              <a:ext cx="85553" cy="81368"/>
            </a:xfrm>
            <a:custGeom>
              <a:avLst/>
              <a:gdLst/>
              <a:ahLst/>
              <a:cxnLst/>
              <a:rect l="l" t="t" r="r" b="b"/>
              <a:pathLst>
                <a:path w="1881" h="1789" extrusionOk="0">
                  <a:moveTo>
                    <a:pt x="1196" y="1"/>
                  </a:moveTo>
                  <a:cubicBezTo>
                    <a:pt x="1157" y="1"/>
                    <a:pt x="1117" y="7"/>
                    <a:pt x="1078" y="20"/>
                  </a:cubicBezTo>
                  <a:lnTo>
                    <a:pt x="308" y="273"/>
                  </a:lnTo>
                  <a:cubicBezTo>
                    <a:pt x="110" y="339"/>
                    <a:pt x="0" y="559"/>
                    <a:pt x="66" y="757"/>
                  </a:cubicBezTo>
                  <a:lnTo>
                    <a:pt x="319" y="1527"/>
                  </a:lnTo>
                  <a:cubicBezTo>
                    <a:pt x="372" y="1692"/>
                    <a:pt x="521" y="1789"/>
                    <a:pt x="679" y="1789"/>
                  </a:cubicBezTo>
                  <a:cubicBezTo>
                    <a:pt x="720" y="1789"/>
                    <a:pt x="762" y="1782"/>
                    <a:pt x="803" y="1769"/>
                  </a:cubicBezTo>
                  <a:lnTo>
                    <a:pt x="1573" y="1516"/>
                  </a:lnTo>
                  <a:cubicBezTo>
                    <a:pt x="1782" y="1450"/>
                    <a:pt x="1881" y="1230"/>
                    <a:pt x="1815" y="1032"/>
                  </a:cubicBezTo>
                  <a:lnTo>
                    <a:pt x="1562" y="262"/>
                  </a:lnTo>
                  <a:cubicBezTo>
                    <a:pt x="1509" y="103"/>
                    <a:pt x="1357" y="1"/>
                    <a:pt x="1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1147493" y="1188712"/>
              <a:ext cx="85598" cy="81778"/>
            </a:xfrm>
            <a:custGeom>
              <a:avLst/>
              <a:gdLst/>
              <a:ahLst/>
              <a:cxnLst/>
              <a:rect l="l" t="t" r="r" b="b"/>
              <a:pathLst>
                <a:path w="1882" h="1798" extrusionOk="0">
                  <a:moveTo>
                    <a:pt x="1197" y="0"/>
                  </a:moveTo>
                  <a:cubicBezTo>
                    <a:pt x="1157" y="0"/>
                    <a:pt x="1118" y="6"/>
                    <a:pt x="1078" y="19"/>
                  </a:cubicBezTo>
                  <a:lnTo>
                    <a:pt x="309" y="283"/>
                  </a:lnTo>
                  <a:cubicBezTo>
                    <a:pt x="100" y="349"/>
                    <a:pt x="1" y="558"/>
                    <a:pt x="67" y="767"/>
                  </a:cubicBezTo>
                  <a:lnTo>
                    <a:pt x="320" y="1537"/>
                  </a:lnTo>
                  <a:cubicBezTo>
                    <a:pt x="373" y="1696"/>
                    <a:pt x="525" y="1798"/>
                    <a:pt x="685" y="1798"/>
                  </a:cubicBezTo>
                  <a:cubicBezTo>
                    <a:pt x="725" y="1798"/>
                    <a:pt x="765" y="1792"/>
                    <a:pt x="804" y="1779"/>
                  </a:cubicBezTo>
                  <a:lnTo>
                    <a:pt x="1573" y="1526"/>
                  </a:lnTo>
                  <a:cubicBezTo>
                    <a:pt x="1771" y="1460"/>
                    <a:pt x="1881" y="1240"/>
                    <a:pt x="1815" y="1042"/>
                  </a:cubicBezTo>
                  <a:lnTo>
                    <a:pt x="1562" y="261"/>
                  </a:lnTo>
                  <a:cubicBezTo>
                    <a:pt x="1509" y="102"/>
                    <a:pt x="1357" y="0"/>
                    <a:pt x="1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1237048" y="1159194"/>
              <a:ext cx="86053" cy="81368"/>
            </a:xfrm>
            <a:custGeom>
              <a:avLst/>
              <a:gdLst/>
              <a:ahLst/>
              <a:cxnLst/>
              <a:rect l="l" t="t" r="r" b="b"/>
              <a:pathLst>
                <a:path w="1892" h="1789" extrusionOk="0">
                  <a:moveTo>
                    <a:pt x="1206" y="0"/>
                  </a:moveTo>
                  <a:cubicBezTo>
                    <a:pt x="1167" y="0"/>
                    <a:pt x="1128" y="6"/>
                    <a:pt x="1089" y="19"/>
                  </a:cubicBezTo>
                  <a:lnTo>
                    <a:pt x="308" y="272"/>
                  </a:lnTo>
                  <a:cubicBezTo>
                    <a:pt x="110" y="338"/>
                    <a:pt x="0" y="558"/>
                    <a:pt x="66" y="756"/>
                  </a:cubicBezTo>
                  <a:lnTo>
                    <a:pt x="319" y="1526"/>
                  </a:lnTo>
                  <a:cubicBezTo>
                    <a:pt x="380" y="1692"/>
                    <a:pt x="524" y="1788"/>
                    <a:pt x="680" y="1788"/>
                  </a:cubicBezTo>
                  <a:cubicBezTo>
                    <a:pt x="721" y="1788"/>
                    <a:pt x="762" y="1782"/>
                    <a:pt x="803" y="1768"/>
                  </a:cubicBezTo>
                  <a:lnTo>
                    <a:pt x="1584" y="1515"/>
                  </a:lnTo>
                  <a:cubicBezTo>
                    <a:pt x="1782" y="1449"/>
                    <a:pt x="1892" y="1229"/>
                    <a:pt x="1826" y="1031"/>
                  </a:cubicBezTo>
                  <a:lnTo>
                    <a:pt x="1562" y="261"/>
                  </a:lnTo>
                  <a:cubicBezTo>
                    <a:pt x="1509" y="102"/>
                    <a:pt x="1364" y="0"/>
                    <a:pt x="1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1001449" y="1350266"/>
              <a:ext cx="85598" cy="81823"/>
            </a:xfrm>
            <a:custGeom>
              <a:avLst/>
              <a:gdLst/>
              <a:ahLst/>
              <a:cxnLst/>
              <a:rect l="l" t="t" r="r" b="b"/>
              <a:pathLst>
                <a:path w="1882" h="1799" extrusionOk="0">
                  <a:moveTo>
                    <a:pt x="1197" y="0"/>
                  </a:moveTo>
                  <a:cubicBezTo>
                    <a:pt x="1157" y="0"/>
                    <a:pt x="1117" y="6"/>
                    <a:pt x="1078" y="19"/>
                  </a:cubicBezTo>
                  <a:lnTo>
                    <a:pt x="309" y="283"/>
                  </a:lnTo>
                  <a:cubicBezTo>
                    <a:pt x="111" y="349"/>
                    <a:pt x="1" y="558"/>
                    <a:pt x="67" y="756"/>
                  </a:cubicBezTo>
                  <a:lnTo>
                    <a:pt x="320" y="1537"/>
                  </a:lnTo>
                  <a:cubicBezTo>
                    <a:pt x="372" y="1696"/>
                    <a:pt x="525" y="1798"/>
                    <a:pt x="685" y="1798"/>
                  </a:cubicBezTo>
                  <a:cubicBezTo>
                    <a:pt x="724" y="1798"/>
                    <a:pt x="764" y="1792"/>
                    <a:pt x="803" y="1779"/>
                  </a:cubicBezTo>
                  <a:lnTo>
                    <a:pt x="1573" y="1515"/>
                  </a:lnTo>
                  <a:cubicBezTo>
                    <a:pt x="1771" y="1449"/>
                    <a:pt x="1881" y="1240"/>
                    <a:pt x="1815" y="1042"/>
                  </a:cubicBezTo>
                  <a:lnTo>
                    <a:pt x="1562" y="261"/>
                  </a:lnTo>
                  <a:cubicBezTo>
                    <a:pt x="1509" y="102"/>
                    <a:pt x="1357" y="0"/>
                    <a:pt x="1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1091004" y="1320702"/>
              <a:ext cx="86053" cy="81368"/>
            </a:xfrm>
            <a:custGeom>
              <a:avLst/>
              <a:gdLst/>
              <a:ahLst/>
              <a:cxnLst/>
              <a:rect l="l" t="t" r="r" b="b"/>
              <a:pathLst>
                <a:path w="1892" h="1789" extrusionOk="0">
                  <a:moveTo>
                    <a:pt x="1213" y="0"/>
                  </a:moveTo>
                  <a:cubicBezTo>
                    <a:pt x="1172" y="0"/>
                    <a:pt x="1130" y="7"/>
                    <a:pt x="1089" y="20"/>
                  </a:cubicBezTo>
                  <a:lnTo>
                    <a:pt x="319" y="273"/>
                  </a:lnTo>
                  <a:cubicBezTo>
                    <a:pt x="110" y="339"/>
                    <a:pt x="0" y="559"/>
                    <a:pt x="77" y="757"/>
                  </a:cubicBezTo>
                  <a:lnTo>
                    <a:pt x="330" y="1527"/>
                  </a:lnTo>
                  <a:cubicBezTo>
                    <a:pt x="383" y="1686"/>
                    <a:pt x="528" y="1788"/>
                    <a:pt x="691" y="1788"/>
                  </a:cubicBezTo>
                  <a:cubicBezTo>
                    <a:pt x="731" y="1788"/>
                    <a:pt x="773" y="1782"/>
                    <a:pt x="814" y="1769"/>
                  </a:cubicBezTo>
                  <a:lnTo>
                    <a:pt x="1584" y="1516"/>
                  </a:lnTo>
                  <a:cubicBezTo>
                    <a:pt x="1782" y="1450"/>
                    <a:pt x="1892" y="1230"/>
                    <a:pt x="1826" y="1032"/>
                  </a:cubicBezTo>
                  <a:lnTo>
                    <a:pt x="1573" y="262"/>
                  </a:lnTo>
                  <a:cubicBezTo>
                    <a:pt x="1520" y="97"/>
                    <a:pt x="1371" y="0"/>
                    <a:pt x="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1181014" y="1261211"/>
              <a:ext cx="175108" cy="111341"/>
            </a:xfrm>
            <a:custGeom>
              <a:avLst/>
              <a:gdLst/>
              <a:ahLst/>
              <a:cxnLst/>
              <a:rect l="l" t="t" r="r" b="b"/>
              <a:pathLst>
                <a:path w="3850" h="2448" extrusionOk="0">
                  <a:moveTo>
                    <a:pt x="3164" y="1"/>
                  </a:moveTo>
                  <a:cubicBezTo>
                    <a:pt x="3125" y="1"/>
                    <a:pt x="3086" y="7"/>
                    <a:pt x="3047" y="20"/>
                  </a:cubicBezTo>
                  <a:lnTo>
                    <a:pt x="298" y="933"/>
                  </a:lnTo>
                  <a:cubicBezTo>
                    <a:pt x="111" y="999"/>
                    <a:pt x="1" y="1207"/>
                    <a:pt x="67" y="1405"/>
                  </a:cubicBezTo>
                  <a:lnTo>
                    <a:pt x="330" y="2186"/>
                  </a:lnTo>
                  <a:cubicBezTo>
                    <a:pt x="383" y="2345"/>
                    <a:pt x="529" y="2447"/>
                    <a:pt x="686" y="2447"/>
                  </a:cubicBezTo>
                  <a:cubicBezTo>
                    <a:pt x="725" y="2447"/>
                    <a:pt x="764" y="2441"/>
                    <a:pt x="803" y="2428"/>
                  </a:cubicBezTo>
                  <a:lnTo>
                    <a:pt x="3542" y="1515"/>
                  </a:lnTo>
                  <a:cubicBezTo>
                    <a:pt x="3740" y="1449"/>
                    <a:pt x="3850" y="1240"/>
                    <a:pt x="3784" y="1043"/>
                  </a:cubicBezTo>
                  <a:lnTo>
                    <a:pt x="3520" y="262"/>
                  </a:lnTo>
                  <a:cubicBezTo>
                    <a:pt x="3467" y="103"/>
                    <a:pt x="3322" y="1"/>
                    <a:pt x="3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969202" y="969168"/>
              <a:ext cx="55807" cy="96559"/>
            </a:xfrm>
            <a:custGeom>
              <a:avLst/>
              <a:gdLst/>
              <a:ahLst/>
              <a:cxnLst/>
              <a:rect l="l" t="t" r="r" b="b"/>
              <a:pathLst>
                <a:path w="1227" h="2123" extrusionOk="0">
                  <a:moveTo>
                    <a:pt x="976" y="0"/>
                  </a:moveTo>
                  <a:cubicBezTo>
                    <a:pt x="918" y="0"/>
                    <a:pt x="868" y="34"/>
                    <a:pt x="853" y="117"/>
                  </a:cubicBezTo>
                  <a:cubicBezTo>
                    <a:pt x="732" y="744"/>
                    <a:pt x="479" y="1283"/>
                    <a:pt x="105" y="1800"/>
                  </a:cubicBezTo>
                  <a:cubicBezTo>
                    <a:pt x="1" y="1952"/>
                    <a:pt x="159" y="2122"/>
                    <a:pt x="313" y="2122"/>
                  </a:cubicBezTo>
                  <a:cubicBezTo>
                    <a:pt x="370" y="2122"/>
                    <a:pt x="426" y="2099"/>
                    <a:pt x="468" y="2042"/>
                  </a:cubicBezTo>
                  <a:cubicBezTo>
                    <a:pt x="864" y="1536"/>
                    <a:pt x="1106" y="898"/>
                    <a:pt x="1204" y="260"/>
                  </a:cubicBezTo>
                  <a:cubicBezTo>
                    <a:pt x="1226" y="123"/>
                    <a:pt x="1087" y="0"/>
                    <a:pt x="976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059166" y="930599"/>
              <a:ext cx="51031" cy="112751"/>
            </a:xfrm>
            <a:custGeom>
              <a:avLst/>
              <a:gdLst/>
              <a:ahLst/>
              <a:cxnLst/>
              <a:rect l="l" t="t" r="r" b="b"/>
              <a:pathLst>
                <a:path w="1122" h="2479" extrusionOk="0">
                  <a:moveTo>
                    <a:pt x="909" y="0"/>
                  </a:moveTo>
                  <a:cubicBezTo>
                    <a:pt x="859" y="0"/>
                    <a:pt x="814" y="28"/>
                    <a:pt x="799" y="97"/>
                  </a:cubicBezTo>
                  <a:cubicBezTo>
                    <a:pt x="711" y="460"/>
                    <a:pt x="601" y="834"/>
                    <a:pt x="469" y="1185"/>
                  </a:cubicBezTo>
                  <a:cubicBezTo>
                    <a:pt x="337" y="1537"/>
                    <a:pt x="139" y="1867"/>
                    <a:pt x="40" y="2230"/>
                  </a:cubicBezTo>
                  <a:cubicBezTo>
                    <a:pt x="1" y="2357"/>
                    <a:pt x="110" y="2478"/>
                    <a:pt x="223" y="2478"/>
                  </a:cubicBezTo>
                  <a:cubicBezTo>
                    <a:pt x="267" y="2478"/>
                    <a:pt x="311" y="2460"/>
                    <a:pt x="348" y="2417"/>
                  </a:cubicBezTo>
                  <a:cubicBezTo>
                    <a:pt x="821" y="1845"/>
                    <a:pt x="1008" y="921"/>
                    <a:pt x="1107" y="207"/>
                  </a:cubicBezTo>
                  <a:cubicBezTo>
                    <a:pt x="1121" y="99"/>
                    <a:pt x="1004" y="0"/>
                    <a:pt x="909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187109" y="800746"/>
              <a:ext cx="73227" cy="60947"/>
            </a:xfrm>
            <a:custGeom>
              <a:avLst/>
              <a:gdLst/>
              <a:ahLst/>
              <a:cxnLst/>
              <a:rect l="l" t="t" r="r" b="b"/>
              <a:pathLst>
                <a:path w="1610" h="1340" extrusionOk="0">
                  <a:moveTo>
                    <a:pt x="190" y="1"/>
                  </a:moveTo>
                  <a:cubicBezTo>
                    <a:pt x="1" y="1"/>
                    <a:pt x="21" y="304"/>
                    <a:pt x="207" y="345"/>
                  </a:cubicBezTo>
                  <a:cubicBezTo>
                    <a:pt x="735" y="466"/>
                    <a:pt x="1043" y="818"/>
                    <a:pt x="1296" y="1269"/>
                  </a:cubicBezTo>
                  <a:cubicBezTo>
                    <a:pt x="1329" y="1318"/>
                    <a:pt x="1382" y="1339"/>
                    <a:pt x="1434" y="1339"/>
                  </a:cubicBezTo>
                  <a:cubicBezTo>
                    <a:pt x="1523" y="1339"/>
                    <a:pt x="1610" y="1275"/>
                    <a:pt x="1582" y="1170"/>
                  </a:cubicBezTo>
                  <a:cubicBezTo>
                    <a:pt x="1406" y="565"/>
                    <a:pt x="823" y="136"/>
                    <a:pt x="229" y="4"/>
                  </a:cubicBezTo>
                  <a:cubicBezTo>
                    <a:pt x="216" y="2"/>
                    <a:pt x="202" y="1"/>
                    <a:pt x="190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1248555" y="1060633"/>
              <a:ext cx="25379" cy="41707"/>
            </a:xfrm>
            <a:custGeom>
              <a:avLst/>
              <a:gdLst/>
              <a:ahLst/>
              <a:cxnLst/>
              <a:rect l="l" t="t" r="r" b="b"/>
              <a:pathLst>
                <a:path w="558" h="917" extrusionOk="0">
                  <a:moveTo>
                    <a:pt x="150" y="1"/>
                  </a:moveTo>
                  <a:cubicBezTo>
                    <a:pt x="72" y="1"/>
                    <a:pt x="0" y="53"/>
                    <a:pt x="11" y="163"/>
                  </a:cubicBezTo>
                  <a:cubicBezTo>
                    <a:pt x="22" y="416"/>
                    <a:pt x="99" y="691"/>
                    <a:pt x="275" y="867"/>
                  </a:cubicBezTo>
                  <a:cubicBezTo>
                    <a:pt x="310" y="902"/>
                    <a:pt x="348" y="917"/>
                    <a:pt x="383" y="917"/>
                  </a:cubicBezTo>
                  <a:cubicBezTo>
                    <a:pt x="479" y="917"/>
                    <a:pt x="557" y="804"/>
                    <a:pt x="517" y="691"/>
                  </a:cubicBezTo>
                  <a:lnTo>
                    <a:pt x="517" y="691"/>
                  </a:lnTo>
                  <a:lnTo>
                    <a:pt x="517" y="702"/>
                  </a:lnTo>
                  <a:cubicBezTo>
                    <a:pt x="484" y="603"/>
                    <a:pt x="429" y="526"/>
                    <a:pt x="396" y="427"/>
                  </a:cubicBezTo>
                  <a:cubicBezTo>
                    <a:pt x="363" y="339"/>
                    <a:pt x="341" y="251"/>
                    <a:pt x="330" y="152"/>
                  </a:cubicBezTo>
                  <a:cubicBezTo>
                    <a:pt x="314" y="53"/>
                    <a:pt x="228" y="1"/>
                    <a:pt x="150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1283986" y="1171065"/>
              <a:ext cx="24606" cy="41571"/>
            </a:xfrm>
            <a:custGeom>
              <a:avLst/>
              <a:gdLst/>
              <a:ahLst/>
              <a:cxnLst/>
              <a:rect l="l" t="t" r="r" b="b"/>
              <a:pathLst>
                <a:path w="541" h="914" extrusionOk="0">
                  <a:moveTo>
                    <a:pt x="169" y="0"/>
                  </a:moveTo>
                  <a:cubicBezTo>
                    <a:pt x="79" y="0"/>
                    <a:pt x="0" y="74"/>
                    <a:pt x="46" y="198"/>
                  </a:cubicBezTo>
                  <a:cubicBezTo>
                    <a:pt x="90" y="297"/>
                    <a:pt x="123" y="396"/>
                    <a:pt x="156" y="495"/>
                  </a:cubicBezTo>
                  <a:cubicBezTo>
                    <a:pt x="178" y="594"/>
                    <a:pt x="200" y="704"/>
                    <a:pt x="244" y="803"/>
                  </a:cubicBezTo>
                  <a:cubicBezTo>
                    <a:pt x="273" y="868"/>
                    <a:pt x="353" y="914"/>
                    <a:pt x="421" y="914"/>
                  </a:cubicBezTo>
                  <a:cubicBezTo>
                    <a:pt x="480" y="914"/>
                    <a:pt x="530" y="879"/>
                    <a:pt x="530" y="792"/>
                  </a:cubicBezTo>
                  <a:cubicBezTo>
                    <a:pt x="541" y="561"/>
                    <a:pt x="420" y="308"/>
                    <a:pt x="321" y="110"/>
                  </a:cubicBezTo>
                  <a:lnTo>
                    <a:pt x="332" y="110"/>
                  </a:lnTo>
                  <a:cubicBezTo>
                    <a:pt x="296" y="35"/>
                    <a:pt x="230" y="0"/>
                    <a:pt x="169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319554" y="1280086"/>
              <a:ext cx="18057" cy="28563"/>
            </a:xfrm>
            <a:custGeom>
              <a:avLst/>
              <a:gdLst/>
              <a:ahLst/>
              <a:cxnLst/>
              <a:rect l="l" t="t" r="r" b="b"/>
              <a:pathLst>
                <a:path w="397" h="628" extrusionOk="0">
                  <a:moveTo>
                    <a:pt x="155" y="1"/>
                  </a:moveTo>
                  <a:cubicBezTo>
                    <a:pt x="67" y="1"/>
                    <a:pt x="1" y="89"/>
                    <a:pt x="23" y="166"/>
                  </a:cubicBezTo>
                  <a:cubicBezTo>
                    <a:pt x="45" y="287"/>
                    <a:pt x="56" y="397"/>
                    <a:pt x="78" y="518"/>
                  </a:cubicBezTo>
                  <a:cubicBezTo>
                    <a:pt x="100" y="573"/>
                    <a:pt x="177" y="628"/>
                    <a:pt x="243" y="628"/>
                  </a:cubicBezTo>
                  <a:cubicBezTo>
                    <a:pt x="320" y="628"/>
                    <a:pt x="353" y="573"/>
                    <a:pt x="375" y="507"/>
                  </a:cubicBezTo>
                  <a:cubicBezTo>
                    <a:pt x="397" y="397"/>
                    <a:pt x="364" y="265"/>
                    <a:pt x="331" y="155"/>
                  </a:cubicBezTo>
                  <a:cubicBezTo>
                    <a:pt x="309" y="78"/>
                    <a:pt x="243" y="1"/>
                    <a:pt x="155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140489" y="1337212"/>
              <a:ext cx="20558" cy="30974"/>
            </a:xfrm>
            <a:custGeom>
              <a:avLst/>
              <a:gdLst/>
              <a:ahLst/>
              <a:cxnLst/>
              <a:rect l="l" t="t" r="r" b="b"/>
              <a:pathLst>
                <a:path w="452" h="681" extrusionOk="0">
                  <a:moveTo>
                    <a:pt x="158" y="1"/>
                  </a:moveTo>
                  <a:cubicBezTo>
                    <a:pt x="143" y="1"/>
                    <a:pt x="127" y="3"/>
                    <a:pt x="111" y="9"/>
                  </a:cubicBezTo>
                  <a:cubicBezTo>
                    <a:pt x="23" y="42"/>
                    <a:pt x="1" y="141"/>
                    <a:pt x="34" y="218"/>
                  </a:cubicBezTo>
                  <a:cubicBezTo>
                    <a:pt x="56" y="273"/>
                    <a:pt x="78" y="328"/>
                    <a:pt x="100" y="383"/>
                  </a:cubicBezTo>
                  <a:cubicBezTo>
                    <a:pt x="111" y="438"/>
                    <a:pt x="122" y="504"/>
                    <a:pt x="144" y="559"/>
                  </a:cubicBezTo>
                  <a:cubicBezTo>
                    <a:pt x="177" y="625"/>
                    <a:pt x="232" y="680"/>
                    <a:pt x="309" y="680"/>
                  </a:cubicBezTo>
                  <a:cubicBezTo>
                    <a:pt x="375" y="680"/>
                    <a:pt x="430" y="625"/>
                    <a:pt x="441" y="559"/>
                  </a:cubicBezTo>
                  <a:cubicBezTo>
                    <a:pt x="452" y="416"/>
                    <a:pt x="386" y="251"/>
                    <a:pt x="320" y="119"/>
                  </a:cubicBezTo>
                  <a:cubicBezTo>
                    <a:pt x="293" y="56"/>
                    <a:pt x="229" y="1"/>
                    <a:pt x="158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1192521" y="1203812"/>
              <a:ext cx="25061" cy="33020"/>
            </a:xfrm>
            <a:custGeom>
              <a:avLst/>
              <a:gdLst/>
              <a:ahLst/>
              <a:cxnLst/>
              <a:rect l="l" t="t" r="r" b="b"/>
              <a:pathLst>
                <a:path w="551" h="726" extrusionOk="0">
                  <a:moveTo>
                    <a:pt x="164" y="0"/>
                  </a:moveTo>
                  <a:cubicBezTo>
                    <a:pt x="134" y="0"/>
                    <a:pt x="105" y="9"/>
                    <a:pt x="77" y="28"/>
                  </a:cubicBezTo>
                  <a:cubicBezTo>
                    <a:pt x="1" y="83"/>
                    <a:pt x="12" y="193"/>
                    <a:pt x="67" y="259"/>
                  </a:cubicBezTo>
                  <a:cubicBezTo>
                    <a:pt x="132" y="369"/>
                    <a:pt x="99" y="490"/>
                    <a:pt x="143" y="611"/>
                  </a:cubicBezTo>
                  <a:cubicBezTo>
                    <a:pt x="171" y="679"/>
                    <a:pt x="244" y="726"/>
                    <a:pt x="314" y="726"/>
                  </a:cubicBezTo>
                  <a:cubicBezTo>
                    <a:pt x="358" y="726"/>
                    <a:pt x="400" y="708"/>
                    <a:pt x="429" y="666"/>
                  </a:cubicBezTo>
                  <a:cubicBezTo>
                    <a:pt x="550" y="501"/>
                    <a:pt x="429" y="215"/>
                    <a:pt x="308" y="72"/>
                  </a:cubicBezTo>
                  <a:cubicBezTo>
                    <a:pt x="273" y="29"/>
                    <a:pt x="219" y="0"/>
                    <a:pt x="164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155680" y="1085285"/>
              <a:ext cx="30428" cy="37750"/>
            </a:xfrm>
            <a:custGeom>
              <a:avLst/>
              <a:gdLst/>
              <a:ahLst/>
              <a:cxnLst/>
              <a:rect l="l" t="t" r="r" b="b"/>
              <a:pathLst>
                <a:path w="669" h="830" extrusionOk="0">
                  <a:moveTo>
                    <a:pt x="155" y="1"/>
                  </a:moveTo>
                  <a:cubicBezTo>
                    <a:pt x="50" y="1"/>
                    <a:pt x="0" y="117"/>
                    <a:pt x="30" y="215"/>
                  </a:cubicBezTo>
                  <a:cubicBezTo>
                    <a:pt x="96" y="424"/>
                    <a:pt x="228" y="688"/>
                    <a:pt x="426" y="809"/>
                  </a:cubicBezTo>
                  <a:cubicBezTo>
                    <a:pt x="450" y="823"/>
                    <a:pt x="474" y="829"/>
                    <a:pt x="497" y="829"/>
                  </a:cubicBezTo>
                  <a:cubicBezTo>
                    <a:pt x="597" y="829"/>
                    <a:pt x="668" y="709"/>
                    <a:pt x="624" y="611"/>
                  </a:cubicBezTo>
                  <a:cubicBezTo>
                    <a:pt x="591" y="523"/>
                    <a:pt x="514" y="457"/>
                    <a:pt x="470" y="380"/>
                  </a:cubicBezTo>
                  <a:cubicBezTo>
                    <a:pt x="426" y="325"/>
                    <a:pt x="393" y="270"/>
                    <a:pt x="360" y="204"/>
                  </a:cubicBezTo>
                  <a:cubicBezTo>
                    <a:pt x="327" y="127"/>
                    <a:pt x="294" y="28"/>
                    <a:pt x="195" y="6"/>
                  </a:cubicBezTo>
                  <a:cubicBezTo>
                    <a:pt x="181" y="2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1075676" y="1119624"/>
              <a:ext cx="28381" cy="39979"/>
            </a:xfrm>
            <a:custGeom>
              <a:avLst/>
              <a:gdLst/>
              <a:ahLst/>
              <a:cxnLst/>
              <a:rect l="l" t="t" r="r" b="b"/>
              <a:pathLst>
                <a:path w="624" h="879" extrusionOk="0">
                  <a:moveTo>
                    <a:pt x="183" y="1"/>
                  </a:moveTo>
                  <a:cubicBezTo>
                    <a:pt x="89" y="1"/>
                    <a:pt x="0" y="86"/>
                    <a:pt x="40" y="219"/>
                  </a:cubicBezTo>
                  <a:lnTo>
                    <a:pt x="172" y="592"/>
                  </a:lnTo>
                  <a:cubicBezTo>
                    <a:pt x="204" y="699"/>
                    <a:pt x="267" y="879"/>
                    <a:pt x="402" y="879"/>
                  </a:cubicBezTo>
                  <a:cubicBezTo>
                    <a:pt x="406" y="879"/>
                    <a:pt x="410" y="879"/>
                    <a:pt x="414" y="878"/>
                  </a:cubicBezTo>
                  <a:cubicBezTo>
                    <a:pt x="623" y="867"/>
                    <a:pt x="535" y="603"/>
                    <a:pt x="491" y="494"/>
                  </a:cubicBezTo>
                  <a:cubicBezTo>
                    <a:pt x="436" y="373"/>
                    <a:pt x="392" y="241"/>
                    <a:pt x="337" y="120"/>
                  </a:cubicBezTo>
                  <a:cubicBezTo>
                    <a:pt x="307" y="37"/>
                    <a:pt x="244" y="1"/>
                    <a:pt x="183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980709" y="1150598"/>
              <a:ext cx="23787" cy="37250"/>
            </a:xfrm>
            <a:custGeom>
              <a:avLst/>
              <a:gdLst/>
              <a:ahLst/>
              <a:cxnLst/>
              <a:rect l="l" t="t" r="r" b="b"/>
              <a:pathLst>
                <a:path w="523" h="819" extrusionOk="0">
                  <a:moveTo>
                    <a:pt x="126" y="0"/>
                  </a:moveTo>
                  <a:cubicBezTo>
                    <a:pt x="58" y="0"/>
                    <a:pt x="1" y="39"/>
                    <a:pt x="6" y="131"/>
                  </a:cubicBezTo>
                  <a:cubicBezTo>
                    <a:pt x="6" y="263"/>
                    <a:pt x="28" y="384"/>
                    <a:pt x="72" y="505"/>
                  </a:cubicBezTo>
                  <a:cubicBezTo>
                    <a:pt x="127" y="637"/>
                    <a:pt x="204" y="780"/>
                    <a:pt x="347" y="813"/>
                  </a:cubicBezTo>
                  <a:cubicBezTo>
                    <a:pt x="360" y="817"/>
                    <a:pt x="373" y="818"/>
                    <a:pt x="386" y="818"/>
                  </a:cubicBezTo>
                  <a:cubicBezTo>
                    <a:pt x="456" y="818"/>
                    <a:pt x="512" y="769"/>
                    <a:pt x="512" y="703"/>
                  </a:cubicBezTo>
                  <a:cubicBezTo>
                    <a:pt x="523" y="582"/>
                    <a:pt x="457" y="516"/>
                    <a:pt x="413" y="428"/>
                  </a:cubicBezTo>
                  <a:cubicBezTo>
                    <a:pt x="369" y="340"/>
                    <a:pt x="336" y="252"/>
                    <a:pt x="325" y="153"/>
                  </a:cubicBezTo>
                  <a:cubicBezTo>
                    <a:pt x="312" y="61"/>
                    <a:pt x="211" y="0"/>
                    <a:pt x="126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1016458" y="1264077"/>
              <a:ext cx="29018" cy="41844"/>
            </a:xfrm>
            <a:custGeom>
              <a:avLst/>
              <a:gdLst/>
              <a:ahLst/>
              <a:cxnLst/>
              <a:rect l="l" t="t" r="r" b="b"/>
              <a:pathLst>
                <a:path w="638" h="920" extrusionOk="0">
                  <a:moveTo>
                    <a:pt x="176" y="1"/>
                  </a:moveTo>
                  <a:cubicBezTo>
                    <a:pt x="78" y="12"/>
                    <a:pt x="1" y="133"/>
                    <a:pt x="56" y="221"/>
                  </a:cubicBezTo>
                  <a:cubicBezTo>
                    <a:pt x="78" y="254"/>
                    <a:pt x="88" y="331"/>
                    <a:pt x="99" y="375"/>
                  </a:cubicBezTo>
                  <a:cubicBezTo>
                    <a:pt x="121" y="430"/>
                    <a:pt x="143" y="485"/>
                    <a:pt x="165" y="540"/>
                  </a:cubicBezTo>
                  <a:cubicBezTo>
                    <a:pt x="209" y="661"/>
                    <a:pt x="275" y="782"/>
                    <a:pt x="374" y="870"/>
                  </a:cubicBezTo>
                  <a:cubicBezTo>
                    <a:pt x="407" y="905"/>
                    <a:pt x="441" y="920"/>
                    <a:pt x="474" y="920"/>
                  </a:cubicBezTo>
                  <a:cubicBezTo>
                    <a:pt x="563" y="920"/>
                    <a:pt x="638" y="807"/>
                    <a:pt x="605" y="694"/>
                  </a:cubicBezTo>
                  <a:lnTo>
                    <a:pt x="605" y="694"/>
                  </a:lnTo>
                  <a:lnTo>
                    <a:pt x="605" y="705"/>
                  </a:lnTo>
                  <a:cubicBezTo>
                    <a:pt x="539" y="518"/>
                    <a:pt x="429" y="364"/>
                    <a:pt x="363" y="177"/>
                  </a:cubicBezTo>
                  <a:cubicBezTo>
                    <a:pt x="330" y="89"/>
                    <a:pt x="275" y="1"/>
                    <a:pt x="176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1048978" y="1366731"/>
              <a:ext cx="28199" cy="41162"/>
            </a:xfrm>
            <a:custGeom>
              <a:avLst/>
              <a:gdLst/>
              <a:ahLst/>
              <a:cxnLst/>
              <a:rect l="l" t="t" r="r" b="b"/>
              <a:pathLst>
                <a:path w="620" h="905" extrusionOk="0">
                  <a:moveTo>
                    <a:pt x="169" y="0"/>
                  </a:moveTo>
                  <a:cubicBezTo>
                    <a:pt x="153" y="0"/>
                    <a:pt x="137" y="3"/>
                    <a:pt x="121" y="9"/>
                  </a:cubicBezTo>
                  <a:cubicBezTo>
                    <a:pt x="33" y="42"/>
                    <a:pt x="0" y="152"/>
                    <a:pt x="44" y="229"/>
                  </a:cubicBezTo>
                  <a:cubicBezTo>
                    <a:pt x="88" y="328"/>
                    <a:pt x="143" y="427"/>
                    <a:pt x="187" y="526"/>
                  </a:cubicBezTo>
                  <a:cubicBezTo>
                    <a:pt x="231" y="636"/>
                    <a:pt x="264" y="735"/>
                    <a:pt x="330" y="834"/>
                  </a:cubicBezTo>
                  <a:cubicBezTo>
                    <a:pt x="367" y="882"/>
                    <a:pt x="416" y="904"/>
                    <a:pt x="463" y="904"/>
                  </a:cubicBezTo>
                  <a:cubicBezTo>
                    <a:pt x="545" y="904"/>
                    <a:pt x="619" y="839"/>
                    <a:pt x="605" y="735"/>
                  </a:cubicBezTo>
                  <a:cubicBezTo>
                    <a:pt x="594" y="526"/>
                    <a:pt x="440" y="295"/>
                    <a:pt x="341" y="119"/>
                  </a:cubicBezTo>
                  <a:cubicBezTo>
                    <a:pt x="305" y="56"/>
                    <a:pt x="240" y="0"/>
                    <a:pt x="169" y="0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1319235" y="1091652"/>
              <a:ext cx="61083" cy="150001"/>
            </a:xfrm>
            <a:custGeom>
              <a:avLst/>
              <a:gdLst/>
              <a:ahLst/>
              <a:cxnLst/>
              <a:rect l="l" t="t" r="r" b="b"/>
              <a:pathLst>
                <a:path w="1343" h="3298" extrusionOk="0">
                  <a:moveTo>
                    <a:pt x="173" y="1"/>
                  </a:moveTo>
                  <a:cubicBezTo>
                    <a:pt x="85" y="1"/>
                    <a:pt x="1" y="76"/>
                    <a:pt x="41" y="196"/>
                  </a:cubicBezTo>
                  <a:cubicBezTo>
                    <a:pt x="360" y="1196"/>
                    <a:pt x="657" y="2208"/>
                    <a:pt x="1042" y="3187"/>
                  </a:cubicBezTo>
                  <a:cubicBezTo>
                    <a:pt x="1073" y="3264"/>
                    <a:pt x="1132" y="3298"/>
                    <a:pt x="1188" y="3298"/>
                  </a:cubicBezTo>
                  <a:cubicBezTo>
                    <a:pt x="1269" y="3298"/>
                    <a:pt x="1342" y="3227"/>
                    <a:pt x="1316" y="3110"/>
                  </a:cubicBezTo>
                  <a:cubicBezTo>
                    <a:pt x="1031" y="2098"/>
                    <a:pt x="668" y="1109"/>
                    <a:pt x="316" y="108"/>
                  </a:cubicBezTo>
                  <a:cubicBezTo>
                    <a:pt x="290" y="34"/>
                    <a:pt x="230" y="1"/>
                    <a:pt x="173" y="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50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78" name="Google Shape;478;p26"/>
          <p:cNvSpPr txBox="1">
            <a:spLocks noGrp="1"/>
          </p:cNvSpPr>
          <p:nvPr>
            <p:ph type="title"/>
          </p:nvPr>
        </p:nvSpPr>
        <p:spPr>
          <a:xfrm>
            <a:off x="1141160" y="855640"/>
            <a:ext cx="12348000" cy="837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6"/>
          <p:cNvSpPr txBox="1">
            <a:spLocks noGrp="1"/>
          </p:cNvSpPr>
          <p:nvPr>
            <p:ph type="subTitle" idx="1"/>
          </p:nvPr>
        </p:nvSpPr>
        <p:spPr>
          <a:xfrm>
            <a:off x="1141160" y="5231002"/>
            <a:ext cx="384048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26"/>
          <p:cNvSpPr txBox="1">
            <a:spLocks noGrp="1"/>
          </p:cNvSpPr>
          <p:nvPr>
            <p:ph type="subTitle" idx="2"/>
          </p:nvPr>
        </p:nvSpPr>
        <p:spPr>
          <a:xfrm>
            <a:off x="1141160" y="4474520"/>
            <a:ext cx="384048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481" name="Google Shape;481;p26"/>
          <p:cNvSpPr txBox="1">
            <a:spLocks noGrp="1"/>
          </p:cNvSpPr>
          <p:nvPr>
            <p:ph type="subTitle" idx="3"/>
          </p:nvPr>
        </p:nvSpPr>
        <p:spPr>
          <a:xfrm>
            <a:off x="9648640" y="5231002"/>
            <a:ext cx="384048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4"/>
          </p:nvPr>
        </p:nvSpPr>
        <p:spPr>
          <a:xfrm>
            <a:off x="9648640" y="4474520"/>
            <a:ext cx="384048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5"/>
          </p:nvPr>
        </p:nvSpPr>
        <p:spPr>
          <a:xfrm>
            <a:off x="5394960" y="5231002"/>
            <a:ext cx="384048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6"/>
          </p:nvPr>
        </p:nvSpPr>
        <p:spPr>
          <a:xfrm>
            <a:off x="5394960" y="4474520"/>
            <a:ext cx="384048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grpSp>
        <p:nvGrpSpPr>
          <p:cNvPr id="485" name="Google Shape;485;p26"/>
          <p:cNvGrpSpPr/>
          <p:nvPr/>
        </p:nvGrpSpPr>
        <p:grpSpPr>
          <a:xfrm rot="-7188616">
            <a:off x="371363" y="88787"/>
            <a:ext cx="1055171" cy="1467565"/>
            <a:chOff x="10478963" y="-3477862"/>
            <a:chExt cx="489325" cy="680500"/>
          </a:xfrm>
        </p:grpSpPr>
        <p:sp>
          <p:nvSpPr>
            <p:cNvPr id="486" name="Google Shape;486;p26"/>
            <p:cNvSpPr/>
            <p:nvPr/>
          </p:nvSpPr>
          <p:spPr>
            <a:xfrm>
              <a:off x="10478963" y="-3477862"/>
              <a:ext cx="489325" cy="680500"/>
            </a:xfrm>
            <a:custGeom>
              <a:avLst/>
              <a:gdLst/>
              <a:ahLst/>
              <a:cxnLst/>
              <a:rect l="l" t="t" r="r" b="b"/>
              <a:pathLst>
                <a:path w="19573" h="27220" extrusionOk="0">
                  <a:moveTo>
                    <a:pt x="9542" y="8584"/>
                  </a:moveTo>
                  <a:cubicBezTo>
                    <a:pt x="9563" y="8584"/>
                    <a:pt x="9606" y="8584"/>
                    <a:pt x="9627" y="8605"/>
                  </a:cubicBezTo>
                  <a:cubicBezTo>
                    <a:pt x="12736" y="9563"/>
                    <a:pt x="14462" y="12865"/>
                    <a:pt x="13503" y="15953"/>
                  </a:cubicBezTo>
                  <a:cubicBezTo>
                    <a:pt x="12724" y="18481"/>
                    <a:pt x="10397" y="20093"/>
                    <a:pt x="7894" y="20093"/>
                  </a:cubicBezTo>
                  <a:cubicBezTo>
                    <a:pt x="7318" y="20093"/>
                    <a:pt x="6733" y="20008"/>
                    <a:pt x="6155" y="19829"/>
                  </a:cubicBezTo>
                  <a:cubicBezTo>
                    <a:pt x="6113" y="19829"/>
                    <a:pt x="6092" y="19808"/>
                    <a:pt x="6070" y="19808"/>
                  </a:cubicBezTo>
                  <a:lnTo>
                    <a:pt x="9542" y="8584"/>
                  </a:lnTo>
                  <a:close/>
                  <a:moveTo>
                    <a:pt x="8481" y="0"/>
                  </a:moveTo>
                  <a:cubicBezTo>
                    <a:pt x="8223" y="0"/>
                    <a:pt x="7990" y="159"/>
                    <a:pt x="7902" y="405"/>
                  </a:cubicBezTo>
                  <a:lnTo>
                    <a:pt x="107" y="25622"/>
                  </a:lnTo>
                  <a:cubicBezTo>
                    <a:pt x="0" y="25941"/>
                    <a:pt x="171" y="26261"/>
                    <a:pt x="490" y="26367"/>
                  </a:cubicBezTo>
                  <a:lnTo>
                    <a:pt x="3174" y="27198"/>
                  </a:lnTo>
                  <a:cubicBezTo>
                    <a:pt x="3229" y="27213"/>
                    <a:pt x="3285" y="27220"/>
                    <a:pt x="3340" y="27220"/>
                  </a:cubicBezTo>
                  <a:cubicBezTo>
                    <a:pt x="3598" y="27220"/>
                    <a:pt x="3831" y="27061"/>
                    <a:pt x="3919" y="26814"/>
                  </a:cubicBezTo>
                  <a:lnTo>
                    <a:pt x="3898" y="26793"/>
                  </a:lnTo>
                  <a:lnTo>
                    <a:pt x="4728" y="24174"/>
                  </a:lnTo>
                  <a:cubicBezTo>
                    <a:pt x="4750" y="24174"/>
                    <a:pt x="4771" y="24195"/>
                    <a:pt x="4792" y="24195"/>
                  </a:cubicBezTo>
                  <a:cubicBezTo>
                    <a:pt x="5824" y="24514"/>
                    <a:pt x="6868" y="24665"/>
                    <a:pt x="7895" y="24665"/>
                  </a:cubicBezTo>
                  <a:cubicBezTo>
                    <a:pt x="12355" y="24665"/>
                    <a:pt x="16484" y="21800"/>
                    <a:pt x="17869" y="17316"/>
                  </a:cubicBezTo>
                  <a:cubicBezTo>
                    <a:pt x="19573" y="11800"/>
                    <a:pt x="16485" y="5943"/>
                    <a:pt x="10990" y="4239"/>
                  </a:cubicBezTo>
                  <a:cubicBezTo>
                    <a:pt x="10947" y="4239"/>
                    <a:pt x="10926" y="4218"/>
                    <a:pt x="10905" y="4218"/>
                  </a:cubicBezTo>
                  <a:lnTo>
                    <a:pt x="11714" y="1598"/>
                  </a:lnTo>
                  <a:cubicBezTo>
                    <a:pt x="11821" y="1279"/>
                    <a:pt x="11650" y="959"/>
                    <a:pt x="11331" y="853"/>
                  </a:cubicBezTo>
                  <a:lnTo>
                    <a:pt x="8647" y="22"/>
                  </a:lnTo>
                  <a:cubicBezTo>
                    <a:pt x="8592" y="7"/>
                    <a:pt x="8536" y="0"/>
                    <a:pt x="8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38100" dir="28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10667988" y="-3447512"/>
              <a:ext cx="26100" cy="14400"/>
            </a:xfrm>
            <a:custGeom>
              <a:avLst/>
              <a:gdLst/>
              <a:ahLst/>
              <a:cxnLst/>
              <a:rect l="l" t="t" r="r" b="b"/>
              <a:pathLst>
                <a:path w="1044" h="576" extrusionOk="0">
                  <a:moveTo>
                    <a:pt x="85" y="1"/>
                  </a:moveTo>
                  <a:lnTo>
                    <a:pt x="0" y="278"/>
                  </a:lnTo>
                  <a:lnTo>
                    <a:pt x="958" y="576"/>
                  </a:lnTo>
                  <a:lnTo>
                    <a:pt x="1044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10653613" y="-3401187"/>
              <a:ext cx="26625" cy="14400"/>
            </a:xfrm>
            <a:custGeom>
              <a:avLst/>
              <a:gdLst/>
              <a:ahLst/>
              <a:cxnLst/>
              <a:rect l="l" t="t" r="r" b="b"/>
              <a:pathLst>
                <a:path w="1065" h="576" extrusionOk="0">
                  <a:moveTo>
                    <a:pt x="85" y="1"/>
                  </a:moveTo>
                  <a:lnTo>
                    <a:pt x="0" y="278"/>
                  </a:lnTo>
                  <a:lnTo>
                    <a:pt x="958" y="576"/>
                  </a:lnTo>
                  <a:lnTo>
                    <a:pt x="1065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10640288" y="-3358062"/>
              <a:ext cx="26125" cy="14400"/>
            </a:xfrm>
            <a:custGeom>
              <a:avLst/>
              <a:gdLst/>
              <a:ahLst/>
              <a:cxnLst/>
              <a:rect l="l" t="t" r="r" b="b"/>
              <a:pathLst>
                <a:path w="1045" h="576" extrusionOk="0">
                  <a:moveTo>
                    <a:pt x="86" y="1"/>
                  </a:moveTo>
                  <a:lnTo>
                    <a:pt x="1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10625913" y="-3311737"/>
              <a:ext cx="26650" cy="14400"/>
            </a:xfrm>
            <a:custGeom>
              <a:avLst/>
              <a:gdLst/>
              <a:ahLst/>
              <a:cxnLst/>
              <a:rect l="l" t="t" r="r" b="b"/>
              <a:pathLst>
                <a:path w="1066" h="576" extrusionOk="0">
                  <a:moveTo>
                    <a:pt x="86" y="1"/>
                  </a:moveTo>
                  <a:lnTo>
                    <a:pt x="1" y="278"/>
                  </a:lnTo>
                  <a:lnTo>
                    <a:pt x="959" y="576"/>
                  </a:lnTo>
                  <a:lnTo>
                    <a:pt x="1065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10612613" y="-3268612"/>
              <a:ext cx="26100" cy="14400"/>
            </a:xfrm>
            <a:custGeom>
              <a:avLst/>
              <a:gdLst/>
              <a:ahLst/>
              <a:cxnLst/>
              <a:rect l="l" t="t" r="r" b="b"/>
              <a:pathLst>
                <a:path w="1044" h="576" extrusionOk="0">
                  <a:moveTo>
                    <a:pt x="85" y="1"/>
                  </a:moveTo>
                  <a:lnTo>
                    <a:pt x="0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10598238" y="-3222287"/>
              <a:ext cx="26625" cy="14400"/>
            </a:xfrm>
            <a:custGeom>
              <a:avLst/>
              <a:gdLst/>
              <a:ahLst/>
              <a:cxnLst/>
              <a:rect l="l" t="t" r="r" b="b"/>
              <a:pathLst>
                <a:path w="1065" h="576" extrusionOk="0">
                  <a:moveTo>
                    <a:pt x="85" y="1"/>
                  </a:moveTo>
                  <a:lnTo>
                    <a:pt x="0" y="277"/>
                  </a:lnTo>
                  <a:lnTo>
                    <a:pt x="958" y="576"/>
                  </a:lnTo>
                  <a:lnTo>
                    <a:pt x="1065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10584913" y="-3179162"/>
              <a:ext cx="26125" cy="14400"/>
            </a:xfrm>
            <a:custGeom>
              <a:avLst/>
              <a:gdLst/>
              <a:ahLst/>
              <a:cxnLst/>
              <a:rect l="l" t="t" r="r" b="b"/>
              <a:pathLst>
                <a:path w="1045" h="576" extrusionOk="0">
                  <a:moveTo>
                    <a:pt x="86" y="1"/>
                  </a:moveTo>
                  <a:lnTo>
                    <a:pt x="1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10570538" y="-3132837"/>
              <a:ext cx="26650" cy="14400"/>
            </a:xfrm>
            <a:custGeom>
              <a:avLst/>
              <a:gdLst/>
              <a:ahLst/>
              <a:cxnLst/>
              <a:rect l="l" t="t" r="r" b="b"/>
              <a:pathLst>
                <a:path w="1066" h="576" extrusionOk="0">
                  <a:moveTo>
                    <a:pt x="86" y="1"/>
                  </a:moveTo>
                  <a:lnTo>
                    <a:pt x="1" y="277"/>
                  </a:lnTo>
                  <a:lnTo>
                    <a:pt x="959" y="576"/>
                  </a:lnTo>
                  <a:lnTo>
                    <a:pt x="1065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10557238" y="-3089712"/>
              <a:ext cx="26100" cy="14400"/>
            </a:xfrm>
            <a:custGeom>
              <a:avLst/>
              <a:gdLst/>
              <a:ahLst/>
              <a:cxnLst/>
              <a:rect l="l" t="t" r="r" b="b"/>
              <a:pathLst>
                <a:path w="1044" h="576" extrusionOk="0">
                  <a:moveTo>
                    <a:pt x="85" y="1"/>
                  </a:moveTo>
                  <a:lnTo>
                    <a:pt x="0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10542863" y="-3043387"/>
              <a:ext cx="26650" cy="14400"/>
            </a:xfrm>
            <a:custGeom>
              <a:avLst/>
              <a:gdLst/>
              <a:ahLst/>
              <a:cxnLst/>
              <a:rect l="l" t="t" r="r" b="b"/>
              <a:pathLst>
                <a:path w="1066" h="576" extrusionOk="0">
                  <a:moveTo>
                    <a:pt x="85" y="1"/>
                  </a:moveTo>
                  <a:lnTo>
                    <a:pt x="0" y="277"/>
                  </a:lnTo>
                  <a:lnTo>
                    <a:pt x="959" y="576"/>
                  </a:lnTo>
                  <a:lnTo>
                    <a:pt x="1065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10529538" y="-3000262"/>
              <a:ext cx="26125" cy="14400"/>
            </a:xfrm>
            <a:custGeom>
              <a:avLst/>
              <a:gdLst/>
              <a:ahLst/>
              <a:cxnLst/>
              <a:rect l="l" t="t" r="r" b="b"/>
              <a:pathLst>
                <a:path w="1045" h="576" extrusionOk="0">
                  <a:moveTo>
                    <a:pt x="86" y="1"/>
                  </a:moveTo>
                  <a:lnTo>
                    <a:pt x="1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10515163" y="-2953937"/>
              <a:ext cx="26125" cy="14400"/>
            </a:xfrm>
            <a:custGeom>
              <a:avLst/>
              <a:gdLst/>
              <a:ahLst/>
              <a:cxnLst/>
              <a:rect l="l" t="t" r="r" b="b"/>
              <a:pathLst>
                <a:path w="1045" h="576" extrusionOk="0">
                  <a:moveTo>
                    <a:pt x="86" y="1"/>
                  </a:moveTo>
                  <a:lnTo>
                    <a:pt x="1" y="277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10501863" y="-2910812"/>
              <a:ext cx="26100" cy="14400"/>
            </a:xfrm>
            <a:custGeom>
              <a:avLst/>
              <a:gdLst/>
              <a:ahLst/>
              <a:cxnLst/>
              <a:rect l="l" t="t" r="r" b="b"/>
              <a:pathLst>
                <a:path w="1044" h="576" extrusionOk="0">
                  <a:moveTo>
                    <a:pt x="85" y="1"/>
                  </a:moveTo>
                  <a:lnTo>
                    <a:pt x="0" y="278"/>
                  </a:lnTo>
                  <a:lnTo>
                    <a:pt x="959" y="576"/>
                  </a:lnTo>
                  <a:lnTo>
                    <a:pt x="1044" y="299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10487488" y="-2865012"/>
              <a:ext cx="26100" cy="14925"/>
            </a:xfrm>
            <a:custGeom>
              <a:avLst/>
              <a:gdLst/>
              <a:ahLst/>
              <a:cxnLst/>
              <a:rect l="l" t="t" r="r" b="b"/>
              <a:pathLst>
                <a:path w="1044" h="597" extrusionOk="0">
                  <a:moveTo>
                    <a:pt x="85" y="0"/>
                  </a:moveTo>
                  <a:lnTo>
                    <a:pt x="0" y="298"/>
                  </a:lnTo>
                  <a:lnTo>
                    <a:pt x="959" y="597"/>
                  </a:lnTo>
                  <a:lnTo>
                    <a:pt x="1044" y="32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10626988" y="-3075337"/>
              <a:ext cx="201800" cy="114150"/>
            </a:xfrm>
            <a:custGeom>
              <a:avLst/>
              <a:gdLst/>
              <a:ahLst/>
              <a:cxnLst/>
              <a:rect l="l" t="t" r="r" b="b"/>
              <a:pathLst>
                <a:path w="8072" h="4566" extrusionOk="0">
                  <a:moveTo>
                    <a:pt x="8072" y="1"/>
                  </a:moveTo>
                  <a:cubicBezTo>
                    <a:pt x="8056" y="55"/>
                    <a:pt x="8039" y="108"/>
                    <a:pt x="8023" y="161"/>
                  </a:cubicBezTo>
                  <a:lnTo>
                    <a:pt x="8023" y="161"/>
                  </a:lnTo>
                  <a:cubicBezTo>
                    <a:pt x="8057" y="59"/>
                    <a:pt x="8072" y="1"/>
                    <a:pt x="8072" y="1"/>
                  </a:cubicBezTo>
                  <a:close/>
                  <a:moveTo>
                    <a:pt x="8023" y="161"/>
                  </a:moveTo>
                  <a:cubicBezTo>
                    <a:pt x="7758" y="951"/>
                    <a:pt x="6354" y="4402"/>
                    <a:pt x="2028" y="4402"/>
                  </a:cubicBezTo>
                  <a:cubicBezTo>
                    <a:pt x="1413" y="4402"/>
                    <a:pt x="739" y="4332"/>
                    <a:pt x="0" y="4175"/>
                  </a:cubicBezTo>
                  <a:lnTo>
                    <a:pt x="0" y="4175"/>
                  </a:lnTo>
                  <a:cubicBezTo>
                    <a:pt x="0" y="4175"/>
                    <a:pt x="1051" y="4566"/>
                    <a:pt x="2420" y="4566"/>
                  </a:cubicBezTo>
                  <a:cubicBezTo>
                    <a:pt x="4331" y="4566"/>
                    <a:pt x="6863" y="3805"/>
                    <a:pt x="8023" y="161"/>
                  </a:cubicBez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0727613" y="-3454437"/>
              <a:ext cx="32500" cy="63925"/>
            </a:xfrm>
            <a:custGeom>
              <a:avLst/>
              <a:gdLst/>
              <a:ahLst/>
              <a:cxnLst/>
              <a:rect l="l" t="t" r="r" b="b"/>
              <a:pathLst>
                <a:path w="1300" h="2557" extrusionOk="0">
                  <a:moveTo>
                    <a:pt x="0" y="1"/>
                  </a:moveTo>
                  <a:lnTo>
                    <a:pt x="703" y="384"/>
                  </a:lnTo>
                  <a:cubicBezTo>
                    <a:pt x="895" y="469"/>
                    <a:pt x="1001" y="682"/>
                    <a:pt x="959" y="874"/>
                  </a:cubicBezTo>
                  <a:lnTo>
                    <a:pt x="661" y="2557"/>
                  </a:lnTo>
                  <a:lnTo>
                    <a:pt x="661" y="2557"/>
                  </a:lnTo>
                  <a:lnTo>
                    <a:pt x="1257" y="661"/>
                  </a:lnTo>
                  <a:cubicBezTo>
                    <a:pt x="1300" y="533"/>
                    <a:pt x="1214" y="384"/>
                    <a:pt x="1087" y="3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9F9F9">
                <a:alpha val="310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26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21663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8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4" name="Google Shape;584;p28"/>
          <p:cNvSpPr txBox="1">
            <a:spLocks noGrp="1"/>
          </p:cNvSpPr>
          <p:nvPr>
            <p:ph type="title"/>
          </p:nvPr>
        </p:nvSpPr>
        <p:spPr>
          <a:xfrm>
            <a:off x="1141160" y="855640"/>
            <a:ext cx="12348000" cy="837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8"/>
          <p:cNvSpPr txBox="1">
            <a:spLocks noGrp="1"/>
          </p:cNvSpPr>
          <p:nvPr>
            <p:ph type="subTitle" idx="1"/>
          </p:nvPr>
        </p:nvSpPr>
        <p:spPr>
          <a:xfrm>
            <a:off x="3230640" y="2954083"/>
            <a:ext cx="373632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8"/>
          <p:cNvSpPr txBox="1">
            <a:spLocks noGrp="1"/>
          </p:cNvSpPr>
          <p:nvPr>
            <p:ph type="subTitle" idx="2"/>
          </p:nvPr>
        </p:nvSpPr>
        <p:spPr>
          <a:xfrm>
            <a:off x="3230640" y="2258440"/>
            <a:ext cx="373632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subTitle" idx="3"/>
          </p:nvPr>
        </p:nvSpPr>
        <p:spPr>
          <a:xfrm>
            <a:off x="3230640" y="5509162"/>
            <a:ext cx="373632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subTitle" idx="4"/>
          </p:nvPr>
        </p:nvSpPr>
        <p:spPr>
          <a:xfrm>
            <a:off x="3230640" y="4813518"/>
            <a:ext cx="373632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589" name="Google Shape;589;p28"/>
          <p:cNvSpPr txBox="1">
            <a:spLocks noGrp="1"/>
          </p:cNvSpPr>
          <p:nvPr>
            <p:ph type="subTitle" idx="5"/>
          </p:nvPr>
        </p:nvSpPr>
        <p:spPr>
          <a:xfrm>
            <a:off x="9822699" y="2954083"/>
            <a:ext cx="373632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8"/>
          <p:cNvSpPr txBox="1">
            <a:spLocks noGrp="1"/>
          </p:cNvSpPr>
          <p:nvPr>
            <p:ph type="subTitle" idx="6"/>
          </p:nvPr>
        </p:nvSpPr>
        <p:spPr>
          <a:xfrm>
            <a:off x="9822699" y="2258440"/>
            <a:ext cx="373632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sp>
        <p:nvSpPr>
          <p:cNvPr id="591" name="Google Shape;591;p28"/>
          <p:cNvSpPr txBox="1">
            <a:spLocks noGrp="1"/>
          </p:cNvSpPr>
          <p:nvPr>
            <p:ph type="subTitle" idx="7"/>
          </p:nvPr>
        </p:nvSpPr>
        <p:spPr>
          <a:xfrm>
            <a:off x="9822699" y="5509162"/>
            <a:ext cx="3736320" cy="143328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8"/>
          <p:cNvSpPr txBox="1">
            <a:spLocks noGrp="1"/>
          </p:cNvSpPr>
          <p:nvPr>
            <p:ph type="subTitle" idx="8"/>
          </p:nvPr>
        </p:nvSpPr>
        <p:spPr>
          <a:xfrm>
            <a:off x="9822699" y="4813518"/>
            <a:ext cx="3736320" cy="837120"/>
          </a:xfrm>
          <a:prstGeom prst="rect">
            <a:avLst/>
          </a:prstGeom>
        </p:spPr>
        <p:txBody>
          <a:bodyPr spcFirstLastPara="1" wrap="square" lIns="73140" tIns="73140" rIns="73140" bIns="7314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500">
                <a:latin typeface="DM Sans SemiBold"/>
                <a:ea typeface="DM Sans SemiBold"/>
                <a:cs typeface="DM Sans SemiBold"/>
                <a:sym typeface="DM Sans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 SemiBold"/>
              <a:buNone/>
              <a:defRPr sz="3800">
                <a:latin typeface="DM Sans SemiBold"/>
                <a:ea typeface="DM Sans SemiBold"/>
                <a:cs typeface="DM Sans SemiBold"/>
                <a:sym typeface="DM Sans SemiBold"/>
              </a:defRPr>
            </a:lvl9pPr>
          </a:lstStyle>
          <a:p>
            <a:endParaRPr/>
          </a:p>
        </p:txBody>
      </p:sp>
      <p:grpSp>
        <p:nvGrpSpPr>
          <p:cNvPr id="593" name="Google Shape;593;p28"/>
          <p:cNvGrpSpPr/>
          <p:nvPr/>
        </p:nvGrpSpPr>
        <p:grpSpPr>
          <a:xfrm>
            <a:off x="824413" y="765723"/>
            <a:ext cx="1157920" cy="234598"/>
            <a:chOff x="9930175" y="1022450"/>
            <a:chExt cx="120450" cy="24400"/>
          </a:xfrm>
        </p:grpSpPr>
        <p:sp>
          <p:nvSpPr>
            <p:cNvPr id="594" name="Google Shape;594;p28"/>
            <p:cNvSpPr/>
            <p:nvPr/>
          </p:nvSpPr>
          <p:spPr>
            <a:xfrm>
              <a:off x="9930175" y="1032275"/>
              <a:ext cx="13750" cy="12575"/>
            </a:xfrm>
            <a:custGeom>
              <a:avLst/>
              <a:gdLst/>
              <a:ahLst/>
              <a:cxnLst/>
              <a:rect l="l" t="t" r="r" b="b"/>
              <a:pathLst>
                <a:path w="550" h="503" extrusionOk="0">
                  <a:moveTo>
                    <a:pt x="308" y="84"/>
                  </a:moveTo>
                  <a:cubicBezTo>
                    <a:pt x="338" y="84"/>
                    <a:pt x="368" y="88"/>
                    <a:pt x="396" y="95"/>
                  </a:cubicBezTo>
                  <a:cubicBezTo>
                    <a:pt x="363" y="139"/>
                    <a:pt x="319" y="183"/>
                    <a:pt x="264" y="205"/>
                  </a:cubicBezTo>
                  <a:cubicBezTo>
                    <a:pt x="242" y="216"/>
                    <a:pt x="209" y="227"/>
                    <a:pt x="165" y="227"/>
                  </a:cubicBezTo>
                  <a:cubicBezTo>
                    <a:pt x="121" y="227"/>
                    <a:pt x="77" y="183"/>
                    <a:pt x="132" y="139"/>
                  </a:cubicBezTo>
                  <a:cubicBezTo>
                    <a:pt x="177" y="101"/>
                    <a:pt x="243" y="84"/>
                    <a:pt x="308" y="84"/>
                  </a:cubicBezTo>
                  <a:close/>
                  <a:moveTo>
                    <a:pt x="274" y="0"/>
                  </a:moveTo>
                  <a:cubicBezTo>
                    <a:pt x="252" y="0"/>
                    <a:pt x="231" y="2"/>
                    <a:pt x="209" y="7"/>
                  </a:cubicBezTo>
                  <a:cubicBezTo>
                    <a:pt x="121" y="29"/>
                    <a:pt x="0" y="95"/>
                    <a:pt x="11" y="194"/>
                  </a:cubicBezTo>
                  <a:cubicBezTo>
                    <a:pt x="11" y="281"/>
                    <a:pt x="105" y="317"/>
                    <a:pt x="180" y="317"/>
                  </a:cubicBezTo>
                  <a:cubicBezTo>
                    <a:pt x="190" y="317"/>
                    <a:pt x="200" y="316"/>
                    <a:pt x="209" y="315"/>
                  </a:cubicBezTo>
                  <a:cubicBezTo>
                    <a:pt x="286" y="304"/>
                    <a:pt x="363" y="271"/>
                    <a:pt x="418" y="227"/>
                  </a:cubicBezTo>
                  <a:cubicBezTo>
                    <a:pt x="418" y="293"/>
                    <a:pt x="418" y="359"/>
                    <a:pt x="418" y="436"/>
                  </a:cubicBezTo>
                  <a:cubicBezTo>
                    <a:pt x="418" y="471"/>
                    <a:pt x="459" y="502"/>
                    <a:pt x="491" y="502"/>
                  </a:cubicBezTo>
                  <a:cubicBezTo>
                    <a:pt x="509" y="502"/>
                    <a:pt x="524" y="493"/>
                    <a:pt x="528" y="469"/>
                  </a:cubicBezTo>
                  <a:cubicBezTo>
                    <a:pt x="550" y="351"/>
                    <a:pt x="529" y="233"/>
                    <a:pt x="498" y="125"/>
                  </a:cubicBezTo>
                  <a:lnTo>
                    <a:pt x="498" y="125"/>
                  </a:lnTo>
                  <a:cubicBezTo>
                    <a:pt x="508" y="112"/>
                    <a:pt x="516" y="83"/>
                    <a:pt x="495" y="73"/>
                  </a:cubicBezTo>
                  <a:cubicBezTo>
                    <a:pt x="435" y="30"/>
                    <a:pt x="354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9946125" y="1022950"/>
              <a:ext cx="16250" cy="9000"/>
            </a:xfrm>
            <a:custGeom>
              <a:avLst/>
              <a:gdLst/>
              <a:ahLst/>
              <a:cxnLst/>
              <a:rect l="l" t="t" r="r" b="b"/>
              <a:pathLst>
                <a:path w="650" h="360" extrusionOk="0">
                  <a:moveTo>
                    <a:pt x="72" y="1"/>
                  </a:moveTo>
                  <a:cubicBezTo>
                    <a:pt x="60" y="1"/>
                    <a:pt x="46" y="2"/>
                    <a:pt x="33" y="6"/>
                  </a:cubicBezTo>
                  <a:cubicBezTo>
                    <a:pt x="0" y="17"/>
                    <a:pt x="22" y="83"/>
                    <a:pt x="55" y="83"/>
                  </a:cubicBezTo>
                  <a:cubicBezTo>
                    <a:pt x="58" y="83"/>
                    <a:pt x="61" y="82"/>
                    <a:pt x="64" y="82"/>
                  </a:cubicBezTo>
                  <a:cubicBezTo>
                    <a:pt x="104" y="82"/>
                    <a:pt x="55" y="161"/>
                    <a:pt x="44" y="171"/>
                  </a:cubicBezTo>
                  <a:cubicBezTo>
                    <a:pt x="44" y="182"/>
                    <a:pt x="44" y="204"/>
                    <a:pt x="44" y="226"/>
                  </a:cubicBezTo>
                  <a:cubicBezTo>
                    <a:pt x="55" y="270"/>
                    <a:pt x="99" y="314"/>
                    <a:pt x="143" y="325"/>
                  </a:cubicBezTo>
                  <a:cubicBezTo>
                    <a:pt x="220" y="358"/>
                    <a:pt x="297" y="347"/>
                    <a:pt x="374" y="358"/>
                  </a:cubicBezTo>
                  <a:cubicBezTo>
                    <a:pt x="405" y="358"/>
                    <a:pt x="436" y="360"/>
                    <a:pt x="467" y="360"/>
                  </a:cubicBezTo>
                  <a:cubicBezTo>
                    <a:pt x="513" y="360"/>
                    <a:pt x="559" y="356"/>
                    <a:pt x="605" y="336"/>
                  </a:cubicBezTo>
                  <a:cubicBezTo>
                    <a:pt x="649" y="325"/>
                    <a:pt x="627" y="259"/>
                    <a:pt x="594" y="248"/>
                  </a:cubicBezTo>
                  <a:cubicBezTo>
                    <a:pt x="541" y="228"/>
                    <a:pt x="481" y="224"/>
                    <a:pt x="419" y="224"/>
                  </a:cubicBezTo>
                  <a:cubicBezTo>
                    <a:pt x="378" y="224"/>
                    <a:pt x="337" y="226"/>
                    <a:pt x="297" y="226"/>
                  </a:cubicBezTo>
                  <a:cubicBezTo>
                    <a:pt x="289" y="226"/>
                    <a:pt x="277" y="227"/>
                    <a:pt x="264" y="227"/>
                  </a:cubicBezTo>
                  <a:cubicBezTo>
                    <a:pt x="225" y="227"/>
                    <a:pt x="173" y="221"/>
                    <a:pt x="165" y="171"/>
                  </a:cubicBezTo>
                  <a:cubicBezTo>
                    <a:pt x="165" y="160"/>
                    <a:pt x="187" y="127"/>
                    <a:pt x="187" y="116"/>
                  </a:cubicBezTo>
                  <a:cubicBezTo>
                    <a:pt x="187" y="43"/>
                    <a:pt x="134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9956575" y="1035275"/>
              <a:ext cx="13500" cy="8775"/>
            </a:xfrm>
            <a:custGeom>
              <a:avLst/>
              <a:gdLst/>
              <a:ahLst/>
              <a:cxnLst/>
              <a:rect l="l" t="t" r="r" b="b"/>
              <a:pathLst>
                <a:path w="540" h="351" extrusionOk="0">
                  <a:moveTo>
                    <a:pt x="170" y="1"/>
                  </a:moveTo>
                  <a:cubicBezTo>
                    <a:pt x="148" y="1"/>
                    <a:pt x="124" y="26"/>
                    <a:pt x="132" y="52"/>
                  </a:cubicBezTo>
                  <a:cubicBezTo>
                    <a:pt x="143" y="74"/>
                    <a:pt x="154" y="85"/>
                    <a:pt x="165" y="107"/>
                  </a:cubicBezTo>
                  <a:cubicBezTo>
                    <a:pt x="132" y="118"/>
                    <a:pt x="99" y="118"/>
                    <a:pt x="66" y="129"/>
                  </a:cubicBezTo>
                  <a:cubicBezTo>
                    <a:pt x="0" y="129"/>
                    <a:pt x="22" y="228"/>
                    <a:pt x="88" y="228"/>
                  </a:cubicBezTo>
                  <a:cubicBezTo>
                    <a:pt x="121" y="228"/>
                    <a:pt x="154" y="217"/>
                    <a:pt x="187" y="217"/>
                  </a:cubicBezTo>
                  <a:cubicBezTo>
                    <a:pt x="187" y="250"/>
                    <a:pt x="198" y="272"/>
                    <a:pt x="198" y="305"/>
                  </a:cubicBezTo>
                  <a:cubicBezTo>
                    <a:pt x="204" y="334"/>
                    <a:pt x="231" y="350"/>
                    <a:pt x="256" y="350"/>
                  </a:cubicBezTo>
                  <a:cubicBezTo>
                    <a:pt x="280" y="350"/>
                    <a:pt x="303" y="336"/>
                    <a:pt x="308" y="305"/>
                  </a:cubicBezTo>
                  <a:cubicBezTo>
                    <a:pt x="308" y="272"/>
                    <a:pt x="308" y="239"/>
                    <a:pt x="297" y="206"/>
                  </a:cubicBezTo>
                  <a:lnTo>
                    <a:pt x="319" y="206"/>
                  </a:lnTo>
                  <a:cubicBezTo>
                    <a:pt x="385" y="195"/>
                    <a:pt x="451" y="206"/>
                    <a:pt x="506" y="162"/>
                  </a:cubicBezTo>
                  <a:cubicBezTo>
                    <a:pt x="539" y="140"/>
                    <a:pt x="506" y="96"/>
                    <a:pt x="484" y="96"/>
                  </a:cubicBezTo>
                  <a:cubicBezTo>
                    <a:pt x="456" y="87"/>
                    <a:pt x="430" y="83"/>
                    <a:pt x="405" y="83"/>
                  </a:cubicBezTo>
                  <a:cubicBezTo>
                    <a:pt x="370" y="83"/>
                    <a:pt x="335" y="90"/>
                    <a:pt x="297" y="96"/>
                  </a:cubicBezTo>
                  <a:lnTo>
                    <a:pt x="253" y="96"/>
                  </a:lnTo>
                  <a:cubicBezTo>
                    <a:pt x="231" y="74"/>
                    <a:pt x="209" y="41"/>
                    <a:pt x="187" y="8"/>
                  </a:cubicBezTo>
                  <a:cubicBezTo>
                    <a:pt x="182" y="3"/>
                    <a:pt x="176" y="1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9972775" y="1026975"/>
              <a:ext cx="16900" cy="18450"/>
            </a:xfrm>
            <a:custGeom>
              <a:avLst/>
              <a:gdLst/>
              <a:ahLst/>
              <a:cxnLst/>
              <a:rect l="l" t="t" r="r" b="b"/>
              <a:pathLst>
                <a:path w="676" h="738" extrusionOk="0">
                  <a:moveTo>
                    <a:pt x="353" y="450"/>
                  </a:moveTo>
                  <a:cubicBezTo>
                    <a:pt x="463" y="494"/>
                    <a:pt x="474" y="527"/>
                    <a:pt x="397" y="549"/>
                  </a:cubicBezTo>
                  <a:cubicBezTo>
                    <a:pt x="353" y="582"/>
                    <a:pt x="287" y="593"/>
                    <a:pt x="221" y="604"/>
                  </a:cubicBezTo>
                  <a:cubicBezTo>
                    <a:pt x="243" y="560"/>
                    <a:pt x="265" y="516"/>
                    <a:pt x="298" y="483"/>
                  </a:cubicBezTo>
                  <a:cubicBezTo>
                    <a:pt x="320" y="472"/>
                    <a:pt x="342" y="461"/>
                    <a:pt x="353" y="450"/>
                  </a:cubicBezTo>
                  <a:close/>
                  <a:moveTo>
                    <a:pt x="59" y="0"/>
                  </a:moveTo>
                  <a:cubicBezTo>
                    <a:pt x="38" y="0"/>
                    <a:pt x="22" y="14"/>
                    <a:pt x="34" y="43"/>
                  </a:cubicBezTo>
                  <a:cubicBezTo>
                    <a:pt x="78" y="219"/>
                    <a:pt x="100" y="395"/>
                    <a:pt x="89" y="582"/>
                  </a:cubicBezTo>
                  <a:cubicBezTo>
                    <a:pt x="89" y="593"/>
                    <a:pt x="89" y="604"/>
                    <a:pt x="100" y="615"/>
                  </a:cubicBezTo>
                  <a:lnTo>
                    <a:pt x="78" y="615"/>
                  </a:lnTo>
                  <a:cubicBezTo>
                    <a:pt x="1" y="626"/>
                    <a:pt x="23" y="725"/>
                    <a:pt x="89" y="736"/>
                  </a:cubicBezTo>
                  <a:cubicBezTo>
                    <a:pt x="101" y="737"/>
                    <a:pt x="114" y="737"/>
                    <a:pt x="129" y="737"/>
                  </a:cubicBezTo>
                  <a:cubicBezTo>
                    <a:pt x="308" y="737"/>
                    <a:pt x="675" y="672"/>
                    <a:pt x="584" y="439"/>
                  </a:cubicBezTo>
                  <a:cubicBezTo>
                    <a:pt x="546" y="364"/>
                    <a:pt x="469" y="313"/>
                    <a:pt x="386" y="313"/>
                  </a:cubicBezTo>
                  <a:cubicBezTo>
                    <a:pt x="371" y="313"/>
                    <a:pt x="357" y="315"/>
                    <a:pt x="342" y="318"/>
                  </a:cubicBezTo>
                  <a:cubicBezTo>
                    <a:pt x="287" y="329"/>
                    <a:pt x="232" y="362"/>
                    <a:pt x="199" y="406"/>
                  </a:cubicBezTo>
                  <a:cubicBezTo>
                    <a:pt x="177" y="285"/>
                    <a:pt x="155" y="153"/>
                    <a:pt x="111" y="32"/>
                  </a:cubicBezTo>
                  <a:cubicBezTo>
                    <a:pt x="101" y="11"/>
                    <a:pt x="78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9984050" y="1022450"/>
              <a:ext cx="9100" cy="9250"/>
            </a:xfrm>
            <a:custGeom>
              <a:avLst/>
              <a:gdLst/>
              <a:ahLst/>
              <a:cxnLst/>
              <a:rect l="l" t="t" r="r" b="b"/>
              <a:pathLst>
                <a:path w="364" h="370" extrusionOk="0">
                  <a:moveTo>
                    <a:pt x="158" y="0"/>
                  </a:moveTo>
                  <a:cubicBezTo>
                    <a:pt x="114" y="0"/>
                    <a:pt x="65" y="28"/>
                    <a:pt x="34" y="59"/>
                  </a:cubicBezTo>
                  <a:cubicBezTo>
                    <a:pt x="8" y="85"/>
                    <a:pt x="29" y="124"/>
                    <a:pt x="56" y="124"/>
                  </a:cubicBezTo>
                  <a:cubicBezTo>
                    <a:pt x="63" y="124"/>
                    <a:pt x="71" y="121"/>
                    <a:pt x="78" y="114"/>
                  </a:cubicBezTo>
                  <a:cubicBezTo>
                    <a:pt x="87" y="114"/>
                    <a:pt x="129" y="90"/>
                    <a:pt x="148" y="90"/>
                  </a:cubicBezTo>
                  <a:cubicBezTo>
                    <a:pt x="151" y="90"/>
                    <a:pt x="153" y="91"/>
                    <a:pt x="155" y="92"/>
                  </a:cubicBezTo>
                  <a:cubicBezTo>
                    <a:pt x="155" y="103"/>
                    <a:pt x="111" y="147"/>
                    <a:pt x="111" y="147"/>
                  </a:cubicBezTo>
                  <a:cubicBezTo>
                    <a:pt x="78" y="191"/>
                    <a:pt x="56" y="235"/>
                    <a:pt x="23" y="268"/>
                  </a:cubicBezTo>
                  <a:cubicBezTo>
                    <a:pt x="1" y="301"/>
                    <a:pt x="34" y="356"/>
                    <a:pt x="67" y="356"/>
                  </a:cubicBezTo>
                  <a:cubicBezTo>
                    <a:pt x="111" y="362"/>
                    <a:pt x="160" y="370"/>
                    <a:pt x="208" y="370"/>
                  </a:cubicBezTo>
                  <a:cubicBezTo>
                    <a:pt x="257" y="370"/>
                    <a:pt x="303" y="362"/>
                    <a:pt x="342" y="334"/>
                  </a:cubicBezTo>
                  <a:cubicBezTo>
                    <a:pt x="364" y="312"/>
                    <a:pt x="353" y="268"/>
                    <a:pt x="320" y="268"/>
                  </a:cubicBezTo>
                  <a:cubicBezTo>
                    <a:pt x="276" y="257"/>
                    <a:pt x="221" y="257"/>
                    <a:pt x="177" y="257"/>
                  </a:cubicBezTo>
                  <a:cubicBezTo>
                    <a:pt x="188" y="224"/>
                    <a:pt x="210" y="202"/>
                    <a:pt x="221" y="180"/>
                  </a:cubicBezTo>
                  <a:cubicBezTo>
                    <a:pt x="243" y="147"/>
                    <a:pt x="265" y="103"/>
                    <a:pt x="243" y="59"/>
                  </a:cubicBezTo>
                  <a:cubicBezTo>
                    <a:pt x="224" y="16"/>
                    <a:pt x="192" y="0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9998625" y="1035475"/>
              <a:ext cx="15700" cy="3600"/>
            </a:xfrm>
            <a:custGeom>
              <a:avLst/>
              <a:gdLst/>
              <a:ahLst/>
              <a:cxnLst/>
              <a:rect l="l" t="t" r="r" b="b"/>
              <a:pathLst>
                <a:path w="628" h="144" extrusionOk="0">
                  <a:moveTo>
                    <a:pt x="468" y="0"/>
                  </a:moveTo>
                  <a:cubicBezTo>
                    <a:pt x="430" y="0"/>
                    <a:pt x="391" y="6"/>
                    <a:pt x="353" y="11"/>
                  </a:cubicBezTo>
                  <a:cubicBezTo>
                    <a:pt x="254" y="22"/>
                    <a:pt x="166" y="33"/>
                    <a:pt x="67" y="44"/>
                  </a:cubicBezTo>
                  <a:cubicBezTo>
                    <a:pt x="1" y="44"/>
                    <a:pt x="34" y="143"/>
                    <a:pt x="89" y="143"/>
                  </a:cubicBezTo>
                  <a:lnTo>
                    <a:pt x="353" y="132"/>
                  </a:lnTo>
                  <a:cubicBezTo>
                    <a:pt x="382" y="132"/>
                    <a:pt x="411" y="133"/>
                    <a:pt x="440" y="133"/>
                  </a:cubicBezTo>
                  <a:cubicBezTo>
                    <a:pt x="497" y="133"/>
                    <a:pt x="551" y="128"/>
                    <a:pt x="595" y="99"/>
                  </a:cubicBezTo>
                  <a:cubicBezTo>
                    <a:pt x="628" y="77"/>
                    <a:pt x="606" y="33"/>
                    <a:pt x="584" y="22"/>
                  </a:cubicBezTo>
                  <a:cubicBezTo>
                    <a:pt x="545" y="6"/>
                    <a:pt x="507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10000550" y="1039425"/>
              <a:ext cx="16250" cy="3250"/>
            </a:xfrm>
            <a:custGeom>
              <a:avLst/>
              <a:gdLst/>
              <a:ahLst/>
              <a:cxnLst/>
              <a:rect l="l" t="t" r="r" b="b"/>
              <a:pathLst>
                <a:path w="650" h="130" extrusionOk="0">
                  <a:moveTo>
                    <a:pt x="511" y="1"/>
                  </a:moveTo>
                  <a:cubicBezTo>
                    <a:pt x="461" y="1"/>
                    <a:pt x="410" y="11"/>
                    <a:pt x="364" y="18"/>
                  </a:cubicBezTo>
                  <a:lnTo>
                    <a:pt x="56" y="18"/>
                  </a:lnTo>
                  <a:cubicBezTo>
                    <a:pt x="1" y="18"/>
                    <a:pt x="12" y="117"/>
                    <a:pt x="67" y="117"/>
                  </a:cubicBezTo>
                  <a:cubicBezTo>
                    <a:pt x="166" y="128"/>
                    <a:pt x="265" y="128"/>
                    <a:pt x="364" y="128"/>
                  </a:cubicBezTo>
                  <a:cubicBezTo>
                    <a:pt x="393" y="128"/>
                    <a:pt x="423" y="129"/>
                    <a:pt x="454" y="129"/>
                  </a:cubicBezTo>
                  <a:cubicBezTo>
                    <a:pt x="515" y="129"/>
                    <a:pt x="576" y="124"/>
                    <a:pt x="628" y="95"/>
                  </a:cubicBezTo>
                  <a:cubicBezTo>
                    <a:pt x="650" y="73"/>
                    <a:pt x="639" y="29"/>
                    <a:pt x="606" y="18"/>
                  </a:cubicBezTo>
                  <a:cubicBezTo>
                    <a:pt x="575" y="5"/>
                    <a:pt x="54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10021075" y="1034600"/>
              <a:ext cx="13600" cy="12250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337" y="1"/>
                  </a:moveTo>
                  <a:cubicBezTo>
                    <a:pt x="176" y="1"/>
                    <a:pt x="0" y="124"/>
                    <a:pt x="37" y="310"/>
                  </a:cubicBezTo>
                  <a:cubicBezTo>
                    <a:pt x="59" y="398"/>
                    <a:pt x="147" y="464"/>
                    <a:pt x="235" y="486"/>
                  </a:cubicBezTo>
                  <a:cubicBezTo>
                    <a:pt x="254" y="488"/>
                    <a:pt x="275" y="490"/>
                    <a:pt x="297" y="490"/>
                  </a:cubicBezTo>
                  <a:cubicBezTo>
                    <a:pt x="383" y="490"/>
                    <a:pt x="489" y="470"/>
                    <a:pt x="532" y="409"/>
                  </a:cubicBezTo>
                  <a:cubicBezTo>
                    <a:pt x="543" y="387"/>
                    <a:pt x="543" y="365"/>
                    <a:pt x="532" y="343"/>
                  </a:cubicBezTo>
                  <a:cubicBezTo>
                    <a:pt x="516" y="321"/>
                    <a:pt x="499" y="313"/>
                    <a:pt x="480" y="313"/>
                  </a:cubicBezTo>
                  <a:cubicBezTo>
                    <a:pt x="461" y="313"/>
                    <a:pt x="439" y="321"/>
                    <a:pt x="411" y="332"/>
                  </a:cubicBezTo>
                  <a:cubicBezTo>
                    <a:pt x="373" y="340"/>
                    <a:pt x="325" y="352"/>
                    <a:pt x="277" y="352"/>
                  </a:cubicBezTo>
                  <a:cubicBezTo>
                    <a:pt x="255" y="352"/>
                    <a:pt x="234" y="350"/>
                    <a:pt x="213" y="343"/>
                  </a:cubicBezTo>
                  <a:cubicBezTo>
                    <a:pt x="114" y="310"/>
                    <a:pt x="169" y="200"/>
                    <a:pt x="224" y="156"/>
                  </a:cubicBezTo>
                  <a:cubicBezTo>
                    <a:pt x="270" y="110"/>
                    <a:pt x="324" y="87"/>
                    <a:pt x="385" y="87"/>
                  </a:cubicBezTo>
                  <a:cubicBezTo>
                    <a:pt x="397" y="87"/>
                    <a:pt x="410" y="88"/>
                    <a:pt x="422" y="90"/>
                  </a:cubicBezTo>
                  <a:cubicBezTo>
                    <a:pt x="426" y="91"/>
                    <a:pt x="429" y="91"/>
                    <a:pt x="432" y="91"/>
                  </a:cubicBezTo>
                  <a:cubicBezTo>
                    <a:pt x="476" y="91"/>
                    <a:pt x="463" y="23"/>
                    <a:pt x="422" y="13"/>
                  </a:cubicBezTo>
                  <a:cubicBezTo>
                    <a:pt x="395" y="5"/>
                    <a:pt x="367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10034925" y="1023800"/>
              <a:ext cx="15700" cy="11025"/>
            </a:xfrm>
            <a:custGeom>
              <a:avLst/>
              <a:gdLst/>
              <a:ahLst/>
              <a:cxnLst/>
              <a:rect l="l" t="t" r="r" b="b"/>
              <a:pathLst>
                <a:path w="628" h="441" extrusionOk="0">
                  <a:moveTo>
                    <a:pt x="103" y="0"/>
                  </a:moveTo>
                  <a:cubicBezTo>
                    <a:pt x="87" y="0"/>
                    <a:pt x="71" y="2"/>
                    <a:pt x="55" y="5"/>
                  </a:cubicBezTo>
                  <a:cubicBezTo>
                    <a:pt x="0" y="16"/>
                    <a:pt x="33" y="93"/>
                    <a:pt x="77" y="93"/>
                  </a:cubicBezTo>
                  <a:cubicBezTo>
                    <a:pt x="84" y="92"/>
                    <a:pt x="92" y="91"/>
                    <a:pt x="101" y="91"/>
                  </a:cubicBezTo>
                  <a:cubicBezTo>
                    <a:pt x="159" y="91"/>
                    <a:pt x="244" y="125"/>
                    <a:pt x="176" y="192"/>
                  </a:cubicBezTo>
                  <a:cubicBezTo>
                    <a:pt x="165" y="214"/>
                    <a:pt x="132" y="225"/>
                    <a:pt x="121" y="247"/>
                  </a:cubicBezTo>
                  <a:cubicBezTo>
                    <a:pt x="88" y="291"/>
                    <a:pt x="99" y="346"/>
                    <a:pt x="143" y="379"/>
                  </a:cubicBezTo>
                  <a:cubicBezTo>
                    <a:pt x="186" y="422"/>
                    <a:pt x="267" y="441"/>
                    <a:pt x="349" y="441"/>
                  </a:cubicBezTo>
                  <a:cubicBezTo>
                    <a:pt x="437" y="441"/>
                    <a:pt x="527" y="419"/>
                    <a:pt x="572" y="379"/>
                  </a:cubicBezTo>
                  <a:cubicBezTo>
                    <a:pt x="627" y="335"/>
                    <a:pt x="572" y="269"/>
                    <a:pt x="517" y="269"/>
                  </a:cubicBezTo>
                  <a:cubicBezTo>
                    <a:pt x="484" y="269"/>
                    <a:pt x="440" y="280"/>
                    <a:pt x="407" y="291"/>
                  </a:cubicBezTo>
                  <a:lnTo>
                    <a:pt x="242" y="291"/>
                  </a:lnTo>
                  <a:cubicBezTo>
                    <a:pt x="253" y="280"/>
                    <a:pt x="275" y="258"/>
                    <a:pt x="275" y="258"/>
                  </a:cubicBezTo>
                  <a:cubicBezTo>
                    <a:pt x="297" y="236"/>
                    <a:pt x="308" y="203"/>
                    <a:pt x="308" y="181"/>
                  </a:cubicBezTo>
                  <a:cubicBezTo>
                    <a:pt x="308" y="58"/>
                    <a:pt x="203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3" name="Google Shape;603;p28"/>
          <p:cNvGrpSpPr/>
          <p:nvPr/>
        </p:nvGrpSpPr>
        <p:grpSpPr>
          <a:xfrm>
            <a:off x="-15" y="1753317"/>
            <a:ext cx="14376293" cy="5739498"/>
            <a:chOff x="-10" y="1095823"/>
            <a:chExt cx="8985183" cy="3587186"/>
          </a:xfrm>
        </p:grpSpPr>
        <p:grpSp>
          <p:nvGrpSpPr>
            <p:cNvPr id="604" name="Google Shape;604;p28"/>
            <p:cNvGrpSpPr/>
            <p:nvPr/>
          </p:nvGrpSpPr>
          <p:grpSpPr>
            <a:xfrm rot="1169873" flipH="1">
              <a:off x="88196" y="3956634"/>
              <a:ext cx="638054" cy="638191"/>
              <a:chOff x="8790864" y="-1437011"/>
              <a:chExt cx="835482" cy="831392"/>
            </a:xfrm>
          </p:grpSpPr>
          <p:sp>
            <p:nvSpPr>
              <p:cNvPr id="605" name="Google Shape;605;p28"/>
              <p:cNvSpPr/>
              <p:nvPr/>
            </p:nvSpPr>
            <p:spPr>
              <a:xfrm>
                <a:off x="8790864" y="-1437011"/>
                <a:ext cx="835482" cy="831392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7420" extrusionOk="0">
                    <a:moveTo>
                      <a:pt x="3138" y="0"/>
                    </a:moveTo>
                    <a:cubicBezTo>
                      <a:pt x="3087" y="0"/>
                      <a:pt x="3037" y="24"/>
                      <a:pt x="3003" y="64"/>
                    </a:cubicBezTo>
                    <a:lnTo>
                      <a:pt x="1936" y="1571"/>
                    </a:lnTo>
                    <a:cubicBezTo>
                      <a:pt x="1881" y="1648"/>
                      <a:pt x="1903" y="1747"/>
                      <a:pt x="1969" y="1791"/>
                    </a:cubicBezTo>
                    <a:lnTo>
                      <a:pt x="1991" y="1813"/>
                    </a:lnTo>
                    <a:cubicBezTo>
                      <a:pt x="2233" y="1978"/>
                      <a:pt x="2288" y="2319"/>
                      <a:pt x="2123" y="2561"/>
                    </a:cubicBezTo>
                    <a:lnTo>
                      <a:pt x="2024" y="2692"/>
                    </a:lnTo>
                    <a:cubicBezTo>
                      <a:pt x="1918" y="2839"/>
                      <a:pt x="1756" y="2917"/>
                      <a:pt x="1590" y="2917"/>
                    </a:cubicBezTo>
                    <a:cubicBezTo>
                      <a:pt x="1482" y="2917"/>
                      <a:pt x="1372" y="2883"/>
                      <a:pt x="1277" y="2813"/>
                    </a:cubicBezTo>
                    <a:lnTo>
                      <a:pt x="1255" y="2802"/>
                    </a:lnTo>
                    <a:cubicBezTo>
                      <a:pt x="1229" y="2781"/>
                      <a:pt x="1198" y="2771"/>
                      <a:pt x="1167" y="2771"/>
                    </a:cubicBezTo>
                    <a:cubicBezTo>
                      <a:pt x="1118" y="2771"/>
                      <a:pt x="1068" y="2795"/>
                      <a:pt x="1035" y="2835"/>
                    </a:cubicBezTo>
                    <a:lnTo>
                      <a:pt x="56" y="4210"/>
                    </a:lnTo>
                    <a:cubicBezTo>
                      <a:pt x="1" y="4287"/>
                      <a:pt x="23" y="4386"/>
                      <a:pt x="89" y="4441"/>
                    </a:cubicBezTo>
                    <a:lnTo>
                      <a:pt x="4235" y="7388"/>
                    </a:lnTo>
                    <a:cubicBezTo>
                      <a:pt x="4260" y="7410"/>
                      <a:pt x="4293" y="7419"/>
                      <a:pt x="4325" y="7419"/>
                    </a:cubicBezTo>
                    <a:cubicBezTo>
                      <a:pt x="4376" y="7419"/>
                      <a:pt x="4428" y="7396"/>
                      <a:pt x="4455" y="7355"/>
                    </a:cubicBezTo>
                    <a:lnTo>
                      <a:pt x="5433" y="5981"/>
                    </a:lnTo>
                    <a:cubicBezTo>
                      <a:pt x="5488" y="5904"/>
                      <a:pt x="5466" y="5805"/>
                      <a:pt x="5400" y="5761"/>
                    </a:cubicBezTo>
                    <a:cubicBezTo>
                      <a:pt x="5159" y="5585"/>
                      <a:pt x="5104" y="5244"/>
                      <a:pt x="5268" y="5002"/>
                    </a:cubicBezTo>
                    <a:lnTo>
                      <a:pt x="5367" y="4870"/>
                    </a:lnTo>
                    <a:cubicBezTo>
                      <a:pt x="5474" y="4724"/>
                      <a:pt x="5636" y="4646"/>
                      <a:pt x="5802" y="4646"/>
                    </a:cubicBezTo>
                    <a:cubicBezTo>
                      <a:pt x="5910" y="4646"/>
                      <a:pt x="6019" y="4679"/>
                      <a:pt x="6115" y="4749"/>
                    </a:cubicBezTo>
                    <a:cubicBezTo>
                      <a:pt x="6145" y="4770"/>
                      <a:pt x="6179" y="4780"/>
                      <a:pt x="6211" y="4780"/>
                    </a:cubicBezTo>
                    <a:cubicBezTo>
                      <a:pt x="6261" y="4780"/>
                      <a:pt x="6308" y="4756"/>
                      <a:pt x="6335" y="4716"/>
                    </a:cubicBezTo>
                    <a:lnTo>
                      <a:pt x="7413" y="3209"/>
                    </a:lnTo>
                    <a:cubicBezTo>
                      <a:pt x="7457" y="3132"/>
                      <a:pt x="7446" y="3033"/>
                      <a:pt x="7369" y="2989"/>
                    </a:cubicBezTo>
                    <a:lnTo>
                      <a:pt x="3234" y="31"/>
                    </a:lnTo>
                    <a:cubicBezTo>
                      <a:pt x="3204" y="10"/>
                      <a:pt x="3171" y="0"/>
                      <a:pt x="31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38100" dir="28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6" name="Google Shape;606;p28"/>
              <p:cNvSpPr/>
              <p:nvPr/>
            </p:nvSpPr>
            <p:spPr>
              <a:xfrm>
                <a:off x="8936290" y="-1234544"/>
                <a:ext cx="467095" cy="519452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636" extrusionOk="0">
                    <a:moveTo>
                      <a:pt x="2561" y="0"/>
                    </a:moveTo>
                    <a:cubicBezTo>
                      <a:pt x="2472" y="0"/>
                      <a:pt x="2382" y="41"/>
                      <a:pt x="2321" y="116"/>
                    </a:cubicBezTo>
                    <a:lnTo>
                      <a:pt x="1" y="3393"/>
                    </a:lnTo>
                    <a:lnTo>
                      <a:pt x="1749" y="4636"/>
                    </a:lnTo>
                    <a:lnTo>
                      <a:pt x="4069" y="1369"/>
                    </a:lnTo>
                    <a:cubicBezTo>
                      <a:pt x="4168" y="1237"/>
                      <a:pt x="4135" y="1061"/>
                      <a:pt x="4003" y="973"/>
                    </a:cubicBezTo>
                    <a:lnTo>
                      <a:pt x="2717" y="50"/>
                    </a:lnTo>
                    <a:cubicBezTo>
                      <a:pt x="2670" y="16"/>
                      <a:pt x="2616" y="0"/>
                      <a:pt x="2561" y="0"/>
                    </a:cubicBezTo>
                    <a:close/>
                  </a:path>
                </a:pathLst>
              </a:custGeom>
              <a:solidFill>
                <a:srgbClr val="000000">
                  <a:alpha val="26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7" name="Google Shape;607;p28"/>
              <p:cNvSpPr/>
              <p:nvPr/>
            </p:nvSpPr>
            <p:spPr>
              <a:xfrm>
                <a:off x="8951079" y="-1203843"/>
                <a:ext cx="437516" cy="488751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4362" extrusionOk="0">
                    <a:moveTo>
                      <a:pt x="2443" y="1"/>
                    </a:moveTo>
                    <a:cubicBezTo>
                      <a:pt x="2353" y="1"/>
                      <a:pt x="2265" y="42"/>
                      <a:pt x="2211" y="117"/>
                    </a:cubicBezTo>
                    <a:lnTo>
                      <a:pt x="0" y="3207"/>
                    </a:lnTo>
                    <a:lnTo>
                      <a:pt x="1617" y="4362"/>
                    </a:lnTo>
                    <a:lnTo>
                      <a:pt x="3816" y="1271"/>
                    </a:lnTo>
                    <a:cubicBezTo>
                      <a:pt x="3904" y="1139"/>
                      <a:pt x="3882" y="963"/>
                      <a:pt x="3750" y="875"/>
                    </a:cubicBezTo>
                    <a:lnTo>
                      <a:pt x="2607" y="51"/>
                    </a:lnTo>
                    <a:cubicBezTo>
                      <a:pt x="2556" y="17"/>
                      <a:pt x="2499" y="1"/>
                      <a:pt x="2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8" name="Google Shape;608;p28"/>
              <p:cNvSpPr/>
              <p:nvPr/>
            </p:nvSpPr>
            <p:spPr>
              <a:xfrm>
                <a:off x="9203613" y="-1117567"/>
                <a:ext cx="96242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8" extrusionOk="0">
                    <a:moveTo>
                      <a:pt x="424" y="0"/>
                    </a:moveTo>
                    <a:cubicBezTo>
                      <a:pt x="307" y="0"/>
                      <a:pt x="195" y="55"/>
                      <a:pt x="122" y="160"/>
                    </a:cubicBezTo>
                    <a:cubicBezTo>
                      <a:pt x="1" y="325"/>
                      <a:pt x="34" y="567"/>
                      <a:pt x="210" y="688"/>
                    </a:cubicBezTo>
                    <a:cubicBezTo>
                      <a:pt x="274" y="735"/>
                      <a:pt x="349" y="757"/>
                      <a:pt x="424" y="757"/>
                    </a:cubicBezTo>
                    <a:cubicBezTo>
                      <a:pt x="544" y="757"/>
                      <a:pt x="663" y="701"/>
                      <a:pt x="738" y="600"/>
                    </a:cubicBezTo>
                    <a:cubicBezTo>
                      <a:pt x="859" y="424"/>
                      <a:pt x="815" y="193"/>
                      <a:pt x="650" y="72"/>
                    </a:cubicBezTo>
                    <a:cubicBezTo>
                      <a:pt x="580" y="24"/>
                      <a:pt x="501" y="0"/>
                      <a:pt x="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9" name="Google Shape;609;p28"/>
            <p:cNvGrpSpPr/>
            <p:nvPr/>
          </p:nvGrpSpPr>
          <p:grpSpPr>
            <a:xfrm rot="5400000" flipH="1">
              <a:off x="8347507" y="1129949"/>
              <a:ext cx="671793" cy="603540"/>
              <a:chOff x="7624325" y="-1510778"/>
              <a:chExt cx="1080227" cy="970321"/>
            </a:xfrm>
          </p:grpSpPr>
          <p:sp>
            <p:nvSpPr>
              <p:cNvPr id="610" name="Google Shape;610;p28"/>
              <p:cNvSpPr/>
              <p:nvPr/>
            </p:nvSpPr>
            <p:spPr>
              <a:xfrm>
                <a:off x="7657722" y="-1510778"/>
                <a:ext cx="1046830" cy="948614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6249" extrusionOk="0">
                    <a:moveTo>
                      <a:pt x="4496" y="0"/>
                    </a:moveTo>
                    <a:cubicBezTo>
                      <a:pt x="4150" y="0"/>
                      <a:pt x="3801" y="104"/>
                      <a:pt x="3498" y="321"/>
                    </a:cubicBezTo>
                    <a:lnTo>
                      <a:pt x="1" y="2828"/>
                    </a:lnTo>
                    <a:lnTo>
                      <a:pt x="2453" y="6249"/>
                    </a:lnTo>
                    <a:lnTo>
                      <a:pt x="5950" y="3730"/>
                    </a:lnTo>
                    <a:cubicBezTo>
                      <a:pt x="6720" y="3180"/>
                      <a:pt x="6896" y="2114"/>
                      <a:pt x="6346" y="1344"/>
                    </a:cubicBezTo>
                    <a:lnTo>
                      <a:pt x="5884" y="706"/>
                    </a:lnTo>
                    <a:cubicBezTo>
                      <a:pt x="5551" y="246"/>
                      <a:pt x="5028" y="0"/>
                      <a:pt x="4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38100" dir="28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1" name="Google Shape;611;p28"/>
              <p:cNvSpPr/>
              <p:nvPr/>
            </p:nvSpPr>
            <p:spPr>
              <a:xfrm>
                <a:off x="7624325" y="-1437002"/>
                <a:ext cx="881669" cy="896546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906" extrusionOk="0">
                    <a:moveTo>
                      <a:pt x="3245" y="0"/>
                    </a:moveTo>
                    <a:lnTo>
                      <a:pt x="1" y="2331"/>
                    </a:lnTo>
                    <a:lnTo>
                      <a:pt x="2574" y="5906"/>
                    </a:lnTo>
                    <a:lnTo>
                      <a:pt x="5807" y="3574"/>
                    </a:lnTo>
                    <a:lnTo>
                      <a:pt x="3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38100" dir="28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2" name="Google Shape;612;p28"/>
              <p:cNvSpPr/>
              <p:nvPr/>
            </p:nvSpPr>
            <p:spPr>
              <a:xfrm>
                <a:off x="7657722" y="-1510778"/>
                <a:ext cx="1046830" cy="948614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6249" extrusionOk="0">
                    <a:moveTo>
                      <a:pt x="4496" y="0"/>
                    </a:moveTo>
                    <a:cubicBezTo>
                      <a:pt x="4150" y="0"/>
                      <a:pt x="3801" y="104"/>
                      <a:pt x="3498" y="321"/>
                    </a:cubicBezTo>
                    <a:lnTo>
                      <a:pt x="1" y="2828"/>
                    </a:lnTo>
                    <a:lnTo>
                      <a:pt x="2453" y="6249"/>
                    </a:lnTo>
                    <a:lnTo>
                      <a:pt x="5950" y="3730"/>
                    </a:lnTo>
                    <a:cubicBezTo>
                      <a:pt x="6720" y="3180"/>
                      <a:pt x="6896" y="2114"/>
                      <a:pt x="6346" y="1344"/>
                    </a:cubicBezTo>
                    <a:lnTo>
                      <a:pt x="5884" y="706"/>
                    </a:lnTo>
                    <a:cubicBezTo>
                      <a:pt x="5551" y="246"/>
                      <a:pt x="5028" y="0"/>
                      <a:pt x="4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3" name="Google Shape;613;p28"/>
              <p:cNvSpPr/>
              <p:nvPr/>
            </p:nvSpPr>
            <p:spPr>
              <a:xfrm>
                <a:off x="7624325" y="-1437002"/>
                <a:ext cx="881669" cy="896546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906" extrusionOk="0">
                    <a:moveTo>
                      <a:pt x="3245" y="0"/>
                    </a:moveTo>
                    <a:lnTo>
                      <a:pt x="1" y="2331"/>
                    </a:lnTo>
                    <a:lnTo>
                      <a:pt x="2574" y="5906"/>
                    </a:lnTo>
                    <a:lnTo>
                      <a:pt x="5807" y="3574"/>
                    </a:lnTo>
                    <a:lnTo>
                      <a:pt x="3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4" name="Google Shape;614;p28"/>
              <p:cNvSpPr/>
              <p:nvPr/>
            </p:nvSpPr>
            <p:spPr>
              <a:xfrm>
                <a:off x="7737114" y="-1280494"/>
                <a:ext cx="348842" cy="240303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83" extrusionOk="0">
                    <a:moveTo>
                      <a:pt x="2055" y="0"/>
                    </a:moveTo>
                    <a:cubicBezTo>
                      <a:pt x="2035" y="0"/>
                      <a:pt x="2015" y="4"/>
                      <a:pt x="1996" y="14"/>
                    </a:cubicBezTo>
                    <a:cubicBezTo>
                      <a:pt x="1336" y="344"/>
                      <a:pt x="742" y="861"/>
                      <a:pt x="137" y="1278"/>
                    </a:cubicBezTo>
                    <a:cubicBezTo>
                      <a:pt x="0" y="1370"/>
                      <a:pt x="121" y="1583"/>
                      <a:pt x="261" y="1583"/>
                    </a:cubicBezTo>
                    <a:cubicBezTo>
                      <a:pt x="289" y="1583"/>
                      <a:pt x="318" y="1574"/>
                      <a:pt x="346" y="1553"/>
                    </a:cubicBezTo>
                    <a:cubicBezTo>
                      <a:pt x="951" y="1136"/>
                      <a:pt x="1655" y="751"/>
                      <a:pt x="2194" y="245"/>
                    </a:cubicBezTo>
                    <a:cubicBezTo>
                      <a:pt x="2297" y="151"/>
                      <a:pt x="2175" y="0"/>
                      <a:pt x="2055" y="0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5" name="Google Shape;615;p28"/>
              <p:cNvSpPr/>
              <p:nvPr/>
            </p:nvSpPr>
            <p:spPr>
              <a:xfrm>
                <a:off x="8202084" y="-1460835"/>
                <a:ext cx="289487" cy="94118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620" extrusionOk="0">
                    <a:moveTo>
                      <a:pt x="957" y="0"/>
                    </a:moveTo>
                    <a:cubicBezTo>
                      <a:pt x="629" y="0"/>
                      <a:pt x="299" y="116"/>
                      <a:pt x="88" y="344"/>
                    </a:cubicBezTo>
                    <a:cubicBezTo>
                      <a:pt x="1" y="431"/>
                      <a:pt x="117" y="620"/>
                      <a:pt x="236" y="620"/>
                    </a:cubicBezTo>
                    <a:cubicBezTo>
                      <a:pt x="253" y="620"/>
                      <a:pt x="269" y="616"/>
                      <a:pt x="286" y="608"/>
                    </a:cubicBezTo>
                    <a:cubicBezTo>
                      <a:pt x="472" y="509"/>
                      <a:pt x="648" y="410"/>
                      <a:pt x="857" y="388"/>
                    </a:cubicBezTo>
                    <a:cubicBezTo>
                      <a:pt x="894" y="384"/>
                      <a:pt x="929" y="382"/>
                      <a:pt x="963" y="382"/>
                    </a:cubicBezTo>
                    <a:cubicBezTo>
                      <a:pt x="1206" y="382"/>
                      <a:pt x="1396" y="480"/>
                      <a:pt x="1627" y="586"/>
                    </a:cubicBezTo>
                    <a:cubicBezTo>
                      <a:pt x="1649" y="595"/>
                      <a:pt x="1671" y="600"/>
                      <a:pt x="1692" y="600"/>
                    </a:cubicBezTo>
                    <a:cubicBezTo>
                      <a:pt x="1817" y="600"/>
                      <a:pt x="1907" y="446"/>
                      <a:pt x="1803" y="333"/>
                    </a:cubicBezTo>
                    <a:cubicBezTo>
                      <a:pt x="1597" y="110"/>
                      <a:pt x="1278" y="0"/>
                      <a:pt x="957" y="0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737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6" name="Google Shape;266;p19"/>
          <p:cNvSpPr txBox="1">
            <a:spLocks noGrp="1"/>
          </p:cNvSpPr>
          <p:nvPr>
            <p:ph type="title"/>
          </p:nvPr>
        </p:nvSpPr>
        <p:spPr>
          <a:xfrm>
            <a:off x="4676160" y="2385879"/>
            <a:ext cx="5278080" cy="1773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14700"/>
            </a:lvl9pPr>
          </a:lstStyle>
          <a:p>
            <a:endParaRPr/>
          </a:p>
        </p:txBody>
      </p:sp>
      <p:sp>
        <p:nvSpPr>
          <p:cNvPr id="267" name="Google Shape;267;p19"/>
          <p:cNvSpPr txBox="1">
            <a:spLocks noGrp="1"/>
          </p:cNvSpPr>
          <p:nvPr>
            <p:ph type="subTitle" idx="1"/>
          </p:nvPr>
        </p:nvSpPr>
        <p:spPr>
          <a:xfrm>
            <a:off x="4676160" y="4101240"/>
            <a:ext cx="5278080" cy="151440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698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"/>
          <p:cNvSpPr/>
          <p:nvPr/>
        </p:nvSpPr>
        <p:spPr>
          <a:xfrm>
            <a:off x="587280" y="595200"/>
            <a:ext cx="13455840" cy="703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1980000" algn="bl" rotWithShape="0">
              <a:schemeClr val="dk1"/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900">
              <a:solidFill>
                <a:prstClr val="black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97" name="Google Shape;397;p25"/>
          <p:cNvSpPr txBox="1">
            <a:spLocks noGrp="1"/>
          </p:cNvSpPr>
          <p:nvPr>
            <p:ph type="title"/>
          </p:nvPr>
        </p:nvSpPr>
        <p:spPr>
          <a:xfrm>
            <a:off x="1141161" y="855640"/>
            <a:ext cx="12348000" cy="83712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subTitle" idx="1"/>
          </p:nvPr>
        </p:nvSpPr>
        <p:spPr>
          <a:xfrm>
            <a:off x="1859781" y="3109800"/>
            <a:ext cx="5120640" cy="301920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subTitle" idx="2"/>
          </p:nvPr>
        </p:nvSpPr>
        <p:spPr>
          <a:xfrm>
            <a:off x="7649980" y="3109800"/>
            <a:ext cx="5120640" cy="3019200"/>
          </a:xfrm>
          <a:prstGeom prst="rect">
            <a:avLst/>
          </a:prstGeom>
        </p:spPr>
        <p:txBody>
          <a:bodyPr spcFirstLastPara="1" wrap="square" lIns="73140" tIns="73140" rIns="73140" bIns="7314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25"/>
          <p:cNvGrpSpPr/>
          <p:nvPr/>
        </p:nvGrpSpPr>
        <p:grpSpPr>
          <a:xfrm>
            <a:off x="960851" y="6963033"/>
            <a:ext cx="595200" cy="327850"/>
            <a:chOff x="9982400" y="628400"/>
            <a:chExt cx="44300" cy="24400"/>
          </a:xfrm>
        </p:grpSpPr>
        <p:sp>
          <p:nvSpPr>
            <p:cNvPr id="401" name="Google Shape;401;p25"/>
            <p:cNvSpPr/>
            <p:nvPr/>
          </p:nvSpPr>
          <p:spPr>
            <a:xfrm>
              <a:off x="9982400" y="637100"/>
              <a:ext cx="10475" cy="15700"/>
            </a:xfrm>
            <a:custGeom>
              <a:avLst/>
              <a:gdLst/>
              <a:ahLst/>
              <a:cxnLst/>
              <a:rect l="l" t="t" r="r" b="b"/>
              <a:pathLst>
                <a:path w="419" h="628" extrusionOk="0">
                  <a:moveTo>
                    <a:pt x="56" y="0"/>
                  </a:moveTo>
                  <a:cubicBezTo>
                    <a:pt x="34" y="0"/>
                    <a:pt x="23" y="11"/>
                    <a:pt x="12" y="33"/>
                  </a:cubicBezTo>
                  <a:cubicBezTo>
                    <a:pt x="12" y="55"/>
                    <a:pt x="1" y="66"/>
                    <a:pt x="12" y="88"/>
                  </a:cubicBezTo>
                  <a:cubicBezTo>
                    <a:pt x="12" y="110"/>
                    <a:pt x="12" y="132"/>
                    <a:pt x="23" y="154"/>
                  </a:cubicBezTo>
                  <a:cubicBezTo>
                    <a:pt x="34" y="165"/>
                    <a:pt x="45" y="187"/>
                    <a:pt x="56" y="198"/>
                  </a:cubicBezTo>
                  <a:cubicBezTo>
                    <a:pt x="67" y="220"/>
                    <a:pt x="78" y="231"/>
                    <a:pt x="100" y="231"/>
                  </a:cubicBezTo>
                  <a:cubicBezTo>
                    <a:pt x="111" y="242"/>
                    <a:pt x="122" y="253"/>
                    <a:pt x="144" y="253"/>
                  </a:cubicBezTo>
                  <a:cubicBezTo>
                    <a:pt x="177" y="253"/>
                    <a:pt x="221" y="253"/>
                    <a:pt x="254" y="231"/>
                  </a:cubicBezTo>
                  <a:cubicBezTo>
                    <a:pt x="265" y="231"/>
                    <a:pt x="276" y="231"/>
                    <a:pt x="287" y="220"/>
                  </a:cubicBezTo>
                  <a:cubicBezTo>
                    <a:pt x="287" y="231"/>
                    <a:pt x="287" y="242"/>
                    <a:pt x="287" y="253"/>
                  </a:cubicBezTo>
                  <a:cubicBezTo>
                    <a:pt x="287" y="253"/>
                    <a:pt x="287" y="264"/>
                    <a:pt x="287" y="275"/>
                  </a:cubicBezTo>
                  <a:cubicBezTo>
                    <a:pt x="276" y="297"/>
                    <a:pt x="276" y="330"/>
                    <a:pt x="276" y="352"/>
                  </a:cubicBezTo>
                  <a:cubicBezTo>
                    <a:pt x="265" y="374"/>
                    <a:pt x="265" y="407"/>
                    <a:pt x="265" y="429"/>
                  </a:cubicBezTo>
                  <a:cubicBezTo>
                    <a:pt x="254" y="473"/>
                    <a:pt x="232" y="506"/>
                    <a:pt x="188" y="539"/>
                  </a:cubicBezTo>
                  <a:cubicBezTo>
                    <a:pt x="166" y="539"/>
                    <a:pt x="144" y="550"/>
                    <a:pt x="133" y="561"/>
                  </a:cubicBezTo>
                  <a:cubicBezTo>
                    <a:pt x="111" y="561"/>
                    <a:pt x="100" y="572"/>
                    <a:pt x="78" y="572"/>
                  </a:cubicBezTo>
                  <a:cubicBezTo>
                    <a:pt x="78" y="572"/>
                    <a:pt x="67" y="583"/>
                    <a:pt x="67" y="583"/>
                  </a:cubicBezTo>
                  <a:cubicBezTo>
                    <a:pt x="56" y="583"/>
                    <a:pt x="56" y="594"/>
                    <a:pt x="56" y="594"/>
                  </a:cubicBezTo>
                  <a:cubicBezTo>
                    <a:pt x="45" y="605"/>
                    <a:pt x="56" y="605"/>
                    <a:pt x="56" y="605"/>
                  </a:cubicBezTo>
                  <a:cubicBezTo>
                    <a:pt x="67" y="616"/>
                    <a:pt x="67" y="616"/>
                    <a:pt x="78" y="616"/>
                  </a:cubicBezTo>
                  <a:cubicBezTo>
                    <a:pt x="100" y="627"/>
                    <a:pt x="111" y="627"/>
                    <a:pt x="133" y="627"/>
                  </a:cubicBezTo>
                  <a:cubicBezTo>
                    <a:pt x="144" y="627"/>
                    <a:pt x="166" y="627"/>
                    <a:pt x="177" y="616"/>
                  </a:cubicBezTo>
                  <a:cubicBezTo>
                    <a:pt x="199" y="616"/>
                    <a:pt x="210" y="605"/>
                    <a:pt x="232" y="605"/>
                  </a:cubicBezTo>
                  <a:cubicBezTo>
                    <a:pt x="243" y="594"/>
                    <a:pt x="265" y="594"/>
                    <a:pt x="276" y="583"/>
                  </a:cubicBezTo>
                  <a:cubicBezTo>
                    <a:pt x="287" y="583"/>
                    <a:pt x="287" y="583"/>
                    <a:pt x="298" y="572"/>
                  </a:cubicBezTo>
                  <a:cubicBezTo>
                    <a:pt x="309" y="572"/>
                    <a:pt x="320" y="561"/>
                    <a:pt x="320" y="561"/>
                  </a:cubicBezTo>
                  <a:cubicBezTo>
                    <a:pt x="342" y="550"/>
                    <a:pt x="353" y="539"/>
                    <a:pt x="375" y="517"/>
                  </a:cubicBezTo>
                  <a:cubicBezTo>
                    <a:pt x="386" y="506"/>
                    <a:pt x="386" y="484"/>
                    <a:pt x="397" y="462"/>
                  </a:cubicBezTo>
                  <a:cubicBezTo>
                    <a:pt x="397" y="451"/>
                    <a:pt x="397" y="440"/>
                    <a:pt x="397" y="440"/>
                  </a:cubicBezTo>
                  <a:cubicBezTo>
                    <a:pt x="397" y="429"/>
                    <a:pt x="397" y="418"/>
                    <a:pt x="397" y="407"/>
                  </a:cubicBezTo>
                  <a:lnTo>
                    <a:pt x="408" y="330"/>
                  </a:lnTo>
                  <a:cubicBezTo>
                    <a:pt x="408" y="308"/>
                    <a:pt x="408" y="275"/>
                    <a:pt x="419" y="253"/>
                  </a:cubicBezTo>
                  <a:cubicBezTo>
                    <a:pt x="419" y="220"/>
                    <a:pt x="419" y="187"/>
                    <a:pt x="419" y="154"/>
                  </a:cubicBezTo>
                  <a:cubicBezTo>
                    <a:pt x="419" y="121"/>
                    <a:pt x="419" y="88"/>
                    <a:pt x="419" y="66"/>
                  </a:cubicBezTo>
                  <a:cubicBezTo>
                    <a:pt x="419" y="44"/>
                    <a:pt x="408" y="33"/>
                    <a:pt x="408" y="22"/>
                  </a:cubicBezTo>
                  <a:cubicBezTo>
                    <a:pt x="397" y="11"/>
                    <a:pt x="375" y="11"/>
                    <a:pt x="353" y="0"/>
                  </a:cubicBezTo>
                  <a:lnTo>
                    <a:pt x="320" y="0"/>
                  </a:lnTo>
                  <a:cubicBezTo>
                    <a:pt x="298" y="0"/>
                    <a:pt x="276" y="22"/>
                    <a:pt x="276" y="44"/>
                  </a:cubicBezTo>
                  <a:cubicBezTo>
                    <a:pt x="265" y="55"/>
                    <a:pt x="265" y="66"/>
                    <a:pt x="254" y="77"/>
                  </a:cubicBezTo>
                  <a:cubicBezTo>
                    <a:pt x="254" y="77"/>
                    <a:pt x="243" y="88"/>
                    <a:pt x="243" y="99"/>
                  </a:cubicBezTo>
                  <a:cubicBezTo>
                    <a:pt x="232" y="110"/>
                    <a:pt x="221" y="121"/>
                    <a:pt x="210" y="132"/>
                  </a:cubicBezTo>
                  <a:cubicBezTo>
                    <a:pt x="210" y="143"/>
                    <a:pt x="199" y="154"/>
                    <a:pt x="188" y="165"/>
                  </a:cubicBezTo>
                  <a:cubicBezTo>
                    <a:pt x="188" y="176"/>
                    <a:pt x="188" y="176"/>
                    <a:pt x="188" y="176"/>
                  </a:cubicBezTo>
                  <a:lnTo>
                    <a:pt x="166" y="187"/>
                  </a:lnTo>
                  <a:cubicBezTo>
                    <a:pt x="133" y="143"/>
                    <a:pt x="111" y="88"/>
                    <a:pt x="133" y="33"/>
                  </a:cubicBezTo>
                  <a:cubicBezTo>
                    <a:pt x="133" y="22"/>
                    <a:pt x="133" y="11"/>
                    <a:pt x="133" y="11"/>
                  </a:cubicBezTo>
                  <a:cubicBezTo>
                    <a:pt x="122" y="11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10006600" y="637100"/>
              <a:ext cx="9375" cy="12400"/>
            </a:xfrm>
            <a:custGeom>
              <a:avLst/>
              <a:gdLst/>
              <a:ahLst/>
              <a:cxnLst/>
              <a:rect l="l" t="t" r="r" b="b"/>
              <a:pathLst>
                <a:path w="375" h="496" extrusionOk="0">
                  <a:moveTo>
                    <a:pt x="155" y="0"/>
                  </a:moveTo>
                  <a:cubicBezTo>
                    <a:pt x="133" y="0"/>
                    <a:pt x="111" y="0"/>
                    <a:pt x="100" y="11"/>
                  </a:cubicBezTo>
                  <a:cubicBezTo>
                    <a:pt x="89" y="22"/>
                    <a:pt x="89" y="22"/>
                    <a:pt x="89" y="33"/>
                  </a:cubicBezTo>
                  <a:cubicBezTo>
                    <a:pt x="89" y="44"/>
                    <a:pt x="100" y="55"/>
                    <a:pt x="100" y="55"/>
                  </a:cubicBezTo>
                  <a:cubicBezTo>
                    <a:pt x="100" y="66"/>
                    <a:pt x="100" y="66"/>
                    <a:pt x="111" y="77"/>
                  </a:cubicBezTo>
                  <a:lnTo>
                    <a:pt x="122" y="121"/>
                  </a:lnTo>
                  <a:cubicBezTo>
                    <a:pt x="133" y="143"/>
                    <a:pt x="144" y="154"/>
                    <a:pt x="144" y="176"/>
                  </a:cubicBezTo>
                  <a:cubicBezTo>
                    <a:pt x="155" y="176"/>
                    <a:pt x="155" y="187"/>
                    <a:pt x="155" y="187"/>
                  </a:cubicBezTo>
                  <a:cubicBezTo>
                    <a:pt x="155" y="198"/>
                    <a:pt x="155" y="198"/>
                    <a:pt x="155" y="198"/>
                  </a:cubicBezTo>
                  <a:cubicBezTo>
                    <a:pt x="133" y="231"/>
                    <a:pt x="122" y="253"/>
                    <a:pt x="100" y="275"/>
                  </a:cubicBezTo>
                  <a:cubicBezTo>
                    <a:pt x="78" y="308"/>
                    <a:pt x="67" y="330"/>
                    <a:pt x="45" y="352"/>
                  </a:cubicBezTo>
                  <a:cubicBezTo>
                    <a:pt x="34" y="363"/>
                    <a:pt x="34" y="374"/>
                    <a:pt x="23" y="385"/>
                  </a:cubicBezTo>
                  <a:cubicBezTo>
                    <a:pt x="23" y="385"/>
                    <a:pt x="12" y="396"/>
                    <a:pt x="12" y="407"/>
                  </a:cubicBezTo>
                  <a:cubicBezTo>
                    <a:pt x="12" y="407"/>
                    <a:pt x="1" y="418"/>
                    <a:pt x="1" y="418"/>
                  </a:cubicBezTo>
                  <a:cubicBezTo>
                    <a:pt x="1" y="429"/>
                    <a:pt x="1" y="429"/>
                    <a:pt x="1" y="440"/>
                  </a:cubicBezTo>
                  <a:cubicBezTo>
                    <a:pt x="1" y="451"/>
                    <a:pt x="12" y="451"/>
                    <a:pt x="23" y="451"/>
                  </a:cubicBezTo>
                  <a:lnTo>
                    <a:pt x="45" y="451"/>
                  </a:lnTo>
                  <a:cubicBezTo>
                    <a:pt x="56" y="451"/>
                    <a:pt x="67" y="440"/>
                    <a:pt x="78" y="429"/>
                  </a:cubicBezTo>
                  <a:cubicBezTo>
                    <a:pt x="78" y="429"/>
                    <a:pt x="78" y="418"/>
                    <a:pt x="89" y="407"/>
                  </a:cubicBezTo>
                  <a:cubicBezTo>
                    <a:pt x="89" y="407"/>
                    <a:pt x="89" y="396"/>
                    <a:pt x="100" y="385"/>
                  </a:cubicBezTo>
                  <a:cubicBezTo>
                    <a:pt x="111" y="374"/>
                    <a:pt x="122" y="363"/>
                    <a:pt x="133" y="341"/>
                  </a:cubicBezTo>
                  <a:cubicBezTo>
                    <a:pt x="144" y="330"/>
                    <a:pt x="155" y="308"/>
                    <a:pt x="166" y="297"/>
                  </a:cubicBezTo>
                  <a:cubicBezTo>
                    <a:pt x="177" y="297"/>
                    <a:pt x="177" y="286"/>
                    <a:pt x="188" y="286"/>
                  </a:cubicBezTo>
                  <a:cubicBezTo>
                    <a:pt x="188" y="286"/>
                    <a:pt x="188" y="297"/>
                    <a:pt x="188" y="297"/>
                  </a:cubicBezTo>
                  <a:lnTo>
                    <a:pt x="199" y="308"/>
                  </a:lnTo>
                  <a:cubicBezTo>
                    <a:pt x="199" y="330"/>
                    <a:pt x="210" y="363"/>
                    <a:pt x="221" y="385"/>
                  </a:cubicBezTo>
                  <a:cubicBezTo>
                    <a:pt x="232" y="407"/>
                    <a:pt x="243" y="429"/>
                    <a:pt x="254" y="451"/>
                  </a:cubicBezTo>
                  <a:cubicBezTo>
                    <a:pt x="254" y="462"/>
                    <a:pt x="254" y="462"/>
                    <a:pt x="254" y="473"/>
                  </a:cubicBezTo>
                  <a:cubicBezTo>
                    <a:pt x="254" y="473"/>
                    <a:pt x="265" y="484"/>
                    <a:pt x="265" y="484"/>
                  </a:cubicBezTo>
                  <a:cubicBezTo>
                    <a:pt x="276" y="484"/>
                    <a:pt x="276" y="484"/>
                    <a:pt x="287" y="495"/>
                  </a:cubicBezTo>
                  <a:lnTo>
                    <a:pt x="331" y="495"/>
                  </a:lnTo>
                  <a:cubicBezTo>
                    <a:pt x="342" y="484"/>
                    <a:pt x="353" y="484"/>
                    <a:pt x="353" y="484"/>
                  </a:cubicBezTo>
                  <a:cubicBezTo>
                    <a:pt x="364" y="473"/>
                    <a:pt x="364" y="473"/>
                    <a:pt x="364" y="462"/>
                  </a:cubicBezTo>
                  <a:cubicBezTo>
                    <a:pt x="364" y="451"/>
                    <a:pt x="353" y="451"/>
                    <a:pt x="353" y="451"/>
                  </a:cubicBezTo>
                  <a:cubicBezTo>
                    <a:pt x="331" y="363"/>
                    <a:pt x="298" y="275"/>
                    <a:pt x="276" y="187"/>
                  </a:cubicBezTo>
                  <a:cubicBezTo>
                    <a:pt x="276" y="187"/>
                    <a:pt x="265" y="187"/>
                    <a:pt x="265" y="176"/>
                  </a:cubicBezTo>
                  <a:lnTo>
                    <a:pt x="265" y="165"/>
                  </a:lnTo>
                  <a:cubicBezTo>
                    <a:pt x="276" y="154"/>
                    <a:pt x="287" y="143"/>
                    <a:pt x="287" y="132"/>
                  </a:cubicBezTo>
                  <a:cubicBezTo>
                    <a:pt x="298" y="121"/>
                    <a:pt x="309" y="110"/>
                    <a:pt x="320" y="88"/>
                  </a:cubicBezTo>
                  <a:cubicBezTo>
                    <a:pt x="331" y="77"/>
                    <a:pt x="342" y="66"/>
                    <a:pt x="342" y="55"/>
                  </a:cubicBezTo>
                  <a:cubicBezTo>
                    <a:pt x="353" y="44"/>
                    <a:pt x="364" y="33"/>
                    <a:pt x="375" y="22"/>
                  </a:cubicBezTo>
                  <a:cubicBezTo>
                    <a:pt x="375" y="11"/>
                    <a:pt x="364" y="11"/>
                    <a:pt x="364" y="11"/>
                  </a:cubicBezTo>
                  <a:lnTo>
                    <a:pt x="309" y="11"/>
                  </a:lnTo>
                  <a:cubicBezTo>
                    <a:pt x="298" y="11"/>
                    <a:pt x="298" y="22"/>
                    <a:pt x="298" y="22"/>
                  </a:cubicBezTo>
                  <a:lnTo>
                    <a:pt x="276" y="44"/>
                  </a:lnTo>
                  <a:cubicBezTo>
                    <a:pt x="265" y="55"/>
                    <a:pt x="265" y="66"/>
                    <a:pt x="254" y="77"/>
                  </a:cubicBezTo>
                  <a:cubicBezTo>
                    <a:pt x="254" y="77"/>
                    <a:pt x="254" y="77"/>
                    <a:pt x="243" y="88"/>
                  </a:cubicBezTo>
                  <a:lnTo>
                    <a:pt x="232" y="99"/>
                  </a:lnTo>
                  <a:cubicBezTo>
                    <a:pt x="232" y="88"/>
                    <a:pt x="232" y="88"/>
                    <a:pt x="232" y="88"/>
                  </a:cubicBezTo>
                  <a:cubicBezTo>
                    <a:pt x="221" y="88"/>
                    <a:pt x="221" y="88"/>
                    <a:pt x="221" y="77"/>
                  </a:cubicBezTo>
                  <a:cubicBezTo>
                    <a:pt x="221" y="77"/>
                    <a:pt x="210" y="66"/>
                    <a:pt x="210" y="55"/>
                  </a:cubicBezTo>
                  <a:cubicBezTo>
                    <a:pt x="210" y="44"/>
                    <a:pt x="199" y="44"/>
                    <a:pt x="199" y="33"/>
                  </a:cubicBezTo>
                  <a:cubicBezTo>
                    <a:pt x="188" y="22"/>
                    <a:pt x="166" y="11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9994775" y="639300"/>
              <a:ext cx="11575" cy="3800"/>
            </a:xfrm>
            <a:custGeom>
              <a:avLst/>
              <a:gdLst/>
              <a:ahLst/>
              <a:cxnLst/>
              <a:rect l="l" t="t" r="r" b="b"/>
              <a:pathLst>
                <a:path w="463" h="152" extrusionOk="0">
                  <a:moveTo>
                    <a:pt x="325" y="0"/>
                  </a:moveTo>
                  <a:cubicBezTo>
                    <a:pt x="295" y="0"/>
                    <a:pt x="265" y="6"/>
                    <a:pt x="232" y="11"/>
                  </a:cubicBezTo>
                  <a:cubicBezTo>
                    <a:pt x="177" y="22"/>
                    <a:pt x="111" y="33"/>
                    <a:pt x="45" y="44"/>
                  </a:cubicBezTo>
                  <a:cubicBezTo>
                    <a:pt x="1" y="66"/>
                    <a:pt x="23" y="143"/>
                    <a:pt x="67" y="143"/>
                  </a:cubicBezTo>
                  <a:cubicBezTo>
                    <a:pt x="100" y="149"/>
                    <a:pt x="133" y="151"/>
                    <a:pt x="166" y="151"/>
                  </a:cubicBezTo>
                  <a:cubicBezTo>
                    <a:pt x="199" y="151"/>
                    <a:pt x="232" y="149"/>
                    <a:pt x="265" y="143"/>
                  </a:cubicBezTo>
                  <a:cubicBezTo>
                    <a:pt x="287" y="143"/>
                    <a:pt x="307" y="144"/>
                    <a:pt x="327" y="144"/>
                  </a:cubicBezTo>
                  <a:cubicBezTo>
                    <a:pt x="366" y="144"/>
                    <a:pt x="400" y="140"/>
                    <a:pt x="430" y="110"/>
                  </a:cubicBezTo>
                  <a:cubicBezTo>
                    <a:pt x="463" y="88"/>
                    <a:pt x="452" y="33"/>
                    <a:pt x="419" y="22"/>
                  </a:cubicBezTo>
                  <a:cubicBezTo>
                    <a:pt x="386" y="6"/>
                    <a:pt x="35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9995600" y="644800"/>
              <a:ext cx="11300" cy="3725"/>
            </a:xfrm>
            <a:custGeom>
              <a:avLst/>
              <a:gdLst/>
              <a:ahLst/>
              <a:cxnLst/>
              <a:rect l="l" t="t" r="r" b="b"/>
              <a:pathLst>
                <a:path w="452" h="149" extrusionOk="0">
                  <a:moveTo>
                    <a:pt x="353" y="0"/>
                  </a:moveTo>
                  <a:cubicBezTo>
                    <a:pt x="254" y="0"/>
                    <a:pt x="155" y="33"/>
                    <a:pt x="67" y="44"/>
                  </a:cubicBezTo>
                  <a:cubicBezTo>
                    <a:pt x="1" y="55"/>
                    <a:pt x="34" y="132"/>
                    <a:pt x="78" y="143"/>
                  </a:cubicBezTo>
                  <a:cubicBezTo>
                    <a:pt x="127" y="143"/>
                    <a:pt x="182" y="149"/>
                    <a:pt x="236" y="149"/>
                  </a:cubicBezTo>
                  <a:cubicBezTo>
                    <a:pt x="289" y="149"/>
                    <a:pt x="342" y="143"/>
                    <a:pt x="386" y="121"/>
                  </a:cubicBezTo>
                  <a:cubicBezTo>
                    <a:pt x="452" y="88"/>
                    <a:pt x="408" y="0"/>
                    <a:pt x="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10017050" y="628400"/>
              <a:ext cx="9650" cy="9850"/>
            </a:xfrm>
            <a:custGeom>
              <a:avLst/>
              <a:gdLst/>
              <a:ahLst/>
              <a:cxnLst/>
              <a:rect l="l" t="t" r="r" b="b"/>
              <a:pathLst>
                <a:path w="386" h="394" extrusionOk="0">
                  <a:moveTo>
                    <a:pt x="146" y="0"/>
                  </a:moveTo>
                  <a:cubicBezTo>
                    <a:pt x="118" y="0"/>
                    <a:pt x="91" y="4"/>
                    <a:pt x="66" y="7"/>
                  </a:cubicBezTo>
                  <a:cubicBezTo>
                    <a:pt x="34" y="18"/>
                    <a:pt x="23" y="51"/>
                    <a:pt x="45" y="84"/>
                  </a:cubicBezTo>
                  <a:cubicBezTo>
                    <a:pt x="56" y="106"/>
                    <a:pt x="66" y="106"/>
                    <a:pt x="88" y="117"/>
                  </a:cubicBezTo>
                  <a:cubicBezTo>
                    <a:pt x="93" y="122"/>
                    <a:pt x="99" y="125"/>
                    <a:pt x="106" y="125"/>
                  </a:cubicBezTo>
                  <a:cubicBezTo>
                    <a:pt x="116" y="125"/>
                    <a:pt x="126" y="119"/>
                    <a:pt x="132" y="106"/>
                  </a:cubicBezTo>
                  <a:cubicBezTo>
                    <a:pt x="143" y="106"/>
                    <a:pt x="154" y="106"/>
                    <a:pt x="165" y="117"/>
                  </a:cubicBezTo>
                  <a:cubicBezTo>
                    <a:pt x="164" y="116"/>
                    <a:pt x="163" y="116"/>
                    <a:pt x="162" y="116"/>
                  </a:cubicBezTo>
                  <a:cubicBezTo>
                    <a:pt x="145" y="116"/>
                    <a:pt x="98" y="163"/>
                    <a:pt x="77" y="183"/>
                  </a:cubicBezTo>
                  <a:cubicBezTo>
                    <a:pt x="45" y="216"/>
                    <a:pt x="1" y="260"/>
                    <a:pt x="12" y="315"/>
                  </a:cubicBezTo>
                  <a:cubicBezTo>
                    <a:pt x="23" y="370"/>
                    <a:pt x="77" y="381"/>
                    <a:pt x="132" y="392"/>
                  </a:cubicBezTo>
                  <a:cubicBezTo>
                    <a:pt x="151" y="392"/>
                    <a:pt x="173" y="393"/>
                    <a:pt x="196" y="393"/>
                  </a:cubicBezTo>
                  <a:cubicBezTo>
                    <a:pt x="252" y="393"/>
                    <a:pt x="316" y="388"/>
                    <a:pt x="363" y="348"/>
                  </a:cubicBezTo>
                  <a:cubicBezTo>
                    <a:pt x="385" y="326"/>
                    <a:pt x="374" y="271"/>
                    <a:pt x="330" y="260"/>
                  </a:cubicBezTo>
                  <a:cubicBezTo>
                    <a:pt x="316" y="257"/>
                    <a:pt x="304" y="255"/>
                    <a:pt x="292" y="255"/>
                  </a:cubicBezTo>
                  <a:cubicBezTo>
                    <a:pt x="269" y="255"/>
                    <a:pt x="250" y="260"/>
                    <a:pt x="220" y="260"/>
                  </a:cubicBezTo>
                  <a:lnTo>
                    <a:pt x="176" y="260"/>
                  </a:lnTo>
                  <a:cubicBezTo>
                    <a:pt x="198" y="238"/>
                    <a:pt x="231" y="216"/>
                    <a:pt x="231" y="205"/>
                  </a:cubicBezTo>
                  <a:cubicBezTo>
                    <a:pt x="264" y="172"/>
                    <a:pt x="275" y="139"/>
                    <a:pt x="275" y="84"/>
                  </a:cubicBezTo>
                  <a:cubicBezTo>
                    <a:pt x="260" y="17"/>
                    <a:pt x="204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6" name="Google Shape;406;p25"/>
          <p:cNvGrpSpPr/>
          <p:nvPr/>
        </p:nvGrpSpPr>
        <p:grpSpPr>
          <a:xfrm flipH="1">
            <a:off x="-116032" y="404620"/>
            <a:ext cx="14579530" cy="7247496"/>
            <a:chOff x="-72520" y="252887"/>
            <a:chExt cx="9112206" cy="4529685"/>
          </a:xfrm>
        </p:grpSpPr>
        <p:grpSp>
          <p:nvGrpSpPr>
            <p:cNvPr id="407" name="Google Shape;407;p25"/>
            <p:cNvGrpSpPr/>
            <p:nvPr/>
          </p:nvGrpSpPr>
          <p:grpSpPr>
            <a:xfrm rot="4476917" flipH="1">
              <a:off x="7957371" y="341028"/>
              <a:ext cx="946802" cy="1002565"/>
              <a:chOff x="6195381" y="-2621175"/>
              <a:chExt cx="935514" cy="991326"/>
            </a:xfrm>
          </p:grpSpPr>
          <p:sp>
            <p:nvSpPr>
              <p:cNvPr id="408" name="Google Shape;408;p25"/>
              <p:cNvSpPr/>
              <p:nvPr/>
            </p:nvSpPr>
            <p:spPr>
              <a:xfrm>
                <a:off x="6195381" y="-2621175"/>
                <a:ext cx="935514" cy="991326"/>
              </a:xfrm>
              <a:custGeom>
                <a:avLst/>
                <a:gdLst/>
                <a:ahLst/>
                <a:cxnLst/>
                <a:rect l="l" t="t" r="r" b="b"/>
                <a:pathLst>
                  <a:path w="16343" h="17318" extrusionOk="0">
                    <a:moveTo>
                      <a:pt x="2626" y="0"/>
                    </a:moveTo>
                    <a:cubicBezTo>
                      <a:pt x="2511" y="0"/>
                      <a:pt x="2394" y="42"/>
                      <a:pt x="2299" y="126"/>
                    </a:cubicBezTo>
                    <a:lnTo>
                      <a:pt x="199" y="2039"/>
                    </a:lnTo>
                    <a:cubicBezTo>
                      <a:pt x="12" y="2215"/>
                      <a:pt x="1" y="2512"/>
                      <a:pt x="177" y="2710"/>
                    </a:cubicBezTo>
                    <a:lnTo>
                      <a:pt x="13362" y="17160"/>
                    </a:lnTo>
                    <a:cubicBezTo>
                      <a:pt x="13455" y="17265"/>
                      <a:pt x="13582" y="17318"/>
                      <a:pt x="13711" y="17318"/>
                    </a:cubicBezTo>
                    <a:cubicBezTo>
                      <a:pt x="13825" y="17318"/>
                      <a:pt x="13940" y="17276"/>
                      <a:pt x="14033" y="17193"/>
                    </a:cubicBezTo>
                    <a:lnTo>
                      <a:pt x="16134" y="15280"/>
                    </a:lnTo>
                    <a:cubicBezTo>
                      <a:pt x="16321" y="15104"/>
                      <a:pt x="16343" y="14807"/>
                      <a:pt x="16167" y="14609"/>
                    </a:cubicBezTo>
                    <a:lnTo>
                      <a:pt x="2970" y="148"/>
                    </a:lnTo>
                    <a:cubicBezTo>
                      <a:pt x="2878" y="50"/>
                      <a:pt x="2753" y="0"/>
                      <a:pt x="2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38100" dir="10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6328872" y="-2576411"/>
                <a:ext cx="54781" cy="49229"/>
              </a:xfrm>
              <a:custGeom>
                <a:avLst/>
                <a:gdLst/>
                <a:ahLst/>
                <a:cxnLst/>
                <a:rect l="l" t="t" r="r" b="b"/>
                <a:pathLst>
                  <a:path w="957" h="860" extrusionOk="0">
                    <a:moveTo>
                      <a:pt x="476" y="0"/>
                    </a:moveTo>
                    <a:cubicBezTo>
                      <a:pt x="373" y="0"/>
                      <a:pt x="269" y="37"/>
                      <a:pt x="187" y="114"/>
                    </a:cubicBezTo>
                    <a:cubicBezTo>
                      <a:pt x="11" y="279"/>
                      <a:pt x="0" y="542"/>
                      <a:pt x="165" y="718"/>
                    </a:cubicBezTo>
                    <a:cubicBezTo>
                      <a:pt x="247" y="812"/>
                      <a:pt x="364" y="859"/>
                      <a:pt x="481" y="859"/>
                    </a:cubicBezTo>
                    <a:cubicBezTo>
                      <a:pt x="584" y="859"/>
                      <a:pt x="688" y="823"/>
                      <a:pt x="770" y="751"/>
                    </a:cubicBezTo>
                    <a:cubicBezTo>
                      <a:pt x="946" y="586"/>
                      <a:pt x="957" y="312"/>
                      <a:pt x="792" y="136"/>
                    </a:cubicBezTo>
                    <a:cubicBezTo>
                      <a:pt x="710" y="48"/>
                      <a:pt x="593" y="0"/>
                      <a:pt x="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0" name="Google Shape;410;p25"/>
              <p:cNvGrpSpPr/>
              <p:nvPr/>
            </p:nvGrpSpPr>
            <p:grpSpPr>
              <a:xfrm>
                <a:off x="6224976" y="-2534681"/>
                <a:ext cx="814619" cy="878223"/>
                <a:chOff x="10015526" y="-551931"/>
                <a:chExt cx="814619" cy="878223"/>
              </a:xfrm>
            </p:grpSpPr>
            <p:sp>
              <p:nvSpPr>
                <p:cNvPr id="411" name="Google Shape;411;p25"/>
                <p:cNvSpPr/>
                <p:nvPr/>
              </p:nvSpPr>
              <p:spPr>
                <a:xfrm>
                  <a:off x="10086679" y="-551931"/>
                  <a:ext cx="743466" cy="81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14220" extrusionOk="0">
                      <a:moveTo>
                        <a:pt x="77" y="0"/>
                      </a:moveTo>
                      <a:lnTo>
                        <a:pt x="0" y="77"/>
                      </a:lnTo>
                      <a:lnTo>
                        <a:pt x="12900" y="14220"/>
                      </a:lnTo>
                      <a:lnTo>
                        <a:pt x="12988" y="14143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2" name="Google Shape;412;p25"/>
                <p:cNvSpPr/>
                <p:nvPr/>
              </p:nvSpPr>
              <p:spPr>
                <a:xfrm>
                  <a:off x="10015526" y="-508483"/>
                  <a:ext cx="3028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07" extrusionOk="0">
                      <a:moveTo>
                        <a:pt x="462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28" y="77"/>
                      </a:ln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3" name="Google Shape;413;p25"/>
                <p:cNvSpPr/>
                <p:nvPr/>
              </p:nvSpPr>
              <p:spPr>
                <a:xfrm>
                  <a:off x="10031267" y="-490223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73" y="0"/>
                      </a:moveTo>
                      <a:lnTo>
                        <a:pt x="1" y="429"/>
                      </a:lnTo>
                      <a:lnTo>
                        <a:pt x="78" y="506"/>
                      </a:lnTo>
                      <a:lnTo>
                        <a:pt x="539" y="77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4" name="Google Shape;414;p25"/>
                <p:cNvSpPr/>
                <p:nvPr/>
              </p:nvSpPr>
              <p:spPr>
                <a:xfrm>
                  <a:off x="10048898" y="-471332"/>
                  <a:ext cx="30281" cy="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5" extrusionOk="0">
                      <a:moveTo>
                        <a:pt x="462" y="0"/>
                      </a:moveTo>
                      <a:lnTo>
                        <a:pt x="0" y="418"/>
                      </a:lnTo>
                      <a:lnTo>
                        <a:pt x="66" y="495"/>
                      </a:lnTo>
                      <a:lnTo>
                        <a:pt x="528" y="77"/>
                      </a:ln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5" name="Google Shape;415;p25"/>
                <p:cNvSpPr/>
                <p:nvPr/>
              </p:nvSpPr>
              <p:spPr>
                <a:xfrm>
                  <a:off x="10065899" y="-453129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2" y="1"/>
                      </a:moveTo>
                      <a:lnTo>
                        <a:pt x="0" y="419"/>
                      </a:lnTo>
                      <a:lnTo>
                        <a:pt x="66" y="496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6" name="Google Shape;416;p25"/>
                <p:cNvSpPr/>
                <p:nvPr/>
              </p:nvSpPr>
              <p:spPr>
                <a:xfrm>
                  <a:off x="10081641" y="-459998"/>
                  <a:ext cx="58616" cy="5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6" extrusionOk="0">
                      <a:moveTo>
                        <a:pt x="957" y="0"/>
                      </a:moveTo>
                      <a:lnTo>
                        <a:pt x="0" y="869"/>
                      </a:lnTo>
                      <a:lnTo>
                        <a:pt x="77" y="946"/>
                      </a:lnTo>
                      <a:lnTo>
                        <a:pt x="1023" y="77"/>
                      </a:lnTo>
                      <a:lnTo>
                        <a:pt x="9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7" name="Google Shape;417;p25"/>
                <p:cNvSpPr/>
                <p:nvPr/>
              </p:nvSpPr>
              <p:spPr>
                <a:xfrm>
                  <a:off x="10098642" y="-416608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2" y="1"/>
                      </a:moveTo>
                      <a:lnTo>
                        <a:pt x="0" y="419"/>
                      </a:lnTo>
                      <a:lnTo>
                        <a:pt x="66" y="496"/>
                      </a:lnTo>
                      <a:lnTo>
                        <a:pt x="528" y="67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8" name="Google Shape;418;p25"/>
                <p:cNvSpPr/>
                <p:nvPr/>
              </p:nvSpPr>
              <p:spPr>
                <a:xfrm>
                  <a:off x="10115644" y="-398348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2" y="1"/>
                      </a:moveTo>
                      <a:lnTo>
                        <a:pt x="0" y="419"/>
                      </a:lnTo>
                      <a:lnTo>
                        <a:pt x="66" y="496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9" name="Google Shape;419;p25"/>
                <p:cNvSpPr/>
                <p:nvPr/>
              </p:nvSpPr>
              <p:spPr>
                <a:xfrm>
                  <a:off x="10132645" y="-380087"/>
                  <a:ext cx="30224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07" extrusionOk="0">
                      <a:moveTo>
                        <a:pt x="462" y="1"/>
                      </a:moveTo>
                      <a:lnTo>
                        <a:pt x="0" y="430"/>
                      </a:lnTo>
                      <a:lnTo>
                        <a:pt x="66" y="507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0" name="Google Shape;420;p25"/>
                <p:cNvSpPr/>
                <p:nvPr/>
              </p:nvSpPr>
              <p:spPr>
                <a:xfrm>
                  <a:off x="10149016" y="-361826"/>
                  <a:ext cx="30224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07" extrusionOk="0">
                      <a:moveTo>
                        <a:pt x="462" y="1"/>
                      </a:moveTo>
                      <a:lnTo>
                        <a:pt x="0" y="429"/>
                      </a:lnTo>
                      <a:lnTo>
                        <a:pt x="66" y="506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1" name="Google Shape;421;p25"/>
                <p:cNvSpPr/>
                <p:nvPr/>
              </p:nvSpPr>
              <p:spPr>
                <a:xfrm>
                  <a:off x="10165960" y="-368753"/>
                  <a:ext cx="58616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7" extrusionOk="0">
                      <a:moveTo>
                        <a:pt x="947" y="1"/>
                      </a:moveTo>
                      <a:lnTo>
                        <a:pt x="1" y="869"/>
                      </a:lnTo>
                      <a:lnTo>
                        <a:pt x="67" y="946"/>
                      </a:lnTo>
                      <a:lnTo>
                        <a:pt x="1024" y="78"/>
                      </a:ln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2" name="Google Shape;422;p25"/>
                <p:cNvSpPr/>
                <p:nvPr/>
              </p:nvSpPr>
              <p:spPr>
                <a:xfrm>
                  <a:off x="10181702" y="-325305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74" y="0"/>
                      </a:moveTo>
                      <a:lnTo>
                        <a:pt x="1" y="429"/>
                      </a:lnTo>
                      <a:lnTo>
                        <a:pt x="78" y="506"/>
                      </a:lnTo>
                      <a:lnTo>
                        <a:pt x="540" y="77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3" name="Google Shape;423;p25"/>
                <p:cNvSpPr/>
                <p:nvPr/>
              </p:nvSpPr>
              <p:spPr>
                <a:xfrm>
                  <a:off x="10198703" y="-307045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3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40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4" name="Google Shape;424;p25"/>
                <p:cNvSpPr/>
                <p:nvPr/>
              </p:nvSpPr>
              <p:spPr>
                <a:xfrm>
                  <a:off x="10215705" y="-288155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3" y="0"/>
                      </a:moveTo>
                      <a:lnTo>
                        <a:pt x="1" y="418"/>
                      </a:lnTo>
                      <a:lnTo>
                        <a:pt x="67" y="495"/>
                      </a:lnTo>
                      <a:lnTo>
                        <a:pt x="529" y="66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5" name="Google Shape;425;p25"/>
                <p:cNvSpPr/>
                <p:nvPr/>
              </p:nvSpPr>
              <p:spPr>
                <a:xfrm>
                  <a:off x="10232706" y="-269894"/>
                  <a:ext cx="30911" cy="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5" extrusionOk="0">
                      <a:moveTo>
                        <a:pt x="463" y="0"/>
                      </a:moveTo>
                      <a:lnTo>
                        <a:pt x="1" y="418"/>
                      </a:lnTo>
                      <a:lnTo>
                        <a:pt x="67" y="495"/>
                      </a:lnTo>
                      <a:lnTo>
                        <a:pt x="539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6" name="Google Shape;426;p25"/>
                <p:cNvSpPr/>
                <p:nvPr/>
              </p:nvSpPr>
              <p:spPr>
                <a:xfrm>
                  <a:off x="10249707" y="-276821"/>
                  <a:ext cx="57987" cy="53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935" extrusionOk="0">
                      <a:moveTo>
                        <a:pt x="946" y="0"/>
                      </a:moveTo>
                      <a:lnTo>
                        <a:pt x="1" y="869"/>
                      </a:lnTo>
                      <a:lnTo>
                        <a:pt x="67" y="935"/>
                      </a:lnTo>
                      <a:lnTo>
                        <a:pt x="1012" y="77"/>
                      </a:lnTo>
                      <a:lnTo>
                        <a:pt x="94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7" name="Google Shape;427;p25"/>
                <p:cNvSpPr/>
                <p:nvPr/>
              </p:nvSpPr>
              <p:spPr>
                <a:xfrm>
                  <a:off x="10265449" y="-234060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2" y="1"/>
                      </a:moveTo>
                      <a:lnTo>
                        <a:pt x="0" y="430"/>
                      </a:lnTo>
                      <a:lnTo>
                        <a:pt x="66" y="507"/>
                      </a:lnTo>
                      <a:lnTo>
                        <a:pt x="539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8" name="Google Shape;428;p25"/>
                <p:cNvSpPr/>
                <p:nvPr/>
              </p:nvSpPr>
              <p:spPr>
                <a:xfrm>
                  <a:off x="10282450" y="-215170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73" y="1"/>
                      </a:moveTo>
                      <a:lnTo>
                        <a:pt x="0" y="419"/>
                      </a:lnTo>
                      <a:lnTo>
                        <a:pt x="77" y="496"/>
                      </a:lnTo>
                      <a:lnTo>
                        <a:pt x="539" y="78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9" name="Google Shape;429;p25"/>
                <p:cNvSpPr/>
                <p:nvPr/>
              </p:nvSpPr>
              <p:spPr>
                <a:xfrm>
                  <a:off x="10299451" y="-196909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62" y="1"/>
                      </a:moveTo>
                      <a:lnTo>
                        <a:pt x="0" y="419"/>
                      </a:lnTo>
                      <a:lnTo>
                        <a:pt x="66" y="496"/>
                      </a:lnTo>
                      <a:lnTo>
                        <a:pt x="539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0" name="Google Shape;430;p25"/>
                <p:cNvSpPr/>
                <p:nvPr/>
              </p:nvSpPr>
              <p:spPr>
                <a:xfrm>
                  <a:off x="10316452" y="-178649"/>
                  <a:ext cx="3028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07" extrusionOk="0">
                      <a:moveTo>
                        <a:pt x="462" y="1"/>
                      </a:moveTo>
                      <a:lnTo>
                        <a:pt x="0" y="430"/>
                      </a:lnTo>
                      <a:lnTo>
                        <a:pt x="66" y="507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1" name="Google Shape;431;p25"/>
                <p:cNvSpPr/>
                <p:nvPr/>
              </p:nvSpPr>
              <p:spPr>
                <a:xfrm>
                  <a:off x="10332824" y="-185575"/>
                  <a:ext cx="58559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947" extrusionOk="0">
                      <a:moveTo>
                        <a:pt x="946" y="1"/>
                      </a:moveTo>
                      <a:lnTo>
                        <a:pt x="0" y="870"/>
                      </a:lnTo>
                      <a:lnTo>
                        <a:pt x="66" y="946"/>
                      </a:lnTo>
                      <a:lnTo>
                        <a:pt x="1023" y="78"/>
                      </a:lnTo>
                      <a:lnTo>
                        <a:pt x="9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2" name="Google Shape;432;p25"/>
                <p:cNvSpPr/>
                <p:nvPr/>
              </p:nvSpPr>
              <p:spPr>
                <a:xfrm>
                  <a:off x="10349195" y="-142128"/>
                  <a:ext cx="30854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496" extrusionOk="0">
                      <a:moveTo>
                        <a:pt x="473" y="1"/>
                      </a:moveTo>
                      <a:lnTo>
                        <a:pt x="0" y="418"/>
                      </a:lnTo>
                      <a:lnTo>
                        <a:pt x="77" y="495"/>
                      </a:lnTo>
                      <a:lnTo>
                        <a:pt x="539" y="78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3" name="Google Shape;433;p25"/>
                <p:cNvSpPr/>
                <p:nvPr/>
              </p:nvSpPr>
              <p:spPr>
                <a:xfrm>
                  <a:off x="10366197" y="-123867"/>
                  <a:ext cx="30854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07" extrusionOk="0">
                      <a:moveTo>
                        <a:pt x="462" y="0"/>
                      </a:moveTo>
                      <a:lnTo>
                        <a:pt x="0" y="429"/>
                      </a:lnTo>
                      <a:lnTo>
                        <a:pt x="66" y="506"/>
                      </a:lnTo>
                      <a:lnTo>
                        <a:pt x="539" y="77"/>
                      </a:ln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4" name="Google Shape;434;p25"/>
                <p:cNvSpPr/>
                <p:nvPr/>
              </p:nvSpPr>
              <p:spPr>
                <a:xfrm>
                  <a:off x="10382511" y="-105607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3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40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5" name="Google Shape;435;p25"/>
                <p:cNvSpPr/>
                <p:nvPr/>
              </p:nvSpPr>
              <p:spPr>
                <a:xfrm>
                  <a:off x="10399512" y="-86716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74" y="0"/>
                      </a:moveTo>
                      <a:lnTo>
                        <a:pt x="1" y="418"/>
                      </a:lnTo>
                      <a:lnTo>
                        <a:pt x="78" y="495"/>
                      </a:lnTo>
                      <a:lnTo>
                        <a:pt x="540" y="6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6" name="Google Shape;436;p25"/>
                <p:cNvSpPr/>
                <p:nvPr/>
              </p:nvSpPr>
              <p:spPr>
                <a:xfrm>
                  <a:off x="10416513" y="-94272"/>
                  <a:ext cx="58616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7" extrusionOk="0">
                      <a:moveTo>
                        <a:pt x="958" y="0"/>
                      </a:moveTo>
                      <a:lnTo>
                        <a:pt x="1" y="869"/>
                      </a:lnTo>
                      <a:lnTo>
                        <a:pt x="67" y="946"/>
                      </a:lnTo>
                      <a:lnTo>
                        <a:pt x="1024" y="77"/>
                      </a:lnTo>
                      <a:lnTo>
                        <a:pt x="95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7" name="Google Shape;437;p25"/>
                <p:cNvSpPr/>
                <p:nvPr/>
              </p:nvSpPr>
              <p:spPr>
                <a:xfrm>
                  <a:off x="10432885" y="-50825"/>
                  <a:ext cx="30281" cy="28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06" extrusionOk="0">
                      <a:moveTo>
                        <a:pt x="463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29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8" name="Google Shape;438;p25"/>
                <p:cNvSpPr/>
                <p:nvPr/>
              </p:nvSpPr>
              <p:spPr>
                <a:xfrm>
                  <a:off x="10449256" y="-31935"/>
                  <a:ext cx="30911" cy="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5" extrusionOk="0">
                      <a:moveTo>
                        <a:pt x="463" y="0"/>
                      </a:moveTo>
                      <a:lnTo>
                        <a:pt x="1" y="418"/>
                      </a:lnTo>
                      <a:lnTo>
                        <a:pt x="67" y="495"/>
                      </a:lnTo>
                      <a:lnTo>
                        <a:pt x="540" y="66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9" name="Google Shape;439;p25"/>
                <p:cNvSpPr/>
                <p:nvPr/>
              </p:nvSpPr>
              <p:spPr>
                <a:xfrm>
                  <a:off x="10466257" y="-13731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73" y="1"/>
                      </a:moveTo>
                      <a:lnTo>
                        <a:pt x="1" y="419"/>
                      </a:lnTo>
                      <a:lnTo>
                        <a:pt x="78" y="496"/>
                      </a:lnTo>
                      <a:lnTo>
                        <a:pt x="539" y="78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0" name="Google Shape;440;p25"/>
                <p:cNvSpPr/>
                <p:nvPr/>
              </p:nvSpPr>
              <p:spPr>
                <a:xfrm>
                  <a:off x="10483259" y="4529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2" y="1"/>
                      </a:moveTo>
                      <a:lnTo>
                        <a:pt x="0" y="430"/>
                      </a:lnTo>
                      <a:lnTo>
                        <a:pt x="66" y="507"/>
                      </a:lnTo>
                      <a:lnTo>
                        <a:pt x="539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1" name="Google Shape;441;p25"/>
                <p:cNvSpPr/>
                <p:nvPr/>
              </p:nvSpPr>
              <p:spPr>
                <a:xfrm>
                  <a:off x="10500260" y="-2397"/>
                  <a:ext cx="58616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7" extrusionOk="0">
                      <a:moveTo>
                        <a:pt x="946" y="1"/>
                      </a:moveTo>
                      <a:lnTo>
                        <a:pt x="0" y="870"/>
                      </a:lnTo>
                      <a:lnTo>
                        <a:pt x="66" y="947"/>
                      </a:lnTo>
                      <a:lnTo>
                        <a:pt x="1023" y="78"/>
                      </a:lnTo>
                      <a:lnTo>
                        <a:pt x="9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2" name="Google Shape;442;p25"/>
                <p:cNvSpPr/>
                <p:nvPr/>
              </p:nvSpPr>
              <p:spPr>
                <a:xfrm>
                  <a:off x="10516631" y="41050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2" y="1"/>
                      </a:moveTo>
                      <a:lnTo>
                        <a:pt x="0" y="419"/>
                      </a:lnTo>
                      <a:lnTo>
                        <a:pt x="66" y="496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3" name="Google Shape;443;p25"/>
                <p:cNvSpPr/>
                <p:nvPr/>
              </p:nvSpPr>
              <p:spPr>
                <a:xfrm>
                  <a:off x="10533003" y="59311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73" y="1"/>
                      </a:moveTo>
                      <a:lnTo>
                        <a:pt x="0" y="430"/>
                      </a:lnTo>
                      <a:lnTo>
                        <a:pt x="77" y="495"/>
                      </a:lnTo>
                      <a:lnTo>
                        <a:pt x="539" y="78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4" name="Google Shape;444;p25"/>
                <p:cNvSpPr/>
                <p:nvPr/>
              </p:nvSpPr>
              <p:spPr>
                <a:xfrm>
                  <a:off x="10549374" y="77571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73" y="1"/>
                      </a:moveTo>
                      <a:lnTo>
                        <a:pt x="0" y="429"/>
                      </a:lnTo>
                      <a:lnTo>
                        <a:pt x="77" y="506"/>
                      </a:lnTo>
                      <a:lnTo>
                        <a:pt x="539" y="78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5" name="Google Shape;445;p25"/>
                <p:cNvSpPr/>
                <p:nvPr/>
              </p:nvSpPr>
              <p:spPr>
                <a:xfrm>
                  <a:off x="10567005" y="95832"/>
                  <a:ext cx="30224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07" extrusionOk="0">
                      <a:moveTo>
                        <a:pt x="462" y="0"/>
                      </a:moveTo>
                      <a:lnTo>
                        <a:pt x="0" y="429"/>
                      </a:lnTo>
                      <a:lnTo>
                        <a:pt x="66" y="506"/>
                      </a:lnTo>
                      <a:lnTo>
                        <a:pt x="528" y="77"/>
                      </a:ln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6" name="Google Shape;446;p25"/>
                <p:cNvSpPr/>
                <p:nvPr/>
              </p:nvSpPr>
              <p:spPr>
                <a:xfrm>
                  <a:off x="10583377" y="88905"/>
                  <a:ext cx="58559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947" extrusionOk="0">
                      <a:moveTo>
                        <a:pt x="957" y="0"/>
                      </a:moveTo>
                      <a:lnTo>
                        <a:pt x="0" y="869"/>
                      </a:lnTo>
                      <a:lnTo>
                        <a:pt x="77" y="946"/>
                      </a:lnTo>
                      <a:lnTo>
                        <a:pt x="1023" y="77"/>
                      </a:lnTo>
                      <a:lnTo>
                        <a:pt x="9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7" name="Google Shape;447;p25"/>
                <p:cNvSpPr/>
                <p:nvPr/>
              </p:nvSpPr>
              <p:spPr>
                <a:xfrm>
                  <a:off x="10599691" y="132353"/>
                  <a:ext cx="3028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07" extrusionOk="0">
                      <a:moveTo>
                        <a:pt x="463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29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8" name="Google Shape;448;p25"/>
                <p:cNvSpPr/>
                <p:nvPr/>
              </p:nvSpPr>
              <p:spPr>
                <a:xfrm>
                  <a:off x="10616692" y="150613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3" y="0"/>
                      </a:moveTo>
                      <a:lnTo>
                        <a:pt x="1" y="429"/>
                      </a:lnTo>
                      <a:lnTo>
                        <a:pt x="67" y="506"/>
                      </a:lnTo>
                      <a:lnTo>
                        <a:pt x="540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9" name="Google Shape;449;p25"/>
                <p:cNvSpPr/>
                <p:nvPr/>
              </p:nvSpPr>
              <p:spPr>
                <a:xfrm>
                  <a:off x="10633064" y="169504"/>
                  <a:ext cx="30911" cy="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5" extrusionOk="0">
                      <a:moveTo>
                        <a:pt x="463" y="0"/>
                      </a:moveTo>
                      <a:lnTo>
                        <a:pt x="1" y="418"/>
                      </a:lnTo>
                      <a:lnTo>
                        <a:pt x="67" y="495"/>
                      </a:lnTo>
                      <a:lnTo>
                        <a:pt x="540" y="7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0" name="Google Shape;450;p25"/>
                <p:cNvSpPr/>
                <p:nvPr/>
              </p:nvSpPr>
              <p:spPr>
                <a:xfrm>
                  <a:off x="10650065" y="187764"/>
                  <a:ext cx="30911" cy="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5" extrusionOk="0">
                      <a:moveTo>
                        <a:pt x="474" y="0"/>
                      </a:moveTo>
                      <a:lnTo>
                        <a:pt x="1" y="418"/>
                      </a:lnTo>
                      <a:lnTo>
                        <a:pt x="78" y="495"/>
                      </a:lnTo>
                      <a:lnTo>
                        <a:pt x="540" y="77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1" name="Google Shape;451;p25"/>
                <p:cNvSpPr/>
                <p:nvPr/>
              </p:nvSpPr>
              <p:spPr>
                <a:xfrm>
                  <a:off x="10666436" y="180838"/>
                  <a:ext cx="58616" cy="5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6" extrusionOk="0">
                      <a:moveTo>
                        <a:pt x="957" y="0"/>
                      </a:moveTo>
                      <a:lnTo>
                        <a:pt x="1" y="869"/>
                      </a:lnTo>
                      <a:lnTo>
                        <a:pt x="78" y="946"/>
                      </a:lnTo>
                      <a:lnTo>
                        <a:pt x="1023" y="77"/>
                      </a:lnTo>
                      <a:lnTo>
                        <a:pt x="9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2" name="Google Shape;452;p25"/>
                <p:cNvSpPr/>
                <p:nvPr/>
              </p:nvSpPr>
              <p:spPr>
                <a:xfrm>
                  <a:off x="10682808" y="224228"/>
                  <a:ext cx="3091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496" extrusionOk="0">
                      <a:moveTo>
                        <a:pt x="473" y="1"/>
                      </a:moveTo>
                      <a:lnTo>
                        <a:pt x="1" y="419"/>
                      </a:lnTo>
                      <a:lnTo>
                        <a:pt x="78" y="496"/>
                      </a:lnTo>
                      <a:lnTo>
                        <a:pt x="539" y="67"/>
                      </a:ln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3" name="Google Shape;453;p25"/>
                <p:cNvSpPr/>
                <p:nvPr/>
              </p:nvSpPr>
              <p:spPr>
                <a:xfrm>
                  <a:off x="10700439" y="242489"/>
                  <a:ext cx="30281" cy="2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496" extrusionOk="0">
                      <a:moveTo>
                        <a:pt x="462" y="1"/>
                      </a:moveTo>
                      <a:lnTo>
                        <a:pt x="1" y="419"/>
                      </a:lnTo>
                      <a:lnTo>
                        <a:pt x="66" y="496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4" name="Google Shape;454;p25"/>
                <p:cNvSpPr/>
                <p:nvPr/>
              </p:nvSpPr>
              <p:spPr>
                <a:xfrm>
                  <a:off x="10717440" y="260749"/>
                  <a:ext cx="3028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07" extrusionOk="0">
                      <a:moveTo>
                        <a:pt x="462" y="1"/>
                      </a:moveTo>
                      <a:lnTo>
                        <a:pt x="0" y="430"/>
                      </a:lnTo>
                      <a:lnTo>
                        <a:pt x="66" y="507"/>
                      </a:lnTo>
                      <a:lnTo>
                        <a:pt x="528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5" name="Google Shape;455;p25"/>
                <p:cNvSpPr/>
                <p:nvPr/>
              </p:nvSpPr>
              <p:spPr>
                <a:xfrm>
                  <a:off x="10733812" y="279010"/>
                  <a:ext cx="30911" cy="29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07" extrusionOk="0">
                      <a:moveTo>
                        <a:pt x="462" y="1"/>
                      </a:moveTo>
                      <a:lnTo>
                        <a:pt x="0" y="429"/>
                      </a:lnTo>
                      <a:lnTo>
                        <a:pt x="66" y="506"/>
                      </a:lnTo>
                      <a:lnTo>
                        <a:pt x="539" y="78"/>
                      </a:lnTo>
                      <a:lnTo>
                        <a:pt x="46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6" name="Google Shape;456;p25"/>
                <p:cNvSpPr/>
                <p:nvPr/>
              </p:nvSpPr>
              <p:spPr>
                <a:xfrm>
                  <a:off x="10750183" y="272083"/>
                  <a:ext cx="58616" cy="5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47" extrusionOk="0">
                      <a:moveTo>
                        <a:pt x="957" y="1"/>
                      </a:moveTo>
                      <a:lnTo>
                        <a:pt x="0" y="869"/>
                      </a:lnTo>
                      <a:lnTo>
                        <a:pt x="66" y="946"/>
                      </a:lnTo>
                      <a:lnTo>
                        <a:pt x="1023" y="78"/>
                      </a:lnTo>
                      <a:lnTo>
                        <a:pt x="95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73152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57" name="Google Shape;457;p25"/>
              <p:cNvSpPr/>
              <p:nvPr/>
            </p:nvSpPr>
            <p:spPr>
              <a:xfrm>
                <a:off x="6884416" y="-1990299"/>
                <a:ext cx="210767" cy="215461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3764" extrusionOk="0">
                    <a:moveTo>
                      <a:pt x="203" y="1"/>
                    </a:moveTo>
                    <a:cubicBezTo>
                      <a:pt x="94" y="1"/>
                      <a:pt x="0" y="117"/>
                      <a:pt x="94" y="234"/>
                    </a:cubicBezTo>
                    <a:cubicBezTo>
                      <a:pt x="1127" y="1455"/>
                      <a:pt x="2205" y="2642"/>
                      <a:pt x="3382" y="3720"/>
                    </a:cubicBezTo>
                    <a:cubicBezTo>
                      <a:pt x="3419" y="3751"/>
                      <a:pt x="3456" y="3763"/>
                      <a:pt x="3489" y="3763"/>
                    </a:cubicBezTo>
                    <a:cubicBezTo>
                      <a:pt x="3610" y="3763"/>
                      <a:pt x="3681" y="3588"/>
                      <a:pt x="3569" y="3467"/>
                    </a:cubicBezTo>
                    <a:cubicBezTo>
                      <a:pt x="2469" y="2356"/>
                      <a:pt x="1369" y="1246"/>
                      <a:pt x="336" y="69"/>
                    </a:cubicBezTo>
                    <a:cubicBezTo>
                      <a:pt x="297" y="21"/>
                      <a:pt x="249" y="1"/>
                      <a:pt x="203" y="1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8" name="Google Shape;458;p25"/>
            <p:cNvGrpSpPr/>
            <p:nvPr/>
          </p:nvGrpSpPr>
          <p:grpSpPr>
            <a:xfrm rot="-6966032">
              <a:off x="156170" y="3819585"/>
              <a:ext cx="664004" cy="923425"/>
              <a:chOff x="10478963" y="-3477862"/>
              <a:chExt cx="489325" cy="680500"/>
            </a:xfrm>
          </p:grpSpPr>
          <p:sp>
            <p:nvSpPr>
              <p:cNvPr id="459" name="Google Shape;459;p25"/>
              <p:cNvSpPr/>
              <p:nvPr/>
            </p:nvSpPr>
            <p:spPr>
              <a:xfrm>
                <a:off x="10478963" y="-3477862"/>
                <a:ext cx="489325" cy="680500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27220" extrusionOk="0">
                    <a:moveTo>
                      <a:pt x="9542" y="8584"/>
                    </a:moveTo>
                    <a:cubicBezTo>
                      <a:pt x="9563" y="8584"/>
                      <a:pt x="9606" y="8584"/>
                      <a:pt x="9627" y="8605"/>
                    </a:cubicBezTo>
                    <a:cubicBezTo>
                      <a:pt x="12736" y="9563"/>
                      <a:pt x="14462" y="12865"/>
                      <a:pt x="13503" y="15953"/>
                    </a:cubicBezTo>
                    <a:cubicBezTo>
                      <a:pt x="12724" y="18481"/>
                      <a:pt x="10397" y="20093"/>
                      <a:pt x="7894" y="20093"/>
                    </a:cubicBezTo>
                    <a:cubicBezTo>
                      <a:pt x="7318" y="20093"/>
                      <a:pt x="6733" y="20008"/>
                      <a:pt x="6155" y="19829"/>
                    </a:cubicBezTo>
                    <a:cubicBezTo>
                      <a:pt x="6113" y="19829"/>
                      <a:pt x="6092" y="19808"/>
                      <a:pt x="6070" y="19808"/>
                    </a:cubicBezTo>
                    <a:lnTo>
                      <a:pt x="9542" y="8584"/>
                    </a:lnTo>
                    <a:close/>
                    <a:moveTo>
                      <a:pt x="8481" y="0"/>
                    </a:moveTo>
                    <a:cubicBezTo>
                      <a:pt x="8223" y="0"/>
                      <a:pt x="7990" y="159"/>
                      <a:pt x="7902" y="405"/>
                    </a:cubicBezTo>
                    <a:lnTo>
                      <a:pt x="107" y="25622"/>
                    </a:lnTo>
                    <a:cubicBezTo>
                      <a:pt x="0" y="25941"/>
                      <a:pt x="171" y="26261"/>
                      <a:pt x="490" y="26367"/>
                    </a:cubicBezTo>
                    <a:lnTo>
                      <a:pt x="3174" y="27198"/>
                    </a:lnTo>
                    <a:cubicBezTo>
                      <a:pt x="3229" y="27213"/>
                      <a:pt x="3285" y="27220"/>
                      <a:pt x="3340" y="27220"/>
                    </a:cubicBezTo>
                    <a:cubicBezTo>
                      <a:pt x="3598" y="27220"/>
                      <a:pt x="3831" y="27061"/>
                      <a:pt x="3919" y="26814"/>
                    </a:cubicBezTo>
                    <a:lnTo>
                      <a:pt x="3898" y="26793"/>
                    </a:lnTo>
                    <a:lnTo>
                      <a:pt x="4728" y="24174"/>
                    </a:lnTo>
                    <a:cubicBezTo>
                      <a:pt x="4750" y="24174"/>
                      <a:pt x="4771" y="24195"/>
                      <a:pt x="4792" y="24195"/>
                    </a:cubicBezTo>
                    <a:cubicBezTo>
                      <a:pt x="5824" y="24514"/>
                      <a:pt x="6868" y="24665"/>
                      <a:pt x="7895" y="24665"/>
                    </a:cubicBezTo>
                    <a:cubicBezTo>
                      <a:pt x="12355" y="24665"/>
                      <a:pt x="16484" y="21800"/>
                      <a:pt x="17869" y="17316"/>
                    </a:cubicBezTo>
                    <a:cubicBezTo>
                      <a:pt x="19573" y="11800"/>
                      <a:pt x="16485" y="5943"/>
                      <a:pt x="10990" y="4239"/>
                    </a:cubicBezTo>
                    <a:cubicBezTo>
                      <a:pt x="10947" y="4239"/>
                      <a:pt x="10926" y="4218"/>
                      <a:pt x="10905" y="4218"/>
                    </a:cubicBezTo>
                    <a:lnTo>
                      <a:pt x="11714" y="1598"/>
                    </a:lnTo>
                    <a:cubicBezTo>
                      <a:pt x="11821" y="1279"/>
                      <a:pt x="11650" y="959"/>
                      <a:pt x="11331" y="853"/>
                    </a:cubicBezTo>
                    <a:lnTo>
                      <a:pt x="8647" y="22"/>
                    </a:lnTo>
                    <a:cubicBezTo>
                      <a:pt x="8592" y="7"/>
                      <a:pt x="8536" y="0"/>
                      <a:pt x="8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38100" dir="282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Google Shape;460;p25"/>
              <p:cNvSpPr/>
              <p:nvPr/>
            </p:nvSpPr>
            <p:spPr>
              <a:xfrm>
                <a:off x="10667988" y="-3447512"/>
                <a:ext cx="261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76" extrusionOk="0">
                    <a:moveTo>
                      <a:pt x="85" y="1"/>
                    </a:moveTo>
                    <a:lnTo>
                      <a:pt x="0" y="278"/>
                    </a:lnTo>
                    <a:lnTo>
                      <a:pt x="958" y="576"/>
                    </a:lnTo>
                    <a:lnTo>
                      <a:pt x="1044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Google Shape;461;p25"/>
              <p:cNvSpPr/>
              <p:nvPr/>
            </p:nvSpPr>
            <p:spPr>
              <a:xfrm>
                <a:off x="10653613" y="-3401187"/>
                <a:ext cx="26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76" extrusionOk="0">
                    <a:moveTo>
                      <a:pt x="85" y="1"/>
                    </a:moveTo>
                    <a:lnTo>
                      <a:pt x="0" y="278"/>
                    </a:lnTo>
                    <a:lnTo>
                      <a:pt x="958" y="576"/>
                    </a:lnTo>
                    <a:lnTo>
                      <a:pt x="1065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10640288" y="-3358062"/>
                <a:ext cx="261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76" extrusionOk="0">
                    <a:moveTo>
                      <a:pt x="86" y="1"/>
                    </a:moveTo>
                    <a:lnTo>
                      <a:pt x="1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10625913" y="-3311737"/>
                <a:ext cx="26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76" extrusionOk="0">
                    <a:moveTo>
                      <a:pt x="86" y="1"/>
                    </a:moveTo>
                    <a:lnTo>
                      <a:pt x="1" y="278"/>
                    </a:lnTo>
                    <a:lnTo>
                      <a:pt x="959" y="576"/>
                    </a:lnTo>
                    <a:lnTo>
                      <a:pt x="1065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Google Shape;464;p25"/>
              <p:cNvSpPr/>
              <p:nvPr/>
            </p:nvSpPr>
            <p:spPr>
              <a:xfrm>
                <a:off x="10612613" y="-3268612"/>
                <a:ext cx="261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76" extrusionOk="0">
                    <a:moveTo>
                      <a:pt x="85" y="1"/>
                    </a:moveTo>
                    <a:lnTo>
                      <a:pt x="0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Google Shape;465;p25"/>
              <p:cNvSpPr/>
              <p:nvPr/>
            </p:nvSpPr>
            <p:spPr>
              <a:xfrm>
                <a:off x="10598238" y="-3222287"/>
                <a:ext cx="26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76" extrusionOk="0">
                    <a:moveTo>
                      <a:pt x="85" y="1"/>
                    </a:moveTo>
                    <a:lnTo>
                      <a:pt x="0" y="277"/>
                    </a:lnTo>
                    <a:lnTo>
                      <a:pt x="958" y="576"/>
                    </a:lnTo>
                    <a:lnTo>
                      <a:pt x="1065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10584913" y="-3179162"/>
                <a:ext cx="261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76" extrusionOk="0">
                    <a:moveTo>
                      <a:pt x="86" y="1"/>
                    </a:moveTo>
                    <a:lnTo>
                      <a:pt x="1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10570538" y="-3132837"/>
                <a:ext cx="26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76" extrusionOk="0">
                    <a:moveTo>
                      <a:pt x="86" y="1"/>
                    </a:moveTo>
                    <a:lnTo>
                      <a:pt x="1" y="277"/>
                    </a:lnTo>
                    <a:lnTo>
                      <a:pt x="959" y="576"/>
                    </a:lnTo>
                    <a:lnTo>
                      <a:pt x="1065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10557238" y="-3089712"/>
                <a:ext cx="261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76" extrusionOk="0">
                    <a:moveTo>
                      <a:pt x="85" y="1"/>
                    </a:moveTo>
                    <a:lnTo>
                      <a:pt x="0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10542863" y="-3043387"/>
                <a:ext cx="26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76" extrusionOk="0">
                    <a:moveTo>
                      <a:pt x="85" y="1"/>
                    </a:moveTo>
                    <a:lnTo>
                      <a:pt x="0" y="277"/>
                    </a:lnTo>
                    <a:lnTo>
                      <a:pt x="959" y="576"/>
                    </a:lnTo>
                    <a:lnTo>
                      <a:pt x="1065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10529538" y="-3000262"/>
                <a:ext cx="261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76" extrusionOk="0">
                    <a:moveTo>
                      <a:pt x="86" y="1"/>
                    </a:moveTo>
                    <a:lnTo>
                      <a:pt x="1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10515163" y="-2953937"/>
                <a:ext cx="261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76" extrusionOk="0">
                    <a:moveTo>
                      <a:pt x="86" y="1"/>
                    </a:moveTo>
                    <a:lnTo>
                      <a:pt x="1" y="277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10501863" y="-2910812"/>
                <a:ext cx="261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76" extrusionOk="0">
                    <a:moveTo>
                      <a:pt x="85" y="1"/>
                    </a:moveTo>
                    <a:lnTo>
                      <a:pt x="0" y="278"/>
                    </a:lnTo>
                    <a:lnTo>
                      <a:pt x="959" y="576"/>
                    </a:lnTo>
                    <a:lnTo>
                      <a:pt x="1044" y="299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10487488" y="-2865012"/>
                <a:ext cx="261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97" extrusionOk="0">
                    <a:moveTo>
                      <a:pt x="85" y="0"/>
                    </a:moveTo>
                    <a:lnTo>
                      <a:pt x="0" y="298"/>
                    </a:lnTo>
                    <a:lnTo>
                      <a:pt x="959" y="597"/>
                    </a:lnTo>
                    <a:lnTo>
                      <a:pt x="1044" y="32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Google Shape;474;p25"/>
              <p:cNvSpPr/>
              <p:nvPr/>
            </p:nvSpPr>
            <p:spPr>
              <a:xfrm>
                <a:off x="10626988" y="-3075337"/>
                <a:ext cx="201800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4566" extrusionOk="0">
                    <a:moveTo>
                      <a:pt x="8072" y="1"/>
                    </a:moveTo>
                    <a:cubicBezTo>
                      <a:pt x="8056" y="55"/>
                      <a:pt x="8039" y="108"/>
                      <a:pt x="8023" y="161"/>
                    </a:cubicBezTo>
                    <a:lnTo>
                      <a:pt x="8023" y="161"/>
                    </a:lnTo>
                    <a:cubicBezTo>
                      <a:pt x="8057" y="59"/>
                      <a:pt x="8072" y="1"/>
                      <a:pt x="8072" y="1"/>
                    </a:cubicBezTo>
                    <a:close/>
                    <a:moveTo>
                      <a:pt x="8023" y="161"/>
                    </a:moveTo>
                    <a:cubicBezTo>
                      <a:pt x="7758" y="951"/>
                      <a:pt x="6354" y="4402"/>
                      <a:pt x="2028" y="4402"/>
                    </a:cubicBezTo>
                    <a:cubicBezTo>
                      <a:pt x="1413" y="4402"/>
                      <a:pt x="739" y="4332"/>
                      <a:pt x="0" y="4175"/>
                    </a:cubicBezTo>
                    <a:lnTo>
                      <a:pt x="0" y="4175"/>
                    </a:lnTo>
                    <a:cubicBezTo>
                      <a:pt x="0" y="4175"/>
                      <a:pt x="1051" y="4566"/>
                      <a:pt x="2420" y="4566"/>
                    </a:cubicBezTo>
                    <a:cubicBezTo>
                      <a:pt x="4331" y="4566"/>
                      <a:pt x="6863" y="3805"/>
                      <a:pt x="8023" y="161"/>
                    </a:cubicBez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10727613" y="-3454437"/>
                <a:ext cx="325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557" extrusionOk="0">
                    <a:moveTo>
                      <a:pt x="0" y="1"/>
                    </a:moveTo>
                    <a:lnTo>
                      <a:pt x="703" y="384"/>
                    </a:lnTo>
                    <a:cubicBezTo>
                      <a:pt x="895" y="469"/>
                      <a:pt x="1001" y="682"/>
                      <a:pt x="959" y="874"/>
                    </a:cubicBezTo>
                    <a:lnTo>
                      <a:pt x="661" y="2557"/>
                    </a:lnTo>
                    <a:lnTo>
                      <a:pt x="661" y="2557"/>
                    </a:lnTo>
                    <a:lnTo>
                      <a:pt x="1257" y="661"/>
                    </a:lnTo>
                    <a:cubicBezTo>
                      <a:pt x="1300" y="533"/>
                      <a:pt x="1214" y="384"/>
                      <a:pt x="1087" y="34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F9F9">
                  <a:alpha val="310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73152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790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396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196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72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1855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8891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vi-V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5406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51C3AF7D-8C5A-415F-B199-D14213236F37}" type="slidenum">
              <a:rPr lang="vi-VN" altLang="en-US" smtClean="0"/>
              <a:pPr defTabSz="1097280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7365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3152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23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wmf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9.GIF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4.jpe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8.jpeg"/><Relationship Id="rId4" Type="http://schemas.openxmlformats.org/officeDocument/2006/relationships/image" Target="../media/image29.wmf"/><Relationship Id="rId9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9.xml"/><Relationship Id="rId11" Type="http://schemas.openxmlformats.org/officeDocument/2006/relationships/image" Target="../media/image35.gif"/><Relationship Id="rId5" Type="http://schemas.openxmlformats.org/officeDocument/2006/relationships/image" Target="../media/image32.png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gif"/><Relationship Id="rId1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/>
          <p:nvPr/>
        </p:nvSpPr>
        <p:spPr>
          <a:xfrm>
            <a:off x="7222836" y="3912870"/>
            <a:ext cx="184731" cy="4247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vi-VN" altLang="en-US" sz="2160" dirty="0"/>
          </a:p>
        </p:txBody>
      </p:sp>
      <p:sp>
        <p:nvSpPr>
          <p:cNvPr id="7" name="TextBox 6"/>
          <p:cNvSpPr txBox="1"/>
          <p:nvPr/>
        </p:nvSpPr>
        <p:spPr>
          <a:xfrm>
            <a:off x="3772282" y="6351270"/>
            <a:ext cx="548259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/>
            <a:r>
              <a:rPr lang="en-US" altLang="x-none" sz="30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MỘT SỐ HÌNH PHẲNG TRONG THỰC TIỄN</a:t>
            </a:r>
          </a:p>
        </p:txBody>
      </p:sp>
      <p:pic>
        <p:nvPicPr>
          <p:cNvPr id="307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0" y="312420"/>
            <a:ext cx="2817496" cy="281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86" y="312420"/>
            <a:ext cx="3455670" cy="281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571" y="312420"/>
            <a:ext cx="3280410" cy="2851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710" y="3379470"/>
            <a:ext cx="2817496" cy="2722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521" y="3585210"/>
            <a:ext cx="1520190" cy="25165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991" y="3657600"/>
            <a:ext cx="4872990" cy="201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0" y="6164580"/>
            <a:ext cx="2333626" cy="2065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/>
          <p:nvPr/>
        </p:nvSpPr>
        <p:spPr>
          <a:xfrm>
            <a:off x="1828800" y="1436370"/>
            <a:ext cx="4711066" cy="200406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4" name="Rectangle 17"/>
          <p:cNvSpPr/>
          <p:nvPr/>
        </p:nvSpPr>
        <p:spPr>
          <a:xfrm>
            <a:off x="1828801" y="5930266"/>
            <a:ext cx="4743450" cy="2247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05" name="Group 7"/>
          <p:cNvGrpSpPr/>
          <p:nvPr/>
        </p:nvGrpSpPr>
        <p:grpSpPr>
          <a:xfrm>
            <a:off x="2044066" y="5991227"/>
            <a:ext cx="3974385" cy="2281989"/>
            <a:chOff x="179512" y="4993357"/>
            <a:chExt cx="3312368" cy="1901657"/>
          </a:xfrm>
        </p:grpSpPr>
        <p:sp>
          <p:nvSpPr>
            <p:cNvPr id="25689" name="Text Box 21"/>
            <p:cNvSpPr txBox="1"/>
            <p:nvPr/>
          </p:nvSpPr>
          <p:spPr>
            <a:xfrm>
              <a:off x="469280" y="4993357"/>
              <a:ext cx="3022600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</a:t>
              </a:r>
              <a:r>
                <a:rPr lang="en-US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90" name="Group 5"/>
            <p:cNvGrpSpPr/>
            <p:nvPr/>
          </p:nvGrpSpPr>
          <p:grpSpPr>
            <a:xfrm>
              <a:off x="179512" y="5517232"/>
              <a:ext cx="1679575" cy="1377782"/>
              <a:chOff x="250825" y="5132388"/>
              <a:chExt cx="1679575" cy="1377782"/>
            </a:xfrm>
          </p:grpSpPr>
          <p:sp>
            <p:nvSpPr>
              <p:cNvPr id="25692" name="AutoShape 18"/>
              <p:cNvSpPr/>
              <p:nvPr/>
            </p:nvSpPr>
            <p:spPr>
              <a:xfrm>
                <a:off x="250825" y="5132388"/>
                <a:ext cx="1679575" cy="877887"/>
              </a:xfrm>
              <a:prstGeom prst="flowChartInputOutpu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3" name="Line 19"/>
              <p:cNvSpPr/>
              <p:nvPr/>
            </p:nvSpPr>
            <p:spPr>
              <a:xfrm>
                <a:off x="641350" y="5157788"/>
                <a:ext cx="0" cy="88106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94" name="Rectangle 20"/>
              <p:cNvSpPr/>
              <p:nvPr/>
            </p:nvSpPr>
            <p:spPr>
              <a:xfrm>
                <a:off x="650875" y="5661025"/>
                <a:ext cx="104775" cy="107950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5" name="Text Box 22"/>
              <p:cNvSpPr txBox="1"/>
              <p:nvPr/>
            </p:nvSpPr>
            <p:spPr>
              <a:xfrm>
                <a:off x="615950" y="5157788"/>
                <a:ext cx="525463" cy="507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endParaRPr lang="vi-VN" altLang="en-US" sz="336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6" name="Arc 23"/>
              <p:cNvSpPr/>
              <p:nvPr/>
            </p:nvSpPr>
            <p:spPr>
              <a:xfrm flipV="1">
                <a:off x="250825" y="6048375"/>
                <a:ext cx="1363663" cy="117475"/>
              </a:xfrm>
              <a:custGeom>
                <a:avLst/>
                <a:gdLst/>
                <a:ahLst/>
                <a:cxnLst>
                  <a:cxn ang="0">
                    <a:pos x="0" y="9919106"/>
                  </a:cxn>
                  <a:cxn ang="0">
                    <a:pos x="2147483646" y="11162017"/>
                  </a:cxn>
                  <a:cxn ang="0">
                    <a:pos x="2147483646" y="10846650"/>
                  </a:cxn>
                </a:cxnLst>
                <a:rect l="0" t="0" r="0" b="0"/>
                <a:pathLst>
                  <a:path w="43121" h="22228" fill="none">
                    <a:moveTo>
                      <a:pt x="0" y="19753"/>
                    </a:moveTo>
                    <a:cubicBezTo>
                      <a:pt x="958" y="8580"/>
                      <a:pt x="10307" y="0"/>
                      <a:pt x="21521" y="0"/>
                    </a:cubicBezTo>
                    <a:cubicBezTo>
                      <a:pt x="33450" y="0"/>
                      <a:pt x="43121" y="9670"/>
                      <a:pt x="43121" y="21600"/>
                    </a:cubicBezTo>
                    <a:cubicBezTo>
                      <a:pt x="43121" y="21809"/>
                      <a:pt x="43117" y="22018"/>
                      <a:pt x="43111" y="22227"/>
                    </a:cubicBezTo>
                  </a:path>
                  <a:path w="43121" h="22228" stroke="0">
                    <a:moveTo>
                      <a:pt x="0" y="19753"/>
                    </a:moveTo>
                    <a:cubicBezTo>
                      <a:pt x="958" y="8580"/>
                      <a:pt x="10307" y="0"/>
                      <a:pt x="21521" y="0"/>
                    </a:cubicBezTo>
                    <a:cubicBezTo>
                      <a:pt x="33450" y="0"/>
                      <a:pt x="43121" y="9670"/>
                      <a:pt x="43121" y="21600"/>
                    </a:cubicBezTo>
                    <a:cubicBezTo>
                      <a:pt x="43121" y="21809"/>
                      <a:pt x="43117" y="22018"/>
                      <a:pt x="43111" y="22227"/>
                    </a:cubicBezTo>
                    <a:lnTo>
                      <a:pt x="21521" y="21600"/>
                    </a:lnTo>
                    <a:lnTo>
                      <a:pt x="0" y="1975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>
                    <a:alpha val="100000"/>
                  </a:srgb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Text Box 24"/>
              <p:cNvSpPr txBox="1"/>
              <p:nvPr/>
            </p:nvSpPr>
            <p:spPr>
              <a:xfrm>
                <a:off x="717550" y="6002338"/>
                <a:ext cx="525463" cy="507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5607" name="Rectangle 4"/>
          <p:cNvSpPr/>
          <p:nvPr/>
        </p:nvSpPr>
        <p:spPr>
          <a:xfrm>
            <a:off x="2129790" y="1931670"/>
            <a:ext cx="1556386" cy="779146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8" name="Text Box 5"/>
          <p:cNvSpPr txBox="1"/>
          <p:nvPr/>
        </p:nvSpPr>
        <p:spPr>
          <a:xfrm>
            <a:off x="4722496" y="1781175"/>
            <a:ext cx="155448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10" name="Text Box 7"/>
          <p:cNvSpPr txBox="1"/>
          <p:nvPr/>
        </p:nvSpPr>
        <p:spPr>
          <a:xfrm>
            <a:off x="2735580" y="2623185"/>
            <a:ext cx="603886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11" name="Text Box 8"/>
          <p:cNvSpPr txBox="1"/>
          <p:nvPr/>
        </p:nvSpPr>
        <p:spPr>
          <a:xfrm>
            <a:off x="1784986" y="2190750"/>
            <a:ext cx="432434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12" name="Group 2"/>
          <p:cNvGrpSpPr/>
          <p:nvPr/>
        </p:nvGrpSpPr>
        <p:grpSpPr>
          <a:xfrm>
            <a:off x="1828800" y="3446146"/>
            <a:ext cx="4711066" cy="2453640"/>
            <a:chOff x="0" y="2801938"/>
            <a:chExt cx="3925888" cy="2114550"/>
          </a:xfrm>
        </p:grpSpPr>
        <p:sp>
          <p:nvSpPr>
            <p:cNvPr id="25683" name="Rectangle 12"/>
            <p:cNvSpPr/>
            <p:nvPr/>
          </p:nvSpPr>
          <p:spPr>
            <a:xfrm>
              <a:off x="0" y="2801938"/>
              <a:ext cx="3925888" cy="21145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84" name="Group 8"/>
            <p:cNvGrpSpPr/>
            <p:nvPr/>
          </p:nvGrpSpPr>
          <p:grpSpPr>
            <a:xfrm>
              <a:off x="217488" y="3038475"/>
              <a:ext cx="2138362" cy="1681163"/>
              <a:chOff x="217488" y="2749550"/>
              <a:chExt cx="2138362" cy="1681163"/>
            </a:xfrm>
          </p:grpSpPr>
          <p:sp>
            <p:nvSpPr>
              <p:cNvPr id="25685" name="Rectangle 13"/>
              <p:cNvSpPr/>
              <p:nvPr/>
            </p:nvSpPr>
            <p:spPr>
              <a:xfrm>
                <a:off x="612775" y="3411538"/>
                <a:ext cx="935038" cy="1019175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86" name="Text Box 14"/>
              <p:cNvSpPr txBox="1"/>
              <p:nvPr/>
            </p:nvSpPr>
            <p:spPr>
              <a:xfrm>
                <a:off x="323850" y="3770313"/>
                <a:ext cx="431800" cy="5251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87" name="Text Box 15"/>
              <p:cNvSpPr txBox="1"/>
              <p:nvPr/>
            </p:nvSpPr>
            <p:spPr>
              <a:xfrm>
                <a:off x="217488" y="2749550"/>
                <a:ext cx="2138362" cy="5251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vuông</a:t>
                </a:r>
                <a:endParaRPr lang="vi-VN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5613" name="Text Box 9"/>
          <p:cNvSpPr txBox="1"/>
          <p:nvPr/>
        </p:nvSpPr>
        <p:spPr>
          <a:xfrm>
            <a:off x="2062769" y="1350646"/>
            <a:ext cx="293751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vi-VN" altLang="en-US" sz="336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14" name="Group 3"/>
          <p:cNvGrpSpPr/>
          <p:nvPr/>
        </p:nvGrpSpPr>
        <p:grpSpPr>
          <a:xfrm>
            <a:off x="6532246" y="1333501"/>
            <a:ext cx="5271134" cy="2241844"/>
            <a:chOff x="3919750" y="1111576"/>
            <a:chExt cx="4392613" cy="1867439"/>
          </a:xfrm>
        </p:grpSpPr>
        <p:grpSp>
          <p:nvGrpSpPr>
            <p:cNvPr id="25659" name="Group 1"/>
            <p:cNvGrpSpPr/>
            <p:nvPr/>
          </p:nvGrpSpPr>
          <p:grpSpPr>
            <a:xfrm>
              <a:off x="3919750" y="1210671"/>
              <a:ext cx="4392613" cy="1768344"/>
              <a:chOff x="3937000" y="1196975"/>
              <a:chExt cx="4392613" cy="1768344"/>
            </a:xfrm>
          </p:grpSpPr>
          <p:sp>
            <p:nvSpPr>
              <p:cNvPr id="25661" name="Rectangle 26"/>
              <p:cNvSpPr/>
              <p:nvPr/>
            </p:nvSpPr>
            <p:spPr>
              <a:xfrm>
                <a:off x="3937000" y="1196975"/>
                <a:ext cx="4392613" cy="17272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62" name="Group 3"/>
              <p:cNvGrpSpPr/>
              <p:nvPr/>
            </p:nvGrpSpPr>
            <p:grpSpPr>
              <a:xfrm>
                <a:off x="4113213" y="1577975"/>
                <a:ext cx="2716212" cy="1387344"/>
                <a:chOff x="4113948" y="1578436"/>
                <a:chExt cx="2715983" cy="1386563"/>
              </a:xfrm>
            </p:grpSpPr>
            <p:sp>
              <p:nvSpPr>
                <p:cNvPr id="25668" name="AutoShape 27"/>
                <p:cNvSpPr/>
                <p:nvPr/>
              </p:nvSpPr>
              <p:spPr>
                <a:xfrm>
                  <a:off x="4672355" y="1578436"/>
                  <a:ext cx="1708348" cy="741072"/>
                </a:xfrm>
                <a:prstGeom prst="diamond">
                  <a:avLst/>
                </a:prstGeom>
                <a:solidFill>
                  <a:srgbClr val="0000FF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25669" name="Group 2"/>
                <p:cNvGrpSpPr/>
                <p:nvPr/>
              </p:nvGrpSpPr>
              <p:grpSpPr>
                <a:xfrm>
                  <a:off x="4113948" y="1609437"/>
                  <a:ext cx="2715983" cy="1355562"/>
                  <a:chOff x="4608661" y="1584102"/>
                  <a:chExt cx="1966190" cy="804232"/>
                </a:xfrm>
              </p:grpSpPr>
              <p:sp>
                <p:nvSpPr>
                  <p:cNvPr id="25670" name="Line 28"/>
                  <p:cNvSpPr/>
                  <p:nvPr/>
                </p:nvSpPr>
                <p:spPr>
                  <a:xfrm>
                    <a:off x="5651649" y="1584103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1" name="Line 29"/>
                  <p:cNvSpPr/>
                  <p:nvPr/>
                </p:nvSpPr>
                <p:spPr>
                  <a:xfrm>
                    <a:off x="5089674" y="1800003"/>
                    <a:ext cx="1404906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2" name="Rectangle 30"/>
                  <p:cNvSpPr/>
                  <p:nvPr/>
                </p:nvSpPr>
                <p:spPr>
                  <a:xfrm>
                    <a:off x="5651649" y="1728564"/>
                    <a:ext cx="95038" cy="85743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>
                    <a:solidFill>
                      <a:srgbClr val="FF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336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73" name="Line 31"/>
                  <p:cNvSpPr/>
                  <p:nvPr/>
                </p:nvSpPr>
                <p:spPr>
                  <a:xfrm>
                    <a:off x="4859486" y="1584103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4" name="Line 32"/>
                  <p:cNvSpPr/>
                  <p:nvPr/>
                </p:nvSpPr>
                <p:spPr>
                  <a:xfrm flipV="1">
                    <a:off x="4859486" y="1584102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5" name="Line 33"/>
                  <p:cNvSpPr/>
                  <p:nvPr/>
                </p:nvSpPr>
                <p:spPr>
                  <a:xfrm>
                    <a:off x="5076974" y="2160365"/>
                    <a:ext cx="1497877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6" name="Line 34"/>
                  <p:cNvSpPr/>
                  <p:nvPr/>
                </p:nvSpPr>
                <p:spPr>
                  <a:xfrm flipH="1">
                    <a:off x="5076974" y="2160365"/>
                    <a:ext cx="1404906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7" name="Line 35"/>
                  <p:cNvSpPr/>
                  <p:nvPr/>
                </p:nvSpPr>
                <p:spPr>
                  <a:xfrm>
                    <a:off x="4932511" y="1584103"/>
                    <a:ext cx="842944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8" name="Line 36"/>
                  <p:cNvSpPr/>
                  <p:nvPr/>
                </p:nvSpPr>
                <p:spPr>
                  <a:xfrm>
                    <a:off x="4932511" y="2015903"/>
                    <a:ext cx="842944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9" name="Line 37"/>
                  <p:cNvSpPr/>
                  <p:nvPr/>
                </p:nvSpPr>
                <p:spPr>
                  <a:xfrm>
                    <a:off x="5076974" y="1800003"/>
                    <a:ext cx="0" cy="43252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80" name="Line 38"/>
                  <p:cNvSpPr/>
                  <p:nvPr/>
                </p:nvSpPr>
                <p:spPr>
                  <a:xfrm>
                    <a:off x="6227911" y="1800003"/>
                    <a:ext cx="0" cy="43252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81" name="Text Box 39"/>
                  <p:cNvSpPr txBox="1"/>
                  <p:nvPr/>
                </p:nvSpPr>
                <p:spPr>
                  <a:xfrm>
                    <a:off x="4608661" y="1655539"/>
                    <a:ext cx="421472" cy="30099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50000"/>
                      </a:spcBef>
                      <a:buNone/>
                    </a:pPr>
                    <a:r>
                      <a:rPr lang="vi-VN" altLang="en-US" sz="336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</a:t>
                    </a:r>
                    <a:endParaRPr lang="vi-VN" altLang="en-US" sz="3360" b="1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82" name="Text Box 40"/>
                  <p:cNvSpPr txBox="1"/>
                  <p:nvPr/>
                </p:nvSpPr>
                <p:spPr>
                  <a:xfrm>
                    <a:off x="5435749" y="2087339"/>
                    <a:ext cx="468990" cy="30099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50000"/>
                      </a:spcBef>
                      <a:buNone/>
                    </a:pPr>
                    <a:r>
                      <a:rPr lang="vi-VN" altLang="en-US" sz="336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vi-VN" altLang="en-US" sz="3360" b="1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660" name="Text Box 42"/>
            <p:cNvSpPr txBox="1"/>
            <p:nvPr/>
          </p:nvSpPr>
          <p:spPr>
            <a:xfrm>
              <a:off x="4411875" y="1111576"/>
              <a:ext cx="2206625" cy="5076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  <a:endPara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615" name="Group 54"/>
          <p:cNvGrpSpPr/>
          <p:nvPr/>
        </p:nvGrpSpPr>
        <p:grpSpPr>
          <a:xfrm>
            <a:off x="6537960" y="3509010"/>
            <a:ext cx="5286376" cy="2619375"/>
            <a:chOff x="3924300" y="2782888"/>
            <a:chExt cx="4405313" cy="2182812"/>
          </a:xfrm>
        </p:grpSpPr>
        <p:sp>
          <p:nvSpPr>
            <p:cNvPr id="25634" name="Rectangle 46"/>
            <p:cNvSpPr/>
            <p:nvPr/>
          </p:nvSpPr>
          <p:spPr>
            <a:xfrm>
              <a:off x="3924300" y="2782888"/>
              <a:ext cx="4405313" cy="218281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160" dirty="0"/>
            </a:p>
          </p:txBody>
        </p:sp>
        <p:grpSp>
          <p:nvGrpSpPr>
            <p:cNvPr id="25635" name="Group 4"/>
            <p:cNvGrpSpPr/>
            <p:nvPr/>
          </p:nvGrpSpPr>
          <p:grpSpPr>
            <a:xfrm>
              <a:off x="4213225" y="3429000"/>
              <a:ext cx="4025900" cy="1019355"/>
              <a:chOff x="4213151" y="3429000"/>
              <a:chExt cx="4025974" cy="1018758"/>
            </a:xfrm>
          </p:grpSpPr>
          <p:sp>
            <p:nvSpPr>
              <p:cNvPr id="25642" name="AutoShape 49"/>
              <p:cNvSpPr/>
              <p:nvPr/>
            </p:nvSpPr>
            <p:spPr>
              <a:xfrm>
                <a:off x="6980238" y="3435350"/>
                <a:ext cx="1258887" cy="514350"/>
              </a:xfrm>
              <a:prstGeom prst="rtTriangle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3" name="AutoShape 50"/>
              <p:cNvSpPr/>
              <p:nvPr/>
            </p:nvSpPr>
            <p:spPr>
              <a:xfrm>
                <a:off x="6980238" y="3435350"/>
                <a:ext cx="420687" cy="5461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4" name="Line 51"/>
              <p:cNvSpPr/>
              <p:nvPr/>
            </p:nvSpPr>
            <p:spPr>
              <a:xfrm>
                <a:off x="6980238" y="3435350"/>
                <a:ext cx="0" cy="51435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5645" name="Line 52"/>
              <p:cNvSpPr/>
              <p:nvPr/>
            </p:nvSpPr>
            <p:spPr>
              <a:xfrm>
                <a:off x="6980238" y="3960812"/>
                <a:ext cx="420687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5646" name="Rectangle 56"/>
              <p:cNvSpPr/>
              <p:nvPr/>
            </p:nvSpPr>
            <p:spPr>
              <a:xfrm>
                <a:off x="6980238" y="3795712"/>
                <a:ext cx="103187" cy="84138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7" name="Text Box 59"/>
              <p:cNvSpPr txBox="1"/>
              <p:nvPr/>
            </p:nvSpPr>
            <p:spPr>
              <a:xfrm>
                <a:off x="7385050" y="3905250"/>
                <a:ext cx="523875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48" name="Group 1"/>
              <p:cNvGrpSpPr/>
              <p:nvPr/>
            </p:nvGrpSpPr>
            <p:grpSpPr>
              <a:xfrm>
                <a:off x="4213151" y="3442270"/>
                <a:ext cx="1150937" cy="1005488"/>
                <a:chOff x="3923928" y="3559175"/>
                <a:chExt cx="1150937" cy="1005488"/>
              </a:xfrm>
            </p:grpSpPr>
            <p:sp>
              <p:nvSpPr>
                <p:cNvPr id="25654" name="AutoShape 47"/>
                <p:cNvSpPr/>
                <p:nvPr/>
              </p:nvSpPr>
              <p:spPr>
                <a:xfrm>
                  <a:off x="3923928" y="3571875"/>
                  <a:ext cx="1150937" cy="51593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5" name="Line 53"/>
                <p:cNvSpPr/>
                <p:nvPr/>
              </p:nvSpPr>
              <p:spPr>
                <a:xfrm>
                  <a:off x="4475163" y="3559175"/>
                  <a:ext cx="0" cy="515938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25656" name="Rectangle 54"/>
                <p:cNvSpPr/>
                <p:nvPr/>
              </p:nvSpPr>
              <p:spPr>
                <a:xfrm>
                  <a:off x="4465638" y="3932238"/>
                  <a:ext cx="103187" cy="85725"/>
                </a:xfrm>
                <a:prstGeom prst="rect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7" name="Text Box 57"/>
                <p:cNvSpPr txBox="1"/>
                <p:nvPr/>
              </p:nvSpPr>
              <p:spPr>
                <a:xfrm>
                  <a:off x="4356100" y="4057129"/>
                  <a:ext cx="523875" cy="5075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8" name="Text Box 60"/>
                <p:cNvSpPr txBox="1"/>
                <p:nvPr/>
              </p:nvSpPr>
              <p:spPr>
                <a:xfrm>
                  <a:off x="4259263" y="3643313"/>
                  <a:ext cx="522287" cy="5075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endPara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649" name="Text Box 61"/>
              <p:cNvSpPr txBox="1"/>
              <p:nvPr/>
            </p:nvSpPr>
            <p:spPr>
              <a:xfrm>
                <a:off x="5436096" y="3429000"/>
                <a:ext cx="522288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0" name="AutoShape 48"/>
              <p:cNvSpPr/>
              <p:nvPr/>
            </p:nvSpPr>
            <p:spPr>
              <a:xfrm>
                <a:off x="5778500" y="3435350"/>
                <a:ext cx="942975" cy="514350"/>
              </a:xfrm>
              <a:prstGeom prst="rtTriangle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1" name="Rectangle 55"/>
              <p:cNvSpPr/>
              <p:nvPr/>
            </p:nvSpPr>
            <p:spPr>
              <a:xfrm>
                <a:off x="5778500" y="3795712"/>
                <a:ext cx="103188" cy="84138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2" name="Text Box 58"/>
              <p:cNvSpPr txBox="1"/>
              <p:nvPr/>
            </p:nvSpPr>
            <p:spPr>
              <a:xfrm>
                <a:off x="6062663" y="3940175"/>
                <a:ext cx="525462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3" name="Text Box 62"/>
              <p:cNvSpPr txBox="1"/>
              <p:nvPr/>
            </p:nvSpPr>
            <p:spPr>
              <a:xfrm>
                <a:off x="6713538" y="3435350"/>
                <a:ext cx="522287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5636" name="Text Box 63"/>
            <p:cNvSpPr txBox="1"/>
            <p:nvPr/>
          </p:nvSpPr>
          <p:spPr>
            <a:xfrm>
              <a:off x="4572000" y="2924175"/>
              <a:ext cx="2730500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tam giác</a:t>
              </a:r>
              <a:endPara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1" name="Group 74"/>
          <p:cNvGrpSpPr/>
          <p:nvPr/>
        </p:nvGrpSpPr>
        <p:grpSpPr>
          <a:xfrm>
            <a:off x="6534150" y="5977890"/>
            <a:ext cx="5290098" cy="2213609"/>
            <a:chOff x="3921234" y="4981493"/>
            <a:chExt cx="4408380" cy="1845097"/>
          </a:xfrm>
        </p:grpSpPr>
        <p:sp>
          <p:nvSpPr>
            <p:cNvPr id="25617" name="Rectangle 68"/>
            <p:cNvSpPr/>
            <p:nvPr/>
          </p:nvSpPr>
          <p:spPr>
            <a:xfrm>
              <a:off x="3921234" y="4981493"/>
              <a:ext cx="4408380" cy="184509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18" name="Group 81"/>
            <p:cNvGrpSpPr/>
            <p:nvPr/>
          </p:nvGrpSpPr>
          <p:grpSpPr>
            <a:xfrm>
              <a:off x="4197797" y="5085102"/>
              <a:ext cx="1600350" cy="1660076"/>
              <a:chOff x="4059857" y="5138028"/>
              <a:chExt cx="1600350" cy="1660076"/>
            </a:xfrm>
          </p:grpSpPr>
          <p:sp>
            <p:nvSpPr>
              <p:cNvPr id="25625" name="Text Box 73"/>
              <p:cNvSpPr txBox="1"/>
              <p:nvPr/>
            </p:nvSpPr>
            <p:spPr>
              <a:xfrm>
                <a:off x="4619691" y="6290156"/>
                <a:ext cx="456365" cy="5079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26" name="Group 89"/>
              <p:cNvGrpSpPr/>
              <p:nvPr/>
            </p:nvGrpSpPr>
            <p:grpSpPr>
              <a:xfrm>
                <a:off x="4059857" y="5138028"/>
                <a:ext cx="1600350" cy="1243300"/>
                <a:chOff x="4059857" y="5138028"/>
                <a:chExt cx="1600350" cy="1243300"/>
              </a:xfrm>
            </p:grpSpPr>
            <p:sp>
              <p:nvSpPr>
                <p:cNvPr id="25627" name="Text Box 74"/>
                <p:cNvSpPr txBox="1"/>
                <p:nvPr/>
              </p:nvSpPr>
              <p:spPr>
                <a:xfrm>
                  <a:off x="4562648" y="5138028"/>
                  <a:ext cx="684548" cy="5079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25628" name="Group 91"/>
                <p:cNvGrpSpPr/>
                <p:nvPr/>
              </p:nvGrpSpPr>
              <p:grpSpPr>
                <a:xfrm>
                  <a:off x="4059857" y="5569307"/>
                  <a:ext cx="1600350" cy="812021"/>
                  <a:chOff x="4059857" y="5569307"/>
                  <a:chExt cx="1600350" cy="812021"/>
                </a:xfrm>
              </p:grpSpPr>
              <p:sp>
                <p:nvSpPr>
                  <p:cNvPr id="25629" name="AutoShape 69"/>
                  <p:cNvSpPr/>
                  <p:nvPr/>
                </p:nvSpPr>
                <p:spPr>
                  <a:xfrm rot="10800000">
                    <a:off x="4059857" y="5569307"/>
                    <a:ext cx="1592263" cy="678534"/>
                  </a:xfrm>
                  <a:custGeom>
                    <a:avLst/>
                    <a:gdLst>
                      <a:gd name="txL" fmla="*/ 4500 w 21600"/>
                      <a:gd name="txT" fmla="*/ 4500 h 21600"/>
                      <a:gd name="txR" fmla="*/ 17100 w 21600"/>
                      <a:gd name="txB" fmla="*/ 17100 h 21600"/>
                    </a:gdLst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0" name="Line 70"/>
                  <p:cNvSpPr/>
                  <p:nvPr/>
                </p:nvSpPr>
                <p:spPr>
                  <a:xfrm>
                    <a:off x="4457873" y="5569307"/>
                    <a:ext cx="0" cy="680674"/>
                  </a:xfrm>
                  <a:prstGeom prst="line">
                    <a:avLst/>
                  </a:prstGeom>
                  <a:ln w="12700" cap="flat" cmpd="sng">
                    <a:solidFill>
                      <a:srgbClr val="FF0000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31" name="Rectangle 71"/>
                  <p:cNvSpPr/>
                  <p:nvPr/>
                </p:nvSpPr>
                <p:spPr>
                  <a:xfrm>
                    <a:off x="4457873" y="6001107"/>
                    <a:ext cx="225675" cy="98462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>
                    <a:solidFill>
                      <a:srgbClr val="FF000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336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32" name="Arc 72"/>
                  <p:cNvSpPr/>
                  <p:nvPr/>
                </p:nvSpPr>
                <p:spPr>
                  <a:xfrm flipV="1">
                    <a:off x="4067944" y="6278585"/>
                    <a:ext cx="1592263" cy="102743"/>
                  </a:xfrm>
                  <a:custGeom>
                    <a:avLst/>
                    <a:gdLst/>
                    <a:ahLst/>
                    <a:cxnLst>
                      <a:cxn ang="0">
                        <a:pos x="0" y="5562011"/>
                      </a:cxn>
                      <a:cxn ang="0">
                        <a:pos x="2147483646" y="6082100"/>
                      </a:cxn>
                      <a:cxn ang="0">
                        <a:pos x="2147483646" y="6082100"/>
                      </a:cxn>
                    </a:cxnLst>
                    <a:rect l="0" t="0" r="0" b="0"/>
                    <a:pathLst>
                      <a:path w="43121" h="21600" fill="none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</a:path>
                      <a:path w="43121" h="21600" stroke="0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  <a:lnTo>
                          <a:pt x="21521" y="21600"/>
                        </a:lnTo>
                        <a:lnTo>
                          <a:pt x="0" y="1975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0000">
                        <a:alpha val="100000"/>
                      </a:srgb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3" name="Text Box 75"/>
                  <p:cNvSpPr txBox="1"/>
                  <p:nvPr/>
                </p:nvSpPr>
                <p:spPr>
                  <a:xfrm>
                    <a:off x="4415011" y="5620107"/>
                    <a:ext cx="608184" cy="5079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r>
                      <a:rPr lang="vi-VN" altLang="en-US" sz="336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endParaRPr lang="vi-VN" altLang="en-US" sz="336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619" name="Text Box 76"/>
            <p:cNvSpPr txBox="1"/>
            <p:nvPr/>
          </p:nvSpPr>
          <p:spPr>
            <a:xfrm>
              <a:off x="5773336" y="5066020"/>
              <a:ext cx="2161465" cy="5079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</a:t>
              </a:r>
              <a:endPara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6" name="Rectangle 2"/>
          <p:cNvSpPr/>
          <p:nvPr/>
        </p:nvSpPr>
        <p:spPr>
          <a:xfrm>
            <a:off x="1784986" y="278132"/>
            <a:ext cx="10018394" cy="101346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</a:t>
            </a:r>
            <a:r>
              <a:rPr lang="vi-VN" alt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v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một số hình </a:t>
            </a: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/>
          <p:nvPr/>
        </p:nvSpPr>
        <p:spPr>
          <a:xfrm>
            <a:off x="1828800" y="1436370"/>
            <a:ext cx="4711066" cy="200406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4" name="Rectangle 17"/>
          <p:cNvSpPr/>
          <p:nvPr/>
        </p:nvSpPr>
        <p:spPr>
          <a:xfrm>
            <a:off x="1828801" y="5930266"/>
            <a:ext cx="4743450" cy="2247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05" name="Group 7"/>
          <p:cNvGrpSpPr/>
          <p:nvPr/>
        </p:nvGrpSpPr>
        <p:grpSpPr>
          <a:xfrm>
            <a:off x="2044066" y="5991227"/>
            <a:ext cx="4147184" cy="2281989"/>
            <a:chOff x="179512" y="4993357"/>
            <a:chExt cx="3456384" cy="1901657"/>
          </a:xfrm>
        </p:grpSpPr>
        <p:sp>
          <p:nvSpPr>
            <p:cNvPr id="25689" name="Text Box 21"/>
            <p:cNvSpPr txBox="1"/>
            <p:nvPr/>
          </p:nvSpPr>
          <p:spPr>
            <a:xfrm>
              <a:off x="469280" y="4993357"/>
              <a:ext cx="3022600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</a:t>
              </a:r>
              <a:r>
                <a:rPr lang="en-US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endParaRPr lang="vi-VN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90" name="Group 5"/>
            <p:cNvGrpSpPr/>
            <p:nvPr/>
          </p:nvGrpSpPr>
          <p:grpSpPr>
            <a:xfrm>
              <a:off x="179512" y="5517232"/>
              <a:ext cx="1679575" cy="1377782"/>
              <a:chOff x="250825" y="5132388"/>
              <a:chExt cx="1679575" cy="1377782"/>
            </a:xfrm>
          </p:grpSpPr>
          <p:sp>
            <p:nvSpPr>
              <p:cNvPr id="25692" name="AutoShape 18"/>
              <p:cNvSpPr/>
              <p:nvPr/>
            </p:nvSpPr>
            <p:spPr>
              <a:xfrm>
                <a:off x="250825" y="5132388"/>
                <a:ext cx="1679575" cy="877887"/>
              </a:xfrm>
              <a:prstGeom prst="flowChartInputOutpu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3" name="Line 19"/>
              <p:cNvSpPr/>
              <p:nvPr/>
            </p:nvSpPr>
            <p:spPr>
              <a:xfrm>
                <a:off x="641350" y="5157788"/>
                <a:ext cx="0" cy="88106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94" name="Rectangle 20"/>
              <p:cNvSpPr/>
              <p:nvPr/>
            </p:nvSpPr>
            <p:spPr>
              <a:xfrm>
                <a:off x="650875" y="5661025"/>
                <a:ext cx="104775" cy="107950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5" name="Text Box 22"/>
              <p:cNvSpPr txBox="1"/>
              <p:nvPr/>
            </p:nvSpPr>
            <p:spPr>
              <a:xfrm>
                <a:off x="615950" y="5157788"/>
                <a:ext cx="525463" cy="507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endParaRPr lang="vi-VN" altLang="en-US" sz="336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96" name="Arc 23"/>
              <p:cNvSpPr/>
              <p:nvPr/>
            </p:nvSpPr>
            <p:spPr>
              <a:xfrm flipV="1">
                <a:off x="250825" y="6048375"/>
                <a:ext cx="1363663" cy="117475"/>
              </a:xfrm>
              <a:custGeom>
                <a:avLst/>
                <a:gdLst/>
                <a:ahLst/>
                <a:cxnLst>
                  <a:cxn ang="0">
                    <a:pos x="0" y="9919106"/>
                  </a:cxn>
                  <a:cxn ang="0">
                    <a:pos x="2147483646" y="11162017"/>
                  </a:cxn>
                  <a:cxn ang="0">
                    <a:pos x="2147483646" y="10846650"/>
                  </a:cxn>
                </a:cxnLst>
                <a:rect l="0" t="0" r="0" b="0"/>
                <a:pathLst>
                  <a:path w="43121" h="22228" fill="none">
                    <a:moveTo>
                      <a:pt x="0" y="19753"/>
                    </a:moveTo>
                    <a:cubicBezTo>
                      <a:pt x="958" y="8580"/>
                      <a:pt x="10307" y="0"/>
                      <a:pt x="21521" y="0"/>
                    </a:cubicBezTo>
                    <a:cubicBezTo>
                      <a:pt x="33450" y="0"/>
                      <a:pt x="43121" y="9670"/>
                      <a:pt x="43121" y="21600"/>
                    </a:cubicBezTo>
                    <a:cubicBezTo>
                      <a:pt x="43121" y="21809"/>
                      <a:pt x="43117" y="22018"/>
                      <a:pt x="43111" y="22227"/>
                    </a:cubicBezTo>
                  </a:path>
                  <a:path w="43121" h="22228" stroke="0">
                    <a:moveTo>
                      <a:pt x="0" y="19753"/>
                    </a:moveTo>
                    <a:cubicBezTo>
                      <a:pt x="958" y="8580"/>
                      <a:pt x="10307" y="0"/>
                      <a:pt x="21521" y="0"/>
                    </a:cubicBezTo>
                    <a:cubicBezTo>
                      <a:pt x="33450" y="0"/>
                      <a:pt x="43121" y="9670"/>
                      <a:pt x="43121" y="21600"/>
                    </a:cubicBezTo>
                    <a:cubicBezTo>
                      <a:pt x="43121" y="21809"/>
                      <a:pt x="43117" y="22018"/>
                      <a:pt x="43111" y="22227"/>
                    </a:cubicBezTo>
                    <a:lnTo>
                      <a:pt x="21521" y="21600"/>
                    </a:lnTo>
                    <a:lnTo>
                      <a:pt x="0" y="1975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>
                    <a:alpha val="100000"/>
                  </a:srgb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Text Box 24"/>
              <p:cNvSpPr txBox="1"/>
              <p:nvPr/>
            </p:nvSpPr>
            <p:spPr>
              <a:xfrm>
                <a:off x="717550" y="6002338"/>
                <a:ext cx="525463" cy="507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5691" name="Text Box 25"/>
            <p:cNvSpPr txBox="1"/>
            <p:nvPr/>
          </p:nvSpPr>
          <p:spPr>
            <a:xfrm>
              <a:off x="1849959" y="5857453"/>
              <a:ext cx="1785937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36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= a . h</a:t>
              </a:r>
              <a:endPara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5607" name="Rectangle 4"/>
          <p:cNvSpPr/>
          <p:nvPr/>
        </p:nvSpPr>
        <p:spPr>
          <a:xfrm>
            <a:off x="2129790" y="1931670"/>
            <a:ext cx="1556386" cy="779146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8" name="Text Box 5"/>
          <p:cNvSpPr txBox="1"/>
          <p:nvPr/>
        </p:nvSpPr>
        <p:spPr>
          <a:xfrm>
            <a:off x="4722496" y="1781175"/>
            <a:ext cx="155448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9" name="Text Box 6"/>
          <p:cNvSpPr txBox="1"/>
          <p:nvPr/>
        </p:nvSpPr>
        <p:spPr>
          <a:xfrm>
            <a:off x="3686176" y="1781176"/>
            <a:ext cx="2897504" cy="1126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= (a + b) . 2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  a x b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10" name="Text Box 7"/>
          <p:cNvSpPr txBox="1"/>
          <p:nvPr/>
        </p:nvSpPr>
        <p:spPr>
          <a:xfrm>
            <a:off x="2735580" y="2623185"/>
            <a:ext cx="603886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11" name="Text Box 8"/>
          <p:cNvSpPr txBox="1"/>
          <p:nvPr/>
        </p:nvSpPr>
        <p:spPr>
          <a:xfrm>
            <a:off x="1784986" y="2190750"/>
            <a:ext cx="432434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12" name="Group 2"/>
          <p:cNvGrpSpPr/>
          <p:nvPr/>
        </p:nvGrpSpPr>
        <p:grpSpPr>
          <a:xfrm>
            <a:off x="1828800" y="3446146"/>
            <a:ext cx="4711066" cy="2453640"/>
            <a:chOff x="0" y="2801938"/>
            <a:chExt cx="3925888" cy="2114550"/>
          </a:xfrm>
        </p:grpSpPr>
        <p:sp>
          <p:nvSpPr>
            <p:cNvPr id="25683" name="Rectangle 12"/>
            <p:cNvSpPr/>
            <p:nvPr/>
          </p:nvSpPr>
          <p:spPr>
            <a:xfrm>
              <a:off x="0" y="2801938"/>
              <a:ext cx="3925888" cy="211455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84" name="Group 8"/>
            <p:cNvGrpSpPr/>
            <p:nvPr/>
          </p:nvGrpSpPr>
          <p:grpSpPr>
            <a:xfrm>
              <a:off x="217488" y="3038475"/>
              <a:ext cx="3286125" cy="1784139"/>
              <a:chOff x="217488" y="2749550"/>
              <a:chExt cx="3286125" cy="1784139"/>
            </a:xfrm>
          </p:grpSpPr>
          <p:sp>
            <p:nvSpPr>
              <p:cNvPr id="25685" name="Rectangle 13"/>
              <p:cNvSpPr/>
              <p:nvPr/>
            </p:nvSpPr>
            <p:spPr>
              <a:xfrm>
                <a:off x="612775" y="3411538"/>
                <a:ext cx="935038" cy="1019175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86" name="Text Box 14"/>
              <p:cNvSpPr txBox="1"/>
              <p:nvPr/>
            </p:nvSpPr>
            <p:spPr>
              <a:xfrm>
                <a:off x="323850" y="3770313"/>
                <a:ext cx="431800" cy="5251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87" name="Text Box 15"/>
              <p:cNvSpPr txBox="1"/>
              <p:nvPr/>
            </p:nvSpPr>
            <p:spPr>
              <a:xfrm>
                <a:off x="217488" y="2749550"/>
                <a:ext cx="2138362" cy="5251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vuông</a:t>
                </a:r>
                <a:endPara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88" name="Text Box 16"/>
              <p:cNvSpPr txBox="1"/>
              <p:nvPr/>
            </p:nvSpPr>
            <p:spPr>
              <a:xfrm>
                <a:off x="1830388" y="3340099"/>
                <a:ext cx="1673225" cy="11935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= 4 . a</a:t>
                </a:r>
              </a:p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a . 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5613" name="Text Box 9"/>
          <p:cNvSpPr txBox="1"/>
          <p:nvPr/>
        </p:nvSpPr>
        <p:spPr>
          <a:xfrm>
            <a:off x="2129791" y="1350646"/>
            <a:ext cx="293751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vi-VN" altLang="en-US" sz="336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14" name="Group 3"/>
          <p:cNvGrpSpPr/>
          <p:nvPr/>
        </p:nvGrpSpPr>
        <p:grpSpPr>
          <a:xfrm>
            <a:off x="6532246" y="1333501"/>
            <a:ext cx="5461634" cy="2241844"/>
            <a:chOff x="3919750" y="1111576"/>
            <a:chExt cx="4551363" cy="1867439"/>
          </a:xfrm>
        </p:grpSpPr>
        <p:grpSp>
          <p:nvGrpSpPr>
            <p:cNvPr id="25659" name="Group 1"/>
            <p:cNvGrpSpPr/>
            <p:nvPr/>
          </p:nvGrpSpPr>
          <p:grpSpPr>
            <a:xfrm>
              <a:off x="3919750" y="1210671"/>
              <a:ext cx="4551363" cy="1768344"/>
              <a:chOff x="3937000" y="1196975"/>
              <a:chExt cx="4551363" cy="1768344"/>
            </a:xfrm>
          </p:grpSpPr>
          <p:sp>
            <p:nvSpPr>
              <p:cNvPr id="25661" name="Rectangle 26"/>
              <p:cNvSpPr/>
              <p:nvPr/>
            </p:nvSpPr>
            <p:spPr>
              <a:xfrm>
                <a:off x="3937000" y="1196975"/>
                <a:ext cx="4392613" cy="17272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62" name="Group 3"/>
              <p:cNvGrpSpPr/>
              <p:nvPr/>
            </p:nvGrpSpPr>
            <p:grpSpPr>
              <a:xfrm>
                <a:off x="4113213" y="1577975"/>
                <a:ext cx="2716212" cy="1387344"/>
                <a:chOff x="4113948" y="1578436"/>
                <a:chExt cx="2715983" cy="1386563"/>
              </a:xfrm>
            </p:grpSpPr>
            <p:sp>
              <p:nvSpPr>
                <p:cNvPr id="25668" name="AutoShape 27"/>
                <p:cNvSpPr/>
                <p:nvPr/>
              </p:nvSpPr>
              <p:spPr>
                <a:xfrm>
                  <a:off x="4672355" y="1578436"/>
                  <a:ext cx="1708348" cy="741072"/>
                </a:xfrm>
                <a:prstGeom prst="diamond">
                  <a:avLst/>
                </a:prstGeom>
                <a:solidFill>
                  <a:srgbClr val="0000FF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25669" name="Group 2"/>
                <p:cNvGrpSpPr/>
                <p:nvPr/>
              </p:nvGrpSpPr>
              <p:grpSpPr>
                <a:xfrm>
                  <a:off x="4113948" y="1609437"/>
                  <a:ext cx="2715983" cy="1355562"/>
                  <a:chOff x="4608661" y="1584102"/>
                  <a:chExt cx="1966190" cy="804232"/>
                </a:xfrm>
              </p:grpSpPr>
              <p:sp>
                <p:nvSpPr>
                  <p:cNvPr id="25670" name="Line 28"/>
                  <p:cNvSpPr/>
                  <p:nvPr/>
                </p:nvSpPr>
                <p:spPr>
                  <a:xfrm>
                    <a:off x="5651649" y="1584103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1" name="Line 29"/>
                  <p:cNvSpPr/>
                  <p:nvPr/>
                </p:nvSpPr>
                <p:spPr>
                  <a:xfrm>
                    <a:off x="5089674" y="1800003"/>
                    <a:ext cx="1404906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2" name="Rectangle 30"/>
                  <p:cNvSpPr/>
                  <p:nvPr/>
                </p:nvSpPr>
                <p:spPr>
                  <a:xfrm>
                    <a:off x="5651649" y="1728564"/>
                    <a:ext cx="95038" cy="85743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>
                    <a:solidFill>
                      <a:srgbClr val="FF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336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73" name="Line 31"/>
                  <p:cNvSpPr/>
                  <p:nvPr/>
                </p:nvSpPr>
                <p:spPr>
                  <a:xfrm>
                    <a:off x="4859486" y="1584103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4" name="Line 32"/>
                  <p:cNvSpPr/>
                  <p:nvPr/>
                </p:nvSpPr>
                <p:spPr>
                  <a:xfrm flipV="1">
                    <a:off x="4859486" y="1584102"/>
                    <a:ext cx="0" cy="518268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5" name="Line 33"/>
                  <p:cNvSpPr/>
                  <p:nvPr/>
                </p:nvSpPr>
                <p:spPr>
                  <a:xfrm>
                    <a:off x="5076974" y="2160365"/>
                    <a:ext cx="1497877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6" name="Line 34"/>
                  <p:cNvSpPr/>
                  <p:nvPr/>
                </p:nvSpPr>
                <p:spPr>
                  <a:xfrm flipH="1">
                    <a:off x="5076974" y="2160365"/>
                    <a:ext cx="1404906" cy="0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sp>
              <p:sp>
                <p:nvSpPr>
                  <p:cNvPr id="25677" name="Line 35"/>
                  <p:cNvSpPr/>
                  <p:nvPr/>
                </p:nvSpPr>
                <p:spPr>
                  <a:xfrm>
                    <a:off x="4932511" y="1584103"/>
                    <a:ext cx="842944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8" name="Line 36"/>
                  <p:cNvSpPr/>
                  <p:nvPr/>
                </p:nvSpPr>
                <p:spPr>
                  <a:xfrm>
                    <a:off x="4932511" y="2015903"/>
                    <a:ext cx="842944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79" name="Line 37"/>
                  <p:cNvSpPr/>
                  <p:nvPr/>
                </p:nvSpPr>
                <p:spPr>
                  <a:xfrm>
                    <a:off x="5076974" y="1800003"/>
                    <a:ext cx="0" cy="43252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80" name="Line 38"/>
                  <p:cNvSpPr/>
                  <p:nvPr/>
                </p:nvSpPr>
                <p:spPr>
                  <a:xfrm>
                    <a:off x="6227911" y="1800003"/>
                    <a:ext cx="0" cy="43252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81" name="Text Box 39"/>
                  <p:cNvSpPr txBox="1"/>
                  <p:nvPr/>
                </p:nvSpPr>
                <p:spPr>
                  <a:xfrm>
                    <a:off x="4608661" y="1655539"/>
                    <a:ext cx="421472" cy="30099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50000"/>
                      </a:spcBef>
                      <a:buNone/>
                    </a:pPr>
                    <a:r>
                      <a:rPr lang="vi-VN" altLang="en-US" sz="336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</a:t>
                    </a:r>
                    <a:endParaRPr lang="vi-VN" altLang="en-US" sz="3360" b="1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82" name="Text Box 40"/>
                  <p:cNvSpPr txBox="1"/>
                  <p:nvPr/>
                </p:nvSpPr>
                <p:spPr>
                  <a:xfrm>
                    <a:off x="5435749" y="2087339"/>
                    <a:ext cx="468990" cy="30099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50000"/>
                      </a:spcBef>
                      <a:buNone/>
                    </a:pPr>
                    <a:r>
                      <a:rPr lang="vi-VN" altLang="en-US" sz="336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vi-VN" altLang="en-US" sz="3360" b="1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25663" name="Group 1"/>
              <p:cNvGrpSpPr/>
              <p:nvPr/>
            </p:nvGrpSpPr>
            <p:grpSpPr>
              <a:xfrm>
                <a:off x="6791325" y="1563688"/>
                <a:ext cx="1697038" cy="951320"/>
                <a:chOff x="6790756" y="1563728"/>
                <a:chExt cx="1698154" cy="951554"/>
              </a:xfrm>
            </p:grpSpPr>
            <p:sp>
              <p:nvSpPr>
                <p:cNvPr id="25664" name="Text Box 43"/>
                <p:cNvSpPr txBox="1"/>
                <p:nvPr/>
              </p:nvSpPr>
              <p:spPr>
                <a:xfrm>
                  <a:off x="6790756" y="1771798"/>
                  <a:ext cx="749973" cy="5077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 =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65" name="Text Box 44"/>
                <p:cNvSpPr txBox="1"/>
                <p:nvPr/>
              </p:nvSpPr>
              <p:spPr>
                <a:xfrm>
                  <a:off x="7318216" y="1563728"/>
                  <a:ext cx="1170694" cy="5077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 </a:t>
                  </a:r>
                  <a:r>
                    <a:rPr lang="en-US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66" name="Line 45"/>
                <p:cNvSpPr/>
                <p:nvPr/>
              </p:nvSpPr>
              <p:spPr>
                <a:xfrm>
                  <a:off x="7434439" y="2027151"/>
                  <a:ext cx="749973" cy="0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5667" name="Text Box 46"/>
                <p:cNvSpPr txBox="1"/>
                <p:nvPr/>
              </p:nvSpPr>
              <p:spPr>
                <a:xfrm>
                  <a:off x="7654003" y="2007533"/>
                  <a:ext cx="561962" cy="5077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660" name="Text Box 42"/>
            <p:cNvSpPr txBox="1"/>
            <p:nvPr/>
          </p:nvSpPr>
          <p:spPr>
            <a:xfrm>
              <a:off x="4411875" y="1111576"/>
              <a:ext cx="2206625" cy="5076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  <a:endParaRPr lang="vi-VN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615" name="Group 54"/>
          <p:cNvGrpSpPr/>
          <p:nvPr/>
        </p:nvGrpSpPr>
        <p:grpSpPr>
          <a:xfrm>
            <a:off x="6537960" y="3509010"/>
            <a:ext cx="5286376" cy="2626791"/>
            <a:chOff x="3924300" y="2782888"/>
            <a:chExt cx="4405313" cy="2188992"/>
          </a:xfrm>
        </p:grpSpPr>
        <p:sp>
          <p:nvSpPr>
            <p:cNvPr id="25634" name="Rectangle 46"/>
            <p:cNvSpPr/>
            <p:nvPr/>
          </p:nvSpPr>
          <p:spPr>
            <a:xfrm>
              <a:off x="3924300" y="2782888"/>
              <a:ext cx="4405313" cy="218281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160" dirty="0"/>
            </a:p>
          </p:txBody>
        </p:sp>
        <p:grpSp>
          <p:nvGrpSpPr>
            <p:cNvPr id="25635" name="Group 4"/>
            <p:cNvGrpSpPr/>
            <p:nvPr/>
          </p:nvGrpSpPr>
          <p:grpSpPr>
            <a:xfrm>
              <a:off x="4213225" y="3429000"/>
              <a:ext cx="4025900" cy="1019355"/>
              <a:chOff x="4213151" y="3429000"/>
              <a:chExt cx="4025974" cy="1018758"/>
            </a:xfrm>
          </p:grpSpPr>
          <p:sp>
            <p:nvSpPr>
              <p:cNvPr id="25642" name="AutoShape 49"/>
              <p:cNvSpPr/>
              <p:nvPr/>
            </p:nvSpPr>
            <p:spPr>
              <a:xfrm>
                <a:off x="6980238" y="3435350"/>
                <a:ext cx="1258887" cy="514350"/>
              </a:xfrm>
              <a:prstGeom prst="rtTriangle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3" name="AutoShape 50"/>
              <p:cNvSpPr/>
              <p:nvPr/>
            </p:nvSpPr>
            <p:spPr>
              <a:xfrm>
                <a:off x="6980238" y="3435350"/>
                <a:ext cx="420687" cy="5461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4" name="Line 51"/>
              <p:cNvSpPr/>
              <p:nvPr/>
            </p:nvSpPr>
            <p:spPr>
              <a:xfrm>
                <a:off x="6980238" y="3435350"/>
                <a:ext cx="0" cy="51435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5645" name="Line 52"/>
              <p:cNvSpPr/>
              <p:nvPr/>
            </p:nvSpPr>
            <p:spPr>
              <a:xfrm>
                <a:off x="6980238" y="3960812"/>
                <a:ext cx="420687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25646" name="Rectangle 56"/>
              <p:cNvSpPr/>
              <p:nvPr/>
            </p:nvSpPr>
            <p:spPr>
              <a:xfrm>
                <a:off x="6980238" y="3795712"/>
                <a:ext cx="103187" cy="84138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7" name="Text Box 59"/>
              <p:cNvSpPr txBox="1"/>
              <p:nvPr/>
            </p:nvSpPr>
            <p:spPr>
              <a:xfrm>
                <a:off x="7385050" y="3905250"/>
                <a:ext cx="523875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48" name="Group 1"/>
              <p:cNvGrpSpPr/>
              <p:nvPr/>
            </p:nvGrpSpPr>
            <p:grpSpPr>
              <a:xfrm>
                <a:off x="4213151" y="3442270"/>
                <a:ext cx="1150937" cy="1005488"/>
                <a:chOff x="3923928" y="3559175"/>
                <a:chExt cx="1150937" cy="1005488"/>
              </a:xfrm>
            </p:grpSpPr>
            <p:sp>
              <p:nvSpPr>
                <p:cNvPr id="25654" name="AutoShape 47"/>
                <p:cNvSpPr/>
                <p:nvPr/>
              </p:nvSpPr>
              <p:spPr>
                <a:xfrm>
                  <a:off x="3923928" y="3571875"/>
                  <a:ext cx="1150937" cy="51593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5" name="Line 53"/>
                <p:cNvSpPr/>
                <p:nvPr/>
              </p:nvSpPr>
              <p:spPr>
                <a:xfrm>
                  <a:off x="4475163" y="3559175"/>
                  <a:ext cx="0" cy="515938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25656" name="Rectangle 54"/>
                <p:cNvSpPr/>
                <p:nvPr/>
              </p:nvSpPr>
              <p:spPr>
                <a:xfrm>
                  <a:off x="4465638" y="3932238"/>
                  <a:ext cx="103187" cy="85725"/>
                </a:xfrm>
                <a:prstGeom prst="rect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0"/>
                    </a:spcBef>
                    <a:buNone/>
                  </a:pPr>
                  <a:endParaRPr lang="en-US" altLang="en-US" sz="336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7" name="Text Box 57"/>
                <p:cNvSpPr txBox="1"/>
                <p:nvPr/>
              </p:nvSpPr>
              <p:spPr>
                <a:xfrm>
                  <a:off x="4356100" y="4057129"/>
                  <a:ext cx="523875" cy="5075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658" name="Text Box 60"/>
                <p:cNvSpPr txBox="1"/>
                <p:nvPr/>
              </p:nvSpPr>
              <p:spPr>
                <a:xfrm>
                  <a:off x="4259263" y="3643313"/>
                  <a:ext cx="522287" cy="5075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endPara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649" name="Text Box 61"/>
              <p:cNvSpPr txBox="1"/>
              <p:nvPr/>
            </p:nvSpPr>
            <p:spPr>
              <a:xfrm>
                <a:off x="5436096" y="3429000"/>
                <a:ext cx="522288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0" name="AutoShape 48"/>
              <p:cNvSpPr/>
              <p:nvPr/>
            </p:nvSpPr>
            <p:spPr>
              <a:xfrm>
                <a:off x="5778500" y="3435350"/>
                <a:ext cx="942975" cy="514350"/>
              </a:xfrm>
              <a:prstGeom prst="rtTriangle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1" name="Rectangle 55"/>
              <p:cNvSpPr/>
              <p:nvPr/>
            </p:nvSpPr>
            <p:spPr>
              <a:xfrm>
                <a:off x="5778500" y="3795712"/>
                <a:ext cx="103188" cy="84138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2" name="Text Box 58"/>
              <p:cNvSpPr txBox="1"/>
              <p:nvPr/>
            </p:nvSpPr>
            <p:spPr>
              <a:xfrm>
                <a:off x="6062663" y="3940175"/>
                <a:ext cx="525462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53" name="Text Box 62"/>
              <p:cNvSpPr txBox="1"/>
              <p:nvPr/>
            </p:nvSpPr>
            <p:spPr>
              <a:xfrm>
                <a:off x="6713538" y="3435350"/>
                <a:ext cx="522287" cy="507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5636" name="Text Box 63"/>
            <p:cNvSpPr txBox="1"/>
            <p:nvPr/>
          </p:nvSpPr>
          <p:spPr>
            <a:xfrm>
              <a:off x="4572000" y="2924175"/>
              <a:ext cx="2730500" cy="5078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tam giác</a:t>
              </a:r>
              <a:endParaRPr lang="vi-VN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37" name="Group 3"/>
            <p:cNvGrpSpPr/>
            <p:nvPr/>
          </p:nvGrpSpPr>
          <p:grpSpPr>
            <a:xfrm>
              <a:off x="4673600" y="4097340"/>
              <a:ext cx="1620838" cy="874540"/>
              <a:chOff x="4218286" y="4286889"/>
              <a:chExt cx="1620774" cy="873440"/>
            </a:xfrm>
          </p:grpSpPr>
          <p:sp>
            <p:nvSpPr>
              <p:cNvPr id="25638" name="Text Box 64"/>
              <p:cNvSpPr txBox="1"/>
              <p:nvPr/>
            </p:nvSpPr>
            <p:spPr>
              <a:xfrm>
                <a:off x="4218286" y="4437112"/>
                <a:ext cx="735013" cy="5071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39" name="Text Box 65"/>
              <p:cNvSpPr txBox="1"/>
              <p:nvPr/>
            </p:nvSpPr>
            <p:spPr>
              <a:xfrm>
                <a:off x="4892910" y="4286889"/>
                <a:ext cx="946150" cy="5071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. h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40" name="Line 66"/>
              <p:cNvSpPr/>
              <p:nvPr/>
            </p:nvSpPr>
            <p:spPr>
              <a:xfrm>
                <a:off x="4961732" y="4742930"/>
                <a:ext cx="733425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41" name="Text Box 67"/>
              <p:cNvSpPr txBox="1"/>
              <p:nvPr/>
            </p:nvSpPr>
            <p:spPr>
              <a:xfrm>
                <a:off x="5200253" y="4653136"/>
                <a:ext cx="523875" cy="50719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1" name="Group 74"/>
          <p:cNvGrpSpPr/>
          <p:nvPr/>
        </p:nvGrpSpPr>
        <p:grpSpPr>
          <a:xfrm>
            <a:off x="6534150" y="5977890"/>
            <a:ext cx="5501640" cy="2213609"/>
            <a:chOff x="3921234" y="4981493"/>
            <a:chExt cx="4584664" cy="1845097"/>
          </a:xfrm>
        </p:grpSpPr>
        <p:sp>
          <p:nvSpPr>
            <p:cNvPr id="25617" name="Rectangle 68"/>
            <p:cNvSpPr/>
            <p:nvPr/>
          </p:nvSpPr>
          <p:spPr>
            <a:xfrm>
              <a:off x="3921234" y="4981493"/>
              <a:ext cx="4408380" cy="184509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18" name="Group 81"/>
            <p:cNvGrpSpPr/>
            <p:nvPr/>
          </p:nvGrpSpPr>
          <p:grpSpPr>
            <a:xfrm>
              <a:off x="4197797" y="5085102"/>
              <a:ext cx="1600350" cy="1660076"/>
              <a:chOff x="4059857" y="5138028"/>
              <a:chExt cx="1600350" cy="1660076"/>
            </a:xfrm>
          </p:grpSpPr>
          <p:sp>
            <p:nvSpPr>
              <p:cNvPr id="25625" name="Text Box 73"/>
              <p:cNvSpPr txBox="1"/>
              <p:nvPr/>
            </p:nvSpPr>
            <p:spPr>
              <a:xfrm>
                <a:off x="4619691" y="6290156"/>
                <a:ext cx="456365" cy="5079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25626" name="Group 89"/>
              <p:cNvGrpSpPr/>
              <p:nvPr/>
            </p:nvGrpSpPr>
            <p:grpSpPr>
              <a:xfrm>
                <a:off x="4059857" y="5138028"/>
                <a:ext cx="1600350" cy="1243300"/>
                <a:chOff x="4059857" y="5138028"/>
                <a:chExt cx="1600350" cy="1243300"/>
              </a:xfrm>
            </p:grpSpPr>
            <p:sp>
              <p:nvSpPr>
                <p:cNvPr id="25627" name="Text Box 74"/>
                <p:cNvSpPr txBox="1"/>
                <p:nvPr/>
              </p:nvSpPr>
              <p:spPr>
                <a:xfrm>
                  <a:off x="4562648" y="5138028"/>
                  <a:ext cx="684548" cy="50794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336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vi-VN" altLang="en-US" sz="3360" b="1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25628" name="Group 91"/>
                <p:cNvGrpSpPr/>
                <p:nvPr/>
              </p:nvGrpSpPr>
              <p:grpSpPr>
                <a:xfrm>
                  <a:off x="4059857" y="5569307"/>
                  <a:ext cx="1600350" cy="812021"/>
                  <a:chOff x="4059857" y="5569307"/>
                  <a:chExt cx="1600350" cy="812021"/>
                </a:xfrm>
              </p:grpSpPr>
              <p:sp>
                <p:nvSpPr>
                  <p:cNvPr id="25629" name="AutoShape 69"/>
                  <p:cNvSpPr/>
                  <p:nvPr/>
                </p:nvSpPr>
                <p:spPr>
                  <a:xfrm rot="10800000">
                    <a:off x="4059857" y="5569307"/>
                    <a:ext cx="1592263" cy="678534"/>
                  </a:xfrm>
                  <a:custGeom>
                    <a:avLst/>
                    <a:gdLst>
                      <a:gd name="txL" fmla="*/ 4500 w 21600"/>
                      <a:gd name="txT" fmla="*/ 4500 h 21600"/>
                      <a:gd name="txR" fmla="*/ 17100 w 21600"/>
                      <a:gd name="txB" fmla="*/ 17100 h 21600"/>
                    </a:gdLst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0" name="Line 70"/>
                  <p:cNvSpPr/>
                  <p:nvPr/>
                </p:nvSpPr>
                <p:spPr>
                  <a:xfrm>
                    <a:off x="4457873" y="5569307"/>
                    <a:ext cx="0" cy="680674"/>
                  </a:xfrm>
                  <a:prstGeom prst="line">
                    <a:avLst/>
                  </a:prstGeom>
                  <a:ln w="12700" cap="flat" cmpd="sng">
                    <a:solidFill>
                      <a:srgbClr val="FF0000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5631" name="Rectangle 71"/>
                  <p:cNvSpPr/>
                  <p:nvPr/>
                </p:nvSpPr>
                <p:spPr>
                  <a:xfrm>
                    <a:off x="4457873" y="6001107"/>
                    <a:ext cx="225675" cy="98462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>
                    <a:solidFill>
                      <a:srgbClr val="FF000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336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32" name="Arc 72"/>
                  <p:cNvSpPr/>
                  <p:nvPr/>
                </p:nvSpPr>
                <p:spPr>
                  <a:xfrm flipV="1">
                    <a:off x="4067944" y="6278585"/>
                    <a:ext cx="1592263" cy="102743"/>
                  </a:xfrm>
                  <a:custGeom>
                    <a:avLst/>
                    <a:gdLst/>
                    <a:ahLst/>
                    <a:cxnLst>
                      <a:cxn ang="0">
                        <a:pos x="0" y="5562011"/>
                      </a:cxn>
                      <a:cxn ang="0">
                        <a:pos x="2147483646" y="6082100"/>
                      </a:cxn>
                      <a:cxn ang="0">
                        <a:pos x="2147483646" y="6082100"/>
                      </a:cxn>
                    </a:cxnLst>
                    <a:rect l="0" t="0" r="0" b="0"/>
                    <a:pathLst>
                      <a:path w="43121" h="21600" fill="none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</a:path>
                      <a:path w="43121" h="21600" stroke="0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  <a:lnTo>
                          <a:pt x="21521" y="21600"/>
                        </a:lnTo>
                        <a:lnTo>
                          <a:pt x="0" y="1975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0000">
                        <a:alpha val="100000"/>
                      </a:srgb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3" name="Text Box 75"/>
                  <p:cNvSpPr txBox="1"/>
                  <p:nvPr/>
                </p:nvSpPr>
                <p:spPr>
                  <a:xfrm>
                    <a:off x="4415011" y="5620107"/>
                    <a:ext cx="608184" cy="5079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r>
                      <a:rPr lang="vi-VN" altLang="en-US" sz="336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endParaRPr lang="vi-VN" altLang="en-US" sz="336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619" name="Text Box 76"/>
            <p:cNvSpPr txBox="1"/>
            <p:nvPr/>
          </p:nvSpPr>
          <p:spPr>
            <a:xfrm>
              <a:off x="5773336" y="5066020"/>
              <a:ext cx="2161465" cy="5079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33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</a:t>
              </a:r>
              <a:endParaRPr lang="vi-VN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620" name="Group 83"/>
            <p:cNvGrpSpPr/>
            <p:nvPr/>
          </p:nvGrpSpPr>
          <p:grpSpPr>
            <a:xfrm>
              <a:off x="5823024" y="5511410"/>
              <a:ext cx="2682874" cy="1006180"/>
              <a:chOff x="6126970" y="5861719"/>
              <a:chExt cx="2682874" cy="1006180"/>
            </a:xfrm>
          </p:grpSpPr>
          <p:sp>
            <p:nvSpPr>
              <p:cNvPr id="25621" name="Text Box 77"/>
              <p:cNvSpPr txBox="1"/>
              <p:nvPr/>
            </p:nvSpPr>
            <p:spPr>
              <a:xfrm>
                <a:off x="6126970" y="6048375"/>
                <a:ext cx="1023060" cy="5079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22" name="Text Box 78"/>
              <p:cNvSpPr txBox="1"/>
              <p:nvPr/>
            </p:nvSpPr>
            <p:spPr>
              <a:xfrm>
                <a:off x="6611315" y="5861719"/>
                <a:ext cx="2198529" cy="5079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a + b) </a:t>
                </a:r>
                <a:r>
                  <a:rPr lang="en-US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623" name="Line 79"/>
              <p:cNvSpPr/>
              <p:nvPr/>
            </p:nvSpPr>
            <p:spPr>
              <a:xfrm>
                <a:off x="6854068" y="6338940"/>
                <a:ext cx="1251243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624" name="Text Box 80"/>
              <p:cNvSpPr txBox="1"/>
              <p:nvPr/>
            </p:nvSpPr>
            <p:spPr>
              <a:xfrm>
                <a:off x="7199785" y="6359951"/>
                <a:ext cx="682040" cy="5079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33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336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96" name="Rectangle 2"/>
          <p:cNvSpPr/>
          <p:nvPr/>
        </p:nvSpPr>
        <p:spPr>
          <a:xfrm>
            <a:off x="1784986" y="278132"/>
            <a:ext cx="10018394" cy="101346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</a:t>
            </a:r>
            <a:r>
              <a:rPr lang="vi-VN" alt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v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một số hình </a:t>
            </a: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/>
          <p:nvPr/>
        </p:nvSpPr>
        <p:spPr>
          <a:xfrm>
            <a:off x="1871472" y="89155"/>
            <a:ext cx="5402580" cy="678942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48" name="Text Box 89"/>
          <p:cNvSpPr txBox="1"/>
          <p:nvPr/>
        </p:nvSpPr>
        <p:spPr>
          <a:xfrm>
            <a:off x="1871472" y="1660780"/>
            <a:ext cx="2331720" cy="535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vi-VN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4.28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8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49" name="Rectangle 92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50" name="Rectangle 94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51" name="Rectangle 96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609" name="Picture 105" descr="AG00217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346" y="-30479"/>
            <a:ext cx="1659254" cy="146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4" name="Rectangle 25"/>
          <p:cNvSpPr/>
          <p:nvPr/>
        </p:nvSpPr>
        <p:spPr>
          <a:xfrm>
            <a:off x="138685" y="123444"/>
            <a:ext cx="8995410" cy="6093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nl-NL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31755" name="Line 87"/>
          <p:cNvSpPr/>
          <p:nvPr/>
        </p:nvSpPr>
        <p:spPr>
          <a:xfrm>
            <a:off x="7315201" y="2213611"/>
            <a:ext cx="28194" cy="5913882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963293" y="2213610"/>
            <a:ext cx="5084446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đếm xem trong hình bên có bao nhiêu hình vuông, bao nhiêu hình chữ nhật</a:t>
            </a:r>
            <a:endParaRPr lang="vi-VN" altLang="en-US" sz="27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63853" y="901446"/>
            <a:ext cx="5190845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 1</a:t>
            </a:r>
            <a:r>
              <a:rPr lang="en-US" sz="33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Nhận biết các hình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377690" y="3509773"/>
            <a:ext cx="2226564" cy="219075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</p:nvPr>
        </p:nvGraphicFramePr>
        <p:xfrm>
          <a:off x="4435475" y="3614738"/>
          <a:ext cx="2078038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5" r:id="rId6" imgW="558800" imgH="552450" progId="Paint.Picture">
                  <p:embed/>
                </p:oleObj>
              </mc:Choice>
              <mc:Fallback>
                <p:oleObj r:id="rId6" imgW="558800" imgH="55245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5475" y="3614738"/>
                        <a:ext cx="2078038" cy="205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quarter" idx="3"/>
          </p:nvPr>
        </p:nvGraphicFramePr>
        <p:xfrm>
          <a:off x="4471988" y="4629150"/>
          <a:ext cx="10414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6" r:id="rId8" imgW="558800" imgH="552450" progId="Paint.Picture">
                  <p:embed/>
                </p:oleObj>
              </mc:Choice>
              <mc:Fallback>
                <p:oleObj r:id="rId8" imgW="558800" imgH="55245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1988" y="4629150"/>
                        <a:ext cx="1041400" cy="1030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/>
          <p:nvPr/>
        </p:nvGraphicFramePr>
        <p:xfrm>
          <a:off x="4484370" y="3622548"/>
          <a:ext cx="1016508" cy="100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" r:id="rId9" imgW="558800" imgH="552450" progId="Paint.Picture">
                  <p:embed/>
                </p:oleObj>
              </mc:Choice>
              <mc:Fallback>
                <p:oleObj r:id="rId9" imgW="558800" imgH="55245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84370" y="3622548"/>
                        <a:ext cx="1016508" cy="100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/>
          <p:nvPr/>
        </p:nvGraphicFramePr>
        <p:xfrm>
          <a:off x="5497069" y="4658869"/>
          <a:ext cx="1015746" cy="1043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" r:id="rId10" imgW="558800" imgH="552450" progId="Paint.Picture">
                  <p:embed/>
                </p:oleObj>
              </mc:Choice>
              <mc:Fallback>
                <p:oleObj r:id="rId10" imgW="558800" imgH="55245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7069" y="4658869"/>
                        <a:ext cx="1015746" cy="1043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/>
          <p:nvPr/>
        </p:nvGraphicFramePr>
        <p:xfrm>
          <a:off x="5500878" y="3624073"/>
          <a:ext cx="1011936" cy="100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" r:id="rId11" imgW="558800" imgH="552450" progId="Paint.Picture">
                  <p:embed/>
                </p:oleObj>
              </mc:Choice>
              <mc:Fallback>
                <p:oleObj r:id="rId11" imgW="558800" imgH="55245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00878" y="3624073"/>
                        <a:ext cx="1011936" cy="1008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/>
          <p:nvPr/>
        </p:nvGraphicFramePr>
        <p:xfrm>
          <a:off x="4472178" y="3642360"/>
          <a:ext cx="1964436" cy="940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" r:id="rId12" imgW="1104900" imgH="546100" progId="Paint.Picture">
                  <p:embed/>
                </p:oleObj>
              </mc:Choice>
              <mc:Fallback>
                <p:oleObj r:id="rId12" imgW="1104900" imgH="54610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72178" y="3642360"/>
                        <a:ext cx="1964436" cy="940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/>
          <p:nvPr/>
        </p:nvGraphicFramePr>
        <p:xfrm>
          <a:off x="4467607" y="4572762"/>
          <a:ext cx="2029206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" r:id="rId14" imgW="1104900" imgH="546100" progId="Paint.Picture">
                  <p:embed/>
                </p:oleObj>
              </mc:Choice>
              <mc:Fallback>
                <p:oleObj r:id="rId14" imgW="1104900" imgH="54610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67607" y="4572762"/>
                        <a:ext cx="2029206" cy="103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/>
          <p:nvPr/>
        </p:nvGraphicFramePr>
        <p:xfrm>
          <a:off x="4484370" y="3596640"/>
          <a:ext cx="1033272" cy="2022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" r:id="rId15" imgW="527050" imgH="939800" progId="Paint.Picture">
                  <p:embed/>
                </p:oleObj>
              </mc:Choice>
              <mc:Fallback>
                <p:oleObj r:id="rId15" imgW="527050" imgH="9398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4370" y="3596640"/>
                        <a:ext cx="1033272" cy="2022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/>
          <p:nvPr/>
        </p:nvGraphicFramePr>
        <p:xfrm>
          <a:off x="5497068" y="3618739"/>
          <a:ext cx="999744" cy="206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" r:id="rId17" imgW="527050" imgH="939800" progId="Paint.Picture">
                  <p:embed/>
                </p:oleObj>
              </mc:Choice>
              <mc:Fallback>
                <p:oleObj r:id="rId17" imgW="527050" imgH="9398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7068" y="3618739"/>
                        <a:ext cx="999744" cy="2068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26"/>
          <p:cNvSpPr txBox="1"/>
          <p:nvPr/>
        </p:nvSpPr>
        <p:spPr>
          <a:xfrm>
            <a:off x="7488174" y="1661161"/>
            <a:ext cx="1580882" cy="5355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vi-VN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4.29</a:t>
            </a:r>
            <a:r>
              <a:rPr lang="vi-VN" altLang="en-US" sz="288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2880"/>
          </a:p>
        </p:txBody>
      </p:sp>
      <p:sp>
        <p:nvSpPr>
          <p:cNvPr id="28" name="Text Box 27"/>
          <p:cNvSpPr txBox="1"/>
          <p:nvPr/>
        </p:nvSpPr>
        <p:spPr>
          <a:xfrm>
            <a:off x="7315201" y="2300478"/>
            <a:ext cx="5270995" cy="13665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 đếm số hình tam giác đều, số </a:t>
            </a:r>
          </a:p>
          <a:p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thang cân và số hình thoi trong</a:t>
            </a:r>
          </a:p>
          <a:p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hình vẽ bên </a:t>
            </a:r>
            <a:endParaRPr lang="en-US" sz="276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4340" y="3671316"/>
            <a:ext cx="3640836" cy="3247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174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8" grpId="1"/>
      <p:bldP spid="31754" grpId="0"/>
      <p:bldP spid="31754" grpId="1"/>
      <p:bldP spid="30" grpId="0"/>
      <p:bldP spid="30" grpId="1"/>
      <p:bldP spid="2" grpId="0"/>
      <p:bldP spid="2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ounded Rectangle 12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02:00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01:59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01:58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01:57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01:56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01:55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01:54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01:53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01:52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01:51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01:50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01:49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01:48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01:47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01:46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01:45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01:44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01:43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01:42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01:41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01:40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01:39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01:38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01:37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01:36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01:35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01:34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01:33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01:32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01:31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01:30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01:29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01:28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01:27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01:26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01:25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01:24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01:23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01:22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01:21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01:20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01:19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01:18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01:17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01:16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01:15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01:14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01:13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01:12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01:11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01:10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01:09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01:08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01:07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01:06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01:05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01:04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01:03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01:02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01:01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01:00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00:59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00:58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00:57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00:56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00:55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00:54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00:53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00:52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00:51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00:50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00:49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00:48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00:47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00:46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00:45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00:44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00:43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00:42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00:41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00:40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00:30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00:20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00:10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/>
              <a:t>00:02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dirty="0"/>
              <a:t>00:01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881360" y="822960"/>
            <a:ext cx="164592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40" dirty="0"/>
              <a:t>00:00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416" y="10344"/>
            <a:ext cx="7178825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36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 2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Tính chu vi diện tích các hình</a:t>
            </a:r>
            <a:endParaRPr lang="en-US" sz="3360" dirty="0"/>
          </a:p>
        </p:txBody>
      </p:sp>
      <p:sp>
        <p:nvSpPr>
          <p:cNvPr id="5" name="Text Box 4"/>
          <p:cNvSpPr txBox="1"/>
          <p:nvPr/>
        </p:nvSpPr>
        <p:spPr>
          <a:xfrm>
            <a:off x="2688751" y="1419820"/>
            <a:ext cx="7386066" cy="3711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4.34: 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mảnh vườn có dạng như </a:t>
            </a: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dưới đây.Tính diện tích mảnh vườn</a:t>
            </a:r>
          </a:p>
          <a:p>
            <a:endParaRPr lang="en-US" sz="3360" dirty="0"/>
          </a:p>
          <a:p>
            <a:endParaRPr lang="en-US" sz="3360" dirty="0"/>
          </a:p>
          <a:p>
            <a:endParaRPr lang="en-US" sz="3360" dirty="0"/>
          </a:p>
          <a:p>
            <a:endParaRPr lang="en-US" sz="3360" dirty="0"/>
          </a:p>
          <a:p>
            <a:endParaRPr lang="en-US" sz="336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0" y="2473325"/>
            <a:ext cx="4922838" cy="25225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6"/>
          <a:stretch>
            <a:fillRect/>
          </a:stretch>
        </p:blipFill>
        <p:spPr>
          <a:xfrm>
            <a:off x="0" y="3694113"/>
            <a:ext cx="142875" cy="1090612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5637" y="3592451"/>
            <a:ext cx="280416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953106" y="4124706"/>
            <a:ext cx="4667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+mn-ea"/>
              </a:rPr>
              <a:t>S1</a:t>
            </a:r>
            <a:endParaRPr lang="en-US" dirty="0"/>
          </a:p>
        </p:txBody>
      </p:sp>
      <p:sp>
        <p:nvSpPr>
          <p:cNvPr id="10" name="Text Box 9"/>
          <p:cNvSpPr txBox="1"/>
          <p:nvPr/>
        </p:nvSpPr>
        <p:spPr>
          <a:xfrm>
            <a:off x="2121351" y="3091047"/>
            <a:ext cx="4667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+mn-ea"/>
              </a:rPr>
              <a:t>S2</a:t>
            </a:r>
            <a:endParaRPr lang="en-US" dirty="0"/>
          </a:p>
        </p:txBody>
      </p:sp>
      <p:sp>
        <p:nvSpPr>
          <p:cNvPr id="11" name="Text Box 10"/>
          <p:cNvSpPr txBox="1"/>
          <p:nvPr/>
        </p:nvSpPr>
        <p:spPr>
          <a:xfrm>
            <a:off x="3827723" y="2558796"/>
            <a:ext cx="4667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+mn-ea"/>
              </a:rPr>
              <a:t>S3</a:t>
            </a:r>
            <a:endParaRPr lang="en-US" dirty="0"/>
          </a:p>
        </p:txBody>
      </p:sp>
      <p:sp>
        <p:nvSpPr>
          <p:cNvPr id="12" name="Text Box 11"/>
          <p:cNvSpPr txBox="1"/>
          <p:nvPr/>
        </p:nvSpPr>
        <p:spPr>
          <a:xfrm>
            <a:off x="1898276" y="697090"/>
            <a:ext cx="6929092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36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ĐỘNG NHÓM 5 PHÚT</a:t>
            </a:r>
            <a:endParaRPr lang="en-US" sz="3360" dirty="0">
              <a:solidFill>
                <a:srgbClr val="0000FF"/>
              </a:solidFill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70452" y="2090928"/>
            <a:ext cx="280416" cy="9357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922" y="2496716"/>
            <a:ext cx="143256" cy="10919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2217420" y="4805935"/>
            <a:ext cx="861133" cy="5355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endParaRPr lang="en-US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389633" y="5358384"/>
            <a:ext cx="7356501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 diện tích S1, S2,S3 là: 13.7 = 91 m</a:t>
            </a:r>
            <a:r>
              <a:rPr lang="en-US" sz="336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476501" y="6102096"/>
            <a:ext cx="4993675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Diện tích S1 là: 6.3 = 18 m</a:t>
            </a:r>
            <a:r>
              <a:rPr lang="en-US" sz="336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627376" y="6793230"/>
            <a:ext cx="4778872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Diện tích S3 là: 2.2 = 4 m</a:t>
            </a:r>
            <a:r>
              <a:rPr lang="en-US" sz="336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562607" y="7571232"/>
            <a:ext cx="6421951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Diện tích S2 là: 91 - (18+4) = 69 m</a:t>
            </a:r>
            <a:r>
              <a:rPr lang="en-US" sz="336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1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4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7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8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9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4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5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6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7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8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9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0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1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2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3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ldLvl="0" animBg="1"/>
      <p:bldP spid="129" grpId="0" bldLvl="0" animBg="1"/>
      <p:bldP spid="130" grpId="0" bldLvl="0" animBg="1"/>
      <p:bldP spid="131" grpId="0" bldLvl="0" animBg="1"/>
      <p:bldP spid="132" grpId="0" bldLvl="0" animBg="1"/>
      <p:bldP spid="133" grpId="0" bldLvl="0" animBg="1"/>
      <p:bldP spid="134" grpId="0" bldLvl="0" animBg="1"/>
      <p:bldP spid="135" grpId="0" bldLvl="0" animBg="1"/>
      <p:bldP spid="136" grpId="0" bldLvl="0" animBg="1"/>
      <p:bldP spid="137" grpId="0" bldLvl="0" animBg="1"/>
      <p:bldP spid="138" grpId="0" bldLvl="0" animBg="1"/>
      <p:bldP spid="139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52" grpId="0" bldLvl="0" animBg="1"/>
      <p:bldP spid="153" grpId="0" bldLvl="0" animBg="1"/>
      <p:bldP spid="154" grpId="0" bldLvl="0" animBg="1"/>
      <p:bldP spid="155" grpId="0" bldLvl="0" animBg="1"/>
      <p:bldP spid="156" grpId="0" bldLvl="0" animBg="1"/>
      <p:bldP spid="157" grpId="0" bldLvl="0" animBg="1"/>
      <p:bldP spid="158" grpId="0" bldLvl="0" animBg="1"/>
      <p:bldP spid="159" grpId="0" bldLvl="0" animBg="1"/>
      <p:bldP spid="160" grpId="0" bldLvl="0" animBg="1"/>
      <p:bldP spid="161" grpId="0" bldLvl="0" animBg="1"/>
      <p:bldP spid="162" grpId="0" bldLvl="0" animBg="1"/>
      <p:bldP spid="163" grpId="0" bldLvl="0" animBg="1"/>
      <p:bldP spid="164" grpId="0" bldLvl="0" animBg="1"/>
      <p:bldP spid="165" grpId="0" bldLvl="0" animBg="1"/>
      <p:bldP spid="166" grpId="0" bldLvl="0" animBg="1"/>
      <p:bldP spid="167" grpId="0" bldLvl="0" animBg="1"/>
      <p:bldP spid="168" grpId="0" bldLvl="0" animBg="1"/>
      <p:bldP spid="169" grpId="0" bldLvl="0" animBg="1"/>
      <p:bldP spid="170" grpId="0" bldLvl="0" animBg="1"/>
      <p:bldP spid="171" grpId="0" bldLvl="0" animBg="1"/>
      <p:bldP spid="172" grpId="0" bldLvl="0" animBg="1"/>
      <p:bldP spid="173" grpId="0" bldLvl="0" animBg="1"/>
      <p:bldP spid="174" grpId="0" bldLvl="0" animBg="1"/>
      <p:bldP spid="175" grpId="0" bldLvl="0" animBg="1"/>
      <p:bldP spid="176" grpId="0" bldLvl="0" animBg="1"/>
      <p:bldP spid="177" grpId="0" bldLvl="0" animBg="1"/>
      <p:bldP spid="178" grpId="0" bldLvl="0" animBg="1"/>
      <p:bldP spid="179" grpId="0" bldLvl="0" animBg="1"/>
      <p:bldP spid="180" grpId="0" bldLvl="0" animBg="1"/>
      <p:bldP spid="181" grpId="0" bldLvl="0" animBg="1"/>
      <p:bldP spid="182" grpId="0" bldLvl="0" animBg="1"/>
      <p:bldP spid="183" grpId="0" bldLvl="0" animBg="1"/>
      <p:bldP spid="184" grpId="0" bldLvl="0" animBg="1"/>
      <p:bldP spid="185" grpId="0" bldLvl="0" animBg="1"/>
      <p:bldP spid="186" grpId="0" bldLvl="0" animBg="1"/>
      <p:bldP spid="187" grpId="0" bldLvl="0" animBg="1"/>
      <p:bldP spid="188" grpId="0" bldLvl="0" animBg="1"/>
      <p:bldP spid="189" grpId="0" bldLvl="0" animBg="1"/>
      <p:bldP spid="190" grpId="0" bldLvl="0" animBg="1"/>
      <p:bldP spid="191" grpId="0" bldLvl="0" animBg="1"/>
      <p:bldP spid="192" grpId="0" bldLvl="0" animBg="1"/>
      <p:bldP spid="193" grpId="0" bldLvl="0" animBg="1"/>
      <p:bldP spid="194" grpId="0" bldLvl="0" animBg="1"/>
      <p:bldP spid="195" grpId="0" bldLvl="0" animBg="1"/>
      <p:bldP spid="196" grpId="0" bldLvl="0" animBg="1"/>
      <p:bldP spid="197" grpId="0" bldLvl="0" animBg="1"/>
      <p:bldP spid="198" grpId="0" bldLvl="0" animBg="1"/>
      <p:bldP spid="199" grpId="0" bldLvl="0" animBg="1"/>
      <p:bldP spid="200" grpId="0" bldLvl="0" animBg="1"/>
      <p:bldP spid="201" grpId="0" bldLvl="0" animBg="1"/>
      <p:bldP spid="202" grpId="0" bldLvl="0" animBg="1"/>
      <p:bldP spid="203" grpId="0" bldLvl="0" animBg="1"/>
      <p:bldP spid="204" grpId="0" bldLvl="0" animBg="1"/>
      <p:bldP spid="205" grpId="0" bldLvl="0" animBg="1"/>
      <p:bldP spid="206" grpId="0" bldLvl="0" animBg="1"/>
      <p:bldP spid="207" grpId="0" bldLvl="0" animBg="1"/>
      <p:bldP spid="208" grpId="0" bldLvl="0" animBg="1"/>
      <p:bldP spid="209" grpId="0" bldLvl="0" animBg="1"/>
      <p:bldP spid="210" grpId="0" bldLvl="0" animBg="1"/>
      <p:bldP spid="211" grpId="0" bldLvl="0" animBg="1"/>
      <p:bldP spid="212" grpId="0" bldLvl="0" animBg="1"/>
      <p:bldP spid="213" grpId="0" bldLvl="0" animBg="1"/>
      <p:bldP spid="214" grpId="0" bldLvl="0" animBg="1"/>
      <p:bldP spid="215" grpId="0" bldLvl="0" animBg="1"/>
      <p:bldP spid="216" grpId="0" bldLvl="0" animBg="1"/>
      <p:bldP spid="217" grpId="0" bldLvl="0" animBg="1"/>
      <p:bldP spid="218" grpId="0" bldLvl="0" animBg="1"/>
      <p:bldP spid="219" grpId="0" bldLvl="0" animBg="1"/>
      <p:bldP spid="220" grpId="0" bldLvl="0" animBg="1"/>
      <p:bldP spid="221" grpId="0" bldLvl="0" animBg="1"/>
      <p:bldP spid="222" grpId="0" bldLvl="0" animBg="1"/>
      <p:bldP spid="223" grpId="0" bldLvl="0" animBg="1"/>
      <p:bldP spid="224" grpId="0" bldLvl="0" animBg="1"/>
      <p:bldP spid="225" grpId="0" bldLvl="0" animBg="1"/>
      <p:bldP spid="226" grpId="0" bldLvl="0" animBg="1"/>
      <p:bldP spid="227" grpId="0" bldLvl="0" animBg="1"/>
      <p:bldP spid="228" grpId="0" bldLvl="0" animBg="1"/>
      <p:bldP spid="229" grpId="0" bldLvl="0" animBg="1"/>
      <p:bldP spid="230" grpId="0" bldLvl="0" animBg="1"/>
      <p:bldP spid="231" grpId="0" bldLvl="0" animBg="1"/>
      <p:bldP spid="232" grpId="0" bldLvl="0" animBg="1"/>
      <p:bldP spid="233" grpId="0" bldLvl="0" animBg="1"/>
      <p:bldP spid="234" grpId="0" bldLvl="0" animBg="1"/>
      <p:bldP spid="235" grpId="0" bldLvl="0" animBg="1"/>
      <p:bldP spid="236" grpId="0" bldLvl="0" animBg="1"/>
      <p:bldP spid="237" grpId="0" bldLvl="0" animBg="1"/>
      <p:bldP spid="238" grpId="0" bldLvl="0" animBg="1"/>
      <p:bldP spid="239" grpId="0" bldLvl="0" animBg="1"/>
      <p:bldP spid="240" grpId="0" bldLvl="0" animBg="1"/>
      <p:bldP spid="241" grpId="0" bldLvl="0" animBg="1"/>
      <p:bldP spid="242" grpId="0" bldLvl="0" animBg="1"/>
      <p:bldP spid="243" grpId="0" bldLvl="0" animBg="1"/>
      <p:bldP spid="244" grpId="0" bldLvl="0" animBg="1"/>
      <p:bldP spid="245" grpId="0" bldLvl="0" animBg="1"/>
      <p:bldP spid="246" grpId="0" bldLvl="0" animBg="1"/>
      <p:bldP spid="247" grpId="0" bldLvl="0" animBg="1"/>
      <p:bldP spid="248" grpId="0" bldLvl="0" animBg="1"/>
      <p:bldP spid="3" grpId="1"/>
      <p:bldP spid="5" grpId="0"/>
      <p:bldP spid="5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3" name="Text Box 89"/>
          <p:cNvSpPr txBox="1"/>
          <p:nvPr/>
        </p:nvSpPr>
        <p:spPr>
          <a:xfrm>
            <a:off x="1957578" y="981837"/>
            <a:ext cx="233172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4.36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36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3" name="Rectangle 92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4" name="Rectangle 94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5" name="Rectangle 96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609" name="Picture 105" descr="AG00217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46" y="-30479"/>
            <a:ext cx="1659254" cy="1466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84427" y="1720216"/>
            <a:ext cx="11144250" cy="5503544"/>
            <a:chOff x="-34925" y="2271713"/>
            <a:chExt cx="9287445" cy="4586287"/>
          </a:xfrm>
        </p:grpSpPr>
        <p:sp>
          <p:nvSpPr>
            <p:cNvPr id="32779" name="Rectangle 1"/>
            <p:cNvSpPr/>
            <p:nvPr/>
          </p:nvSpPr>
          <p:spPr>
            <a:xfrm>
              <a:off x="-34925" y="2271713"/>
              <a:ext cx="9287445" cy="13696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thiết kế một mái hiên công ty được biểu thị ở hình sau. Nếu chi phí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mỗi </a:t>
              </a:r>
              <a:r>
                <a:rPr lang="en-US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9d</a:t>
              </a:r>
              <a:r>
                <a:rPr lang="vi-VN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altLang="en-US" sz="336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108000 đồng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thì chi phí của cả mái hiên công ty sẽ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nhiêu?</a:t>
              </a:r>
              <a:endParaRPr lang="vi-VN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2780" name="Picture 2" descr="ban thiet k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4218" y="4267374"/>
              <a:ext cx="4195564" cy="259062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Text Box 2"/>
          <p:cNvSpPr txBox="1"/>
          <p:nvPr/>
        </p:nvSpPr>
        <p:spPr>
          <a:xfrm>
            <a:off x="2217420" y="314706"/>
            <a:ext cx="5020926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3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 3: Bài toán thực tiễn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3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89"/>
          <p:cNvSpPr txBox="1"/>
          <p:nvPr/>
        </p:nvSpPr>
        <p:spPr>
          <a:xfrm>
            <a:off x="2216658" y="398907"/>
            <a:ext cx="233172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4.36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36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7" name="Rectangle 92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8" name="Rectangle 94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9" name="Rectangle 96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605" name="Text Box 101"/>
          <p:cNvSpPr txBox="1"/>
          <p:nvPr/>
        </p:nvSpPr>
        <p:spPr>
          <a:xfrm>
            <a:off x="6816091" y="1343025"/>
            <a:ext cx="568833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giải</a:t>
            </a:r>
            <a:endParaRPr lang="en-US" altLang="en-US" sz="3360" b="1" u="sng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3" name="Line 87"/>
          <p:cNvSpPr/>
          <p:nvPr/>
        </p:nvSpPr>
        <p:spPr>
          <a:xfrm>
            <a:off x="6797040" y="1436371"/>
            <a:ext cx="0" cy="679323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804" name="Rectangle 1"/>
          <p:cNvSpPr/>
          <p:nvPr/>
        </p:nvSpPr>
        <p:spPr>
          <a:xfrm>
            <a:off x="1957579" y="1349122"/>
            <a:ext cx="4956810" cy="37117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thiết kế một mái hiên công ty được biểu thị ở hình sau. Nếu chi phí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mỗi </a:t>
            </a:r>
            <a:r>
              <a:rPr lang="en-US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9d</a:t>
            </a:r>
            <a:r>
              <a:rPr lang="vi-VN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36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hiên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108000 đồng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chi phí của cả mái hiên công ty sẽ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nhiêu?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805" name="Picture 2" descr="ban thiet k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49" y="5304283"/>
            <a:ext cx="4738878" cy="292531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6" name="Group 10"/>
          <p:cNvGrpSpPr/>
          <p:nvPr/>
        </p:nvGrpSpPr>
        <p:grpSpPr>
          <a:xfrm>
            <a:off x="6743700" y="2110741"/>
            <a:ext cx="6057900" cy="5730023"/>
            <a:chOff x="4096380" y="1758827"/>
            <a:chExt cx="5047620" cy="4774846"/>
          </a:xfrm>
        </p:grpSpPr>
        <p:sp>
          <p:nvSpPr>
            <p:cNvPr id="33808" name="Rectangle 6"/>
            <p:cNvSpPr/>
            <p:nvPr/>
          </p:nvSpPr>
          <p:spPr>
            <a:xfrm>
              <a:off x="4377839" y="1758827"/>
              <a:ext cx="4052090" cy="5724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>
                <a:lnSpc>
                  <a:spcPct val="115000"/>
                </a:lnSpc>
                <a:spcBef>
                  <a:spcPts val="870"/>
                </a:spcBef>
                <a:buNone/>
              </a:pP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mái hiên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3360" dirty="0">
                <a:latin typeface="Times New Roman" panose="02020603050405020304" pitchFamily="18" charset="0"/>
                <a:ea typeface="Calibri" panose="020F0502020204030204" charset="0"/>
              </a:endParaRPr>
            </a:p>
          </p:txBody>
        </p:sp>
        <p:sp>
          <p:nvSpPr>
            <p:cNvPr id="33809" name="Rectangle 8"/>
            <p:cNvSpPr/>
            <p:nvPr/>
          </p:nvSpPr>
          <p:spPr>
            <a:xfrm>
              <a:off x="4181736" y="3135189"/>
              <a:ext cx="4962264" cy="10679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240030" indent="0" algn="just">
                <a:lnSpc>
                  <a:spcPct val="115000"/>
                </a:lnSpc>
                <a:spcBef>
                  <a:spcPts val="870"/>
                </a:spcBef>
                <a:buNone/>
              </a:pP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 phí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một </a:t>
              </a:r>
              <a:r>
                <a:rPr lang="en-US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altLang="en-US" sz="336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36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 hiên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3360" dirty="0">
                <a:latin typeface="Times New Roman" panose="02020603050405020304" pitchFamily="18" charset="0"/>
                <a:ea typeface="Calibri" panose="020F0502020204030204" charset="0"/>
              </a:endParaRPr>
            </a:p>
          </p:txBody>
        </p:sp>
        <p:sp>
          <p:nvSpPr>
            <p:cNvPr id="33810" name="Rectangle 13"/>
            <p:cNvSpPr/>
            <p:nvPr/>
          </p:nvSpPr>
          <p:spPr>
            <a:xfrm>
              <a:off x="4096380" y="4868925"/>
              <a:ext cx="4962264" cy="10679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240030" indent="0" algn="just">
                <a:lnSpc>
                  <a:spcPct val="115000"/>
                </a:lnSpc>
                <a:spcBef>
                  <a:spcPts val="870"/>
                </a:spcBef>
                <a:buNone/>
              </a:pP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 phí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cả mái hiên công ty l</a:t>
              </a:r>
              <a:r>
                <a:rPr lang="en-US" altLang="en-US" sz="336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3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3360" dirty="0">
                <a:latin typeface="Times New Roman" panose="02020603050405020304" pitchFamily="18" charset="0"/>
                <a:ea typeface="Calibri" panose="020F0502020204030204" charset="0"/>
              </a:endParaRPr>
            </a:p>
          </p:txBody>
        </p:sp>
        <p:graphicFrame>
          <p:nvGraphicFramePr>
            <p:cNvPr id="33811" name="Object 1"/>
            <p:cNvGraphicFramePr>
              <a:graphicFrameLocks noChangeAspect="1"/>
            </p:cNvGraphicFramePr>
            <p:nvPr/>
          </p:nvGraphicFramePr>
          <p:xfrm>
            <a:off x="4363961" y="6024421"/>
            <a:ext cx="4502858" cy="509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7" r:id="rId4" imgW="1930400" imgH="203200" progId="Equation.DSMT4">
                    <p:embed/>
                  </p:oleObj>
                </mc:Choice>
                <mc:Fallback>
                  <p:oleObj r:id="rId4" imgW="1930400" imgH="203200" progId="Equation.DSMT4">
                    <p:embed/>
                    <p:pic>
                      <p:nvPicPr>
                        <p:cNvPr id="0" name="Picture 309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63961" y="6024421"/>
                          <a:ext cx="4502858" cy="50925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812" name="Group 9"/>
            <p:cNvGrpSpPr/>
            <p:nvPr/>
          </p:nvGrpSpPr>
          <p:grpSpPr>
            <a:xfrm>
              <a:off x="4377839" y="4345940"/>
              <a:ext cx="4189122" cy="510114"/>
              <a:chOff x="4377839" y="4195172"/>
              <a:chExt cx="4189122" cy="510114"/>
            </a:xfrm>
          </p:grpSpPr>
          <p:graphicFrame>
            <p:nvGraphicFramePr>
              <p:cNvPr id="33813" name="Object 6"/>
              <p:cNvGraphicFramePr>
                <a:graphicFrameLocks noChangeAspect="1"/>
              </p:cNvGraphicFramePr>
              <p:nvPr/>
            </p:nvGraphicFramePr>
            <p:xfrm>
              <a:off x="4377839" y="4266735"/>
              <a:ext cx="3158336" cy="4385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78" r:id="rId6" imgW="1306830" imgH="182880" progId="Equation.DSMT4">
                      <p:embed/>
                    </p:oleObj>
                  </mc:Choice>
                  <mc:Fallback>
                    <p:oleObj r:id="rId6" imgW="1306830" imgH="182880" progId="Equation.DSMT4">
                      <p:embed/>
                      <p:pic>
                        <p:nvPicPr>
                          <p:cNvPr id="0" name="Picture 3094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377839" y="4266735"/>
                            <a:ext cx="3158336" cy="43855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14" name="Rectangle 8"/>
              <p:cNvSpPr/>
              <p:nvPr/>
            </p:nvSpPr>
            <p:spPr>
              <a:xfrm>
                <a:off x="7456753" y="4195172"/>
                <a:ext cx="1110208" cy="5078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>
                  <a:spcBef>
                    <a:spcPct val="0"/>
                  </a:spcBef>
                  <a:buNone/>
                </a:pPr>
                <a:r>
                  <a:rPr lang="en-US" altLang="en-US" sz="336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(đồng)</a:t>
                </a:r>
                <a:endParaRPr lang="en-US" altLang="en-US" sz="3360" dirty="0"/>
              </a:p>
            </p:txBody>
          </p:sp>
        </p:grpSp>
      </p:grpSp>
      <p:graphicFrame>
        <p:nvGraphicFramePr>
          <p:cNvPr id="2" name="Content Placeholder 1"/>
          <p:cNvGraphicFramePr>
            <a:graphicFrameLocks noGrp="1"/>
          </p:cNvGraphicFramePr>
          <p:nvPr>
            <p:ph/>
          </p:nvPr>
        </p:nvGraphicFramePr>
        <p:xfrm>
          <a:off x="7794625" y="2921000"/>
          <a:ext cx="389413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" r:id="rId8" imgW="1880870" imgH="389890" progId="Equation.DSMT4">
                  <p:embed/>
                </p:oleObj>
              </mc:Choice>
              <mc:Fallback>
                <p:oleObj r:id="rId8" imgW="1880870" imgH="389890" progId="Equation.DSMT4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94625" y="2921000"/>
                        <a:ext cx="3894138" cy="80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3" name="Text Box 89"/>
          <p:cNvSpPr txBox="1"/>
          <p:nvPr/>
        </p:nvSpPr>
        <p:spPr>
          <a:xfrm>
            <a:off x="1871472" y="874440"/>
            <a:ext cx="1098834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en-US" alt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BÀN </a:t>
            </a:r>
            <a:r>
              <a:rPr lang="en-US" alt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PHÚT  </a:t>
            </a:r>
            <a:endParaRPr lang="vi-VN" altLang="en-US" sz="4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1" name="Rectangle 92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2" name="Rectangle 94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3" name="Rectangle 96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58925" y="1954531"/>
            <a:ext cx="10456926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3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tập: </a:t>
            </a:r>
            <a:r>
              <a:rPr lang="en-US" altLang="en-US" sz="336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một con diều, bạn Nam lấy một tờ giấy hình chữ nhật có chiều d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60cm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chiều rộng </a:t>
            </a:r>
            <a:r>
              <a:rPr lang="en-US" altLang="en-US" sz="336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40cm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để cắt th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một hình thoi như hình bên dưới. Hãy tính:</a:t>
            </a:r>
            <a:endParaRPr lang="en-US" alt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lphaLcParenR"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Diện tích của tờ giấy hình chữ nhật.</a:t>
            </a:r>
            <a:endParaRPr lang="en-US" alt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lphaLcParenR"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 diện tích giấy còn lại sau khi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con diều</a:t>
            </a:r>
            <a:endParaRPr lang="en-US" sz="3360" dirty="0"/>
          </a:p>
        </p:txBody>
      </p:sp>
      <p:pic>
        <p:nvPicPr>
          <p:cNvPr id="30732" name="Picture 2" descr="con dieu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031743" y="4805934"/>
            <a:ext cx="4994910" cy="3063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3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1356245"/>
              </p:ext>
            </p:extLst>
          </p:nvPr>
        </p:nvGraphicFramePr>
        <p:xfrm>
          <a:off x="7430845" y="2686916"/>
          <a:ext cx="3711501" cy="85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r:id="rId3" imgW="2517775" imgH="577215" progId="Equation.DSMT4">
                  <p:embed/>
                </p:oleObj>
              </mc:Choice>
              <mc:Fallback>
                <p:oleObj r:id="rId3" imgW="2517775" imgH="577215" progId="Equation.DSMT4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30845" y="2686916"/>
                        <a:ext cx="3711501" cy="851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49348164"/>
              </p:ext>
            </p:extLst>
          </p:nvPr>
        </p:nvGraphicFramePr>
        <p:xfrm>
          <a:off x="7838784" y="4281706"/>
          <a:ext cx="2912948" cy="110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r:id="rId5" imgW="2434590" imgH="921385" progId="Equation.DSMT4">
                  <p:embed/>
                </p:oleObj>
              </mc:Choice>
              <mc:Fallback>
                <p:oleObj r:id="rId5" imgW="2434590" imgH="921385" progId="Equation.DSMT4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38784" y="4281706"/>
                        <a:ext cx="2912948" cy="110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quarter" idx="3"/>
          </p:nvPr>
        </p:nvGraphicFramePr>
        <p:xfrm>
          <a:off x="7634288" y="6965950"/>
          <a:ext cx="45339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" r:id="rId7" imgW="2794635" imgH="568325" progId="Equation.DSMT4">
                  <p:embed/>
                </p:oleObj>
              </mc:Choice>
              <mc:Fallback>
                <p:oleObj r:id="rId7" imgW="2794635" imgH="568325" progId="Equation.DSMT4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34288" y="6965950"/>
                        <a:ext cx="4533900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89"/>
          <p:cNvSpPr txBox="1"/>
          <p:nvPr/>
        </p:nvSpPr>
        <p:spPr>
          <a:xfrm>
            <a:off x="1957578" y="139827"/>
            <a:ext cx="233172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vi-VN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336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36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49" name="Rectangle 92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50" name="Rectangle 94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51" name="Rectangle 96"/>
          <p:cNvSpPr/>
          <p:nvPr/>
        </p:nvSpPr>
        <p:spPr>
          <a:xfrm>
            <a:off x="1828801" y="-304698"/>
            <a:ext cx="184731" cy="60939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605" name="Text Box 101"/>
          <p:cNvSpPr txBox="1"/>
          <p:nvPr/>
        </p:nvSpPr>
        <p:spPr>
          <a:xfrm>
            <a:off x="6451093" y="1003935"/>
            <a:ext cx="5688330" cy="6093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giải</a:t>
            </a:r>
            <a:endParaRPr lang="en-US" altLang="en-US" sz="3360" b="1" u="sng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609" name="Picture 105" descr="AG00217_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2346" y="-30479"/>
            <a:ext cx="1659254" cy="146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5" name="Line 87"/>
          <p:cNvSpPr/>
          <p:nvPr/>
        </p:nvSpPr>
        <p:spPr>
          <a:xfrm>
            <a:off x="6797040" y="1436371"/>
            <a:ext cx="0" cy="679323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350301" y="1090464"/>
            <a:ext cx="5084446" cy="3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l</a:t>
            </a:r>
            <a:r>
              <a:rPr lang="en-US" altLang="en-US" sz="27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một con diều, bạn Nam lấy một tờ giấy hình chữ nhật có chiều d</a:t>
            </a:r>
            <a:r>
              <a:rPr lang="en-US" altLang="en-US" sz="27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27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60cm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chiều rộng </a:t>
            </a:r>
            <a:r>
              <a:rPr lang="en-US" altLang="en-US" sz="27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40cm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cắt th</a:t>
            </a:r>
            <a:r>
              <a:rPr lang="en-US" altLang="en-US" sz="27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một hình thoi như hình bên dưới. Hãy tính:</a:t>
            </a:r>
          </a:p>
          <a:p>
            <a:pPr marL="0" indent="0">
              <a:spcBef>
                <a:spcPct val="0"/>
              </a:spcBef>
              <a:buAutoNum type="alphaLcParenR"/>
            </a:pP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của tờ giấy hình chữ nhật.</a:t>
            </a:r>
          </a:p>
          <a:p>
            <a:pPr marL="0" indent="0">
              <a:spcBef>
                <a:spcPct val="0"/>
              </a:spcBef>
              <a:buAutoNum type="alphaLcParenR"/>
            </a:pP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diện tích giấy còn lại sau khi l</a:t>
            </a:r>
            <a:r>
              <a:rPr lang="en-US" altLang="en-US" sz="27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con diều</a:t>
            </a:r>
            <a:endParaRPr lang="vi-VN" altLang="en-US" sz="27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57" name="Picture 2" descr="con die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2764" y="5065015"/>
            <a:ext cx="3666744" cy="2769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65" name="Rectangle 6"/>
          <p:cNvSpPr/>
          <p:nvPr/>
        </p:nvSpPr>
        <p:spPr>
          <a:xfrm>
            <a:off x="6833338" y="1581508"/>
            <a:ext cx="6057900" cy="128163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lnSpc>
                <a:spcPct val="115000"/>
              </a:lnSpc>
              <a:spcBef>
                <a:spcPts val="87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tờ giấy hình chữ nhật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360" dirty="0"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31761" name="Rectangle 8"/>
          <p:cNvSpPr/>
          <p:nvPr/>
        </p:nvSpPr>
        <p:spPr>
          <a:xfrm>
            <a:off x="6743701" y="3610744"/>
            <a:ext cx="5398770" cy="68698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40030" indent="0" algn="just">
              <a:lnSpc>
                <a:spcPct val="115000"/>
              </a:lnSpc>
              <a:spcBef>
                <a:spcPts val="870"/>
              </a:spcBef>
              <a:buNone/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hình thoi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360" dirty="0"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560338" y="5425441"/>
            <a:ext cx="6330900" cy="139704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40030" algn="just">
              <a:lnSpc>
                <a:spcPct val="115000"/>
              </a:lnSpc>
              <a:spcBef>
                <a:spcPts val="870"/>
              </a:spcBef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Diện tích giấy còn lại sau khi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</a:t>
            </a:r>
          </a:p>
          <a:p>
            <a:pPr marL="240030" algn="just">
              <a:lnSpc>
                <a:spcPct val="115000"/>
              </a:lnSpc>
              <a:spcBef>
                <a:spcPts val="870"/>
              </a:spcBef>
            </a:pP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diều l</a:t>
            </a:r>
            <a:r>
              <a:rPr lang="en-US" altLang="en-US" sz="336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36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5" grpId="0"/>
      <p:bldP spid="21605" grpId="1"/>
      <p:bldP spid="31765" grpId="0"/>
      <p:bldP spid="31765" grpId="1"/>
      <p:bldP spid="31761" grpId="0"/>
      <p:bldP spid="31761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991180" y="852397"/>
            <a:ext cx="6050550" cy="6044226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1904"/>
              <a:ext cx="2025648" cy="68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  <a:endPara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101199" y="1302086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9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kẹo mút</a:t>
              </a:r>
              <a:endParaRPr lang="vi-VN" sz="29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45864"/>
              <a:ext cx="2025648" cy="563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+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88147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9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2kẹo </a:t>
              </a:r>
              <a:r>
                <a:rPr lang="en-GB" sz="29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mút</a:t>
              </a:r>
              <a:endParaRPr lang="vi-VN" sz="29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900" b="1" dirty="0" smtClean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29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29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endParaRPr lang="vi-VN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3584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400" b="1" dirty="0" smtClean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2153860" y="7115771"/>
            <a:ext cx="2037586" cy="66527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9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9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632103" y="2794374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3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" action="ppaction://noaction"/>
              </a:rPr>
              <a:t>1</a:t>
            </a:r>
            <a:endParaRPr lang="vi-VN" sz="53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431172" y="460192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3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" action="ppaction://noaction"/>
              </a:rPr>
              <a:t>3</a:t>
            </a:r>
            <a:endParaRPr lang="vi-VN" sz="53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620587" y="4586474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300" b="1" u="sng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5300" b="1" u="sng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3562" y="289518"/>
            <a:ext cx="5553828" cy="210519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" y="1014637"/>
            <a:ext cx="594360" cy="525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7" y="1448966"/>
            <a:ext cx="594360" cy="525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80" y="816334"/>
            <a:ext cx="594360" cy="525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97" y="852397"/>
            <a:ext cx="857250" cy="142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33" y="3155000"/>
            <a:ext cx="1625057" cy="1386077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6982" y="-832480"/>
            <a:ext cx="731520" cy="73152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3008645" y="3074962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3621945" y="3103739"/>
            <a:ext cx="940526" cy="94052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Rounded Rectangle 62">
            <a:hlinkClick r:id="rId13" action="ppaction://hlinksldjump"/>
          </p:cNvPr>
          <p:cNvSpPr/>
          <p:nvPr/>
        </p:nvSpPr>
        <p:spPr>
          <a:xfrm>
            <a:off x="3421059" y="2848242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3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53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ction Button: End 4">
            <a:hlinkClick r:id="rId14" action="ppaction://hlinksldjump" highlightClick="1"/>
          </p:cNvPr>
          <p:cNvSpPr/>
          <p:nvPr/>
        </p:nvSpPr>
        <p:spPr>
          <a:xfrm>
            <a:off x="540914" y="7165466"/>
            <a:ext cx="1437282" cy="54973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03" y="3384568"/>
            <a:ext cx="2896118" cy="301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803" y="206994"/>
            <a:ext cx="1893288" cy="298339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410978" y="1174999"/>
            <a:ext cx="5454334" cy="192938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smtClean="0">
                <a:solidFill>
                  <a:srgbClr val="FFFF00"/>
                </a:solidFill>
              </a:rPr>
              <a:t>Hình vuông có diện tích bằng 36 cm</a:t>
            </a:r>
            <a:r>
              <a:rPr lang="en-US" sz="3800" baseline="30000" dirty="0" smtClean="0">
                <a:solidFill>
                  <a:srgbClr val="FFFF00"/>
                </a:solidFill>
              </a:rPr>
              <a:t>2</a:t>
            </a:r>
            <a:r>
              <a:rPr lang="en-US" sz="3800" dirty="0" smtClean="0">
                <a:solidFill>
                  <a:srgbClr val="FFFF00"/>
                </a:solidFill>
              </a:rPr>
              <a:t> thì chu vi hình vuông bằng:</a:t>
            </a:r>
            <a:endParaRPr lang="en-US" sz="3800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22" y="3276385"/>
            <a:ext cx="1670399" cy="9981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850704" y="6370128"/>
            <a:ext cx="2155593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18cm</a:t>
            </a:r>
            <a:r>
              <a:rPr 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54" y="3276385"/>
            <a:ext cx="2918428" cy="312131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125554" y="6370128"/>
            <a:ext cx="2279572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72cm</a:t>
            </a:r>
            <a:r>
              <a:rPr lang="en-US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74" y="3276385"/>
            <a:ext cx="2903324" cy="312131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544574" y="6370128"/>
            <a:ext cx="2472425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324cm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192" y="3111197"/>
            <a:ext cx="2860024" cy="327262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0430593" y="6370128"/>
            <a:ext cx="2064132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24cm </a:t>
            </a:r>
            <a:endParaRPr 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821" y="5607"/>
            <a:ext cx="2364493" cy="1329595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7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3" name="Action Button: Beginning 2">
            <a:hlinkClick r:id="" action="ppaction://hlinkshowjump?jump=previousslide" highlightClick="1"/>
          </p:cNvPr>
          <p:cNvSpPr/>
          <p:nvPr/>
        </p:nvSpPr>
        <p:spPr>
          <a:xfrm>
            <a:off x="12786215" y="7187653"/>
            <a:ext cx="857748" cy="526699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5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ông hoa lá, Hoa Mẫu Đơn đẹp rực rỡ, tươi thắm. File PSD #42 - Vector6.com">
            <a:extLst>
              <a:ext uri="{FF2B5EF4-FFF2-40B4-BE49-F238E27FC236}">
                <a16:creationId xmlns:a16="http://schemas.microsoft.com/office/drawing/2014/main" xmlns="" id="{9ECE9BCC-F625-BA1F-D627-3C1E218A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89865" l="7995" r="89865">
                        <a14:foregroundMark x1="8784" y1="21734" x2="8784" y2="21734"/>
                        <a14:foregroundMark x1="7995" y1="39640" x2="7995" y2="3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117" flipH="1">
            <a:off x="-2729175" y="5222582"/>
            <a:ext cx="5780270" cy="58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E5A51A-85EF-61B8-29B2-73DA2381F87C}"/>
              </a:ext>
            </a:extLst>
          </p:cNvPr>
          <p:cNvSpPr txBox="1"/>
          <p:nvPr/>
        </p:nvSpPr>
        <p:spPr>
          <a:xfrm>
            <a:off x="4703522" y="6647393"/>
            <a:ext cx="4937760" cy="517065"/>
          </a:xfrm>
          <a:prstGeom prst="rect">
            <a:avLst/>
          </a:prstGeom>
          <a:noFill/>
          <a:ln>
            <a:noFill/>
          </a:ln>
        </p:spPr>
        <p:txBody>
          <a:bodyPr lIns="73152" tIns="36576" rIns="73152" bIns="3657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972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00" b="1" spc="62" dirty="0">
                <a:ln w="1143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 học: 2023-2024</a:t>
            </a: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xmlns="" id="{A04B276A-6086-3CEA-8B13-E9006E496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962" y="2219309"/>
            <a:ext cx="12285625" cy="32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152" tIns="36576" rIns="73152" bIns="36576">
            <a:prstTxWarp prst="textCan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9725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4300" b="1" dirty="0">
                <a:solidFill>
                  <a:srgbClr val="FF0000"/>
                </a:solidFill>
                <a:latin typeface="#9Slide04 SVNDesire" panose="02000506000000020003" pitchFamily="2" charset="0"/>
                <a:sym typeface="Arial"/>
              </a:rPr>
              <a:t>NHIỆT LIỆT CHÀO MỪNG CÁC THẦY CÔ GIÁO </a:t>
            </a:r>
          </a:p>
          <a:p>
            <a:pPr algn="ctr" defTabSz="109725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4300" b="1" dirty="0">
                <a:solidFill>
                  <a:srgbClr val="FF0000"/>
                </a:solidFill>
                <a:latin typeface="#9Slide04 SVNDesire" panose="02000506000000020003" pitchFamily="2" charset="0"/>
                <a:sym typeface="Arial"/>
              </a:rPr>
              <a:t>VỀ DỰ </a:t>
            </a:r>
            <a:r>
              <a:rPr lang="en-US" altLang="en-US" sz="4300" b="1" dirty="0" smtClean="0">
                <a:solidFill>
                  <a:srgbClr val="FF0000"/>
                </a:solidFill>
                <a:latin typeface="#9Slide04 SVNDesire" panose="02000506000000020003" pitchFamily="2" charset="0"/>
                <a:sym typeface="Arial"/>
              </a:rPr>
              <a:t>GIỜ LỚP 6A3</a:t>
            </a:r>
            <a:endParaRPr lang="en-US" altLang="en-US" sz="4300" b="1" dirty="0">
              <a:solidFill>
                <a:srgbClr val="FF0000"/>
              </a:solidFill>
              <a:latin typeface="#9Slide04 SVNDesire" panose="02000506000000020003" pitchFamily="2" charset="0"/>
              <a:sym typeface="Arial"/>
            </a:endParaRPr>
          </a:p>
          <a:p>
            <a:pPr algn="ctr" defTabSz="109725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4300" b="1" dirty="0">
                <a:solidFill>
                  <a:srgbClr val="FF0000"/>
                </a:solidFill>
                <a:latin typeface="#9Slide04 SVNDesire" panose="02000506000000020003" pitchFamily="2" charset="0"/>
                <a:sym typeface="Arial"/>
              </a:rPr>
              <a:t>MÔN TOÁN </a:t>
            </a:r>
            <a:r>
              <a:rPr lang="en-US" altLang="en-US" sz="4300" b="1" dirty="0" smtClean="0">
                <a:solidFill>
                  <a:srgbClr val="FF0000"/>
                </a:solidFill>
                <a:latin typeface="#9Slide04 SVNDesire" panose="02000506000000020003" pitchFamily="2" charset="0"/>
                <a:sym typeface="Arial"/>
              </a:rPr>
              <a:t>6</a:t>
            </a:r>
            <a:endParaRPr lang="en-US" altLang="en-US" sz="4300" b="1" dirty="0">
              <a:solidFill>
                <a:srgbClr val="FF0000"/>
              </a:solidFill>
              <a:latin typeface="#9Slide04 SVNDesire" panose="02000506000000020003" pitchFamily="2" charset="0"/>
              <a:sym typeface="Arial"/>
            </a:endParaRPr>
          </a:p>
        </p:txBody>
      </p:sp>
      <p:pic>
        <p:nvPicPr>
          <p:cNvPr id="4" name="Google Shape;4302;p117">
            <a:extLst>
              <a:ext uri="{FF2B5EF4-FFF2-40B4-BE49-F238E27FC236}">
                <a16:creationId xmlns:a16="http://schemas.microsoft.com/office/drawing/2014/main" xmlns="" id="{6D49672D-E9DD-C095-525A-430AD9FAB51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52961" y="-213359"/>
            <a:ext cx="2831253" cy="14943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8" descr="Phòng GD&amp;ĐT Thanh Trì">
            <a:extLst>
              <a:ext uri="{FF2B5EF4-FFF2-40B4-BE49-F238E27FC236}">
                <a16:creationId xmlns:a16="http://schemas.microsoft.com/office/drawing/2014/main" xmlns="" id="{468381F7-2265-4F31-B87A-0BC14C65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1" y="401595"/>
            <a:ext cx="1680395" cy="168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Nhạc Không Lời Sôi Động Vui Tươi Tạo Động Lực - Tải Nhạc Yêu Thích Hay Nhất MP3">
            <a:hlinkClick r:id="" action="ppaction://media"/>
            <a:extLst>
              <a:ext uri="{FF2B5EF4-FFF2-40B4-BE49-F238E27FC236}">
                <a16:creationId xmlns:a16="http://schemas.microsoft.com/office/drawing/2014/main" xmlns="" id="{F4E423B0-5B86-46BE-8290-20095183E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09755" y="4788311"/>
            <a:ext cx="487680" cy="4876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E4C6E46-0EDF-EE83-3B3F-C03E63BF5365}"/>
              </a:ext>
            </a:extLst>
          </p:cNvPr>
          <p:cNvSpPr txBox="1"/>
          <p:nvPr/>
        </p:nvSpPr>
        <p:spPr>
          <a:xfrm>
            <a:off x="3901441" y="5394960"/>
            <a:ext cx="676724" cy="350865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defTabSz="7315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52344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244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44" y="3330476"/>
            <a:ext cx="2896118" cy="301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68" y="347087"/>
            <a:ext cx="1893288" cy="298339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410979" y="1174999"/>
            <a:ext cx="6356359" cy="192938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khẳng định 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35" y="3186891"/>
            <a:ext cx="1670399" cy="9981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50505" y="6182670"/>
            <a:ext cx="2880319" cy="2046930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chữ nhật các góc bằng nhau và bằng 90</a:t>
            </a:r>
            <a:r>
              <a:rPr lang="en-US" sz="29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92" y="3013280"/>
            <a:ext cx="2918428" cy="312131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315200" y="6165842"/>
            <a:ext cx="2491097" cy="2063758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tam giác đều các cạnh bằng nhau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72" y="3049289"/>
            <a:ext cx="2860024" cy="327262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002832" y="6163567"/>
            <a:ext cx="3257635" cy="206603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chữ nhật hai đường chéo vuông góc với nhau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820" y="5607"/>
            <a:ext cx="2618410" cy="1329595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7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36" y="3186891"/>
            <a:ext cx="2918428" cy="3121315"/>
          </a:xfrm>
          <a:prstGeom prst="rect">
            <a:avLst/>
          </a:prstGeom>
        </p:spPr>
      </p:pic>
      <p:sp>
        <p:nvSpPr>
          <p:cNvPr id="32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806297" y="6165843"/>
            <a:ext cx="3526419" cy="2063757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endParaRPr lang="en-US" sz="4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bình hành 2 đường chéo cắt nhau tại trung điểm mỗi đường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Action Button: Beginning 32">
            <a:hlinkClick r:id="rId7" action="ppaction://hlinksldjump" highlightClick="1"/>
          </p:cNvPr>
          <p:cNvSpPr/>
          <p:nvPr/>
        </p:nvSpPr>
        <p:spPr>
          <a:xfrm>
            <a:off x="13332716" y="7459543"/>
            <a:ext cx="857748" cy="526699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78" y="3461842"/>
            <a:ext cx="2896118" cy="301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083" y="-86752"/>
            <a:ext cx="1893288" cy="298339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538204" y="1174999"/>
            <a:ext cx="6327109" cy="192938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smtClean="0">
                <a:solidFill>
                  <a:srgbClr val="FFFF00"/>
                </a:solidFill>
              </a:rPr>
              <a:t>Chu vi của tam giác đều có độ dài cạnh 8cm là:</a:t>
            </a:r>
            <a:endParaRPr lang="en-US" sz="3800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22" y="3276385"/>
            <a:ext cx="1670399" cy="9981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339536" y="6370128"/>
            <a:ext cx="2511360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512cm</a:t>
            </a:r>
            <a:r>
              <a:rPr lang="en-US" sz="34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71" y="3353659"/>
            <a:ext cx="2918428" cy="312131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75530" y="6370128"/>
            <a:ext cx="2184498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24cm</a:t>
            </a:r>
            <a:r>
              <a:rPr lang="en-US" sz="34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28" y="3369114"/>
            <a:ext cx="2903324" cy="312131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747248" y="6370128"/>
            <a:ext cx="2381819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512cm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06" y="3353659"/>
            <a:ext cx="2860024" cy="31827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2782339" y="6368205"/>
            <a:ext cx="2235032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24cm</a:t>
            </a:r>
            <a:endParaRPr lang="en-US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820" y="5607"/>
            <a:ext cx="2618410" cy="1329595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7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1" name="Action Button: Beginning 40">
            <a:hlinkClick r:id="rId7" action="ppaction://hlinksldjump" highlightClick="1"/>
          </p:cNvPr>
          <p:cNvSpPr/>
          <p:nvPr/>
        </p:nvSpPr>
        <p:spPr>
          <a:xfrm>
            <a:off x="12878305" y="7215399"/>
            <a:ext cx="857748" cy="526699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78" y="3461842"/>
            <a:ext cx="2896118" cy="301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083" y="-86752"/>
            <a:ext cx="1893288" cy="298339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436526" y="1082272"/>
            <a:ext cx="6501103" cy="228684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en-US" sz="3400" dirty="0" smtClean="0">
                <a:solidFill>
                  <a:srgbClr val="FFFF00"/>
                </a:solidFill>
              </a:rPr>
              <a:t>Cho hình bình hành ABCD có AB = 8cm; AD=6cm; AC=10cm. Độ dài CD là: </a:t>
            </a:r>
            <a:endParaRPr lang="en-US" sz="3400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3353" y="3341075"/>
            <a:ext cx="1670399" cy="9981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528142" y="6370128"/>
            <a:ext cx="2322754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18cm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71" y="3353659"/>
            <a:ext cx="2918428" cy="312131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226968" y="6370128"/>
            <a:ext cx="2333060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B.6cm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28" y="3369114"/>
            <a:ext cx="2903324" cy="312131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935799" y="6370128"/>
            <a:ext cx="2451855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C.10cm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06" y="3461842"/>
            <a:ext cx="2860024" cy="307460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2782339" y="6368205"/>
            <a:ext cx="2036466" cy="1373893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A.8cm</a:t>
            </a:r>
            <a:endParaRPr 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820" y="5607"/>
            <a:ext cx="2618410" cy="1329595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7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5" name="Action Button: Beginning 44">
            <a:hlinkClick r:id="rId7" action="ppaction://hlinksldjump" highlightClick="1"/>
          </p:cNvPr>
          <p:cNvSpPr/>
          <p:nvPr/>
        </p:nvSpPr>
        <p:spPr>
          <a:xfrm>
            <a:off x="12915469" y="7215399"/>
            <a:ext cx="857748" cy="526699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1"/>
          <p:cNvSpPr/>
          <p:nvPr/>
        </p:nvSpPr>
        <p:spPr>
          <a:xfrm>
            <a:off x="1828801" y="-212366"/>
            <a:ext cx="184731" cy="4247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1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868" name="Rectangle 92"/>
          <p:cNvSpPr/>
          <p:nvPr/>
        </p:nvSpPr>
        <p:spPr>
          <a:xfrm>
            <a:off x="1828801" y="-212366"/>
            <a:ext cx="184731" cy="4247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1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869" name="Rectangle 93"/>
          <p:cNvSpPr/>
          <p:nvPr/>
        </p:nvSpPr>
        <p:spPr>
          <a:xfrm>
            <a:off x="1828801" y="-212366"/>
            <a:ext cx="184731" cy="4247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1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870" name="Picture 103" descr="home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30" y="139446"/>
            <a:ext cx="2766060" cy="1645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1" name="Text Box 104"/>
          <p:cNvSpPr txBox="1"/>
          <p:nvPr/>
        </p:nvSpPr>
        <p:spPr>
          <a:xfrm>
            <a:off x="8265796" y="3769996"/>
            <a:ext cx="779144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21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73" name="Text Box 105"/>
          <p:cNvSpPr txBox="1"/>
          <p:nvPr/>
        </p:nvSpPr>
        <p:spPr>
          <a:xfrm>
            <a:off x="2175510" y="1867663"/>
            <a:ext cx="10584180" cy="4228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nh</a:t>
            </a:r>
            <a:r>
              <a:rPr lang="vi-VN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thuộc các công thức tính chu vi v</a:t>
            </a:r>
            <a:r>
              <a:rPr lang="vi-VN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các hình 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xem lại các b</a:t>
            </a:r>
            <a:r>
              <a:rPr lang="en-US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tập đã chữa</a:t>
            </a: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8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en-US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các b</a:t>
            </a:r>
            <a:r>
              <a:rPr lang="en-US" altLang="en-US" sz="38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4.30; 4.31; 4.32;4.33 </a:t>
            </a:r>
            <a:r>
              <a:rPr lang="en-US" alt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Toán 6 tập 1 trang 97</a:t>
            </a:r>
            <a:endParaRPr lang="vi-VN" altLang="en-US" sz="38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Chuẩn bị tốt </a:t>
            </a:r>
            <a:r>
              <a:rPr lang="en-US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5–“ Tính đối xứng hình phẳng trong tự nhiên”</a:t>
            </a:r>
            <a:r>
              <a:rPr lang="vi-VN" alt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8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876" name="Text Box 4"/>
          <p:cNvSpPr txBox="1"/>
          <p:nvPr/>
        </p:nvSpPr>
        <p:spPr>
          <a:xfrm>
            <a:off x="4551426" y="398526"/>
            <a:ext cx="4873752" cy="60939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336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Hướng dẫn về nh</a:t>
            </a:r>
            <a:r>
              <a:rPr lang="en-US" altLang="en-US" sz="336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2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2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109728" tIns="54864" rIns="109728" bIns="54864" anchor="ctr" anchorCtr="0"/>
          <a:lstStyle/>
          <a:p>
            <a:pPr eaLnBrk="1" hangingPunct="1"/>
            <a:endParaRPr lang="vi-VN" altLang="en-US" dirty="0"/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109728" tIns="54864" rIns="109728" bIns="54864" anchor="t" anchorCtr="0"/>
          <a:lstStyle/>
          <a:p>
            <a:pPr eaLnBrk="1" hangingPunct="1"/>
            <a:endParaRPr lang="vi-VN" altLang="en-US" dirty="0"/>
          </a:p>
        </p:txBody>
      </p:sp>
      <p:pic>
        <p:nvPicPr>
          <p:cNvPr id="37892" name="Picture 4" descr="Hoa (12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16230"/>
            <a:ext cx="10972800" cy="7597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3" name="WordArt 5"/>
          <p:cNvSpPr>
            <a:spLocks noTextEdit="1"/>
          </p:cNvSpPr>
          <p:nvPr/>
        </p:nvSpPr>
        <p:spPr>
          <a:xfrm>
            <a:off x="2377440" y="2004060"/>
            <a:ext cx="10058400" cy="4221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96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chúc quý thầy cô mạnh khoẻ,</a:t>
            </a:r>
          </a:p>
          <a:p>
            <a:pPr algn="ctr"/>
            <a:r>
              <a:rPr lang="en-US" sz="396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học tốt!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AF5B52-679B-4023-A8C5-94301658809A}"/>
              </a:ext>
            </a:extLst>
          </p:cNvPr>
          <p:cNvSpPr txBox="1"/>
          <p:nvPr/>
        </p:nvSpPr>
        <p:spPr>
          <a:xfrm>
            <a:off x="-268138" y="403483"/>
            <a:ext cx="15545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800" b="1" dirty="0" smtClean="0">
                <a:ln>
                  <a:solidFill>
                    <a:srgbClr val="646B96">
                      <a:lumMod val="75000"/>
                    </a:srgbClr>
                  </a:solidFill>
                </a:ln>
                <a:solidFill>
                  <a:srgbClr val="2F309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10: BÀI TẬP CUỐI CHƯƠNG IV</a:t>
            </a:r>
            <a:endParaRPr lang="en-US" sz="4800" b="1" dirty="0">
              <a:ln>
                <a:solidFill>
                  <a:srgbClr val="646B96">
                    <a:lumMod val="75000"/>
                  </a:srgbClr>
                </a:solidFill>
              </a:ln>
              <a:solidFill>
                <a:srgbClr val="2F3093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0" y="1925904"/>
            <a:ext cx="2817496" cy="281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86" y="1925904"/>
            <a:ext cx="3455670" cy="281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571" y="1925904"/>
            <a:ext cx="3280410" cy="2851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710" y="4992954"/>
            <a:ext cx="2817496" cy="2722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521" y="5198694"/>
            <a:ext cx="1520190" cy="25165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991" y="5271084"/>
            <a:ext cx="4872990" cy="20116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264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b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607" name="AutoShape 7"/>
          <p:cNvSpPr/>
          <p:nvPr/>
        </p:nvSpPr>
        <p:spPr>
          <a:xfrm>
            <a:off x="5499736" y="1609726"/>
            <a:ext cx="7086600" cy="1988820"/>
          </a:xfrm>
          <a:prstGeom prst="wedgeRoundRectCallout">
            <a:avLst>
              <a:gd name="adj1" fmla="val -63093"/>
              <a:gd name="adj2" fmla="val 6647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chúng ta cùng khởi động nhé!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4" y="1738536"/>
            <a:ext cx="4608512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78" name="AutoShape 6"/>
          <p:cNvSpPr/>
          <p:nvPr/>
        </p:nvSpPr>
        <p:spPr>
          <a:xfrm>
            <a:off x="4030981" y="1263016"/>
            <a:ext cx="5703570" cy="1813560"/>
          </a:xfrm>
          <a:prstGeom prst="horizontalScroll">
            <a:avLst>
              <a:gd name="adj" fmla="val 12500"/>
            </a:avLst>
          </a:prstGeom>
          <a:solidFill>
            <a:srgbClr val="BAA2F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Tôi l</a:t>
            </a:r>
            <a:r>
              <a:rPr lang="vi-VN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679" name="Picture 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90" y="2990850"/>
            <a:ext cx="3369946" cy="483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8" descr="314_mouserun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75470" y="4979670"/>
            <a:ext cx="2893696" cy="29051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Rectangle 2"/>
          <p:cNvSpPr/>
          <p:nvPr/>
        </p:nvSpPr>
        <p:spPr>
          <a:xfrm>
            <a:off x="4030981" y="293371"/>
            <a:ext cx="73494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3" name="AutoShape 4"/>
          <p:cNvSpPr/>
          <p:nvPr/>
        </p:nvSpPr>
        <p:spPr>
          <a:xfrm>
            <a:off x="1828800" y="1263016"/>
            <a:ext cx="3670936" cy="1036320"/>
          </a:xfrm>
          <a:prstGeom prst="horizontalScroll">
            <a:avLst>
              <a:gd name="adj" fmla="val 12500"/>
            </a:avLst>
          </a:prstGeom>
          <a:solidFill>
            <a:srgbClr val="BAA2F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90" y="2990850"/>
            <a:ext cx="3369946" cy="483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AutoShape 6"/>
          <p:cNvSpPr/>
          <p:nvPr/>
        </p:nvSpPr>
        <p:spPr>
          <a:xfrm>
            <a:off x="5499736" y="1609726"/>
            <a:ext cx="7086600" cy="1988820"/>
          </a:xfrm>
          <a:prstGeom prst="wedgeRoundRectCallout">
            <a:avLst>
              <a:gd name="adj1" fmla="val -63093"/>
              <a:gd name="adj2" fmla="val 6647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có bốn góc vuông, có hai cặp cạnh đối diện song song v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nhau, 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7" name="Picture 7" descr="314_mouserun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7906" y="5324476"/>
            <a:ext cx="2893694" cy="2905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AutoShape 8"/>
          <p:cNvSpPr/>
          <p:nvPr/>
        </p:nvSpPr>
        <p:spPr>
          <a:xfrm rot="-8705541">
            <a:off x="5975986" y="4760596"/>
            <a:ext cx="2947034" cy="2183130"/>
          </a:xfrm>
          <a:prstGeom prst="cloudCallout">
            <a:avLst>
              <a:gd name="adj1" fmla="val -88495"/>
              <a:gd name="adj2" fmla="val 6490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29" name="Text Box 9"/>
          <p:cNvSpPr txBox="1"/>
          <p:nvPr/>
        </p:nvSpPr>
        <p:spPr>
          <a:xfrm>
            <a:off x="6537960" y="5151121"/>
            <a:ext cx="2333626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nhật.</a:t>
            </a:r>
            <a:endParaRPr lang="vi-VN" altLang="en-US" sz="336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30" name="Picture 10" descr="Entertainment-02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491" y="3941446"/>
            <a:ext cx="1642110" cy="1577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0" name="Rectangle 10"/>
          <p:cNvSpPr/>
          <p:nvPr/>
        </p:nvSpPr>
        <p:spPr>
          <a:xfrm>
            <a:off x="4030981" y="293371"/>
            <a:ext cx="73494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10247" grpId="0" animBg="1"/>
      <p:bldP spid="307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646046"/>
            <a:ext cx="3369946" cy="483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Rectangle 3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9" name="AutoShape 5"/>
          <p:cNvSpPr/>
          <p:nvPr/>
        </p:nvSpPr>
        <p:spPr>
          <a:xfrm>
            <a:off x="5715000" y="1609726"/>
            <a:ext cx="7576864" cy="1988820"/>
          </a:xfrm>
          <a:prstGeom prst="wedgeRoundRectCallout">
            <a:avLst>
              <a:gd name="adj1" fmla="val -63093"/>
              <a:gd name="adj2" fmla="val 6647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có ba 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 và bằng 60</a:t>
            </a:r>
            <a:r>
              <a:rPr lang="en-US" altLang="en-US" sz="336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30" name="Picture 6" descr="314_mouserun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7906" y="5324476"/>
            <a:ext cx="2893694" cy="2905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AutoShape 7"/>
          <p:cNvSpPr/>
          <p:nvPr/>
        </p:nvSpPr>
        <p:spPr>
          <a:xfrm rot="-8705541">
            <a:off x="6044605" y="4835497"/>
            <a:ext cx="3373419" cy="2261983"/>
          </a:xfrm>
          <a:prstGeom prst="cloudCallout">
            <a:avLst>
              <a:gd name="adj1" fmla="val -88495"/>
              <a:gd name="adj2" fmla="val 6490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2" name="Text Box 8"/>
          <p:cNvSpPr txBox="1"/>
          <p:nvPr/>
        </p:nvSpPr>
        <p:spPr>
          <a:xfrm>
            <a:off x="6537959" y="5151121"/>
            <a:ext cx="287413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vi-VN" altLang="en-US" sz="33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3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đều</a:t>
            </a:r>
            <a:r>
              <a:rPr lang="vi-VN" altLang="en-US" sz="33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33" name="Picture 9" descr="Entertainment-02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491" y="3941446"/>
            <a:ext cx="1642110" cy="1577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3" name="AutoShape 10"/>
          <p:cNvSpPr/>
          <p:nvPr/>
        </p:nvSpPr>
        <p:spPr>
          <a:xfrm>
            <a:off x="1828800" y="1263016"/>
            <a:ext cx="3670936" cy="1036320"/>
          </a:xfrm>
          <a:prstGeom prst="horizontalScroll">
            <a:avLst>
              <a:gd name="adj" fmla="val 12500"/>
            </a:avLst>
          </a:prstGeom>
          <a:solidFill>
            <a:srgbClr val="BAA2F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74" name="Rectangle 10"/>
          <p:cNvSpPr/>
          <p:nvPr/>
        </p:nvSpPr>
        <p:spPr>
          <a:xfrm>
            <a:off x="4030981" y="293371"/>
            <a:ext cx="73494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11270" grpId="0" animBg="1"/>
      <p:bldP spid="266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646046"/>
            <a:ext cx="3369946" cy="483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Rectangle 3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3" name="AutoShape 5"/>
          <p:cNvSpPr/>
          <p:nvPr/>
        </p:nvSpPr>
        <p:spPr>
          <a:xfrm>
            <a:off x="5499736" y="1609726"/>
            <a:ext cx="7086600" cy="1988820"/>
          </a:xfrm>
          <a:prstGeom prst="wedgeRoundRectCallout">
            <a:avLst>
              <a:gd name="adj1" fmla="val -63093"/>
              <a:gd name="adj2" fmla="val 6647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có một cặp cạnh đối diện song song nhưng không bằng 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nhau,</a:t>
            </a:r>
            <a:r>
              <a:rPr lang="en-US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36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4" name="Picture 6" descr="314_mouserun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7906" y="5324476"/>
            <a:ext cx="2893694" cy="2905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AutoShape 7"/>
          <p:cNvSpPr/>
          <p:nvPr/>
        </p:nvSpPr>
        <p:spPr>
          <a:xfrm rot="-8705541">
            <a:off x="6105526" y="4720591"/>
            <a:ext cx="2947034" cy="2183130"/>
          </a:xfrm>
          <a:prstGeom prst="cloudCallout">
            <a:avLst>
              <a:gd name="adj1" fmla="val -88495"/>
              <a:gd name="adj2" fmla="val 6490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6" name="Text Box 8"/>
          <p:cNvSpPr txBox="1"/>
          <p:nvPr/>
        </p:nvSpPr>
        <p:spPr>
          <a:xfrm>
            <a:off x="6537960" y="5151121"/>
            <a:ext cx="2333626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7" name="Picture 9" descr="Entertainment-02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491" y="3941446"/>
            <a:ext cx="1642110" cy="1577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7" name="AutoShape 10"/>
          <p:cNvSpPr/>
          <p:nvPr/>
        </p:nvSpPr>
        <p:spPr>
          <a:xfrm>
            <a:off x="1828800" y="1263016"/>
            <a:ext cx="3670936" cy="1036320"/>
          </a:xfrm>
          <a:prstGeom prst="horizontalScroll">
            <a:avLst>
              <a:gd name="adj" fmla="val 12500"/>
            </a:avLst>
          </a:prstGeom>
          <a:solidFill>
            <a:srgbClr val="BAA2F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8" name="Rectangle 10"/>
          <p:cNvSpPr/>
          <p:nvPr/>
        </p:nvSpPr>
        <p:spPr>
          <a:xfrm>
            <a:off x="4030981" y="293371"/>
            <a:ext cx="73494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12294" grpId="0" animBg="1"/>
      <p:bldP spid="276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646046"/>
            <a:ext cx="3369946" cy="483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Rectangle 3"/>
          <p:cNvSpPr/>
          <p:nvPr/>
        </p:nvSpPr>
        <p:spPr>
          <a:xfrm>
            <a:off x="1828800" y="1"/>
            <a:ext cx="10972800" cy="1436370"/>
          </a:xfrm>
          <a:prstGeom prst="rect">
            <a:avLst/>
          </a:prstGeom>
          <a:solidFill>
            <a:srgbClr val="F4FDA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49" name="AutoShape 5"/>
          <p:cNvSpPr/>
          <p:nvPr/>
        </p:nvSpPr>
        <p:spPr>
          <a:xfrm>
            <a:off x="5499736" y="1609726"/>
            <a:ext cx="7086600" cy="1640204"/>
          </a:xfrm>
          <a:prstGeom prst="wedgeRoundRectCallout">
            <a:avLst>
              <a:gd name="adj1" fmla="val -63093"/>
              <a:gd name="adj2" fmla="val 6647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có bốn cạnh bằng nhau v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 góc vuông, tôi l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50" name="Picture 6" descr="314_mouserun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7906" y="5324476"/>
            <a:ext cx="2893694" cy="2905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AutoShape 7"/>
          <p:cNvSpPr/>
          <p:nvPr/>
        </p:nvSpPr>
        <p:spPr>
          <a:xfrm rot="-8705541">
            <a:off x="6105526" y="4720591"/>
            <a:ext cx="2947034" cy="2183130"/>
          </a:xfrm>
          <a:prstGeom prst="cloudCallout">
            <a:avLst>
              <a:gd name="adj1" fmla="val -88495"/>
              <a:gd name="adj2" fmla="val 6490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33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52" name="Text Box 8"/>
          <p:cNvSpPr txBox="1"/>
          <p:nvPr/>
        </p:nvSpPr>
        <p:spPr>
          <a:xfrm>
            <a:off x="6537960" y="5151121"/>
            <a:ext cx="2333626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vuông.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53" name="Picture 9" descr="Entertainment-02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491" y="3941446"/>
            <a:ext cx="1642110" cy="1577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AutoShape 10"/>
          <p:cNvSpPr/>
          <p:nvPr/>
        </p:nvSpPr>
        <p:spPr>
          <a:xfrm>
            <a:off x="1828800" y="1263016"/>
            <a:ext cx="3670936" cy="1036320"/>
          </a:xfrm>
          <a:prstGeom prst="horizontalScroll">
            <a:avLst>
              <a:gd name="adj" fmla="val 12500"/>
            </a:avLst>
          </a:prstGeom>
          <a:solidFill>
            <a:srgbClr val="BAA2F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Tôi l</a:t>
            </a:r>
            <a:r>
              <a:rPr lang="vi-VN" altLang="en-US" sz="336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altLang="en-US" sz="336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22" name="Rectangle 10"/>
          <p:cNvSpPr/>
          <p:nvPr/>
        </p:nvSpPr>
        <p:spPr>
          <a:xfrm>
            <a:off x="4030981" y="293371"/>
            <a:ext cx="73494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13318" grpId="0" animBg="1"/>
      <p:bldP spid="31752" grpId="0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1160</Words>
  <Application>Microsoft Office PowerPoint</Application>
  <PresentationFormat>Custom</PresentationFormat>
  <Paragraphs>320</Paragraphs>
  <Slides>24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Default Design</vt:lpstr>
      <vt:lpstr>Office Theme</vt:lpstr>
      <vt:lpstr>Bitmap Image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BK COMPUTER</cp:lastModifiedBy>
  <cp:revision>170</cp:revision>
  <dcterms:created xsi:type="dcterms:W3CDTF">2013-04-16T07:49:00Z</dcterms:created>
  <dcterms:modified xsi:type="dcterms:W3CDTF">2023-11-09T14:14:46Z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8B0BD37625D2402EBA3B62319622F807</vt:lpwstr>
  </property>
  <property fmtid="{D5CDD505-2E9C-101B-9397-08002B2CF9AE}" pid="3" name="KSOProductBuildVer">
    <vt:lpwstr>1033-11.2.0.10258</vt:lpwstr>
  </property>
</Properties>
</file>