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gi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0.png"/><Relationship Id="rId34" Type="http://schemas.openxmlformats.org/officeDocument/2006/relationships/slide" Target="slide16.xml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5" Type="http://schemas.openxmlformats.org/officeDocument/2006/relationships/slide" Target="slide8.xml"/><Relationship Id="rId33" Type="http://schemas.openxmlformats.org/officeDocument/2006/relationships/slide" Target="slide15.xml"/><Relationship Id="rId2" Type="http://schemas.openxmlformats.org/officeDocument/2006/relationships/audio" Target="../media/media1.wav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slide" Target="slide11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0.png"/><Relationship Id="rId24" Type="http://schemas.openxmlformats.org/officeDocument/2006/relationships/image" Target="../media/image23.gif"/><Relationship Id="rId32" Type="http://schemas.openxmlformats.org/officeDocument/2006/relationships/slide" Target="slide14.xml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slide" Target="slide10.xml"/><Relationship Id="rId36" Type="http://schemas.openxmlformats.org/officeDocument/2006/relationships/image" Target="../media/image25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31" Type="http://schemas.openxmlformats.org/officeDocument/2006/relationships/slide" Target="slide13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slide" Target="slide9.xml"/><Relationship Id="rId30" Type="http://schemas.openxmlformats.org/officeDocument/2006/relationships/slide" Target="slide12.xml"/><Relationship Id="rId35" Type="http://schemas.openxmlformats.org/officeDocument/2006/relationships/slide" Target="slide17.xml"/><Relationship Id="rId8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:a16="http://schemas.microsoft.com/office/drawing/2014/main" xmlns="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:a16="http://schemas.microsoft.com/office/drawing/2014/main" xmlns="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xmlns="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:a16="http://schemas.microsoft.com/office/drawing/2014/main" xmlns="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xmlns="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:a16="http://schemas.microsoft.com/office/drawing/2014/main" xmlns="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:a16="http://schemas.microsoft.com/office/drawing/2014/main" xmlns="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:a16="http://schemas.microsoft.com/office/drawing/2014/main" xmlns="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xmlns="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xmlns="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xmlns="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3" imgW="2715004" imgH="3142857" progId="Paint.Picture">
                  <p:embed/>
                </p:oleObj>
              </mc:Choice>
              <mc:Fallback>
                <p:oleObj name="Bitmap Image" r:id="rId3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917266"/>
              </p:ext>
            </p:extLst>
          </p:nvPr>
        </p:nvGraphicFramePr>
        <p:xfrm>
          <a:off x="609600" y="2612983"/>
          <a:ext cx="10972800" cy="3962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:a16="http://schemas.microsoft.com/office/drawing/2014/main" xmlns="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:a16="http://schemas.microsoft.com/office/drawing/2014/main" xmlns="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A. </a:t>
                      </a:r>
                      <a:r>
                        <a:rPr lang="en-US" sz="3200" dirty="0" err="1">
                          <a:effectLst/>
                        </a:rPr>
                        <a:t>Định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dạng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B. </a:t>
                      </a:r>
                      <a:r>
                        <a:rPr lang="en-US" sz="3200" dirty="0" err="1">
                          <a:effectLst/>
                        </a:rPr>
                        <a:t>Biên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tập</a:t>
                      </a:r>
                      <a:r>
                        <a:rPr lang="en-US" sz="3200" dirty="0">
                          <a:effectLst/>
                        </a:rPr>
                        <a:t>, </a:t>
                      </a:r>
                      <a:r>
                        <a:rPr lang="en-US" sz="3200" dirty="0" err="1">
                          <a:effectLst/>
                        </a:rPr>
                        <a:t>chỉnh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sửa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nội</a:t>
                      </a:r>
                      <a:r>
                        <a:rPr lang="en-US" sz="3200" dirty="0">
                          <a:effectLst/>
                        </a:rPr>
                        <a:t> dung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D. In </a:t>
                      </a:r>
                      <a:r>
                        <a:rPr lang="en-US" sz="3200" dirty="0" err="1">
                          <a:effectLst/>
                        </a:rPr>
                        <a:t>văn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bản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C. Chia </a:t>
                      </a:r>
                      <a:r>
                        <a:rPr lang="en-US" sz="3200" dirty="0" err="1">
                          <a:effectLst/>
                        </a:rPr>
                        <a:t>sẻ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và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làm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việc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cộng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tác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với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bạn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trên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cùng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một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tài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liệu</a:t>
                      </a:r>
                      <a:r>
                        <a:rPr lang="en-US" sz="3200" dirty="0">
                          <a:effectLst/>
                        </a:rPr>
                        <a:t>.</a:t>
                      </a:r>
                      <a:endParaRPr lang="vi-VN" sz="32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E. </a:t>
                      </a:r>
                      <a:r>
                        <a:rPr lang="en-US" sz="3200" dirty="0" err="1">
                          <a:effectLst/>
                        </a:rPr>
                        <a:t>Lưu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trữ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cuốn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sổ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nhờ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công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nghệ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đám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r>
                        <a:rPr lang="en-US" sz="3200" dirty="0" err="1">
                          <a:effectLst/>
                        </a:rPr>
                        <a:t>mây</a:t>
                      </a:r>
                      <a:r>
                        <a:rPr lang="en-US" sz="3200" dirty="0">
                          <a:effectLst/>
                        </a:rPr>
                        <a:t> </a:t>
                      </a:r>
                      <a:endParaRPr lang="vi-VN" sz="3200" dirty="0">
                        <a:effectLst/>
                        <a:latin typeface="VNI-Times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1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2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3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4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5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:a16="http://schemas.microsoft.com/office/drawing/2014/main" xmlns="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1098</Words>
  <Application>Microsoft Office PowerPoint</Application>
  <PresentationFormat>Widescreen</PresentationFormat>
  <Paragraphs>135</Paragraphs>
  <Slides>31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Times New Roman</vt:lpstr>
      <vt:lpstr>Trebuchet MS</vt:lpstr>
      <vt:lpstr>VNI-Times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</cp:lastModifiedBy>
  <cp:revision>18</cp:revision>
  <dcterms:created xsi:type="dcterms:W3CDTF">2021-07-26T11:57:25Z</dcterms:created>
  <dcterms:modified xsi:type="dcterms:W3CDTF">2024-02-27T16:23:58Z</dcterms:modified>
</cp:coreProperties>
</file>